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8" r:id="rId2"/>
  </p:sldMasterIdLst>
  <p:notesMasterIdLst>
    <p:notesMasterId r:id="rId25"/>
  </p:notesMasterIdLst>
  <p:handoutMasterIdLst>
    <p:handoutMasterId r:id="rId26"/>
  </p:handoutMasterIdLst>
  <p:sldIdLst>
    <p:sldId id="3170" r:id="rId3"/>
    <p:sldId id="3172" r:id="rId4"/>
    <p:sldId id="3173" r:id="rId5"/>
    <p:sldId id="3178" r:id="rId6"/>
    <p:sldId id="3179" r:id="rId7"/>
    <p:sldId id="3180" r:id="rId8"/>
    <p:sldId id="3174" r:id="rId9"/>
    <p:sldId id="3185" r:id="rId10"/>
    <p:sldId id="3186" r:id="rId11"/>
    <p:sldId id="3187" r:id="rId12"/>
    <p:sldId id="3188" r:id="rId13"/>
    <p:sldId id="3175" r:id="rId14"/>
    <p:sldId id="3181" r:id="rId15"/>
    <p:sldId id="3182" r:id="rId16"/>
    <p:sldId id="3183" r:id="rId17"/>
    <p:sldId id="3184" r:id="rId18"/>
    <p:sldId id="3176" r:id="rId19"/>
    <p:sldId id="3189" r:id="rId20"/>
    <p:sldId id="3190" r:id="rId21"/>
    <p:sldId id="3191" r:id="rId22"/>
    <p:sldId id="3171" r:id="rId23"/>
    <p:sldId id="3192"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ABE2"/>
    <a:srgbClr val="4EC1D6"/>
    <a:srgbClr val="5D6FA7"/>
    <a:srgbClr val="53BDD5"/>
    <a:srgbClr val="FF8486"/>
    <a:srgbClr val="133857"/>
    <a:srgbClr val="00A1E1"/>
    <a:srgbClr val="166CA3"/>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p:scale>
          <a:sx n="50" d="100"/>
          <a:sy n="50" d="100"/>
        </p:scale>
        <p:origin x="-264"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33756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2742760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12</a:t>
            </a:fld>
            <a:endParaRPr lang="zh-CN" altLang="en-US"/>
          </a:p>
        </p:txBody>
      </p:sp>
    </p:spTree>
    <p:extLst>
      <p:ext uri="{BB962C8B-B14F-4D97-AF65-F5344CB8AC3E}">
        <p14:creationId xmlns:p14="http://schemas.microsoft.com/office/powerpoint/2010/main" val="4022958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477115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4175271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200713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016749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17</a:t>
            </a:fld>
            <a:endParaRPr lang="zh-CN" altLang="en-US"/>
          </a:p>
        </p:txBody>
      </p:sp>
    </p:spTree>
    <p:extLst>
      <p:ext uri="{BB962C8B-B14F-4D97-AF65-F5344CB8AC3E}">
        <p14:creationId xmlns:p14="http://schemas.microsoft.com/office/powerpoint/2010/main" val="40640314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362912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927933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245697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8315665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492863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4262823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9076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953029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479253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7</a:t>
            </a:fld>
            <a:endParaRPr lang="zh-CN" altLang="en-US"/>
          </a:p>
        </p:txBody>
      </p:sp>
    </p:spTree>
    <p:extLst>
      <p:ext uri="{BB962C8B-B14F-4D97-AF65-F5344CB8AC3E}">
        <p14:creationId xmlns:p14="http://schemas.microsoft.com/office/powerpoint/2010/main" val="2408896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8</a:t>
            </a:fld>
            <a:endParaRPr lang="zh-CN" altLang="en-US"/>
          </a:p>
        </p:txBody>
      </p:sp>
    </p:spTree>
    <p:extLst>
      <p:ext uri="{BB962C8B-B14F-4D97-AF65-F5344CB8AC3E}">
        <p14:creationId xmlns:p14="http://schemas.microsoft.com/office/powerpoint/2010/main" val="2575762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294682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047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5413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876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628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629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0829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2560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5984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470663"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96193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249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891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7792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4696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6188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11365178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9"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9"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9"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817314" y="2684785"/>
            <a:ext cx="69127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smtClean="0">
                <a:solidFill>
                  <a:schemeClr val="accent1"/>
                </a:solidFill>
                <a:latin typeface="Arial" panose="020B0604020202020204" pitchFamily="34" charset="0"/>
                <a:cs typeface="Arial" panose="020B0604020202020204" pitchFamily="34" charset="0"/>
              </a:rPr>
              <a:t>BLUE CONTRACTED BUSINESS REPORT PPT</a:t>
            </a:r>
            <a:endParaRPr lang="zh-CN" altLang="en-US" sz="24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817315" y="3227195"/>
            <a:ext cx="791631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accent1"/>
                </a:solidFill>
                <a:cs typeface="Arial" panose="020B0604020202020204" pitchFamily="34" charset="0"/>
              </a:rPr>
              <a:t>蓝</a:t>
            </a:r>
            <a:r>
              <a:rPr lang="zh-CN" altLang="en-US" sz="6600" b="1" dirty="0" smtClean="0">
                <a:solidFill>
                  <a:schemeClr val="accent1"/>
                </a:solidFill>
                <a:cs typeface="Arial" panose="020B0604020202020204" pitchFamily="34" charset="0"/>
              </a:rPr>
              <a:t>色简洁</a:t>
            </a:r>
            <a:r>
              <a:rPr lang="zh-CN" altLang="en-US" sz="4800" b="1" dirty="0" smtClean="0">
                <a:solidFill>
                  <a:schemeClr val="accent1"/>
                </a:solidFill>
                <a:cs typeface="Arial" panose="020B0604020202020204" pitchFamily="34" charset="0"/>
              </a:rPr>
              <a:t>商</a:t>
            </a:r>
            <a:r>
              <a:rPr lang="zh-CN" altLang="en-US" sz="4800" b="1" dirty="0" smtClean="0">
                <a:solidFill>
                  <a:schemeClr val="accent1"/>
                </a:solidFill>
                <a:cs typeface="Arial" panose="020B0604020202020204" pitchFamily="34" charset="0"/>
              </a:rPr>
              <a:t>务报告</a:t>
            </a:r>
            <a:r>
              <a:rPr lang="en-US" altLang="zh-CN" sz="4800" b="1" dirty="0" smtClean="0">
                <a:solidFill>
                  <a:schemeClr val="accent1"/>
                </a:solidFill>
                <a:cs typeface="Arial" panose="020B0604020202020204" pitchFamily="34" charset="0"/>
              </a:rPr>
              <a:t>PPT</a:t>
            </a:r>
            <a:endParaRPr lang="zh-CN" altLang="en-US" sz="5400" b="1" dirty="0">
              <a:solidFill>
                <a:schemeClr val="accent1"/>
              </a:solidFill>
              <a:cs typeface="Arial" panose="020B0604020202020204" pitchFamily="34" charset="0"/>
            </a:endParaRPr>
          </a:p>
        </p:txBody>
      </p:sp>
      <p:sp>
        <p:nvSpPr>
          <p:cNvPr id="15" name="矩形 259"/>
          <p:cNvSpPr>
            <a:spLocks noChangeArrowheads="1"/>
          </p:cNvSpPr>
          <p:nvPr/>
        </p:nvSpPr>
        <p:spPr bwMode="auto">
          <a:xfrm>
            <a:off x="817315" y="4226167"/>
            <a:ext cx="7704856"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00" dirty="0">
                <a:solidFill>
                  <a:schemeClr val="accent1"/>
                </a:solidFill>
                <a:cs typeface="Arial" panose="020B0604020202020204" pitchFamily="34" charset="0"/>
              </a:rPr>
              <a:t>Please replace text, click add relevant headline, modify the text content, also can copy your content to this directly. </a:t>
            </a:r>
            <a:endParaRPr lang="zh-CN" altLang="en-US" sz="1100" dirty="0">
              <a:solidFill>
                <a:schemeClr val="accent1"/>
              </a:solidFill>
              <a:cs typeface="Arial" panose="020B0604020202020204" pitchFamily="34" charset="0"/>
            </a:endParaRPr>
          </a:p>
        </p:txBody>
      </p:sp>
      <p:sp>
        <p:nvSpPr>
          <p:cNvPr id="19" name="矩形 259"/>
          <p:cNvSpPr>
            <a:spLocks noChangeArrowheads="1"/>
          </p:cNvSpPr>
          <p:nvPr/>
        </p:nvSpPr>
        <p:spPr bwMode="auto">
          <a:xfrm>
            <a:off x="1532831" y="5231164"/>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4192563" y="5231164"/>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5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4482958" y="2351414"/>
            <a:ext cx="1933961" cy="1725045"/>
            <a:chOff x="3019011" y="1562514"/>
            <a:chExt cx="1543050" cy="1376363"/>
          </a:xfrm>
        </p:grpSpPr>
        <p:sp>
          <p:nvSpPr>
            <p:cNvPr id="4" name="Rectangle 3"/>
            <p:cNvSpPr/>
            <p:nvPr/>
          </p:nvSpPr>
          <p:spPr>
            <a:xfrm>
              <a:off x="3019011" y="1562514"/>
              <a:ext cx="13716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nvGrpSpPr>
            <p:cNvPr id="23" name="Group 22"/>
            <p:cNvGrpSpPr/>
            <p:nvPr/>
          </p:nvGrpSpPr>
          <p:grpSpPr>
            <a:xfrm flipH="1">
              <a:off x="4390611" y="1562515"/>
              <a:ext cx="171450" cy="1376362"/>
              <a:chOff x="1447799" y="1047750"/>
              <a:chExt cx="609602" cy="3352800"/>
            </a:xfrm>
            <a:solidFill>
              <a:schemeClr val="accent1">
                <a:lumMod val="75000"/>
              </a:schemeClr>
            </a:solidFill>
          </p:grpSpPr>
          <p:sp>
            <p:nvSpPr>
              <p:cNvPr id="24" name="Flowchart: Manual Input 23"/>
              <p:cNvSpPr/>
              <p:nvPr/>
            </p:nvSpPr>
            <p:spPr bwMode="auto">
              <a:xfrm>
                <a:off x="1447799" y="10477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Flowchart: Manual Input 24"/>
              <p:cNvSpPr/>
              <p:nvPr/>
            </p:nvSpPr>
            <p:spPr bwMode="auto">
              <a:xfrm rot="10800000" flipH="1">
                <a:off x="1447799" y="18859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1" name="Group 40"/>
          <p:cNvGrpSpPr/>
          <p:nvPr/>
        </p:nvGrpSpPr>
        <p:grpSpPr>
          <a:xfrm>
            <a:off x="4482958" y="4068933"/>
            <a:ext cx="1933961" cy="1727434"/>
            <a:chOff x="3019011" y="2932872"/>
            <a:chExt cx="1543050" cy="1378268"/>
          </a:xfrm>
        </p:grpSpPr>
        <p:sp>
          <p:nvSpPr>
            <p:cNvPr id="7" name="Rectangle 6"/>
            <p:cNvSpPr/>
            <p:nvPr/>
          </p:nvSpPr>
          <p:spPr>
            <a:xfrm>
              <a:off x="3019011" y="2932872"/>
              <a:ext cx="1371600" cy="1371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nvGrpSpPr>
            <p:cNvPr id="26" name="Group 25"/>
            <p:cNvGrpSpPr/>
            <p:nvPr/>
          </p:nvGrpSpPr>
          <p:grpSpPr>
            <a:xfrm flipH="1">
              <a:off x="4390611" y="2934778"/>
              <a:ext cx="171450" cy="1376362"/>
              <a:chOff x="1447799" y="1047750"/>
              <a:chExt cx="609602" cy="3352800"/>
            </a:xfrm>
            <a:solidFill>
              <a:schemeClr val="accent2">
                <a:lumMod val="75000"/>
              </a:schemeClr>
            </a:solidFill>
          </p:grpSpPr>
          <p:sp>
            <p:nvSpPr>
              <p:cNvPr id="27" name="Flowchart: Manual Input 26"/>
              <p:cNvSpPr/>
              <p:nvPr/>
            </p:nvSpPr>
            <p:spPr bwMode="auto">
              <a:xfrm>
                <a:off x="1447799" y="10477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Flowchart: Manual Input 27"/>
              <p:cNvSpPr/>
              <p:nvPr/>
            </p:nvSpPr>
            <p:spPr bwMode="auto">
              <a:xfrm rot="10800000" flipH="1">
                <a:off x="1447799" y="18859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2" name="Group 41"/>
          <p:cNvGrpSpPr/>
          <p:nvPr/>
        </p:nvGrpSpPr>
        <p:grpSpPr>
          <a:xfrm>
            <a:off x="6416919" y="2351414"/>
            <a:ext cx="1933961" cy="1725045"/>
            <a:chOff x="4562061" y="1562514"/>
            <a:chExt cx="1543050" cy="1376363"/>
          </a:xfrm>
        </p:grpSpPr>
        <p:sp>
          <p:nvSpPr>
            <p:cNvPr id="9" name="Rectangle 8"/>
            <p:cNvSpPr/>
            <p:nvPr/>
          </p:nvSpPr>
          <p:spPr>
            <a:xfrm flipH="1">
              <a:off x="4733511" y="1562514"/>
              <a:ext cx="1371600" cy="1371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28"/>
            <p:cNvGrpSpPr/>
            <p:nvPr/>
          </p:nvGrpSpPr>
          <p:grpSpPr>
            <a:xfrm>
              <a:off x="4562061" y="1562515"/>
              <a:ext cx="171450" cy="1376362"/>
              <a:chOff x="1447799" y="1047750"/>
              <a:chExt cx="609602" cy="3352800"/>
            </a:xfrm>
            <a:solidFill>
              <a:schemeClr val="accent3">
                <a:lumMod val="75000"/>
              </a:schemeClr>
            </a:solidFill>
          </p:grpSpPr>
          <p:sp>
            <p:nvSpPr>
              <p:cNvPr id="30" name="Flowchart: Manual Input 29"/>
              <p:cNvSpPr/>
              <p:nvPr/>
            </p:nvSpPr>
            <p:spPr bwMode="auto">
              <a:xfrm>
                <a:off x="1447799" y="10477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lowchart: Manual Input 30"/>
              <p:cNvSpPr/>
              <p:nvPr/>
            </p:nvSpPr>
            <p:spPr bwMode="auto">
              <a:xfrm rot="10800000" flipH="1">
                <a:off x="1447799" y="18859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Group 42"/>
          <p:cNvGrpSpPr/>
          <p:nvPr/>
        </p:nvGrpSpPr>
        <p:grpSpPr>
          <a:xfrm>
            <a:off x="6416919" y="4068933"/>
            <a:ext cx="1933961" cy="1727434"/>
            <a:chOff x="4562061" y="2932872"/>
            <a:chExt cx="1543050" cy="1378268"/>
          </a:xfrm>
        </p:grpSpPr>
        <p:sp>
          <p:nvSpPr>
            <p:cNvPr id="11" name="Rectangle 10"/>
            <p:cNvSpPr/>
            <p:nvPr/>
          </p:nvSpPr>
          <p:spPr>
            <a:xfrm flipH="1">
              <a:off x="4733511" y="2932872"/>
              <a:ext cx="1371600" cy="1371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nvGrpSpPr>
            <p:cNvPr id="32" name="Group 31"/>
            <p:cNvGrpSpPr/>
            <p:nvPr/>
          </p:nvGrpSpPr>
          <p:grpSpPr>
            <a:xfrm>
              <a:off x="4562061" y="2934778"/>
              <a:ext cx="171450" cy="1376362"/>
              <a:chOff x="1447799" y="1047750"/>
              <a:chExt cx="609602" cy="3352800"/>
            </a:xfrm>
            <a:solidFill>
              <a:schemeClr val="accent4">
                <a:lumMod val="75000"/>
              </a:schemeClr>
            </a:solidFill>
          </p:grpSpPr>
          <p:sp>
            <p:nvSpPr>
              <p:cNvPr id="33" name="Flowchart: Manual Input 32"/>
              <p:cNvSpPr/>
              <p:nvPr/>
            </p:nvSpPr>
            <p:spPr bwMode="auto">
              <a:xfrm>
                <a:off x="1447799" y="10477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Flowchart: Manual Input 33"/>
              <p:cNvSpPr/>
              <p:nvPr/>
            </p:nvSpPr>
            <p:spPr bwMode="auto">
              <a:xfrm rot="10800000" flipH="1">
                <a:off x="1447799" y="1885950"/>
                <a:ext cx="609602" cy="2514600"/>
              </a:xfrm>
              <a:prstGeom prst="flowChartManualInput">
                <a:avLst/>
              </a:prstGeom>
              <a:grpFill/>
              <a:ln w="9525">
                <a:noFill/>
                <a:round/>
                <a:headEnd/>
                <a:tailEnd/>
              </a:ln>
            </p:spPr>
            <p:txBody>
              <a:bodyPr vert="horz" wrap="square" lIns="114605" tIns="57303" rIns="114605" bIns="57303" numCol="1" rtlCol="0" anchor="t" anchorCtr="0" compatLnSpc="1">
                <a:prstTxWarp prst="textNoShape">
                  <a:avLst/>
                </a:prstTxWarp>
              </a:bodyPr>
              <a:lstStyle/>
              <a:p>
                <a:pPr algn="ct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 name="Round Same Side Corner Rectangle 4"/>
          <p:cNvSpPr/>
          <p:nvPr/>
        </p:nvSpPr>
        <p:spPr>
          <a:xfrm rot="5400000">
            <a:off x="4231135" y="2282541"/>
            <a:ext cx="921616" cy="1856820"/>
          </a:xfrm>
          <a:prstGeom prst="round2SameRect">
            <a:avLst>
              <a:gd name="adj1" fmla="val 50000"/>
              <a:gd name="adj2"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24"/>
          <p:cNvSpPr>
            <a:spLocks noEditPoints="1"/>
          </p:cNvSpPr>
          <p:nvPr/>
        </p:nvSpPr>
        <p:spPr bwMode="auto">
          <a:xfrm>
            <a:off x="4960480" y="2943029"/>
            <a:ext cx="493438" cy="535846"/>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8" name="Round Same Side Corner Rectangle 7"/>
          <p:cNvSpPr/>
          <p:nvPr/>
        </p:nvSpPr>
        <p:spPr>
          <a:xfrm rot="5400000">
            <a:off x="4231135" y="4000062"/>
            <a:ext cx="921616" cy="1856820"/>
          </a:xfrm>
          <a:prstGeom prst="round2SameRect">
            <a:avLst>
              <a:gd name="adj1" fmla="val 50000"/>
              <a:gd name="adj2"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0" name="Round Same Side Corner Rectangle 9"/>
          <p:cNvSpPr/>
          <p:nvPr/>
        </p:nvSpPr>
        <p:spPr>
          <a:xfrm rot="16200000" flipH="1">
            <a:off x="7695002" y="2282542"/>
            <a:ext cx="921616" cy="1856822"/>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2" name="Round Same Side Corner Rectangle 11"/>
          <p:cNvSpPr/>
          <p:nvPr/>
        </p:nvSpPr>
        <p:spPr>
          <a:xfrm rot="16200000" flipH="1">
            <a:off x="7695002" y="4000062"/>
            <a:ext cx="921616" cy="1856822"/>
          </a:xfrm>
          <a:prstGeom prst="round2SameRect">
            <a:avLst>
              <a:gd name="adj1" fmla="val 50000"/>
              <a:gd name="adj2" fmla="val 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
          <p:cNvSpPr txBox="1">
            <a:spLocks/>
          </p:cNvSpPr>
          <p:nvPr/>
        </p:nvSpPr>
        <p:spPr>
          <a:xfrm>
            <a:off x="3947793" y="3037364"/>
            <a:ext cx="542457" cy="347173"/>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139"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16" name="Text Placeholder 3"/>
          <p:cNvSpPr txBox="1">
            <a:spLocks/>
          </p:cNvSpPr>
          <p:nvPr/>
        </p:nvSpPr>
        <p:spPr>
          <a:xfrm>
            <a:off x="3947793" y="4754886"/>
            <a:ext cx="542457" cy="347173"/>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139"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17" name="Text Placeholder 3"/>
          <p:cNvSpPr txBox="1">
            <a:spLocks/>
          </p:cNvSpPr>
          <p:nvPr/>
        </p:nvSpPr>
        <p:spPr>
          <a:xfrm>
            <a:off x="8404280" y="3037364"/>
            <a:ext cx="542457" cy="347173"/>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139"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18" name="Text Placeholder 3"/>
          <p:cNvSpPr txBox="1">
            <a:spLocks/>
          </p:cNvSpPr>
          <p:nvPr/>
        </p:nvSpPr>
        <p:spPr>
          <a:xfrm>
            <a:off x="8404280" y="4754886"/>
            <a:ext cx="542457" cy="347173"/>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46070">
              <a:lnSpc>
                <a:spcPct val="120000"/>
              </a:lnSpc>
              <a:spcBef>
                <a:spcPct val="20000"/>
              </a:spcBef>
              <a:defRPr/>
            </a:pPr>
            <a:r>
              <a:rPr lang="en-US" sz="2139"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19" name="Freeform 144"/>
          <p:cNvSpPr>
            <a:spLocks noEditPoints="1"/>
          </p:cNvSpPr>
          <p:nvPr/>
        </p:nvSpPr>
        <p:spPr bwMode="auto">
          <a:xfrm>
            <a:off x="4817223" y="4690364"/>
            <a:ext cx="549149" cy="476216"/>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66"/>
          <p:cNvSpPr>
            <a:spLocks noEditPoints="1"/>
          </p:cNvSpPr>
          <p:nvPr/>
        </p:nvSpPr>
        <p:spPr bwMode="auto">
          <a:xfrm>
            <a:off x="7395839" y="2965224"/>
            <a:ext cx="487862" cy="491451"/>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34"/>
          <p:cNvSpPr>
            <a:spLocks/>
          </p:cNvSpPr>
          <p:nvPr/>
        </p:nvSpPr>
        <p:spPr bwMode="auto">
          <a:xfrm>
            <a:off x="7395837" y="4656881"/>
            <a:ext cx="535892" cy="543182"/>
          </a:xfrm>
          <a:custGeom>
            <a:avLst/>
            <a:gdLst/>
            <a:ahLst/>
            <a:cxnLst>
              <a:cxn ang="0">
                <a:pos x="66" y="25"/>
              </a:cxn>
              <a:cxn ang="0">
                <a:pos x="51" y="40"/>
              </a:cxn>
              <a:cxn ang="0">
                <a:pos x="57" y="46"/>
              </a:cxn>
              <a:cxn ang="0">
                <a:pos x="51" y="52"/>
              </a:cxn>
              <a:cxn ang="0">
                <a:pos x="20" y="55"/>
              </a:cxn>
              <a:cxn ang="0">
                <a:pos x="7" y="69"/>
              </a:cxn>
              <a:cxn ang="0">
                <a:pos x="0" y="69"/>
              </a:cxn>
              <a:cxn ang="0">
                <a:pos x="0" y="62"/>
              </a:cxn>
              <a:cxn ang="0">
                <a:pos x="14" y="48"/>
              </a:cxn>
              <a:cxn ang="0">
                <a:pos x="17" y="18"/>
              </a:cxn>
              <a:cxn ang="0">
                <a:pos x="23" y="12"/>
              </a:cxn>
              <a:cxn ang="0">
                <a:pos x="29" y="17"/>
              </a:cxn>
              <a:cxn ang="0">
                <a:pos x="44" y="2"/>
              </a:cxn>
              <a:cxn ang="0">
                <a:pos x="51" y="2"/>
              </a:cxn>
              <a:cxn ang="0">
                <a:pos x="51" y="9"/>
              </a:cxn>
              <a:cxn ang="0">
                <a:pos x="35" y="24"/>
              </a:cxn>
              <a:cxn ang="0">
                <a:pos x="44" y="33"/>
              </a:cxn>
              <a:cxn ang="0">
                <a:pos x="60" y="18"/>
              </a:cxn>
              <a:cxn ang="0">
                <a:pos x="66" y="18"/>
              </a:cxn>
              <a:cxn ang="0">
                <a:pos x="66" y="25"/>
              </a:cxn>
            </a:cxnLst>
            <a:rect l="0" t="0" r="r" b="b"/>
            <a:pathLst>
              <a:path w="68" h="69">
                <a:moveTo>
                  <a:pt x="66" y="25"/>
                </a:moveTo>
                <a:cubicBezTo>
                  <a:pt x="51" y="40"/>
                  <a:pt x="51" y="40"/>
                  <a:pt x="51" y="40"/>
                </a:cubicBezTo>
                <a:cubicBezTo>
                  <a:pt x="57" y="46"/>
                  <a:pt x="57" y="46"/>
                  <a:pt x="57" y="46"/>
                </a:cubicBezTo>
                <a:cubicBezTo>
                  <a:pt x="51" y="52"/>
                  <a:pt x="51" y="52"/>
                  <a:pt x="51" y="52"/>
                </a:cubicBezTo>
                <a:cubicBezTo>
                  <a:pt x="42" y="60"/>
                  <a:pt x="30" y="61"/>
                  <a:pt x="20" y="55"/>
                </a:cubicBezTo>
                <a:cubicBezTo>
                  <a:pt x="7" y="69"/>
                  <a:pt x="7" y="69"/>
                  <a:pt x="7" y="69"/>
                </a:cubicBezTo>
                <a:cubicBezTo>
                  <a:pt x="0" y="69"/>
                  <a:pt x="0" y="69"/>
                  <a:pt x="0" y="69"/>
                </a:cubicBezTo>
                <a:cubicBezTo>
                  <a:pt x="0" y="62"/>
                  <a:pt x="0" y="62"/>
                  <a:pt x="0" y="62"/>
                </a:cubicBezTo>
                <a:cubicBezTo>
                  <a:pt x="14" y="48"/>
                  <a:pt x="14" y="48"/>
                  <a:pt x="14" y="48"/>
                </a:cubicBezTo>
                <a:cubicBezTo>
                  <a:pt x="7" y="39"/>
                  <a:pt x="8" y="26"/>
                  <a:pt x="17" y="18"/>
                </a:cubicBezTo>
                <a:cubicBezTo>
                  <a:pt x="23" y="12"/>
                  <a:pt x="23" y="12"/>
                  <a:pt x="23" y="12"/>
                </a:cubicBezTo>
                <a:cubicBezTo>
                  <a:pt x="29" y="17"/>
                  <a:pt x="29" y="17"/>
                  <a:pt x="29" y="17"/>
                </a:cubicBezTo>
                <a:cubicBezTo>
                  <a:pt x="44" y="2"/>
                  <a:pt x="44" y="2"/>
                  <a:pt x="44" y="2"/>
                </a:cubicBezTo>
                <a:cubicBezTo>
                  <a:pt x="46" y="0"/>
                  <a:pt x="49" y="0"/>
                  <a:pt x="51" y="2"/>
                </a:cubicBezTo>
                <a:cubicBezTo>
                  <a:pt x="52" y="4"/>
                  <a:pt x="52" y="7"/>
                  <a:pt x="51" y="9"/>
                </a:cubicBezTo>
                <a:cubicBezTo>
                  <a:pt x="35" y="24"/>
                  <a:pt x="35" y="24"/>
                  <a:pt x="35" y="24"/>
                </a:cubicBezTo>
                <a:cubicBezTo>
                  <a:pt x="44" y="33"/>
                  <a:pt x="44" y="33"/>
                  <a:pt x="44" y="33"/>
                </a:cubicBezTo>
                <a:cubicBezTo>
                  <a:pt x="60" y="18"/>
                  <a:pt x="60" y="18"/>
                  <a:pt x="60" y="18"/>
                </a:cubicBezTo>
                <a:cubicBezTo>
                  <a:pt x="61" y="16"/>
                  <a:pt x="64" y="16"/>
                  <a:pt x="66" y="18"/>
                </a:cubicBezTo>
                <a:cubicBezTo>
                  <a:pt x="68" y="20"/>
                  <a:pt x="68" y="23"/>
                  <a:pt x="66" y="25"/>
                </a:cubicBez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1583437" y="4555132"/>
            <a:ext cx="1961726" cy="42960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1619250" y="2859161"/>
            <a:ext cx="1961726" cy="429605"/>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37"/>
          <p:cNvSpPr txBox="1"/>
          <p:nvPr/>
        </p:nvSpPr>
        <p:spPr>
          <a:xfrm>
            <a:off x="9219837" y="2855724"/>
            <a:ext cx="1991792" cy="42960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9219837" y="4567964"/>
            <a:ext cx="1991792" cy="42960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578969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accel="50000" decel="5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500"/>
                            </p:stCondLst>
                            <p:childTnLst>
                              <p:par>
                                <p:cTn id="21" presetID="53"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par>
                                <p:cTn id="26" presetID="2" presetClass="entr" presetSubtype="8" accel="50000" decel="5000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accel="50000" decel="50000"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0-#ppt_w/2"/>
                                          </p:val>
                                        </p:tav>
                                        <p:tav tm="100000">
                                          <p:val>
                                            <p:strVal val="#ppt_x"/>
                                          </p:val>
                                        </p:tav>
                                      </p:tavLst>
                                    </p:anim>
                                    <p:anim calcmode="lin" valueType="num">
                                      <p:cBhvr additive="base">
                                        <p:cTn id="34" dur="500" fill="hold"/>
                                        <p:tgtEl>
                                          <p:spTgt spid="41"/>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accel="50000" decel="5000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0-#ppt_w/2"/>
                                          </p:val>
                                        </p:tav>
                                        <p:tav tm="100000">
                                          <p:val>
                                            <p:strVal val="#ppt_x"/>
                                          </p:val>
                                        </p:tav>
                                      </p:tavLst>
                                    </p:anim>
                                    <p:anim calcmode="lin" valueType="num">
                                      <p:cBhvr additive="base">
                                        <p:cTn id="39" dur="5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2" presetClass="entr" presetSubtype="8" accel="50000" decel="5000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2" accel="50000" decel="50000" fill="hold" nodeType="after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1+#ppt_w/2"/>
                                          </p:val>
                                        </p:tav>
                                        <p:tav tm="100000">
                                          <p:val>
                                            <p:strVal val="#ppt_x"/>
                                          </p:val>
                                        </p:tav>
                                      </p:tavLst>
                                    </p:anim>
                                    <p:anim calcmode="lin" valueType="num">
                                      <p:cBhvr additive="base">
                                        <p:cTn id="60" dur="500" fill="hold"/>
                                        <p:tgtEl>
                                          <p:spTgt spid="4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accel="50000" decel="5000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fill="hold"/>
                                        <p:tgtEl>
                                          <p:spTgt spid="10"/>
                                        </p:tgtEl>
                                        <p:attrNameLst>
                                          <p:attrName>ppt_x</p:attrName>
                                        </p:attrNameLst>
                                      </p:cBhvr>
                                      <p:tavLst>
                                        <p:tav tm="0">
                                          <p:val>
                                            <p:strVal val="1+#ppt_w/2"/>
                                          </p:val>
                                        </p:tav>
                                        <p:tav tm="100000">
                                          <p:val>
                                            <p:strVal val="#ppt_x"/>
                                          </p:val>
                                        </p:tav>
                                      </p:tavLst>
                                    </p:anim>
                                    <p:anim calcmode="lin" valueType="num">
                                      <p:cBhvr additive="base">
                                        <p:cTn id="65" dur="500" fill="hold"/>
                                        <p:tgtEl>
                                          <p:spTgt spid="10"/>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53"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childTnLst>
                          </p:cTn>
                        </p:par>
                        <p:par>
                          <p:cTn id="72" fill="hold">
                            <p:stCondLst>
                              <p:cond delay="5500"/>
                            </p:stCondLst>
                            <p:childTnLst>
                              <p:par>
                                <p:cTn id="73" presetID="53"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fltVal val="0"/>
                                          </p:val>
                                        </p:tav>
                                        <p:tav tm="100000">
                                          <p:val>
                                            <p:strVal val="#ppt_h"/>
                                          </p:val>
                                        </p:tav>
                                      </p:tavLst>
                                    </p:anim>
                                    <p:animEffect transition="in" filter="fade">
                                      <p:cBhvr>
                                        <p:cTn id="77" dur="500"/>
                                        <p:tgtEl>
                                          <p:spTgt spid="17"/>
                                        </p:tgtEl>
                                      </p:cBhvr>
                                    </p:animEffect>
                                  </p:childTnLst>
                                </p:cTn>
                              </p:par>
                              <p:par>
                                <p:cTn id="78" presetID="2" presetClass="entr" presetSubtype="2" accel="50000" decel="50000" fill="hold" grpId="0" nodeType="withEffect">
                                  <p:stCondLst>
                                    <p:cond delay="0"/>
                                  </p:stCondLst>
                                  <p:childTnLst>
                                    <p:set>
                                      <p:cBhvr>
                                        <p:cTn id="79" dur="1" fill="hold">
                                          <p:stCondLst>
                                            <p:cond delay="0"/>
                                          </p:stCondLst>
                                        </p:cTn>
                                        <p:tgtEl>
                                          <p:spTgt spid="38"/>
                                        </p:tgtEl>
                                        <p:attrNameLst>
                                          <p:attrName>style.visibility</p:attrName>
                                        </p:attrNameLst>
                                      </p:cBhvr>
                                      <p:to>
                                        <p:strVal val="visible"/>
                                      </p:to>
                                    </p:set>
                                    <p:anim calcmode="lin" valueType="num">
                                      <p:cBhvr additive="base">
                                        <p:cTn id="80" dur="500" fill="hold"/>
                                        <p:tgtEl>
                                          <p:spTgt spid="38"/>
                                        </p:tgtEl>
                                        <p:attrNameLst>
                                          <p:attrName>ppt_x</p:attrName>
                                        </p:attrNameLst>
                                      </p:cBhvr>
                                      <p:tavLst>
                                        <p:tav tm="0">
                                          <p:val>
                                            <p:strVal val="1+#ppt_w/2"/>
                                          </p:val>
                                        </p:tav>
                                        <p:tav tm="100000">
                                          <p:val>
                                            <p:strVal val="#ppt_x"/>
                                          </p:val>
                                        </p:tav>
                                      </p:tavLst>
                                    </p:anim>
                                    <p:anim calcmode="lin" valueType="num">
                                      <p:cBhvr additive="base">
                                        <p:cTn id="81" dur="500" fill="hold"/>
                                        <p:tgtEl>
                                          <p:spTgt spid="38"/>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 presetClass="entr" presetSubtype="2" accel="50000" decel="50000" fill="hold" nodeType="after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1+#ppt_w/2"/>
                                          </p:val>
                                        </p:tav>
                                        <p:tav tm="100000">
                                          <p:val>
                                            <p:strVal val="#ppt_x"/>
                                          </p:val>
                                        </p:tav>
                                      </p:tavLst>
                                    </p:anim>
                                    <p:anim calcmode="lin" valueType="num">
                                      <p:cBhvr additive="base">
                                        <p:cTn id="86" dur="500" fill="hold"/>
                                        <p:tgtEl>
                                          <p:spTgt spid="43"/>
                                        </p:tgtEl>
                                        <p:attrNameLst>
                                          <p:attrName>ppt_y</p:attrName>
                                        </p:attrNameLst>
                                      </p:cBhvr>
                                      <p:tavLst>
                                        <p:tav tm="0">
                                          <p:val>
                                            <p:strVal val="#ppt_y"/>
                                          </p:val>
                                        </p:tav>
                                        <p:tav tm="100000">
                                          <p:val>
                                            <p:strVal val="#ppt_y"/>
                                          </p:val>
                                        </p:tav>
                                      </p:tavLst>
                                    </p:anim>
                                  </p:childTnLst>
                                </p:cTn>
                              </p:par>
                            </p:childTnLst>
                          </p:cTn>
                        </p:par>
                        <p:par>
                          <p:cTn id="87" fill="hold">
                            <p:stCondLst>
                              <p:cond delay="6500"/>
                            </p:stCondLst>
                            <p:childTnLst>
                              <p:par>
                                <p:cTn id="88" presetID="2" presetClass="entr" presetSubtype="2" accel="50000" decel="50000"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additive="base">
                                        <p:cTn id="90" dur="500" fill="hold"/>
                                        <p:tgtEl>
                                          <p:spTgt spid="12"/>
                                        </p:tgtEl>
                                        <p:attrNameLst>
                                          <p:attrName>ppt_x</p:attrName>
                                        </p:attrNameLst>
                                      </p:cBhvr>
                                      <p:tavLst>
                                        <p:tav tm="0">
                                          <p:val>
                                            <p:strVal val="1+#ppt_w/2"/>
                                          </p:val>
                                        </p:tav>
                                        <p:tav tm="100000">
                                          <p:val>
                                            <p:strVal val="#ppt_x"/>
                                          </p:val>
                                        </p:tav>
                                      </p:tavLst>
                                    </p:anim>
                                    <p:anim calcmode="lin" valueType="num">
                                      <p:cBhvr additive="base">
                                        <p:cTn id="91" dur="500" fill="hold"/>
                                        <p:tgtEl>
                                          <p:spTgt spid="12"/>
                                        </p:tgtEl>
                                        <p:attrNameLst>
                                          <p:attrName>ppt_y</p:attrName>
                                        </p:attrNameLst>
                                      </p:cBhvr>
                                      <p:tavLst>
                                        <p:tav tm="0">
                                          <p:val>
                                            <p:strVal val="#ppt_y"/>
                                          </p:val>
                                        </p:tav>
                                        <p:tav tm="100000">
                                          <p:val>
                                            <p:strVal val="#ppt_y"/>
                                          </p:val>
                                        </p:tav>
                                      </p:tavLst>
                                    </p:anim>
                                  </p:childTnLst>
                                </p:cTn>
                              </p:par>
                            </p:childTnLst>
                          </p:cTn>
                        </p:par>
                        <p:par>
                          <p:cTn id="92" fill="hold">
                            <p:stCondLst>
                              <p:cond delay="7000"/>
                            </p:stCondLst>
                            <p:childTnLst>
                              <p:par>
                                <p:cTn id="93" presetID="53"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childTnLst>
                          </p:cTn>
                        </p:par>
                        <p:par>
                          <p:cTn id="98" fill="hold">
                            <p:stCondLst>
                              <p:cond delay="7500"/>
                            </p:stCondLst>
                            <p:childTnLst>
                              <p:par>
                                <p:cTn id="99" presetID="53" presetClass="entr" presetSubtype="0"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p:cTn id="101" dur="500" fill="hold"/>
                                        <p:tgtEl>
                                          <p:spTgt spid="18"/>
                                        </p:tgtEl>
                                        <p:attrNameLst>
                                          <p:attrName>ppt_w</p:attrName>
                                        </p:attrNameLst>
                                      </p:cBhvr>
                                      <p:tavLst>
                                        <p:tav tm="0">
                                          <p:val>
                                            <p:fltVal val="0"/>
                                          </p:val>
                                        </p:tav>
                                        <p:tav tm="100000">
                                          <p:val>
                                            <p:strVal val="#ppt_w"/>
                                          </p:val>
                                        </p:tav>
                                      </p:tavLst>
                                    </p:anim>
                                    <p:anim calcmode="lin" valueType="num">
                                      <p:cBhvr>
                                        <p:cTn id="102" dur="500" fill="hold"/>
                                        <p:tgtEl>
                                          <p:spTgt spid="18"/>
                                        </p:tgtEl>
                                        <p:attrNameLst>
                                          <p:attrName>ppt_h</p:attrName>
                                        </p:attrNameLst>
                                      </p:cBhvr>
                                      <p:tavLst>
                                        <p:tav tm="0">
                                          <p:val>
                                            <p:fltVal val="0"/>
                                          </p:val>
                                        </p:tav>
                                        <p:tav tm="100000">
                                          <p:val>
                                            <p:strVal val="#ppt_h"/>
                                          </p:val>
                                        </p:tav>
                                      </p:tavLst>
                                    </p:anim>
                                    <p:animEffect transition="in" filter="fade">
                                      <p:cBhvr>
                                        <p:cTn id="103" dur="500"/>
                                        <p:tgtEl>
                                          <p:spTgt spid="18"/>
                                        </p:tgtEl>
                                      </p:cBhvr>
                                    </p:animEffect>
                                  </p:childTnLst>
                                </p:cTn>
                              </p:par>
                              <p:par>
                                <p:cTn id="104" presetID="2" presetClass="entr" presetSubtype="2" accel="50000" decel="50000"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 calcmode="lin" valueType="num">
                                      <p:cBhvr additive="base">
                                        <p:cTn id="106" dur="500" fill="hold"/>
                                        <p:tgtEl>
                                          <p:spTgt spid="39"/>
                                        </p:tgtEl>
                                        <p:attrNameLst>
                                          <p:attrName>ppt_x</p:attrName>
                                        </p:attrNameLst>
                                      </p:cBhvr>
                                      <p:tavLst>
                                        <p:tav tm="0">
                                          <p:val>
                                            <p:strVal val="1+#ppt_w/2"/>
                                          </p:val>
                                        </p:tav>
                                        <p:tav tm="100000">
                                          <p:val>
                                            <p:strVal val="#ppt_x"/>
                                          </p:val>
                                        </p:tav>
                                      </p:tavLst>
                                    </p:anim>
                                    <p:anim calcmode="lin" valueType="num">
                                      <p:cBhvr additive="base">
                                        <p:cTn id="10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0" grpId="0" animBg="1"/>
      <p:bldP spid="12" grpId="0" animBg="1"/>
      <p:bldP spid="15" grpId="0"/>
      <p:bldP spid="16" grpId="0"/>
      <p:bldP spid="17" grpId="0"/>
      <p:bldP spid="18" grpId="0"/>
      <p:bldP spid="19" grpId="0" animBg="1"/>
      <p:bldP spid="20" grpId="0" animBg="1"/>
      <p:bldP spid="21" grpId="0" animBg="1"/>
      <p:bldP spid="35" grpId="0"/>
      <p:bldP spid="36"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3"/>
          <p:cNvSpPr>
            <a:spLocks noEditPoints="1"/>
          </p:cNvSpPr>
          <p:nvPr/>
        </p:nvSpPr>
        <p:spPr bwMode="auto">
          <a:xfrm>
            <a:off x="2706522" y="2073564"/>
            <a:ext cx="2580877" cy="3051270"/>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6"/>
          <p:cNvSpPr>
            <a:spLocks noEditPoints="1"/>
          </p:cNvSpPr>
          <p:nvPr/>
        </p:nvSpPr>
        <p:spPr bwMode="auto">
          <a:xfrm>
            <a:off x="3337434" y="5211921"/>
            <a:ext cx="1319053" cy="1058034"/>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12"/>
          <p:cNvGrpSpPr/>
          <p:nvPr/>
        </p:nvGrpSpPr>
        <p:grpSpPr>
          <a:xfrm>
            <a:off x="2930110" y="2275783"/>
            <a:ext cx="2133701" cy="1909762"/>
            <a:chOff x="8169276" y="952501"/>
            <a:chExt cx="3781424" cy="3384550"/>
          </a:xfrm>
          <a:solidFill>
            <a:schemeClr val="accent1"/>
          </a:solidFill>
        </p:grpSpPr>
        <p:sp>
          <p:nvSpPr>
            <p:cNvPr id="14" name="Freeform 10"/>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1"/>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 name="Oval 4"/>
          <p:cNvSpPr/>
          <p:nvPr/>
        </p:nvSpPr>
        <p:spPr>
          <a:xfrm>
            <a:off x="5936457" y="2712098"/>
            <a:ext cx="505538" cy="505538"/>
          </a:xfrm>
          <a:prstGeom prst="ellipse">
            <a:avLst/>
          </a:prstGeom>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p:nvPr/>
        </p:nvSpPr>
        <p:spPr>
          <a:xfrm>
            <a:off x="6665888" y="2722520"/>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5936457" y="3570120"/>
            <a:ext cx="505538" cy="505538"/>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6665888" y="3580542"/>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5"/>
          <p:cNvSpPr/>
          <p:nvPr/>
        </p:nvSpPr>
        <p:spPr>
          <a:xfrm>
            <a:off x="5936457" y="4512428"/>
            <a:ext cx="505538" cy="505538"/>
          </a:xfrm>
          <a:prstGeom prst="ellipse">
            <a:avLst/>
          </a:prstGeom>
          <a:solidFill>
            <a:schemeClr val="accent3"/>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665888" y="4522850"/>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Oval 27"/>
          <p:cNvSpPr/>
          <p:nvPr/>
        </p:nvSpPr>
        <p:spPr>
          <a:xfrm>
            <a:off x="5936457" y="5368421"/>
            <a:ext cx="505538" cy="505538"/>
          </a:xfrm>
          <a:prstGeom prst="ellipse">
            <a:avLst/>
          </a:prstGeom>
          <a:solidFill>
            <a:schemeClr val="accent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6665888" y="5378843"/>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097256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ppt_x</p:attrName>
                                        </p:attrNameLst>
                                      </p:cBhvr>
                                      <p:tavLst>
                                        <p:tav tm="0">
                                          <p:val>
                                            <p:strVal val="#ppt_x-#ppt_w*1.125000"/>
                                          </p:val>
                                        </p:tav>
                                        <p:tav tm="100000">
                                          <p:val>
                                            <p:strVal val="#ppt_x"/>
                                          </p:val>
                                        </p:tav>
                                      </p:tavLst>
                                    </p:anim>
                                    <p:animEffect transition="in" filter="wipe(right)">
                                      <p:cBhvr>
                                        <p:cTn id="31" dur="500"/>
                                        <p:tgtEl>
                                          <p:spTgt spid="19"/>
                                        </p:tgtEl>
                                      </p:cBhvr>
                                    </p:animEffect>
                                  </p:childTnLst>
                                </p:cTn>
                              </p:par>
                            </p:childTnLst>
                          </p:cTn>
                        </p:par>
                        <p:par>
                          <p:cTn id="32" fill="hold">
                            <p:stCondLst>
                              <p:cond delay="3500"/>
                            </p:stCondLst>
                            <p:childTnLst>
                              <p:par>
                                <p:cTn id="33" presetID="37"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39" fill="hold">
                            <p:stCondLst>
                              <p:cond delay="4500"/>
                            </p:stCondLst>
                            <p:childTnLst>
                              <p:par>
                                <p:cTn id="40" presetID="1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p:tgtEl>
                                          <p:spTgt spid="25"/>
                                        </p:tgtEl>
                                        <p:attrNameLst>
                                          <p:attrName>ppt_x</p:attrName>
                                        </p:attrNameLst>
                                      </p:cBhvr>
                                      <p:tavLst>
                                        <p:tav tm="0">
                                          <p:val>
                                            <p:strVal val="#ppt_x-#ppt_w*1.125000"/>
                                          </p:val>
                                        </p:tav>
                                        <p:tav tm="100000">
                                          <p:val>
                                            <p:strVal val="#ppt_x"/>
                                          </p:val>
                                        </p:tav>
                                      </p:tavLst>
                                    </p:anim>
                                    <p:animEffect transition="in" filter="wipe(right)">
                                      <p:cBhvr>
                                        <p:cTn id="43" dur="500"/>
                                        <p:tgtEl>
                                          <p:spTgt spid="25"/>
                                        </p:tgtEl>
                                      </p:cBhvr>
                                    </p:animEffect>
                                  </p:childTnLst>
                                </p:cTn>
                              </p:par>
                            </p:childTnLst>
                          </p:cTn>
                        </p:par>
                        <p:par>
                          <p:cTn id="44" fill="hold">
                            <p:stCondLst>
                              <p:cond delay="5000"/>
                            </p:stCondLst>
                            <p:childTnLst>
                              <p:par>
                                <p:cTn id="45" presetID="37"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900" decel="100000" fill="hold"/>
                                        <p:tgtEl>
                                          <p:spTgt spid="26"/>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51" fill="hold">
                            <p:stCondLst>
                              <p:cond delay="6000"/>
                            </p:stCondLst>
                            <p:childTnLst>
                              <p:par>
                                <p:cTn id="52" presetID="1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ppt_x</p:attrName>
                                        </p:attrNameLst>
                                      </p:cBhvr>
                                      <p:tavLst>
                                        <p:tav tm="0">
                                          <p:val>
                                            <p:strVal val="#ppt_x-#ppt_w*1.125000"/>
                                          </p:val>
                                        </p:tav>
                                        <p:tav tm="100000">
                                          <p:val>
                                            <p:strVal val="#ppt_x"/>
                                          </p:val>
                                        </p:tav>
                                      </p:tavLst>
                                    </p:anim>
                                    <p:animEffect transition="in" filter="wipe(right)">
                                      <p:cBhvr>
                                        <p:cTn id="55" dur="500"/>
                                        <p:tgtEl>
                                          <p:spTgt spid="27"/>
                                        </p:tgtEl>
                                      </p:cBhvr>
                                    </p:animEffect>
                                  </p:childTnLst>
                                </p:cTn>
                              </p:par>
                            </p:childTnLst>
                          </p:cTn>
                        </p:par>
                        <p:par>
                          <p:cTn id="56" fill="hold">
                            <p:stCondLst>
                              <p:cond delay="6500"/>
                            </p:stCondLst>
                            <p:childTnLst>
                              <p:par>
                                <p:cTn id="57" presetID="37"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900" decel="100000" fill="hold"/>
                                        <p:tgtEl>
                                          <p:spTgt spid="2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63" fill="hold">
                            <p:stCondLst>
                              <p:cond delay="7500"/>
                            </p:stCondLst>
                            <p:childTnLst>
                              <p:par>
                                <p:cTn id="64" presetID="1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p:tgtEl>
                                          <p:spTgt spid="29"/>
                                        </p:tgtEl>
                                        <p:attrNameLst>
                                          <p:attrName>ppt_x</p:attrName>
                                        </p:attrNameLst>
                                      </p:cBhvr>
                                      <p:tavLst>
                                        <p:tav tm="0">
                                          <p:val>
                                            <p:strVal val="#ppt_x-#ppt_w*1.125000"/>
                                          </p:val>
                                        </p:tav>
                                        <p:tav tm="100000">
                                          <p:val>
                                            <p:strVal val="#ppt_x"/>
                                          </p:val>
                                        </p:tav>
                                      </p:tavLst>
                                    </p:anim>
                                    <p:animEffect transition="in" filter="wipe(right)">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20" grpId="0" animBg="1"/>
      <p:bldP spid="25" grpId="0"/>
      <p:bldP spid="26" grpId="0" animBg="1"/>
      <p:bldP spid="27" grpId="0"/>
      <p:bldP spid="28" grpId="0" animBg="1"/>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456687"/>
            <a:ext cx="920124" cy="649088"/>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20" y="3003559"/>
            <a:ext cx="6633630" cy="1205442"/>
          </a:xfrm>
          <a:prstGeom prst="rect">
            <a:avLst/>
          </a:prstGeom>
          <a:solidFill>
            <a:schemeClr val="accent1"/>
          </a:solidFill>
          <a:ln w="12700" cap="flat" cmpd="sng" algn="ctr">
            <a:noFill/>
            <a:prstDash val="solid"/>
            <a:miter lim="800000"/>
          </a:ln>
          <a:effectLst/>
        </p:spPr>
        <p:txBody>
          <a:bodyPr lIns="341700" rIns="949167" anchor="ctr"/>
          <a:lstStyle/>
          <a:p>
            <a:pPr>
              <a:lnSpc>
                <a:spcPct val="130000"/>
              </a:lnSpc>
              <a:defRPr/>
            </a:pPr>
            <a:endParaRPr lang="zh-CN" altLang="en-US" sz="1476"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392" y="3285915"/>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3974" y="2808761"/>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409" y="3236724"/>
            <a:ext cx="4258194"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6631409" y="3813929"/>
            <a:ext cx="4258194"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909169153"/>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21329" y="1474642"/>
            <a:ext cx="2771272" cy="27177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flipH="1">
            <a:off x="1293464" y="1371620"/>
            <a:ext cx="3000215" cy="4188921"/>
          </a:xfrm>
          <a:prstGeom prst="rect">
            <a:avLst/>
          </a:prstGeom>
          <a:noFill/>
          <a:ln w="508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nvSpPr>
        <p:spPr>
          <a:xfrm>
            <a:off x="812800" y="5882030"/>
            <a:ext cx="11233150" cy="369332"/>
          </a:xfrm>
          <a:prstGeom prst="rect">
            <a:avLst/>
          </a:prstGeom>
          <a:noFill/>
          <a:effectLst/>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a:grpSpLocks/>
          </p:cNvGrpSpPr>
          <p:nvPr/>
        </p:nvGrpSpPr>
        <p:grpSpPr bwMode="auto">
          <a:xfrm>
            <a:off x="1480382" y="4358761"/>
            <a:ext cx="2613203" cy="865808"/>
            <a:chOff x="680210" y="1949615"/>
            <a:chExt cx="1718591" cy="616167"/>
          </a:xfrm>
        </p:grpSpPr>
        <p:sp>
          <p:nvSpPr>
            <p:cNvPr id="28" name="Content Placeholder 2"/>
            <p:cNvSpPr txBox="1">
              <a:spLocks/>
            </p:cNvSpPr>
            <p:nvPr/>
          </p:nvSpPr>
          <p:spPr>
            <a:xfrm>
              <a:off x="680210" y="2171520"/>
              <a:ext cx="171859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9" name="文本框 28"/>
            <p:cNvSpPr txBox="1"/>
            <p:nvPr/>
          </p:nvSpPr>
          <p:spPr>
            <a:xfrm>
              <a:off x="680210" y="1949615"/>
              <a:ext cx="1330361" cy="153324"/>
            </a:xfrm>
            <a:prstGeom prst="rect">
              <a:avLst/>
            </a:prstGeom>
            <a:noFill/>
          </p:spPr>
          <p:txBody>
            <a:bodyPr wrap="square"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0" name="矩形 29"/>
          <p:cNvSpPr/>
          <p:nvPr/>
        </p:nvSpPr>
        <p:spPr>
          <a:xfrm>
            <a:off x="5069404" y="1474642"/>
            <a:ext cx="2771272" cy="271774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30"/>
          <p:cNvSpPr/>
          <p:nvPr/>
        </p:nvSpPr>
        <p:spPr>
          <a:xfrm flipH="1">
            <a:off x="4941539" y="1371620"/>
            <a:ext cx="3000215" cy="4188921"/>
          </a:xfrm>
          <a:prstGeom prst="rect">
            <a:avLst/>
          </a:prstGeom>
          <a:noFill/>
          <a:ln w="508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a:grpSpLocks/>
          </p:cNvGrpSpPr>
          <p:nvPr/>
        </p:nvGrpSpPr>
        <p:grpSpPr bwMode="auto">
          <a:xfrm>
            <a:off x="5173738" y="4358760"/>
            <a:ext cx="2569913" cy="865810"/>
            <a:chOff x="578159" y="1949614"/>
            <a:chExt cx="1777231" cy="616168"/>
          </a:xfrm>
        </p:grpSpPr>
        <p:sp>
          <p:nvSpPr>
            <p:cNvPr id="33" name="Content Placeholder 2"/>
            <p:cNvSpPr txBox="1">
              <a:spLocks/>
            </p:cNvSpPr>
            <p:nvPr/>
          </p:nvSpPr>
          <p:spPr>
            <a:xfrm>
              <a:off x="578159" y="2171520"/>
              <a:ext cx="177723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4" name="文本框 33"/>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5" name="矩形 34"/>
          <p:cNvSpPr/>
          <p:nvPr/>
        </p:nvSpPr>
        <p:spPr>
          <a:xfrm>
            <a:off x="8717479" y="1474642"/>
            <a:ext cx="2771272" cy="27177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flipH="1">
            <a:off x="8589614" y="1371620"/>
            <a:ext cx="3000215" cy="4188921"/>
          </a:xfrm>
          <a:prstGeom prst="rect">
            <a:avLst/>
          </a:prstGeom>
          <a:noFill/>
          <a:ln w="508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a:grpSpLocks/>
          </p:cNvGrpSpPr>
          <p:nvPr/>
        </p:nvGrpSpPr>
        <p:grpSpPr bwMode="auto">
          <a:xfrm>
            <a:off x="8823803" y="4358760"/>
            <a:ext cx="2569911" cy="865810"/>
            <a:chOff x="578159" y="1949614"/>
            <a:chExt cx="1971069" cy="616168"/>
          </a:xfrm>
        </p:grpSpPr>
        <p:sp>
          <p:nvSpPr>
            <p:cNvPr id="38" name="Content Placeholder 2"/>
            <p:cNvSpPr txBox="1">
              <a:spLocks/>
            </p:cNvSpPr>
            <p:nvPr/>
          </p:nvSpPr>
          <p:spPr>
            <a:xfrm>
              <a:off x="578159" y="2171520"/>
              <a:ext cx="1971069" cy="394262"/>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0" name="文本框 39"/>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1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009724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750"/>
                            </p:stCondLst>
                            <p:childTnLst>
                              <p:par>
                                <p:cTn id="12" presetID="2" presetClass="entr" presetSubtype="8" decel="10000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0-#ppt_w/2"/>
                                          </p:val>
                                        </p:tav>
                                        <p:tav tm="100000">
                                          <p:val>
                                            <p:strVal val="#ppt_x"/>
                                          </p:val>
                                        </p:tav>
                                      </p:tavLst>
                                    </p:anim>
                                    <p:anim calcmode="lin" valueType="num">
                                      <p:cBhvr additive="base">
                                        <p:cTn id="15" dur="500" fill="hold"/>
                                        <p:tgtEl>
                                          <p:spTgt spid="27"/>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par>
                                <p:cTn id="20" presetID="22" presetClass="entr" presetSubtype="1" fill="hold" grpId="0" nodeType="withEffect">
                                  <p:stCondLst>
                                    <p:cond delay="25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childTnLst>
                          </p:cTn>
                        </p:par>
                        <p:par>
                          <p:cTn id="23" fill="hold">
                            <p:stCondLst>
                              <p:cond delay="2000"/>
                            </p:stCondLst>
                            <p:childTnLst>
                              <p:par>
                                <p:cTn id="24" presetID="2" presetClass="entr" presetSubtype="8" decel="100000"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down)">
                                      <p:cBhvr>
                                        <p:cTn id="31" dur="500"/>
                                        <p:tgtEl>
                                          <p:spTgt spid="36"/>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35"/>
                                        </p:tgtEl>
                                        <p:attrNameLst>
                                          <p:attrName>style.visibility</p:attrName>
                                        </p:attrNameLst>
                                      </p:cBhvr>
                                      <p:to>
                                        <p:strVal val="visible"/>
                                      </p:to>
                                    </p:set>
                                    <p:animEffect transition="in" filter="wipe(up)">
                                      <p:cBhvr>
                                        <p:cTn id="34" dur="500"/>
                                        <p:tgtEl>
                                          <p:spTgt spid="35"/>
                                        </p:tgtEl>
                                      </p:cBhvr>
                                    </p:animEffect>
                                  </p:childTnLst>
                                </p:cTn>
                              </p:par>
                            </p:childTnLst>
                          </p:cTn>
                        </p:par>
                        <p:par>
                          <p:cTn id="35" fill="hold">
                            <p:stCondLst>
                              <p:cond delay="3250"/>
                            </p:stCondLst>
                            <p:childTnLst>
                              <p:par>
                                <p:cTn id="36" presetID="2" presetClass="entr" presetSubtype="8" decel="100000"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9" grpId="0" animBg="1"/>
      <p:bldP spid="20" grpId="0"/>
      <p:bldP spid="30" grpId="0" animBg="1"/>
      <p:bldP spid="31"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047693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986536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90" name="Group 3290"/>
          <p:cNvGrpSpPr/>
          <p:nvPr/>
        </p:nvGrpSpPr>
        <p:grpSpPr>
          <a:xfrm>
            <a:off x="0" y="1367769"/>
            <a:ext cx="6387556" cy="5274912"/>
            <a:chOff x="-1646303" y="0"/>
            <a:chExt cx="12113363" cy="10003343"/>
          </a:xfrm>
        </p:grpSpPr>
        <p:sp>
          <p:nvSpPr>
            <p:cNvPr id="3271" name="Shape 3271"/>
            <p:cNvSpPr/>
            <p:nvPr/>
          </p:nvSpPr>
          <p:spPr>
            <a:xfrm>
              <a:off x="-1636724" y="1991671"/>
              <a:ext cx="375647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2" name="Shape 3272"/>
            <p:cNvSpPr/>
            <p:nvPr/>
          </p:nvSpPr>
          <p:spPr>
            <a:xfrm>
              <a:off x="-1646303" y="3188891"/>
              <a:ext cx="3778204"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3" name="Shape 3273"/>
            <p:cNvSpPr/>
            <p:nvPr/>
          </p:nvSpPr>
          <p:spPr>
            <a:xfrm>
              <a:off x="-1646303" y="4386111"/>
              <a:ext cx="3778204"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4" name="Shape 3274"/>
            <p:cNvSpPr/>
            <p:nvPr/>
          </p:nvSpPr>
          <p:spPr>
            <a:xfrm>
              <a:off x="-1646303" y="5555779"/>
              <a:ext cx="3778204"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5" name="Shape 3275"/>
            <p:cNvSpPr/>
            <p:nvPr/>
          </p:nvSpPr>
          <p:spPr>
            <a:xfrm>
              <a:off x="-1636724" y="6764597"/>
              <a:ext cx="3756471"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59" name="Shape 3259"/>
            <p:cNvSpPr/>
            <p:nvPr/>
          </p:nvSpPr>
          <p:spPr>
            <a:xfrm>
              <a:off x="6065230" y="6821586"/>
              <a:ext cx="4381730" cy="1143872"/>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0" name="Shape 3260"/>
            <p:cNvSpPr/>
            <p:nvPr/>
          </p:nvSpPr>
          <p:spPr>
            <a:xfrm>
              <a:off x="6085331" y="5620846"/>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1" name="Shape 3261"/>
            <p:cNvSpPr/>
            <p:nvPr/>
          </p:nvSpPr>
          <p:spPr>
            <a:xfrm>
              <a:off x="6085325" y="4401350"/>
              <a:ext cx="4381729" cy="1209026"/>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2" name="Shape 3262"/>
            <p:cNvSpPr/>
            <p:nvPr/>
          </p:nvSpPr>
          <p:spPr>
            <a:xfrm>
              <a:off x="6067213" y="4386181"/>
              <a:ext cx="3478230"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3" name="Shape 3263"/>
            <p:cNvSpPr/>
            <p:nvPr/>
          </p:nvSpPr>
          <p:spPr>
            <a:xfrm>
              <a:off x="6085325" y="3173320"/>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4" name="Shape 3264"/>
            <p:cNvSpPr/>
            <p:nvPr/>
          </p:nvSpPr>
          <p:spPr>
            <a:xfrm>
              <a:off x="6082670" y="1951919"/>
              <a:ext cx="4381729" cy="1209025"/>
            </a:xfrm>
            <a:custGeom>
              <a:avLst/>
              <a:gdLst/>
              <a:ahLst/>
              <a:cxnLst>
                <a:cxn ang="0">
                  <a:pos x="wd2" y="hd2"/>
                </a:cxn>
                <a:cxn ang="5400000">
                  <a:pos x="wd2" y="hd2"/>
                </a:cxn>
                <a:cxn ang="10800000">
                  <a:pos x="wd2" y="hd2"/>
                </a:cxn>
                <a:cxn ang="16200000">
                  <a:pos x="wd2" y="hd2"/>
                </a:cxn>
              </a:cxnLst>
              <a:rect l="0" t="0" r="r" b="b"/>
              <a:pathLst>
                <a:path w="21600" h="21600" extrusionOk="0">
                  <a:moveTo>
                    <a:pt x="48" y="0"/>
                  </a:moveTo>
                  <a:lnTo>
                    <a:pt x="17063" y="0"/>
                  </a:lnTo>
                  <a:lnTo>
                    <a:pt x="21600" y="10796"/>
                  </a:lnTo>
                  <a:lnTo>
                    <a:pt x="17174" y="21600"/>
                  </a:lnTo>
                  <a:lnTo>
                    <a:pt x="0" y="21600"/>
                  </a:lnTo>
                  <a:lnTo>
                    <a:pt x="48" y="0"/>
                  </a:lnTo>
                  <a:close/>
                </a:path>
              </a:pathLst>
            </a:custGeom>
            <a:solidFill>
              <a:srgbClr val="ECAE7E"/>
            </a:solidFill>
            <a:ln w="25400" cap="flat">
              <a:noFill/>
              <a:prstDash val="solid"/>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pic>
          <p:nvPicPr>
            <p:cNvPr id="3265" name="image2.png"/>
            <p:cNvPicPr/>
            <p:nvPr/>
          </p:nvPicPr>
          <p:blipFill>
            <a:blip r:embed="rId3" cstate="screen">
              <a:extLst>
                <a:ext uri="{28A0092B-C50C-407E-A947-70E740481C1C}">
                  <a14:useLocalDpi xmlns:a14="http://schemas.microsoft.com/office/drawing/2010/main"/>
                </a:ext>
              </a:extLst>
            </a:blip>
            <a:stretch>
              <a:fillRect/>
            </a:stretch>
          </p:blipFill>
          <p:spPr>
            <a:xfrm>
              <a:off x="0" y="0"/>
              <a:ext cx="7991742" cy="10003343"/>
            </a:xfrm>
            <a:prstGeom prst="rect">
              <a:avLst/>
            </a:prstGeom>
            <a:ln w="12700" cap="flat">
              <a:noFill/>
              <a:miter lim="400000"/>
            </a:ln>
            <a:effectLst/>
          </p:spPr>
        </p:pic>
        <p:sp>
          <p:nvSpPr>
            <p:cNvPr id="3266" name="Shape 3266"/>
            <p:cNvSpPr/>
            <p:nvPr/>
          </p:nvSpPr>
          <p:spPr>
            <a:xfrm>
              <a:off x="2387685" y="1991672"/>
              <a:ext cx="3377551" cy="1205719"/>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7" name="Shape 3267"/>
            <p:cNvSpPr/>
            <p:nvPr/>
          </p:nvSpPr>
          <p:spPr>
            <a:xfrm>
              <a:off x="2382945" y="3187673"/>
              <a:ext cx="3389692"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8" name="Shape 3268"/>
            <p:cNvSpPr/>
            <p:nvPr/>
          </p:nvSpPr>
          <p:spPr>
            <a:xfrm>
              <a:off x="2370245" y="4386112"/>
              <a:ext cx="3412431" cy="1205720"/>
            </a:xfrm>
            <a:prstGeom prst="rect">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69" name="Shape 3269"/>
            <p:cNvSpPr/>
            <p:nvPr/>
          </p:nvSpPr>
          <p:spPr>
            <a:xfrm>
              <a:off x="2374985" y="5555778"/>
              <a:ext cx="3402951"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0" name="Shape 3270"/>
            <p:cNvSpPr/>
            <p:nvPr/>
          </p:nvSpPr>
          <p:spPr>
            <a:xfrm>
              <a:off x="2374985" y="6759738"/>
              <a:ext cx="3397652"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6" name="Shape 3276"/>
            <p:cNvSpPr/>
            <p:nvPr/>
          </p:nvSpPr>
          <p:spPr>
            <a:xfrm>
              <a:off x="6064558" y="1940941"/>
              <a:ext cx="3478231" cy="1205720"/>
            </a:xfrm>
            <a:prstGeom prst="rect">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7" name="Shape 3277"/>
            <p:cNvSpPr/>
            <p:nvPr/>
          </p:nvSpPr>
          <p:spPr>
            <a:xfrm>
              <a:off x="6067213" y="3162342"/>
              <a:ext cx="3478230" cy="1205720"/>
            </a:xfrm>
            <a:prstGeom prst="rect">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8" name="Shape 3278"/>
            <p:cNvSpPr/>
            <p:nvPr/>
          </p:nvSpPr>
          <p:spPr>
            <a:xfrm>
              <a:off x="6067219" y="5609868"/>
              <a:ext cx="3478230" cy="1205720"/>
            </a:xfrm>
            <a:prstGeom prst="rect">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79" name="Shape 3279"/>
            <p:cNvSpPr/>
            <p:nvPr/>
          </p:nvSpPr>
          <p:spPr>
            <a:xfrm>
              <a:off x="6072518" y="6810608"/>
              <a:ext cx="3478229" cy="1205720"/>
            </a:xfrm>
            <a:prstGeom prst="rect">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0" name="Shape 3280"/>
            <p:cNvSpPr/>
            <p:nvPr/>
          </p:nvSpPr>
          <p:spPr>
            <a:xfrm>
              <a:off x="10181681" y="2385692"/>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1" name="Shape 3281"/>
            <p:cNvSpPr/>
            <p:nvPr/>
          </p:nvSpPr>
          <p:spPr>
            <a:xfrm>
              <a:off x="10194381" y="3608243"/>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2" name="Shape 3282"/>
            <p:cNvSpPr/>
            <p:nvPr/>
          </p:nvSpPr>
          <p:spPr>
            <a:xfrm>
              <a:off x="10181681" y="4833156"/>
              <a:ext cx="256817"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3" name="Shape 3283"/>
            <p:cNvSpPr/>
            <p:nvPr/>
          </p:nvSpPr>
          <p:spPr>
            <a:xfrm>
              <a:off x="10181681" y="6049166"/>
              <a:ext cx="256817" cy="34161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4" name="Shape 3284"/>
            <p:cNvSpPr/>
            <p:nvPr/>
          </p:nvSpPr>
          <p:spPr>
            <a:xfrm>
              <a:off x="10168982" y="7199887"/>
              <a:ext cx="256816" cy="3416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1118"/>
                  </a:lnTo>
                  <a:lnTo>
                    <a:pt x="563" y="21600"/>
                  </a:lnTo>
                  <a:lnTo>
                    <a:pt x="0" y="0"/>
                  </a:lnTo>
                  <a:close/>
                </a:path>
              </a:pathLst>
            </a:custGeom>
            <a:solidFill>
              <a:schemeClr val="tx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latin typeface="Arial" panose="020B0604020202020204" pitchFamily="34" charset="0"/>
                <a:ea typeface="微软雅黑" panose="020B0503020204020204" pitchFamily="34" charset="-122"/>
                <a:sym typeface="Arial" panose="020B0604020202020204" pitchFamily="34" charset="0"/>
              </a:endParaRPr>
            </a:p>
          </p:txBody>
        </p:sp>
        <p:sp>
          <p:nvSpPr>
            <p:cNvPr id="3285" name="Shape 3285"/>
            <p:cNvSpPr/>
            <p:nvPr/>
          </p:nvSpPr>
          <p:spPr>
            <a:xfrm>
              <a:off x="2896911" y="2379309"/>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6" name="Shape 3286"/>
            <p:cNvSpPr/>
            <p:nvPr/>
          </p:nvSpPr>
          <p:spPr>
            <a:xfrm>
              <a:off x="2896911" y="4777688"/>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7" name="Shape 3287"/>
            <p:cNvSpPr/>
            <p:nvPr/>
          </p:nvSpPr>
          <p:spPr>
            <a:xfrm>
              <a:off x="2926593" y="3532914"/>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8" name="Shape 3288"/>
            <p:cNvSpPr/>
            <p:nvPr/>
          </p:nvSpPr>
          <p:spPr>
            <a:xfrm>
              <a:off x="2895382" y="7196457"/>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9" name="Shape 3289"/>
            <p:cNvSpPr/>
            <p:nvPr/>
          </p:nvSpPr>
          <p:spPr>
            <a:xfrm>
              <a:off x="2843806" y="6022462"/>
              <a:ext cx="238330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800">
                  <a:solidFill>
                    <a:srgbClr val="FFFFF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95" name="Group 3295"/>
          <p:cNvGrpSpPr/>
          <p:nvPr/>
        </p:nvGrpSpPr>
        <p:grpSpPr>
          <a:xfrm>
            <a:off x="7431833" y="2223301"/>
            <a:ext cx="3332543" cy="731560"/>
            <a:chOff x="0" y="0"/>
            <a:chExt cx="6319834" cy="1387327"/>
          </a:xfrm>
        </p:grpSpPr>
        <p:sp>
          <p:nvSpPr>
            <p:cNvPr id="3291" name="Shape 3291"/>
            <p:cNvSpPr/>
            <p:nvPr/>
          </p:nvSpPr>
          <p:spPr>
            <a:xfrm>
              <a:off x="0" y="242490"/>
              <a:ext cx="864618" cy="1144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2" name="Shape 3292"/>
            <p:cNvSpPr/>
            <p:nvPr/>
          </p:nvSpPr>
          <p:spPr>
            <a:xfrm>
              <a:off x="211871" y="348548"/>
              <a:ext cx="759984" cy="890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lvl="0">
                <a:lnSpc>
                  <a:spcPct val="120000"/>
                </a:lnSpc>
                <a:defRPr sz="1800">
                  <a:solidFill>
                    <a:srgbClr val="000000"/>
                  </a:solidFill>
                </a:defRPr>
              </a:pPr>
              <a:r>
                <a:rPr 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3" name="Shape 3293"/>
            <p:cNvSpPr/>
            <p:nvPr/>
          </p:nvSpPr>
          <p:spPr>
            <a:xfrm>
              <a:off x="123128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4" name="Shape 3294"/>
            <p:cNvSpPr/>
            <p:nvPr/>
          </p:nvSpPr>
          <p:spPr>
            <a:xfrm>
              <a:off x="1269382" y="539890"/>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lvl="0">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0" name="Group 3300"/>
          <p:cNvGrpSpPr/>
          <p:nvPr/>
        </p:nvGrpSpPr>
        <p:grpSpPr>
          <a:xfrm>
            <a:off x="7431833" y="2941672"/>
            <a:ext cx="3342588" cy="728862"/>
            <a:chOff x="0" y="0"/>
            <a:chExt cx="6338884" cy="1382212"/>
          </a:xfrm>
        </p:grpSpPr>
        <p:sp>
          <p:nvSpPr>
            <p:cNvPr id="3296" name="Shape 3296"/>
            <p:cNvSpPr/>
            <p:nvPr/>
          </p:nvSpPr>
          <p:spPr>
            <a:xfrm>
              <a:off x="0" y="2373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7" name="Shape 3297"/>
            <p:cNvSpPr/>
            <p:nvPr/>
          </p:nvSpPr>
          <p:spPr>
            <a:xfrm>
              <a:off x="211872" y="3104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8" name="Shape 3298"/>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99" name="Shape 3299"/>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05" name="Group 3305"/>
          <p:cNvGrpSpPr/>
          <p:nvPr/>
        </p:nvGrpSpPr>
        <p:grpSpPr>
          <a:xfrm>
            <a:off x="7431833" y="3646650"/>
            <a:ext cx="3342588" cy="743204"/>
            <a:chOff x="0" y="0"/>
            <a:chExt cx="6338884" cy="1409410"/>
          </a:xfrm>
        </p:grpSpPr>
        <p:sp>
          <p:nvSpPr>
            <p:cNvPr id="3301" name="Shape 3301"/>
            <p:cNvSpPr/>
            <p:nvPr/>
          </p:nvSpPr>
          <p:spPr>
            <a:xfrm>
              <a:off x="0" y="264572"/>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2" name="Shape 3302"/>
            <p:cNvSpPr/>
            <p:nvPr/>
          </p:nvSpPr>
          <p:spPr>
            <a:xfrm>
              <a:off x="211872" y="297748"/>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3" name="Shape 3303"/>
            <p:cNvSpPr/>
            <p:nvPr/>
          </p:nvSpPr>
          <p:spPr>
            <a:xfrm>
              <a:off x="1250331"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FBBE48"/>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4" name="Shape 3304"/>
            <p:cNvSpPr/>
            <p:nvPr/>
          </p:nvSpPr>
          <p:spPr>
            <a:xfrm>
              <a:off x="1288431" y="539891"/>
              <a:ext cx="5050453"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0" name="Group 3310"/>
          <p:cNvGrpSpPr/>
          <p:nvPr/>
        </p:nvGrpSpPr>
        <p:grpSpPr>
          <a:xfrm>
            <a:off x="7431833" y="4366950"/>
            <a:ext cx="3318576" cy="730655"/>
            <a:chOff x="0" y="0"/>
            <a:chExt cx="6293347" cy="1385612"/>
          </a:xfrm>
        </p:grpSpPr>
        <p:sp>
          <p:nvSpPr>
            <p:cNvPr id="3306" name="Shape 3306"/>
            <p:cNvSpPr/>
            <p:nvPr/>
          </p:nvSpPr>
          <p:spPr>
            <a:xfrm>
              <a:off x="0" y="240774"/>
              <a:ext cx="864618" cy="1144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7" name="Shape 3307"/>
            <p:cNvSpPr/>
            <p:nvPr/>
          </p:nvSpPr>
          <p:spPr>
            <a:xfrm>
              <a:off x="211871" y="310903"/>
              <a:ext cx="759984" cy="89045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8" name="Shape 3308"/>
            <p:cNvSpPr/>
            <p:nvPr/>
          </p:nvSpPr>
          <p:spPr>
            <a:xfrm>
              <a:off x="1204794" y="0"/>
              <a:ext cx="2383308"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09" name="Shape 3309"/>
            <p:cNvSpPr/>
            <p:nvPr/>
          </p:nvSpPr>
          <p:spPr>
            <a:xfrm>
              <a:off x="1242895" y="539891"/>
              <a:ext cx="5050452" cy="534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15" name="Group 3315"/>
          <p:cNvGrpSpPr/>
          <p:nvPr/>
        </p:nvGrpSpPr>
        <p:grpSpPr>
          <a:xfrm>
            <a:off x="7431833" y="5087249"/>
            <a:ext cx="3332542" cy="710014"/>
            <a:chOff x="0" y="0"/>
            <a:chExt cx="6319833" cy="1346470"/>
          </a:xfrm>
        </p:grpSpPr>
        <p:sp>
          <p:nvSpPr>
            <p:cNvPr id="3311" name="Shape 3311"/>
            <p:cNvSpPr/>
            <p:nvPr/>
          </p:nvSpPr>
          <p:spPr>
            <a:xfrm>
              <a:off x="0" y="201631"/>
              <a:ext cx="864618" cy="11448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3175" cap="flat">
              <a:solidFill>
                <a:srgbClr val="FFFFFF"/>
              </a:solidFill>
              <a:prstDash val="solid"/>
              <a:miter lim="400000"/>
            </a:ln>
            <a:effectLst/>
          </p:spPr>
          <p:txBody>
            <a:bodyPr wrap="square" lIns="0" tIns="0" rIns="0" bIns="0" numCol="1" anchor="t" anchorCtr="0">
              <a:spAutoFit/>
            </a:bodyPr>
            <a:lstStyle/>
            <a:p>
              <a:pPr lvl="0">
                <a:lnSpc>
                  <a:spcPct val="120000"/>
                </a:lnSpc>
                <a:defRPr sz="3600">
                  <a:solidFill>
                    <a:srgbClr val="FFFFFF"/>
                  </a:solidFill>
                </a:defRPr>
              </a:pPr>
              <a:endParaRPr>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2" name="Shape 3312"/>
            <p:cNvSpPr/>
            <p:nvPr/>
          </p:nvSpPr>
          <p:spPr>
            <a:xfrm>
              <a:off x="211872" y="256956"/>
              <a:ext cx="759984" cy="89045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defRPr sz="3000">
                  <a:solidFill>
                    <a:srgbClr val="828589"/>
                  </a:solidFill>
                  <a:latin typeface="FontAwesome"/>
                  <a:ea typeface="FontAwesome"/>
                  <a:cs typeface="FontAwesome"/>
                  <a:sym typeface="FontAwesome"/>
                </a:defRPr>
              </a:lvl1pPr>
            </a:lstStyle>
            <a:p>
              <a:pPr>
                <a:lnSpc>
                  <a:spcPct val="120000"/>
                </a:lnSpc>
                <a:defRPr sz="1800">
                  <a:solidFill>
                    <a:srgbClr val="000000"/>
                  </a:solidFill>
                </a:defRPr>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13" name="Shape 3313"/>
            <p:cNvSpPr/>
            <p:nvPr/>
          </p:nvSpPr>
          <p:spPr>
            <a:xfrm>
              <a:off x="1231279" y="0"/>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nchorCtr="0">
              <a:spAutoFit/>
            </a:bodyPr>
            <a:lstStyle>
              <a:lvl1pPr algn="l">
                <a:defRPr sz="28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3314" name="Shape 3314"/>
            <p:cNvSpPr/>
            <p:nvPr/>
          </p:nvSpPr>
          <p:spPr>
            <a:xfrm>
              <a:off x="1269380" y="539892"/>
              <a:ext cx="5050453" cy="5345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chorCtr="0">
              <a:spAutoFit/>
            </a:bodyPr>
            <a:lstStyle>
              <a:lvl1pPr algn="l" defTabSz="457200">
                <a:defRPr sz="1800">
                  <a:solidFill>
                    <a:srgbClr val="828589"/>
                  </a:solidFill>
                  <a:latin typeface="STIXGeneral-Regular"/>
                  <a:ea typeface="STIXGeneral-Regular"/>
                  <a:cs typeface="STIXGeneral-Regular"/>
                  <a:sym typeface="STIXGeneral-Regular"/>
                </a:defRPr>
              </a:lvl1pPr>
            </a:lstStyle>
            <a:p>
              <a:pPr>
                <a:lnSpc>
                  <a:spcPct val="120000"/>
                </a:lnSpc>
                <a:defRPr>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0451290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290"/>
                                        </p:tgtEl>
                                        <p:attrNameLst>
                                          <p:attrName>style.visibility</p:attrName>
                                        </p:attrNameLst>
                                      </p:cBhvr>
                                      <p:to>
                                        <p:strVal val="visible"/>
                                      </p:to>
                                    </p:set>
                                    <p:anim calcmode="lin" valueType="num">
                                      <p:cBhvr>
                                        <p:cTn id="7" dur="1000" fill="hold"/>
                                        <p:tgtEl>
                                          <p:spTgt spid="3290"/>
                                        </p:tgtEl>
                                        <p:attrNameLst>
                                          <p:attrName>ppt_x</p:attrName>
                                        </p:attrNameLst>
                                      </p:cBhvr>
                                      <p:tavLst>
                                        <p:tav tm="0">
                                          <p:val>
                                            <p:strVal val="0-#ppt_w/2"/>
                                          </p:val>
                                        </p:tav>
                                        <p:tav tm="100000">
                                          <p:val>
                                            <p:strVal val="#ppt_x"/>
                                          </p:val>
                                        </p:tav>
                                      </p:tavLst>
                                    </p:anim>
                                    <p:anim calcmode="lin" valueType="num">
                                      <p:cBhvr>
                                        <p:cTn id="8" dur="1000" fill="hold"/>
                                        <p:tgtEl>
                                          <p:spTgt spid="32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iterate>
                                    <p:tmAbs val="0"/>
                                  </p:iterate>
                                  <p:childTnLst>
                                    <p:set>
                                      <p:cBhvr>
                                        <p:cTn id="12" fill="hold"/>
                                        <p:tgtEl>
                                          <p:spTgt spid="3295"/>
                                        </p:tgtEl>
                                        <p:attrNameLst>
                                          <p:attrName>style.visibility</p:attrName>
                                        </p:attrNameLst>
                                      </p:cBhvr>
                                      <p:to>
                                        <p:strVal val="visible"/>
                                      </p:to>
                                    </p:set>
                                    <p:animEffect transition="in" filter="wipe(left)">
                                      <p:cBhvr>
                                        <p:cTn id="13" dur="800"/>
                                        <p:tgtEl>
                                          <p:spTgt spid="3295"/>
                                        </p:tgtEl>
                                      </p:cBhvr>
                                    </p:animEffect>
                                  </p:childTnLst>
                                </p:cTn>
                              </p:par>
                              <p:par>
                                <p:cTn id="14" presetID="22" presetClass="entr" presetSubtype="8" fill="hold" grpId="0" nodeType="withEffect">
                                  <p:stCondLst>
                                    <p:cond delay="500"/>
                                  </p:stCondLst>
                                  <p:iterate>
                                    <p:tmAbs val="0"/>
                                  </p:iterate>
                                  <p:childTnLst>
                                    <p:set>
                                      <p:cBhvr>
                                        <p:cTn id="15" fill="hold"/>
                                        <p:tgtEl>
                                          <p:spTgt spid="3300"/>
                                        </p:tgtEl>
                                        <p:attrNameLst>
                                          <p:attrName>style.visibility</p:attrName>
                                        </p:attrNameLst>
                                      </p:cBhvr>
                                      <p:to>
                                        <p:strVal val="visible"/>
                                      </p:to>
                                    </p:set>
                                    <p:animEffect transition="in" filter="wipe(left)">
                                      <p:cBhvr>
                                        <p:cTn id="16" dur="800"/>
                                        <p:tgtEl>
                                          <p:spTgt spid="3300"/>
                                        </p:tgtEl>
                                      </p:cBhvr>
                                    </p:animEffect>
                                  </p:childTnLst>
                                </p:cTn>
                              </p:par>
                              <p:par>
                                <p:cTn id="17" presetID="22" presetClass="entr" presetSubtype="8" fill="hold" grpId="0" nodeType="withEffect">
                                  <p:stCondLst>
                                    <p:cond delay="1000"/>
                                  </p:stCondLst>
                                  <p:iterate>
                                    <p:tmAbs val="0"/>
                                  </p:iterate>
                                  <p:childTnLst>
                                    <p:set>
                                      <p:cBhvr>
                                        <p:cTn id="18" fill="hold"/>
                                        <p:tgtEl>
                                          <p:spTgt spid="3305"/>
                                        </p:tgtEl>
                                        <p:attrNameLst>
                                          <p:attrName>style.visibility</p:attrName>
                                        </p:attrNameLst>
                                      </p:cBhvr>
                                      <p:to>
                                        <p:strVal val="visible"/>
                                      </p:to>
                                    </p:set>
                                    <p:animEffect transition="in" filter="wipe(left)">
                                      <p:cBhvr>
                                        <p:cTn id="19" dur="800"/>
                                        <p:tgtEl>
                                          <p:spTgt spid="3305"/>
                                        </p:tgtEl>
                                      </p:cBhvr>
                                    </p:animEffect>
                                  </p:childTnLst>
                                </p:cTn>
                              </p:par>
                              <p:par>
                                <p:cTn id="20" presetID="22" presetClass="entr" presetSubtype="8" fill="hold" grpId="0" nodeType="withEffect">
                                  <p:stCondLst>
                                    <p:cond delay="1500"/>
                                  </p:stCondLst>
                                  <p:iterate>
                                    <p:tmAbs val="0"/>
                                  </p:iterate>
                                  <p:childTnLst>
                                    <p:set>
                                      <p:cBhvr>
                                        <p:cTn id="21" fill="hold"/>
                                        <p:tgtEl>
                                          <p:spTgt spid="3310"/>
                                        </p:tgtEl>
                                        <p:attrNameLst>
                                          <p:attrName>style.visibility</p:attrName>
                                        </p:attrNameLst>
                                      </p:cBhvr>
                                      <p:to>
                                        <p:strVal val="visible"/>
                                      </p:to>
                                    </p:set>
                                    <p:animEffect transition="in" filter="wipe(left)">
                                      <p:cBhvr>
                                        <p:cTn id="22" dur="800"/>
                                        <p:tgtEl>
                                          <p:spTgt spid="3310"/>
                                        </p:tgtEl>
                                      </p:cBhvr>
                                    </p:animEffect>
                                  </p:childTnLst>
                                </p:cTn>
                              </p:par>
                              <p:par>
                                <p:cTn id="23" presetID="22" presetClass="entr" presetSubtype="8" fill="hold" grpId="0" nodeType="withEffect">
                                  <p:stCondLst>
                                    <p:cond delay="2000"/>
                                  </p:stCondLst>
                                  <p:iterate>
                                    <p:tmAbs val="0"/>
                                  </p:iterate>
                                  <p:childTnLst>
                                    <p:set>
                                      <p:cBhvr>
                                        <p:cTn id="24" fill="hold"/>
                                        <p:tgtEl>
                                          <p:spTgt spid="3315"/>
                                        </p:tgtEl>
                                        <p:attrNameLst>
                                          <p:attrName>style.visibility</p:attrName>
                                        </p:attrNameLst>
                                      </p:cBhvr>
                                      <p:to>
                                        <p:strVal val="visible"/>
                                      </p:to>
                                    </p:set>
                                    <p:animEffect transition="in" filter="wipe(left)">
                                      <p:cBhvr>
                                        <p:cTn id="25" dur="800"/>
                                        <p:tgtEl>
                                          <p:spTgt spid="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90" grpId="0" advAuto="0"/>
      <p:bldP spid="3295" grpId="0" advAuto="0"/>
      <p:bldP spid="3300" grpId="0" advAuto="0"/>
      <p:bldP spid="3305" grpId="0" advAuto="0"/>
      <p:bldP spid="3310" grpId="0" advAuto="0"/>
      <p:bldP spid="3315" grpId="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456687"/>
            <a:ext cx="920124" cy="649088"/>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20" y="3003559"/>
            <a:ext cx="6633630" cy="1205442"/>
          </a:xfrm>
          <a:prstGeom prst="rect">
            <a:avLst/>
          </a:prstGeom>
          <a:solidFill>
            <a:schemeClr val="accent1"/>
          </a:solidFill>
          <a:ln w="12700" cap="flat" cmpd="sng" algn="ctr">
            <a:noFill/>
            <a:prstDash val="solid"/>
            <a:miter lim="800000"/>
          </a:ln>
          <a:effectLst/>
        </p:spPr>
        <p:txBody>
          <a:bodyPr lIns="341700" rIns="949167" anchor="ctr"/>
          <a:lstStyle/>
          <a:p>
            <a:pPr>
              <a:lnSpc>
                <a:spcPct val="130000"/>
              </a:lnSpc>
              <a:defRPr/>
            </a:pPr>
            <a:endParaRPr lang="zh-CN" altLang="en-US" sz="1476"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392" y="3285915"/>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3974" y="2808761"/>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409" y="3236724"/>
            <a:ext cx="4258194"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6631409" y="3813929"/>
            <a:ext cx="4258194"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83108437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rot="10800000">
            <a:off x="6146497" y="1966094"/>
            <a:ext cx="1258002" cy="1025467"/>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3561365" y="3313435"/>
              <a:ext cx="800100" cy="8001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cxnSp>
        <p:nvCxnSpPr>
          <p:cNvPr id="13" name="直接连接符 12"/>
          <p:cNvCxnSpPr/>
          <p:nvPr/>
        </p:nvCxnSpPr>
        <p:spPr>
          <a:xfrm>
            <a:off x="4664510" y="2463521"/>
            <a:ext cx="1497294"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614699" y="3681512"/>
            <a:ext cx="1258002" cy="1025467"/>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561365" y="3313435"/>
              <a:ext cx="800100" cy="8001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cxnSp>
        <p:nvCxnSpPr>
          <p:cNvPr id="18" name="直接连接符 17"/>
          <p:cNvCxnSpPr/>
          <p:nvPr/>
        </p:nvCxnSpPr>
        <p:spPr>
          <a:xfrm>
            <a:off x="4188044" y="4200886"/>
            <a:ext cx="2426655"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489100" y="5213070"/>
            <a:ext cx="1258002" cy="1025467"/>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a:off x="3561365" y="3313435"/>
              <a:ext cx="800100" cy="800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cxnSp>
        <p:nvCxnSpPr>
          <p:cNvPr id="23" name="直接连接符 22"/>
          <p:cNvCxnSpPr/>
          <p:nvPr/>
        </p:nvCxnSpPr>
        <p:spPr>
          <a:xfrm>
            <a:off x="2424630" y="5725804"/>
            <a:ext cx="3079777" cy="0"/>
          </a:xfrm>
          <a:prstGeom prst="line">
            <a:avLst/>
          </a:prstGeom>
          <a:ln w="9525">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467068" y="2305975"/>
            <a:ext cx="801022" cy="276999"/>
          </a:xfrm>
          <a:prstGeom prst="rect">
            <a:avLst/>
          </a:prstGeom>
          <a:noFill/>
        </p:spPr>
        <p:txBody>
          <a:bodyPr wrap="square" rtlCol="0">
            <a:spAutoFit/>
          </a:bodyPr>
          <a:lstStyle/>
          <a:p>
            <a:pPr algn="ct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26" name="文本框 25"/>
          <p:cNvSpPr txBox="1"/>
          <p:nvPr/>
        </p:nvSpPr>
        <p:spPr>
          <a:xfrm>
            <a:off x="6952623" y="4030732"/>
            <a:ext cx="801022" cy="276999"/>
          </a:xfrm>
          <a:prstGeom prst="rect">
            <a:avLst/>
          </a:prstGeom>
          <a:noFill/>
        </p:spPr>
        <p:txBody>
          <a:bodyPr wrap="square" rtlCol="0">
            <a:spAutoFit/>
          </a:bodyPr>
          <a:lstStyle/>
          <a:p>
            <a:pPr algn="ct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27" name="文本框 26"/>
          <p:cNvSpPr txBox="1"/>
          <p:nvPr/>
        </p:nvSpPr>
        <p:spPr>
          <a:xfrm>
            <a:off x="5813677" y="5540991"/>
            <a:ext cx="801022" cy="276999"/>
          </a:xfrm>
          <a:prstGeom prst="rect">
            <a:avLst/>
          </a:prstGeom>
          <a:noFill/>
        </p:spPr>
        <p:txBody>
          <a:bodyPr wrap="square" rtlCol="0">
            <a:spAutoFit/>
          </a:bodyPr>
          <a:lstStyle/>
          <a:p>
            <a:pPr algn="ct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28" name="TextBox 39"/>
          <p:cNvSpPr txBox="1"/>
          <p:nvPr/>
        </p:nvSpPr>
        <p:spPr>
          <a:xfrm>
            <a:off x="7588526" y="2088695"/>
            <a:ext cx="3744416" cy="692497"/>
          </a:xfrm>
          <a:prstGeom prst="rect">
            <a:avLst/>
          </a:prstGeom>
          <a:noFill/>
        </p:spPr>
        <p:txBody>
          <a:bodyPr wrap="square" lIns="0" tIns="0" rIns="0" bIns="0"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2" name="TextBox 39"/>
          <p:cNvSpPr txBox="1"/>
          <p:nvPr/>
        </p:nvSpPr>
        <p:spPr>
          <a:xfrm>
            <a:off x="8058426" y="3787990"/>
            <a:ext cx="3744416" cy="692497"/>
          </a:xfrm>
          <a:prstGeom prst="rect">
            <a:avLst/>
          </a:prstGeom>
          <a:noFill/>
        </p:spPr>
        <p:txBody>
          <a:bodyPr wrap="square" lIns="0" tIns="0" rIns="0" bIns="0"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3" name="TextBox 39"/>
          <p:cNvSpPr txBox="1"/>
          <p:nvPr/>
        </p:nvSpPr>
        <p:spPr>
          <a:xfrm>
            <a:off x="6906591" y="5388190"/>
            <a:ext cx="3744416" cy="692497"/>
          </a:xfrm>
          <a:prstGeom prst="rect">
            <a:avLst/>
          </a:prstGeom>
          <a:noFill/>
        </p:spPr>
        <p:txBody>
          <a:bodyPr wrap="square" lIns="0" tIns="0" rIns="0" bIns="0"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nvGrpSpPr>
          <p:cNvPr id="11" name="组合 10"/>
          <p:cNvGrpSpPr/>
          <p:nvPr/>
        </p:nvGrpSpPr>
        <p:grpSpPr>
          <a:xfrm>
            <a:off x="1163144" y="1373835"/>
            <a:ext cx="3681418" cy="6457680"/>
            <a:chOff x="998087" y="1374200"/>
            <a:chExt cx="4123216" cy="7232650"/>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898326">
              <a:off x="998087" y="1374200"/>
              <a:ext cx="4123216" cy="7232650"/>
            </a:xfrm>
            <a:prstGeom prst="rect">
              <a:avLst/>
            </a:prstGeom>
          </p:spPr>
        </p:pic>
        <p:sp>
          <p:nvSpPr>
            <p:cNvPr id="34" name="矩形 33"/>
            <p:cNvSpPr/>
            <p:nvPr/>
          </p:nvSpPr>
          <p:spPr>
            <a:xfrm rot="922058">
              <a:off x="1610762" y="2427138"/>
              <a:ext cx="2935743" cy="5126774"/>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a:off x="-112015" y="1300747"/>
            <a:ext cx="3681418" cy="6457680"/>
            <a:chOff x="-3410131" y="1301112"/>
            <a:chExt cx="4123216" cy="7232650"/>
          </a:xfrm>
        </p:grpSpPr>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10131" y="1301112"/>
              <a:ext cx="4123216" cy="7232650"/>
            </a:xfrm>
            <a:prstGeom prst="rect">
              <a:avLst/>
            </a:prstGeom>
          </p:spPr>
        </p:pic>
        <p:sp>
          <p:nvSpPr>
            <p:cNvPr id="3" name="矩形 2"/>
            <p:cNvSpPr/>
            <p:nvPr/>
          </p:nvSpPr>
          <p:spPr>
            <a:xfrm>
              <a:off x="-2781609" y="2305975"/>
              <a:ext cx="2935743" cy="512677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545671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500"/>
                            </p:stCondLst>
                            <p:childTnLst>
                              <p:par>
                                <p:cTn id="29" presetID="22" presetClass="entr" presetSubtype="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 presetClass="entr" presetSubtype="8"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0-#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childTnLst>
                          </p:cTn>
                        </p:par>
                        <p:par>
                          <p:cTn id="45" fill="hold">
                            <p:stCondLst>
                              <p:cond delay="15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p:stCondLst>
                              <p:cond delay="2000"/>
                            </p:stCondLst>
                            <p:childTnLst>
                              <p:par>
                                <p:cTn id="50" presetID="22" presetClass="entr" presetSubtype="8"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 presetClass="entr" presetSubtype="8"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53" presetClass="entr" presetSubtype="16"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par>
                          <p:cTn id="62" fill="hold">
                            <p:stCondLst>
                              <p:cond delay="2500"/>
                            </p:stCondLst>
                            <p:childTnLst>
                              <p:par>
                                <p:cTn id="63" presetID="22" presetClass="entr" presetSubtype="1"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up)">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flipH="1">
            <a:off x="5166172" y="4675839"/>
            <a:ext cx="1613003" cy="1227831"/>
            <a:chOff x="4250639" y="3537480"/>
            <a:chExt cx="1529450" cy="1164230"/>
          </a:xfrm>
        </p:grpSpPr>
        <p:sp>
          <p:nvSpPr>
            <p:cNvPr id="22"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3"/>
          <p:cNvGrpSpPr/>
          <p:nvPr/>
        </p:nvGrpSpPr>
        <p:grpSpPr>
          <a:xfrm>
            <a:off x="6596806" y="4323682"/>
            <a:ext cx="1476228" cy="1403910"/>
            <a:chOff x="6254758" y="3535584"/>
            <a:chExt cx="1399760" cy="1331188"/>
          </a:xfrm>
        </p:grpSpPr>
        <p:grpSp>
          <p:nvGrpSpPr>
            <p:cNvPr id="16" name="Group 15"/>
            <p:cNvGrpSpPr/>
            <p:nvPr/>
          </p:nvGrpSpPr>
          <p:grpSpPr>
            <a:xfrm flipH="1">
              <a:off x="6254758" y="3535584"/>
              <a:ext cx="1399760" cy="1331188"/>
              <a:chOff x="3023802" y="3203565"/>
              <a:chExt cx="1399760" cy="1331188"/>
            </a:xfrm>
          </p:grpSpPr>
          <p:sp>
            <p:nvSpPr>
              <p:cNvPr id="17"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a:off x="4779428" y="3281361"/>
            <a:ext cx="1183812" cy="1649162"/>
            <a:chOff x="4531519" y="2547255"/>
            <a:chExt cx="1122491" cy="1563736"/>
          </a:xfrm>
        </p:grpSpPr>
        <p:grpSp>
          <p:nvGrpSpPr>
            <p:cNvPr id="25" name="Group 24"/>
            <p:cNvGrpSpPr/>
            <p:nvPr/>
          </p:nvGrpSpPr>
          <p:grpSpPr>
            <a:xfrm flipH="1">
              <a:off x="4531519" y="2547255"/>
              <a:ext cx="1122491" cy="1563736"/>
              <a:chOff x="5024310" y="2215236"/>
              <a:chExt cx="1122491" cy="1563736"/>
            </a:xfrm>
          </p:grpSpPr>
          <p:sp>
            <p:nvSpPr>
              <p:cNvPr id="26"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345393" y="2518880"/>
            <a:ext cx="1608287" cy="1135076"/>
            <a:chOff x="5068168" y="1824270"/>
            <a:chExt cx="1524978" cy="1076279"/>
          </a:xfrm>
        </p:grpSpPr>
        <p:grpSp>
          <p:nvGrpSpPr>
            <p:cNvPr id="29" name="Group 28"/>
            <p:cNvGrpSpPr/>
            <p:nvPr/>
          </p:nvGrpSpPr>
          <p:grpSpPr>
            <a:xfrm flipH="1">
              <a:off x="5068168" y="1824270"/>
              <a:ext cx="1524978" cy="1076279"/>
              <a:chOff x="4085174" y="1492251"/>
              <a:chExt cx="1524978" cy="1076279"/>
            </a:xfrm>
          </p:grpSpPr>
          <p:sp>
            <p:nvSpPr>
              <p:cNvPr id="30"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mn-lt"/>
                  <a:ea typeface="+mn-ea"/>
                  <a:cs typeface="+mn-cs"/>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6837343" y="3009383"/>
            <a:ext cx="1241980" cy="1550118"/>
            <a:chOff x="6482835" y="2289366"/>
            <a:chExt cx="1177646" cy="1469822"/>
          </a:xfrm>
        </p:grpSpPr>
        <p:grpSp>
          <p:nvGrpSpPr>
            <p:cNvPr id="36" name="Group 35"/>
            <p:cNvGrpSpPr/>
            <p:nvPr/>
          </p:nvGrpSpPr>
          <p:grpSpPr>
            <a:xfrm flipH="1">
              <a:off x="6482835" y="2289366"/>
              <a:ext cx="1177646" cy="1469822"/>
              <a:chOff x="3017839" y="1957347"/>
              <a:chExt cx="1177646" cy="1469822"/>
            </a:xfrm>
          </p:grpSpPr>
          <p:sp>
            <p:nvSpPr>
              <p:cNvPr id="3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 Placeholder 8"/>
          <p:cNvSpPr txBox="1">
            <a:spLocks/>
          </p:cNvSpPr>
          <p:nvPr/>
        </p:nvSpPr>
        <p:spPr>
          <a:xfrm>
            <a:off x="2070909" y="257354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9"/>
          <p:cNvSpPr txBox="1">
            <a:spLocks/>
          </p:cNvSpPr>
          <p:nvPr/>
        </p:nvSpPr>
        <p:spPr>
          <a:xfrm>
            <a:off x="2070909" y="2869703"/>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2070909" y="3800686"/>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2070909" y="4098428"/>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8"/>
          <p:cNvSpPr txBox="1">
            <a:spLocks/>
          </p:cNvSpPr>
          <p:nvPr/>
        </p:nvSpPr>
        <p:spPr>
          <a:xfrm>
            <a:off x="2070909" y="496749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9"/>
          <p:cNvSpPr txBox="1">
            <a:spLocks/>
          </p:cNvSpPr>
          <p:nvPr/>
        </p:nvSpPr>
        <p:spPr>
          <a:xfrm>
            <a:off x="2070909" y="5265241"/>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8"/>
          <p:cNvSpPr txBox="1">
            <a:spLocks/>
          </p:cNvSpPr>
          <p:nvPr/>
        </p:nvSpPr>
        <p:spPr>
          <a:xfrm>
            <a:off x="8475474" y="2552911"/>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9"/>
          <p:cNvSpPr txBox="1">
            <a:spLocks/>
          </p:cNvSpPr>
          <p:nvPr/>
        </p:nvSpPr>
        <p:spPr>
          <a:xfrm>
            <a:off x="8475473" y="2850652"/>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 Placeholder 8"/>
          <p:cNvSpPr txBox="1">
            <a:spLocks/>
          </p:cNvSpPr>
          <p:nvPr/>
        </p:nvSpPr>
        <p:spPr>
          <a:xfrm>
            <a:off x="8475474" y="3780048"/>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8475473" y="4077790"/>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3833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right)">
                                      <p:cBhvr>
                                        <p:cTn id="7" dur="500"/>
                                        <p:tgtEl>
                                          <p:spTgt spid="4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Effect transition="in" filter="fade">
                                      <p:cBhvr>
                                        <p:cTn id="27" dur="500"/>
                                        <p:tgtEl>
                                          <p:spTgt spid="32">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xEl>
                                              <p:pRg st="0" end="0"/>
                                            </p:txEl>
                                          </p:spTgt>
                                        </p:tgtEl>
                                        <p:attrNameLst>
                                          <p:attrName>style.visibility</p:attrName>
                                        </p:attrNameLst>
                                      </p:cBhvr>
                                      <p:to>
                                        <p:strVal val="visible"/>
                                      </p:to>
                                    </p:set>
                                    <p:animEffect transition="in" filter="fade">
                                      <p:cBhvr>
                                        <p:cTn id="31" dur="500"/>
                                        <p:tgtEl>
                                          <p:spTgt spid="33">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4">
                                            <p:txEl>
                                              <p:pRg st="0" end="0"/>
                                            </p:txEl>
                                          </p:spTgt>
                                        </p:tgtEl>
                                        <p:attrNameLst>
                                          <p:attrName>style.visibility</p:attrName>
                                        </p:attrNameLst>
                                      </p:cBhvr>
                                      <p:to>
                                        <p:strVal val="visible"/>
                                      </p:to>
                                    </p:set>
                                    <p:animEffect transition="in" filter="fade">
                                      <p:cBhvr>
                                        <p:cTn id="35" dur="500"/>
                                        <p:tgtEl>
                                          <p:spTgt spid="34">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fade">
                                      <p:cBhvr>
                                        <p:cTn id="39" dur="500"/>
                                        <p:tgtEl>
                                          <p:spTgt spid="35">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9">
                                            <p:txEl>
                                              <p:pRg st="0" end="0"/>
                                            </p:txEl>
                                          </p:spTgt>
                                        </p:tgtEl>
                                        <p:attrNameLst>
                                          <p:attrName>style.visibility</p:attrName>
                                        </p:attrNameLst>
                                      </p:cBhvr>
                                      <p:to>
                                        <p:strVal val="visible"/>
                                      </p:to>
                                    </p:set>
                                    <p:animEffect transition="in" filter="fade">
                                      <p:cBhvr>
                                        <p:cTn id="43" dur="500"/>
                                        <p:tgtEl>
                                          <p:spTgt spid="39">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Effect transition="in" filter="fade">
                                      <p:cBhvr>
                                        <p:cTn id="51" dur="500"/>
                                        <p:tgtEl>
                                          <p:spTgt spid="41">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2">
                                            <p:txEl>
                                              <p:pRg st="0" end="0"/>
                                            </p:txEl>
                                          </p:spTgt>
                                        </p:tgtEl>
                                        <p:attrNameLst>
                                          <p:attrName>style.visibility</p:attrName>
                                        </p:attrNameLst>
                                      </p:cBhvr>
                                      <p:to>
                                        <p:strVal val="visible"/>
                                      </p:to>
                                    </p:set>
                                    <p:animEffect transition="in" filter="fade">
                                      <p:cBhvr>
                                        <p:cTn id="55" dur="500"/>
                                        <p:tgtEl>
                                          <p:spTgt spid="42">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1">
                                            <p:txEl>
                                              <p:pRg st="0" end="0"/>
                                            </p:txEl>
                                          </p:spTgt>
                                        </p:tgtEl>
                                        <p:attrNameLst>
                                          <p:attrName>style.visibility</p:attrName>
                                        </p:attrNameLst>
                                      </p:cBhvr>
                                      <p:to>
                                        <p:strVal val="visible"/>
                                      </p:to>
                                    </p:set>
                                    <p:animEffect transition="in" filter="fade">
                                      <p:cBhvr>
                                        <p:cTn id="59" dur="500"/>
                                        <p:tgtEl>
                                          <p:spTgt spid="51">
                                            <p:txEl>
                                              <p:pRg st="0" end="0"/>
                                            </p:tx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2">
                                            <p:txEl>
                                              <p:pRg st="0" end="0"/>
                                            </p:txEl>
                                          </p:spTgt>
                                        </p:tgtEl>
                                        <p:attrNameLst>
                                          <p:attrName>style.visibility</p:attrName>
                                        </p:attrNameLst>
                                      </p:cBhvr>
                                      <p:to>
                                        <p:strVal val="visible"/>
                                      </p:to>
                                    </p:set>
                                    <p:animEffect transition="in" filter="fade">
                                      <p:cBhvr>
                                        <p:cTn id="63"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33" grpId="0" build="p"/>
      <p:bldP spid="34" grpId="0" build="p"/>
      <p:bldP spid="35" grpId="0" build="p"/>
      <p:bldP spid="39" grpId="0" build="p"/>
      <p:bldP spid="40" grpId="0" build="p"/>
      <p:bldP spid="41" grpId="0" build="p"/>
      <p:bldP spid="42" grpId="0" build="p"/>
      <p:bldP spid="51" grpId="0" build="p"/>
      <p:bldP spid="5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4917207" cy="72393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Others_1"/>
          <p:cNvSpPr txBox="1"/>
          <p:nvPr>
            <p:custDataLst>
              <p:tags r:id="rId2"/>
            </p:custDataLst>
          </p:nvPr>
        </p:nvSpPr>
        <p:spPr>
          <a:xfrm>
            <a:off x="1243487" y="1113625"/>
            <a:ext cx="2430232" cy="1015663"/>
          </a:xfrm>
          <a:prstGeom prst="rect">
            <a:avLst/>
          </a:prstGeom>
          <a:noFill/>
        </p:spPr>
        <p:txBody>
          <a:bodyPr vert="horz" wrap="square" lIns="0" tIns="0" rIns="0" bIns="0" rtlCol="0" anchor="ctr" anchorCtr="0">
            <a:spAutoFit/>
          </a:bodyPr>
          <a:lstStyle/>
          <a:p>
            <a:pPr algn="ctr"/>
            <a:r>
              <a:rPr lang="zh-CN" altLang="en-US" sz="6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6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2"/>
          <p:cNvSpPr txBox="1"/>
          <p:nvPr>
            <p:custDataLst>
              <p:tags r:id="rId3"/>
            </p:custDataLst>
          </p:nvPr>
        </p:nvSpPr>
        <p:spPr>
          <a:xfrm>
            <a:off x="1255761" y="2129286"/>
            <a:ext cx="2405684" cy="430887"/>
          </a:xfrm>
          <a:prstGeom prst="rect">
            <a:avLst/>
          </a:prstGeom>
          <a:noFill/>
        </p:spPr>
        <p:txBody>
          <a:bodyPr wrap="square" lIns="0" tIns="0" rIns="0" bIns="0">
            <a:spAutoFit/>
          </a:bodyPr>
          <a:lstStyle/>
          <a:p>
            <a:pPr algn="ctr">
              <a:defRPr/>
            </a:pPr>
            <a:r>
              <a:rPr lang="en-US" altLang="zh-CN"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1"/>
          <p:cNvSpPr>
            <a:spLocks noChangeAspect="1"/>
          </p:cNvSpPr>
          <p:nvPr>
            <p:custDataLst>
              <p:tags r:id="rId4"/>
            </p:custDataLst>
          </p:nvPr>
        </p:nvSpPr>
        <p:spPr>
          <a:xfrm>
            <a:off x="7109928" y="2268366"/>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4" name="MH_Other_2"/>
          <p:cNvSpPr>
            <a:spLocks noChangeAspect="1"/>
          </p:cNvSpPr>
          <p:nvPr>
            <p:custDataLst>
              <p:tags r:id="rId5"/>
            </p:custDataLst>
          </p:nvPr>
        </p:nvSpPr>
        <p:spPr>
          <a:xfrm>
            <a:off x="7109928" y="3275268"/>
            <a:ext cx="718504" cy="72000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8"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16" name="MH_Other_3"/>
          <p:cNvSpPr>
            <a:spLocks noChangeAspect="1"/>
          </p:cNvSpPr>
          <p:nvPr>
            <p:custDataLst>
              <p:tags r:id="rId6"/>
            </p:custDataLst>
          </p:nvPr>
        </p:nvSpPr>
        <p:spPr>
          <a:xfrm>
            <a:off x="7109928" y="4282170"/>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3</a:t>
            </a:r>
          </a:p>
        </p:txBody>
      </p:sp>
      <p:sp>
        <p:nvSpPr>
          <p:cNvPr id="10" name="MH_Other_4"/>
          <p:cNvSpPr>
            <a:spLocks noChangeAspect="1"/>
          </p:cNvSpPr>
          <p:nvPr>
            <p:custDataLst>
              <p:tags r:id="rId7"/>
            </p:custDataLst>
          </p:nvPr>
        </p:nvSpPr>
        <p:spPr>
          <a:xfrm>
            <a:off x="7109928" y="5289072"/>
            <a:ext cx="718504" cy="72000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8"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p>
        </p:txBody>
      </p:sp>
      <p:sp>
        <p:nvSpPr>
          <p:cNvPr id="20" name="MH_Text_1"/>
          <p:cNvSpPr/>
          <p:nvPr>
            <p:custDataLst>
              <p:tags r:id="rId8"/>
            </p:custDataLst>
          </p:nvPr>
        </p:nvSpPr>
        <p:spPr>
          <a:xfrm>
            <a:off x="8068419" y="2274423"/>
            <a:ext cx="2706070" cy="707886"/>
          </a:xfrm>
          <a:prstGeom prst="rect">
            <a:avLst/>
          </a:prstGeom>
        </p:spPr>
        <p:txBody>
          <a:bodyPr wrap="square" lIns="0" tIns="0" rIns="0" bIns="0" anchor="ctr">
            <a:spAutoFit/>
          </a:bodyPr>
          <a:lstStyle/>
          <a:p>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9"/>
            </p:custDataLst>
          </p:nvPr>
        </p:nvSpPr>
        <p:spPr>
          <a:xfrm>
            <a:off x="8068419" y="3281325"/>
            <a:ext cx="2706070" cy="707886"/>
          </a:xfrm>
          <a:prstGeom prst="rect">
            <a:avLst/>
          </a:prstGeom>
        </p:spPr>
        <p:txBody>
          <a:bodyPr wrap="square" lIns="0" tIns="0" rIns="0" bIns="0" anchor="ctr">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10"/>
            </p:custDataLst>
          </p:nvPr>
        </p:nvSpPr>
        <p:spPr>
          <a:xfrm>
            <a:off x="8068419" y="4288227"/>
            <a:ext cx="2706070" cy="707886"/>
          </a:xfrm>
          <a:prstGeom prst="rect">
            <a:avLst/>
          </a:prstGeom>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11"/>
            </p:custDataLst>
          </p:nvPr>
        </p:nvSpPr>
        <p:spPr>
          <a:xfrm>
            <a:off x="8068419" y="5295129"/>
            <a:ext cx="2706070" cy="707886"/>
          </a:xfrm>
          <a:prstGeom prst="rect">
            <a:avLst/>
          </a:prstGeom>
        </p:spPr>
        <p:txBody>
          <a:bodyPr wrap="square" lIns="0" tIns="0" rIns="0" bIns="0" anchor="ctr">
            <a:spAutoFit/>
          </a:bodyPr>
          <a:lstStyle/>
          <a:p>
            <a:pPr lvl="0"/>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483677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 by="(-#ppt_w*2)" calcmode="lin" valueType="num">
                                      <p:cBhvr rctx="PPT">
                                        <p:cTn id="12" dur="500" autoRev="1" fill="hold">
                                          <p:stCondLst>
                                            <p:cond delay="0"/>
                                          </p:stCondLst>
                                        </p:cTn>
                                        <p:tgtEl>
                                          <p:spTgt spid="11"/>
                                        </p:tgtEl>
                                        <p:attrNameLst>
                                          <p:attrName>ppt_w</p:attrName>
                                        </p:attrNameLst>
                                      </p:cBhvr>
                                    </p:anim>
                                    <p:anim by="(#ppt_w*0.50)" calcmode="lin" valueType="num">
                                      <p:cBhvr>
                                        <p:cTn id="13" dur="500" decel="50000" autoRev="1" fill="hold">
                                          <p:stCondLst>
                                            <p:cond delay="0"/>
                                          </p:stCondLst>
                                        </p:cTn>
                                        <p:tgtEl>
                                          <p:spTgt spid="11"/>
                                        </p:tgtEl>
                                        <p:attrNameLst>
                                          <p:attrName>ppt_x</p:attrName>
                                        </p:attrNameLst>
                                      </p:cBhvr>
                                    </p:anim>
                                    <p:anim from="(-#ppt_h/2)" to="(#ppt_y)" calcmode="lin" valueType="num">
                                      <p:cBhvr>
                                        <p:cTn id="14" dur="1000" fill="hold">
                                          <p:stCondLst>
                                            <p:cond delay="0"/>
                                          </p:stCondLst>
                                        </p:cTn>
                                        <p:tgtEl>
                                          <p:spTgt spid="11"/>
                                        </p:tgtEl>
                                        <p:attrNameLst>
                                          <p:attrName>ppt_y</p:attrName>
                                        </p:attrNameLst>
                                      </p:cBhvr>
                                    </p:anim>
                                    <p:animRot by="21600000">
                                      <p:cBhvr>
                                        <p:cTn id="15" dur="1000" fill="hold">
                                          <p:stCondLst>
                                            <p:cond delay="0"/>
                                          </p:stCondLst>
                                        </p:cTn>
                                        <p:tgtEl>
                                          <p:spTgt spid="11"/>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7"/>
                                        </p:tgtEl>
                                        <p:attrNameLst>
                                          <p:attrName>style.visibility</p:attrName>
                                        </p:attrNameLst>
                                      </p:cBhvr>
                                      <p:to>
                                        <p:strVal val="visible"/>
                                      </p:to>
                                    </p:set>
                                    <p:anim by="(-#ppt_w*2)" calcmode="lin" valueType="num">
                                      <p:cBhvr rctx="PPT">
                                        <p:cTn id="18" dur="500" autoRev="1" fill="hold">
                                          <p:stCondLst>
                                            <p:cond delay="0"/>
                                          </p:stCondLst>
                                        </p:cTn>
                                        <p:tgtEl>
                                          <p:spTgt spid="17"/>
                                        </p:tgtEl>
                                        <p:attrNameLst>
                                          <p:attrName>ppt_w</p:attrName>
                                        </p:attrNameLst>
                                      </p:cBhvr>
                                    </p:anim>
                                    <p:anim by="(#ppt_w*0.50)" calcmode="lin" valueType="num">
                                      <p:cBhvr>
                                        <p:cTn id="19" dur="500" decel="50000" autoRev="1" fill="hold">
                                          <p:stCondLst>
                                            <p:cond delay="0"/>
                                          </p:stCondLst>
                                        </p:cTn>
                                        <p:tgtEl>
                                          <p:spTgt spid="17"/>
                                        </p:tgtEl>
                                        <p:attrNameLst>
                                          <p:attrName>ppt_x</p:attrName>
                                        </p:attrNameLst>
                                      </p:cBhvr>
                                    </p:anim>
                                    <p:anim from="(-#ppt_h/2)" to="(#ppt_y)" calcmode="lin" valueType="num">
                                      <p:cBhvr>
                                        <p:cTn id="20" dur="1000" fill="hold">
                                          <p:stCondLst>
                                            <p:cond delay="0"/>
                                          </p:stCondLst>
                                        </p:cTn>
                                        <p:tgtEl>
                                          <p:spTgt spid="17"/>
                                        </p:tgtEl>
                                        <p:attrNameLst>
                                          <p:attrName>ppt_y</p:attrName>
                                        </p:attrNameLst>
                                      </p:cBhvr>
                                    </p:anim>
                                    <p:animRot by="21600000">
                                      <p:cBhvr>
                                        <p:cTn id="21" dur="1000" fill="hold">
                                          <p:stCondLst>
                                            <p:cond delay="0"/>
                                          </p:stCondLst>
                                        </p:cTn>
                                        <p:tgtEl>
                                          <p:spTgt spid="1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0-#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0-#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0-#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500" fill="hold"/>
                                        <p:tgtEl>
                                          <p:spTgt spid="22"/>
                                        </p:tgtEl>
                                        <p:attrNameLst>
                                          <p:attrName>ppt_x</p:attrName>
                                        </p:attrNameLst>
                                      </p:cBhvr>
                                      <p:tavLst>
                                        <p:tav tm="0">
                                          <p:val>
                                            <p:strVal val="0-#ppt_w/2"/>
                                          </p:val>
                                        </p:tav>
                                        <p:tav tm="100000">
                                          <p:val>
                                            <p:strVal val="#ppt_x"/>
                                          </p:val>
                                        </p:tav>
                                      </p:tavLst>
                                    </p:anim>
                                    <p:anim calcmode="lin" valueType="num">
                                      <p:cBhvr additive="base">
                                        <p:cTn id="51"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additive="base">
                                        <p:cTn id="56" dur="500" fill="hold"/>
                                        <p:tgtEl>
                                          <p:spTgt spid="10"/>
                                        </p:tgtEl>
                                        <p:attrNameLst>
                                          <p:attrName>ppt_x</p:attrName>
                                        </p:attrNameLst>
                                      </p:cBhvr>
                                      <p:tavLst>
                                        <p:tav tm="0">
                                          <p:val>
                                            <p:strVal val="0-#ppt_w/2"/>
                                          </p:val>
                                        </p:tav>
                                        <p:tav tm="100000">
                                          <p:val>
                                            <p:strVal val="#ppt_x"/>
                                          </p:val>
                                        </p:tav>
                                      </p:tavLst>
                                    </p:anim>
                                    <p:anim calcmode="lin" valueType="num">
                                      <p:cBhvr additive="base">
                                        <p:cTn id="57" dur="500" fill="hold"/>
                                        <p:tgtEl>
                                          <p:spTgt spid="10"/>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0-#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7" grpId="0"/>
      <p:bldP spid="42" grpId="0" animBg="1"/>
      <p:bldP spid="14" grpId="0" animBg="1"/>
      <p:bldP spid="16" grpId="0" animBg="1"/>
      <p:bldP spid="10" grpId="0" animBg="1"/>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832969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817314" y="2684785"/>
            <a:ext cx="69127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dirty="0">
                <a:solidFill>
                  <a:schemeClr val="accent1"/>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817315" y="3055745"/>
            <a:ext cx="712422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b="1" dirty="0" smtClean="0">
                <a:solidFill>
                  <a:schemeClr val="accent1"/>
                </a:solidFill>
                <a:cs typeface="Arial" panose="020B0604020202020204" pitchFamily="34" charset="0"/>
              </a:rPr>
              <a:t>THANK YOU</a:t>
            </a:r>
            <a:endParaRPr lang="zh-CN" altLang="en-US" sz="7200" b="1" dirty="0">
              <a:solidFill>
                <a:schemeClr val="accent1"/>
              </a:solidFill>
              <a:cs typeface="Arial" panose="020B0604020202020204" pitchFamily="34" charset="0"/>
            </a:endParaRPr>
          </a:p>
        </p:txBody>
      </p:sp>
      <p:sp>
        <p:nvSpPr>
          <p:cNvPr id="15" name="矩形 259"/>
          <p:cNvSpPr>
            <a:spLocks noChangeArrowheads="1"/>
          </p:cNvSpPr>
          <p:nvPr/>
        </p:nvSpPr>
        <p:spPr bwMode="auto">
          <a:xfrm>
            <a:off x="817315" y="4226167"/>
            <a:ext cx="77048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b="1" dirty="0">
              <a:solidFill>
                <a:schemeClr val="accent1"/>
              </a:solidFill>
              <a:cs typeface="Arial" panose="020B0604020202020204" pitchFamily="34" charset="0"/>
            </a:endParaRPr>
          </a:p>
        </p:txBody>
      </p:sp>
      <p:sp>
        <p:nvSpPr>
          <p:cNvPr id="19" name="矩形 259"/>
          <p:cNvSpPr>
            <a:spLocks noChangeArrowheads="1"/>
          </p:cNvSpPr>
          <p:nvPr/>
        </p:nvSpPr>
        <p:spPr bwMode="auto">
          <a:xfrm>
            <a:off x="972520" y="4984477"/>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4025185" y="4984477"/>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0821409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6350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456687"/>
            <a:ext cx="920124" cy="649088"/>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20" y="3003559"/>
            <a:ext cx="6633630" cy="1205442"/>
          </a:xfrm>
          <a:prstGeom prst="rect">
            <a:avLst/>
          </a:prstGeom>
          <a:solidFill>
            <a:schemeClr val="accent1"/>
          </a:solidFill>
          <a:ln w="12700" cap="flat" cmpd="sng" algn="ctr">
            <a:noFill/>
            <a:prstDash val="solid"/>
            <a:miter lim="800000"/>
          </a:ln>
          <a:effectLst/>
        </p:spPr>
        <p:txBody>
          <a:bodyPr lIns="341700" rIns="949167" anchor="ctr"/>
          <a:lstStyle/>
          <a:p>
            <a:pPr>
              <a:lnSpc>
                <a:spcPct val="130000"/>
              </a:lnSpc>
              <a:defRPr/>
            </a:pPr>
            <a:endParaRPr lang="zh-CN" altLang="en-US" sz="1476"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392" y="3285915"/>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3974" y="2808761"/>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409" y="3236724"/>
            <a:ext cx="4258194"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6631409" y="3813929"/>
            <a:ext cx="4258194"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7018472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156914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418341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U-Turn Arrow 64"/>
          <p:cNvSpPr/>
          <p:nvPr/>
        </p:nvSpPr>
        <p:spPr>
          <a:xfrm rot="10800000">
            <a:off x="2223733" y="5135992"/>
            <a:ext cx="1972669" cy="558246"/>
          </a:xfrm>
          <a:prstGeom prst="uturnArrow">
            <a:avLst>
              <a:gd name="adj1" fmla="val 9670"/>
              <a:gd name="adj2" fmla="val 25000"/>
              <a:gd name="adj3" fmla="val 0"/>
              <a:gd name="adj4" fmla="val 0"/>
              <a:gd name="adj5" fmla="val 10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U-Turn Arrow 92"/>
          <p:cNvSpPr/>
          <p:nvPr/>
        </p:nvSpPr>
        <p:spPr>
          <a:xfrm rot="10800000">
            <a:off x="4414843" y="5135992"/>
            <a:ext cx="1930800" cy="558246"/>
          </a:xfrm>
          <a:prstGeom prst="uturnArrow">
            <a:avLst>
              <a:gd name="adj1" fmla="val 9670"/>
              <a:gd name="adj2" fmla="val 25000"/>
              <a:gd name="adj3" fmla="val 0"/>
              <a:gd name="adj4" fmla="val 0"/>
              <a:gd name="adj5" fmla="val 10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U-Turn Arrow 94"/>
          <p:cNvSpPr/>
          <p:nvPr/>
        </p:nvSpPr>
        <p:spPr>
          <a:xfrm rot="10800000">
            <a:off x="6477920" y="5135992"/>
            <a:ext cx="1830881" cy="558246"/>
          </a:xfrm>
          <a:prstGeom prst="uturnArrow">
            <a:avLst>
              <a:gd name="adj1" fmla="val 9670"/>
              <a:gd name="adj2" fmla="val 25000"/>
              <a:gd name="adj3" fmla="val 0"/>
              <a:gd name="adj4" fmla="val 0"/>
              <a:gd name="adj5" fmla="val 10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U-Turn Arrow 95"/>
          <p:cNvSpPr/>
          <p:nvPr/>
        </p:nvSpPr>
        <p:spPr>
          <a:xfrm rot="10800000">
            <a:off x="8406294" y="5135992"/>
            <a:ext cx="2105251" cy="558246"/>
          </a:xfrm>
          <a:prstGeom prst="uturnArrow">
            <a:avLst>
              <a:gd name="adj1" fmla="val 9670"/>
              <a:gd name="adj2" fmla="val 25000"/>
              <a:gd name="adj3" fmla="val 0"/>
              <a:gd name="adj4" fmla="val 0"/>
              <a:gd name="adj5" fmla="val 100000"/>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1538348" y="3449127"/>
            <a:ext cx="1997505" cy="1674734"/>
            <a:chOff x="836612" y="1047750"/>
            <a:chExt cx="1635947" cy="1371600"/>
          </a:xfrm>
        </p:grpSpPr>
        <p:sp>
          <p:nvSpPr>
            <p:cNvPr id="44" name="Rounded Rectangle 43"/>
            <p:cNvSpPr/>
            <p:nvPr/>
          </p:nvSpPr>
          <p:spPr>
            <a:xfrm>
              <a:off x="836612" y="1047750"/>
              <a:ext cx="1371600" cy="1371600"/>
            </a:xfrm>
            <a:prstGeom prst="roundRect">
              <a:avLst>
                <a:gd name="adj" fmla="val 69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3"/>
            <p:cNvSpPr txBox="1">
              <a:spLocks/>
            </p:cNvSpPr>
            <p:nvPr/>
          </p:nvSpPr>
          <p:spPr>
            <a:xfrm>
              <a:off x="1010063" y="1310076"/>
              <a:ext cx="1024697" cy="593829"/>
            </a:xfrm>
            <a:prstGeom prst="rect">
              <a:avLst/>
            </a:prstGeom>
            <a:ln>
              <a:noFill/>
            </a:ln>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Isosceles Triangle 46"/>
            <p:cNvSpPr/>
            <p:nvPr/>
          </p:nvSpPr>
          <p:spPr>
            <a:xfrm rot="5400000">
              <a:off x="2188780" y="1602171"/>
              <a:ext cx="304800" cy="26275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Group 48"/>
          <p:cNvGrpSpPr/>
          <p:nvPr/>
        </p:nvGrpSpPr>
        <p:grpSpPr>
          <a:xfrm>
            <a:off x="3563922" y="3449127"/>
            <a:ext cx="1997505" cy="1674734"/>
            <a:chOff x="836612" y="1047750"/>
            <a:chExt cx="1635947" cy="1371600"/>
          </a:xfrm>
        </p:grpSpPr>
        <p:sp>
          <p:nvSpPr>
            <p:cNvPr id="52" name="Isosceles Triangle 51"/>
            <p:cNvSpPr/>
            <p:nvPr/>
          </p:nvSpPr>
          <p:spPr>
            <a:xfrm rot="5400000">
              <a:off x="2188780" y="1602171"/>
              <a:ext cx="304800" cy="26275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50" name="Rounded Rectangle 49"/>
            <p:cNvSpPr/>
            <p:nvPr/>
          </p:nvSpPr>
          <p:spPr>
            <a:xfrm>
              <a:off x="836612" y="1047750"/>
              <a:ext cx="1371600" cy="1371600"/>
            </a:xfrm>
            <a:prstGeom prst="roundRect">
              <a:avLst>
                <a:gd name="adj" fmla="val 694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3"/>
            <p:cNvSpPr txBox="1">
              <a:spLocks/>
            </p:cNvSpPr>
            <p:nvPr/>
          </p:nvSpPr>
          <p:spPr>
            <a:xfrm>
              <a:off x="986322" y="1310075"/>
              <a:ext cx="1072178" cy="593829"/>
            </a:xfrm>
            <a:prstGeom prst="rect">
              <a:avLst/>
            </a:prstGeom>
            <a:ln>
              <a:noFill/>
            </a:ln>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52"/>
          <p:cNvGrpSpPr/>
          <p:nvPr/>
        </p:nvGrpSpPr>
        <p:grpSpPr>
          <a:xfrm>
            <a:off x="5596318" y="3449127"/>
            <a:ext cx="1997505" cy="1674734"/>
            <a:chOff x="836612" y="1047750"/>
            <a:chExt cx="1635947" cy="1371600"/>
          </a:xfrm>
        </p:grpSpPr>
        <p:sp>
          <p:nvSpPr>
            <p:cNvPr id="54" name="Isosceles Triangle 53"/>
            <p:cNvSpPr/>
            <p:nvPr/>
          </p:nvSpPr>
          <p:spPr>
            <a:xfrm rot="5400000">
              <a:off x="2188780" y="1602171"/>
              <a:ext cx="304800" cy="26275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55" name="Rounded Rectangle 54"/>
            <p:cNvSpPr/>
            <p:nvPr/>
          </p:nvSpPr>
          <p:spPr>
            <a:xfrm>
              <a:off x="836612" y="1047750"/>
              <a:ext cx="1371600" cy="1371600"/>
            </a:xfrm>
            <a:prstGeom prst="roundRect">
              <a:avLst>
                <a:gd name="adj" fmla="val 694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3"/>
            <p:cNvSpPr txBox="1">
              <a:spLocks/>
            </p:cNvSpPr>
            <p:nvPr/>
          </p:nvSpPr>
          <p:spPr>
            <a:xfrm>
              <a:off x="999136" y="1337156"/>
              <a:ext cx="1046551" cy="593829"/>
            </a:xfrm>
            <a:prstGeom prst="rect">
              <a:avLst/>
            </a:prstGeom>
            <a:ln>
              <a:noFill/>
            </a:ln>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Group 56"/>
          <p:cNvGrpSpPr/>
          <p:nvPr/>
        </p:nvGrpSpPr>
        <p:grpSpPr>
          <a:xfrm>
            <a:off x="7618519" y="3449127"/>
            <a:ext cx="1997505" cy="1674734"/>
            <a:chOff x="836612" y="1047750"/>
            <a:chExt cx="1635947" cy="1371600"/>
          </a:xfrm>
        </p:grpSpPr>
        <p:sp>
          <p:nvSpPr>
            <p:cNvPr id="58" name="Isosceles Triangle 57"/>
            <p:cNvSpPr/>
            <p:nvPr/>
          </p:nvSpPr>
          <p:spPr>
            <a:xfrm rot="5400000">
              <a:off x="2188780" y="1602171"/>
              <a:ext cx="304800" cy="26275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59" name="Rounded Rectangle 58"/>
            <p:cNvSpPr/>
            <p:nvPr/>
          </p:nvSpPr>
          <p:spPr>
            <a:xfrm>
              <a:off x="836612" y="1047750"/>
              <a:ext cx="1371600" cy="1371600"/>
            </a:xfrm>
            <a:prstGeom prst="roundRect">
              <a:avLst>
                <a:gd name="adj" fmla="val 694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
            <p:cNvSpPr txBox="1">
              <a:spLocks/>
            </p:cNvSpPr>
            <p:nvPr/>
          </p:nvSpPr>
          <p:spPr>
            <a:xfrm>
              <a:off x="993277" y="1337156"/>
              <a:ext cx="1058269" cy="593829"/>
            </a:xfrm>
            <a:prstGeom prst="rect">
              <a:avLst/>
            </a:prstGeom>
            <a:ln>
              <a:noFill/>
            </a:ln>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Group 60"/>
          <p:cNvGrpSpPr/>
          <p:nvPr/>
        </p:nvGrpSpPr>
        <p:grpSpPr>
          <a:xfrm>
            <a:off x="9616025" y="3449127"/>
            <a:ext cx="1674735" cy="1674734"/>
            <a:chOff x="836612" y="1047750"/>
            <a:chExt cx="1371600" cy="1371600"/>
          </a:xfrm>
        </p:grpSpPr>
        <p:sp>
          <p:nvSpPr>
            <p:cNvPr id="63" name="Rounded Rectangle 62"/>
            <p:cNvSpPr/>
            <p:nvPr/>
          </p:nvSpPr>
          <p:spPr>
            <a:xfrm>
              <a:off x="836612" y="1047750"/>
              <a:ext cx="1371600" cy="1371600"/>
            </a:xfrm>
            <a:prstGeom prst="roundRect">
              <a:avLst>
                <a:gd name="adj" fmla="val 694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50">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
            <p:cNvSpPr txBox="1">
              <a:spLocks/>
            </p:cNvSpPr>
            <p:nvPr/>
          </p:nvSpPr>
          <p:spPr>
            <a:xfrm>
              <a:off x="998167" y="1337156"/>
              <a:ext cx="1048492" cy="593829"/>
            </a:xfrm>
            <a:prstGeom prst="rect">
              <a:avLst/>
            </a:prstGeom>
            <a:ln>
              <a:noFill/>
            </a:ln>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488">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Group 279"/>
          <p:cNvGrpSpPr/>
          <p:nvPr/>
        </p:nvGrpSpPr>
        <p:grpSpPr>
          <a:xfrm>
            <a:off x="1931040" y="2259294"/>
            <a:ext cx="946589" cy="946584"/>
            <a:chOff x="846989" y="1401020"/>
            <a:chExt cx="877416" cy="877416"/>
          </a:xfrm>
          <a:effectLst/>
        </p:grpSpPr>
        <p:sp>
          <p:nvSpPr>
            <p:cNvPr id="69" name="Teardrop 68"/>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Oval 69"/>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90%</a:t>
              </a:r>
            </a:p>
          </p:txBody>
        </p:sp>
      </p:grpSp>
      <p:grpSp>
        <p:nvGrpSpPr>
          <p:cNvPr id="71" name="Group 279"/>
          <p:cNvGrpSpPr/>
          <p:nvPr/>
        </p:nvGrpSpPr>
        <p:grpSpPr>
          <a:xfrm>
            <a:off x="3939513" y="2259294"/>
            <a:ext cx="946589" cy="946584"/>
            <a:chOff x="846989" y="1401020"/>
            <a:chExt cx="877416" cy="877416"/>
          </a:xfrm>
          <a:effectLst/>
        </p:grpSpPr>
        <p:sp>
          <p:nvSpPr>
            <p:cNvPr id="74" name="Teardrop 73"/>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Oval 76"/>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80%</a:t>
              </a:r>
            </a:p>
          </p:txBody>
        </p:sp>
      </p:grpSp>
      <p:grpSp>
        <p:nvGrpSpPr>
          <p:cNvPr id="80" name="Group 279"/>
          <p:cNvGrpSpPr/>
          <p:nvPr/>
        </p:nvGrpSpPr>
        <p:grpSpPr>
          <a:xfrm>
            <a:off x="5947984" y="2259294"/>
            <a:ext cx="946589" cy="946584"/>
            <a:chOff x="846989" y="1401020"/>
            <a:chExt cx="877416" cy="877416"/>
          </a:xfrm>
          <a:effectLst/>
        </p:grpSpPr>
        <p:sp>
          <p:nvSpPr>
            <p:cNvPr id="81" name="Teardrop 80"/>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Oval 8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70%</a:t>
              </a:r>
            </a:p>
          </p:txBody>
        </p:sp>
      </p:grpSp>
      <p:grpSp>
        <p:nvGrpSpPr>
          <p:cNvPr id="85" name="Group 279"/>
          <p:cNvGrpSpPr/>
          <p:nvPr/>
        </p:nvGrpSpPr>
        <p:grpSpPr>
          <a:xfrm>
            <a:off x="7956457" y="2259294"/>
            <a:ext cx="946589" cy="946584"/>
            <a:chOff x="846989" y="1401020"/>
            <a:chExt cx="877416" cy="877416"/>
          </a:xfrm>
          <a:effectLst/>
        </p:grpSpPr>
        <p:sp>
          <p:nvSpPr>
            <p:cNvPr id="88" name="Teardrop 87"/>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Oval 88"/>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95%</a:t>
              </a:r>
            </a:p>
          </p:txBody>
        </p:sp>
      </p:grpSp>
      <p:grpSp>
        <p:nvGrpSpPr>
          <p:cNvPr id="90" name="Group 279"/>
          <p:cNvGrpSpPr/>
          <p:nvPr/>
        </p:nvGrpSpPr>
        <p:grpSpPr>
          <a:xfrm>
            <a:off x="9964933" y="2259294"/>
            <a:ext cx="946589" cy="946584"/>
            <a:chOff x="846989" y="1401020"/>
            <a:chExt cx="877416" cy="877416"/>
          </a:xfrm>
          <a:effectLst/>
        </p:grpSpPr>
        <p:sp>
          <p:nvSpPr>
            <p:cNvPr id="91" name="Teardrop 90"/>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Oval 9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70%</a:t>
              </a:r>
            </a:p>
          </p:txBody>
        </p:sp>
      </p:grpSp>
      <p:sp>
        <p:nvSpPr>
          <p:cNvPr id="4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956648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childTnLst>
                          </p:cTn>
                        </p:par>
                        <p:par>
                          <p:cTn id="8" fill="hold">
                            <p:stCondLst>
                              <p:cond delay="500"/>
                            </p:stCondLst>
                            <p:childTnLst>
                              <p:par>
                                <p:cTn id="9" presetID="2" presetClass="entr" presetSubtype="1" accel="50000" decel="5000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grpId="0" nodeType="after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ppt_x"/>
                                          </p:val>
                                        </p:tav>
                                        <p:tav tm="100000">
                                          <p:val>
                                            <p:strVal val="#ppt_x"/>
                                          </p:val>
                                        </p:tav>
                                      </p:tavLst>
                                    </p:anim>
                                    <p:anim calcmode="lin" valueType="num">
                                      <p:cBhvr additive="base">
                                        <p:cTn id="17" dur="500" fill="hold"/>
                                        <p:tgtEl>
                                          <p:spTgt spid="6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2000"/>
                            </p:stCondLst>
                            <p:childTnLst>
                              <p:par>
                                <p:cTn id="23" presetID="2" presetClass="entr" presetSubtype="1" accel="50000" decel="5000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additive="base">
                                        <p:cTn id="25" dur="500" fill="hold"/>
                                        <p:tgtEl>
                                          <p:spTgt spid="71"/>
                                        </p:tgtEl>
                                        <p:attrNameLst>
                                          <p:attrName>ppt_x</p:attrName>
                                        </p:attrNameLst>
                                      </p:cBhvr>
                                      <p:tavLst>
                                        <p:tav tm="0">
                                          <p:val>
                                            <p:strVal val="#ppt_x"/>
                                          </p:val>
                                        </p:tav>
                                        <p:tav tm="100000">
                                          <p:val>
                                            <p:strVal val="#ppt_x"/>
                                          </p:val>
                                        </p:tav>
                                      </p:tavLst>
                                    </p:anim>
                                    <p:anim calcmode="lin" valueType="num">
                                      <p:cBhvr additive="base">
                                        <p:cTn id="26" dur="500" fill="hold"/>
                                        <p:tgtEl>
                                          <p:spTgt spid="71"/>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 presetClass="entr" presetSubtype="4" accel="50000" decel="50000" fill="hold" grpId="0" nodeType="after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500" fill="hold"/>
                                        <p:tgtEl>
                                          <p:spTgt spid="93"/>
                                        </p:tgtEl>
                                        <p:attrNameLst>
                                          <p:attrName>ppt_x</p:attrName>
                                        </p:attrNameLst>
                                      </p:cBhvr>
                                      <p:tavLst>
                                        <p:tav tm="0">
                                          <p:val>
                                            <p:strVal val="#ppt_x"/>
                                          </p:val>
                                        </p:tav>
                                        <p:tav tm="100000">
                                          <p:val>
                                            <p:strVal val="#ppt_x"/>
                                          </p:val>
                                        </p:tav>
                                      </p:tavLst>
                                    </p:anim>
                                    <p:anim calcmode="lin" valueType="num">
                                      <p:cBhvr additive="base">
                                        <p:cTn id="31" dur="500" fill="hold"/>
                                        <p:tgtEl>
                                          <p:spTgt spid="9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childTnLst>
                          </p:cTn>
                        </p:par>
                        <p:par>
                          <p:cTn id="36" fill="hold">
                            <p:stCondLst>
                              <p:cond delay="3500"/>
                            </p:stCondLst>
                            <p:childTnLst>
                              <p:par>
                                <p:cTn id="37" presetID="2" presetClass="entr" presetSubtype="1" accel="50000" decel="50000"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 calcmode="lin" valueType="num">
                                      <p:cBhvr additive="base">
                                        <p:cTn id="39" dur="500" fill="hold"/>
                                        <p:tgtEl>
                                          <p:spTgt spid="80"/>
                                        </p:tgtEl>
                                        <p:attrNameLst>
                                          <p:attrName>ppt_x</p:attrName>
                                        </p:attrNameLst>
                                      </p:cBhvr>
                                      <p:tavLst>
                                        <p:tav tm="0">
                                          <p:val>
                                            <p:strVal val="#ppt_x"/>
                                          </p:val>
                                        </p:tav>
                                        <p:tav tm="100000">
                                          <p:val>
                                            <p:strVal val="#ppt_x"/>
                                          </p:val>
                                        </p:tav>
                                      </p:tavLst>
                                    </p:anim>
                                    <p:anim calcmode="lin" valueType="num">
                                      <p:cBhvr additive="base">
                                        <p:cTn id="40" dur="500" fill="hold"/>
                                        <p:tgtEl>
                                          <p:spTgt spid="80"/>
                                        </p:tgtEl>
                                        <p:attrNameLst>
                                          <p:attrName>ppt_y</p:attrName>
                                        </p:attrNameLst>
                                      </p:cBhvr>
                                      <p:tavLst>
                                        <p:tav tm="0">
                                          <p:val>
                                            <p:strVal val="0-#ppt_h/2"/>
                                          </p:val>
                                        </p:tav>
                                        <p:tav tm="100000">
                                          <p:val>
                                            <p:strVal val="#ppt_y"/>
                                          </p:val>
                                        </p:tav>
                                      </p:tavLst>
                                    </p:anim>
                                  </p:childTnLst>
                                </p:cTn>
                              </p:par>
                            </p:childTnLst>
                          </p:cTn>
                        </p:par>
                        <p:par>
                          <p:cTn id="41" fill="hold">
                            <p:stCondLst>
                              <p:cond delay="4000"/>
                            </p:stCondLst>
                            <p:childTnLst>
                              <p:par>
                                <p:cTn id="42" presetID="2" presetClass="entr" presetSubtype="4" accel="50000" decel="50000"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 calcmode="lin" valueType="num">
                                      <p:cBhvr additive="base">
                                        <p:cTn id="44" dur="500" fill="hold"/>
                                        <p:tgtEl>
                                          <p:spTgt spid="95"/>
                                        </p:tgtEl>
                                        <p:attrNameLst>
                                          <p:attrName>ppt_x</p:attrName>
                                        </p:attrNameLst>
                                      </p:cBhvr>
                                      <p:tavLst>
                                        <p:tav tm="0">
                                          <p:val>
                                            <p:strVal val="#ppt_x"/>
                                          </p:val>
                                        </p:tav>
                                        <p:tav tm="100000">
                                          <p:val>
                                            <p:strVal val="#ppt_x"/>
                                          </p:val>
                                        </p:tav>
                                      </p:tavLst>
                                    </p:anim>
                                    <p:anim calcmode="lin" valueType="num">
                                      <p:cBhvr additive="base">
                                        <p:cTn id="45" dur="500" fill="hold"/>
                                        <p:tgtEl>
                                          <p:spTgt spid="95"/>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childTnLst>
                          </p:cTn>
                        </p:par>
                        <p:par>
                          <p:cTn id="50" fill="hold">
                            <p:stCondLst>
                              <p:cond delay="5000"/>
                            </p:stCondLst>
                            <p:childTnLst>
                              <p:par>
                                <p:cTn id="51" presetID="2" presetClass="entr" presetSubtype="1" accel="50000" decel="50000"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500" fill="hold"/>
                                        <p:tgtEl>
                                          <p:spTgt spid="85"/>
                                        </p:tgtEl>
                                        <p:attrNameLst>
                                          <p:attrName>ppt_x</p:attrName>
                                        </p:attrNameLst>
                                      </p:cBhvr>
                                      <p:tavLst>
                                        <p:tav tm="0">
                                          <p:val>
                                            <p:strVal val="#ppt_x"/>
                                          </p:val>
                                        </p:tav>
                                        <p:tav tm="100000">
                                          <p:val>
                                            <p:strVal val="#ppt_x"/>
                                          </p:val>
                                        </p:tav>
                                      </p:tavLst>
                                    </p:anim>
                                    <p:anim calcmode="lin" valueType="num">
                                      <p:cBhvr additive="base">
                                        <p:cTn id="54" dur="500" fill="hold"/>
                                        <p:tgtEl>
                                          <p:spTgt spid="85"/>
                                        </p:tgtEl>
                                        <p:attrNameLst>
                                          <p:attrName>ppt_y</p:attrName>
                                        </p:attrNameLst>
                                      </p:cBhvr>
                                      <p:tavLst>
                                        <p:tav tm="0">
                                          <p:val>
                                            <p:strVal val="0-#ppt_h/2"/>
                                          </p:val>
                                        </p:tav>
                                        <p:tav tm="100000">
                                          <p:val>
                                            <p:strVal val="#ppt_y"/>
                                          </p:val>
                                        </p:tav>
                                      </p:tavLst>
                                    </p:anim>
                                  </p:childTnLst>
                                </p:cTn>
                              </p:par>
                            </p:childTnLst>
                          </p:cTn>
                        </p:par>
                        <p:par>
                          <p:cTn id="55" fill="hold">
                            <p:stCondLst>
                              <p:cond delay="55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96"/>
                                        </p:tgtEl>
                                        <p:attrNameLst>
                                          <p:attrName>style.visibility</p:attrName>
                                        </p:attrNameLst>
                                      </p:cBhvr>
                                      <p:to>
                                        <p:strVal val="visible"/>
                                      </p:to>
                                    </p:set>
                                    <p:anim calcmode="lin" valueType="num">
                                      <p:cBhvr additive="base">
                                        <p:cTn id="58" dur="500" fill="hold"/>
                                        <p:tgtEl>
                                          <p:spTgt spid="96"/>
                                        </p:tgtEl>
                                        <p:attrNameLst>
                                          <p:attrName>ppt_x</p:attrName>
                                        </p:attrNameLst>
                                      </p:cBhvr>
                                      <p:tavLst>
                                        <p:tav tm="0">
                                          <p:val>
                                            <p:strVal val="#ppt_x"/>
                                          </p:val>
                                        </p:tav>
                                        <p:tav tm="100000">
                                          <p:val>
                                            <p:strVal val="#ppt_x"/>
                                          </p:val>
                                        </p:tav>
                                      </p:tavLst>
                                    </p:anim>
                                    <p:anim calcmode="lin" valueType="num">
                                      <p:cBhvr additive="base">
                                        <p:cTn id="59" dur="500" fill="hold"/>
                                        <p:tgtEl>
                                          <p:spTgt spid="96"/>
                                        </p:tgtEl>
                                        <p:attrNameLst>
                                          <p:attrName>ppt_y</p:attrName>
                                        </p:attrNameLst>
                                      </p:cBhvr>
                                      <p:tavLst>
                                        <p:tav tm="0">
                                          <p:val>
                                            <p:strVal val="1+#ppt_h/2"/>
                                          </p:val>
                                        </p:tav>
                                        <p:tav tm="100000">
                                          <p:val>
                                            <p:strVal val="#ppt_y"/>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left)">
                                      <p:cBhvr>
                                        <p:cTn id="63" dur="500"/>
                                        <p:tgtEl>
                                          <p:spTgt spid="61"/>
                                        </p:tgtEl>
                                      </p:cBhvr>
                                    </p:animEffect>
                                  </p:childTnLst>
                                </p:cTn>
                              </p:par>
                            </p:childTnLst>
                          </p:cTn>
                        </p:par>
                        <p:par>
                          <p:cTn id="64" fill="hold">
                            <p:stCondLst>
                              <p:cond delay="6500"/>
                            </p:stCondLst>
                            <p:childTnLst>
                              <p:par>
                                <p:cTn id="65" presetID="2" presetClass="entr" presetSubtype="1" accel="50000" decel="50000" fill="hold" nodeType="afterEffect">
                                  <p:stCondLst>
                                    <p:cond delay="0"/>
                                  </p:stCondLst>
                                  <p:childTnLst>
                                    <p:set>
                                      <p:cBhvr>
                                        <p:cTn id="66" dur="1" fill="hold">
                                          <p:stCondLst>
                                            <p:cond delay="0"/>
                                          </p:stCondLst>
                                        </p:cTn>
                                        <p:tgtEl>
                                          <p:spTgt spid="90"/>
                                        </p:tgtEl>
                                        <p:attrNameLst>
                                          <p:attrName>style.visibility</p:attrName>
                                        </p:attrNameLst>
                                      </p:cBhvr>
                                      <p:to>
                                        <p:strVal val="visible"/>
                                      </p:to>
                                    </p:set>
                                    <p:anim calcmode="lin" valueType="num">
                                      <p:cBhvr additive="base">
                                        <p:cTn id="67" dur="500" fill="hold"/>
                                        <p:tgtEl>
                                          <p:spTgt spid="90"/>
                                        </p:tgtEl>
                                        <p:attrNameLst>
                                          <p:attrName>ppt_x</p:attrName>
                                        </p:attrNameLst>
                                      </p:cBhvr>
                                      <p:tavLst>
                                        <p:tav tm="0">
                                          <p:val>
                                            <p:strVal val="#ppt_x"/>
                                          </p:val>
                                        </p:tav>
                                        <p:tav tm="100000">
                                          <p:val>
                                            <p:strVal val="#ppt_x"/>
                                          </p:val>
                                        </p:tav>
                                      </p:tavLst>
                                    </p:anim>
                                    <p:anim calcmode="lin" valueType="num">
                                      <p:cBhvr additive="base">
                                        <p:cTn id="68" dur="500" fill="hold"/>
                                        <p:tgtEl>
                                          <p:spTgt spid="9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93" grpId="0" animBg="1"/>
      <p:bldP spid="95" grpId="0" animBg="1"/>
      <p:bldP spid="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456687"/>
            <a:ext cx="920124" cy="649088"/>
          </a:xfrm>
          <a:prstGeom prst="rect">
            <a:avLst/>
          </a:prstGeom>
          <a:noFill/>
        </p:spPr>
        <p:txBody>
          <a:bodyPr wrap="none" lIns="0" tIns="0" rIns="0" bIns="0">
            <a:spAutoFit/>
          </a:bodyPr>
          <a:lstStyle/>
          <a:p>
            <a:pPr>
              <a:defRPr/>
            </a:pPr>
            <a:r>
              <a:rPr lang="en-US" altLang="zh-CN" sz="3375"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20" y="3003559"/>
            <a:ext cx="6633630" cy="1205442"/>
          </a:xfrm>
          <a:prstGeom prst="rect">
            <a:avLst/>
          </a:prstGeom>
          <a:solidFill>
            <a:schemeClr val="accent1"/>
          </a:solidFill>
          <a:ln w="12700" cap="flat" cmpd="sng" algn="ctr">
            <a:noFill/>
            <a:prstDash val="solid"/>
            <a:miter lim="800000"/>
          </a:ln>
          <a:effectLst/>
        </p:spPr>
        <p:txBody>
          <a:bodyPr lIns="341700" rIns="949167" anchor="ctr"/>
          <a:lstStyle/>
          <a:p>
            <a:pPr>
              <a:lnSpc>
                <a:spcPct val="130000"/>
              </a:lnSpc>
              <a:defRPr/>
            </a:pPr>
            <a:endParaRPr lang="zh-CN" altLang="en-US" sz="1476"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392" y="3285915"/>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3974" y="2808761"/>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6631409" y="3236724"/>
            <a:ext cx="4258194"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6631409" y="3813929"/>
            <a:ext cx="4258194"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26923292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3557" y="3200929"/>
            <a:ext cx="1061322" cy="1061322"/>
            <a:chOff x="362669" y="3620029"/>
            <a:chExt cx="1061322" cy="1061322"/>
          </a:xfrm>
        </p:grpSpPr>
        <p:sp>
          <p:nvSpPr>
            <p:cNvPr id="14" name="椭圆 13"/>
            <p:cNvSpPr/>
            <p:nvPr/>
          </p:nvSpPr>
          <p:spPr>
            <a:xfrm>
              <a:off x="362669" y="3620029"/>
              <a:ext cx="1061322" cy="1061322"/>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483718" y="3741563"/>
              <a:ext cx="819223" cy="818254"/>
              <a:chOff x="4602162" y="361950"/>
              <a:chExt cx="1343026" cy="1341438"/>
            </a:xfrm>
          </p:grpSpPr>
          <p:sp>
            <p:nvSpPr>
              <p:cNvPr id="17" name="Freeform 23"/>
              <p:cNvSpPr>
                <a:spLocks noEditPoints="1"/>
              </p:cNvSpPr>
              <p:nvPr/>
            </p:nvSpPr>
            <p:spPr bwMode="auto">
              <a:xfrm>
                <a:off x="4602162" y="361950"/>
                <a:ext cx="1343026" cy="1341438"/>
              </a:xfrm>
              <a:custGeom>
                <a:avLst/>
                <a:gdLst>
                  <a:gd name="T0" fmla="*/ 0 w 355"/>
                  <a:gd name="T1" fmla="*/ 178 h 355"/>
                  <a:gd name="T2" fmla="*/ 355 w 355"/>
                  <a:gd name="T3" fmla="*/ 178 h 355"/>
                  <a:gd name="T4" fmla="*/ 177 w 355"/>
                  <a:gd name="T5" fmla="*/ 331 h 355"/>
                  <a:gd name="T6" fmla="*/ 24 w 355"/>
                  <a:gd name="T7" fmla="*/ 175 h 355"/>
                  <a:gd name="T8" fmla="*/ 58 w 355"/>
                  <a:gd name="T9" fmla="*/ 192 h 355"/>
                  <a:gd name="T10" fmla="*/ 71 w 355"/>
                  <a:gd name="T11" fmla="*/ 232 h 355"/>
                  <a:gd name="T12" fmla="*/ 95 w 355"/>
                  <a:gd name="T13" fmla="*/ 243 h 355"/>
                  <a:gd name="T14" fmla="*/ 112 w 355"/>
                  <a:gd name="T15" fmla="*/ 315 h 355"/>
                  <a:gd name="T16" fmla="*/ 118 w 355"/>
                  <a:gd name="T17" fmla="*/ 305 h 355"/>
                  <a:gd name="T18" fmla="*/ 146 w 355"/>
                  <a:gd name="T19" fmla="*/ 265 h 355"/>
                  <a:gd name="T20" fmla="*/ 162 w 355"/>
                  <a:gd name="T21" fmla="*/ 222 h 355"/>
                  <a:gd name="T22" fmla="*/ 112 w 355"/>
                  <a:gd name="T23" fmla="*/ 189 h 355"/>
                  <a:gd name="T24" fmla="*/ 66 w 355"/>
                  <a:gd name="T25" fmla="*/ 165 h 355"/>
                  <a:gd name="T26" fmla="*/ 102 w 355"/>
                  <a:gd name="T27" fmla="*/ 154 h 355"/>
                  <a:gd name="T28" fmla="*/ 138 w 355"/>
                  <a:gd name="T29" fmla="*/ 140 h 355"/>
                  <a:gd name="T30" fmla="*/ 119 w 355"/>
                  <a:gd name="T31" fmla="*/ 97 h 355"/>
                  <a:gd name="T32" fmla="*/ 95 w 355"/>
                  <a:gd name="T33" fmla="*/ 109 h 355"/>
                  <a:gd name="T34" fmla="*/ 70 w 355"/>
                  <a:gd name="T35" fmla="*/ 93 h 355"/>
                  <a:gd name="T36" fmla="*/ 85 w 355"/>
                  <a:gd name="T37" fmla="*/ 68 h 355"/>
                  <a:gd name="T38" fmla="*/ 177 w 355"/>
                  <a:gd name="T39" fmla="*/ 25 h 355"/>
                  <a:gd name="T40" fmla="*/ 244 w 355"/>
                  <a:gd name="T41" fmla="*/ 63 h 355"/>
                  <a:gd name="T42" fmla="*/ 236 w 355"/>
                  <a:gd name="T43" fmla="*/ 104 h 355"/>
                  <a:gd name="T44" fmla="*/ 220 w 355"/>
                  <a:gd name="T45" fmla="*/ 110 h 355"/>
                  <a:gd name="T46" fmla="*/ 223 w 355"/>
                  <a:gd name="T47" fmla="*/ 104 h 355"/>
                  <a:gd name="T48" fmla="*/ 215 w 355"/>
                  <a:gd name="T49" fmla="*/ 96 h 355"/>
                  <a:gd name="T50" fmla="*/ 213 w 355"/>
                  <a:gd name="T51" fmla="*/ 94 h 355"/>
                  <a:gd name="T52" fmla="*/ 215 w 355"/>
                  <a:gd name="T53" fmla="*/ 126 h 355"/>
                  <a:gd name="T54" fmla="*/ 192 w 355"/>
                  <a:gd name="T55" fmla="*/ 155 h 355"/>
                  <a:gd name="T56" fmla="*/ 219 w 355"/>
                  <a:gd name="T57" fmla="*/ 138 h 355"/>
                  <a:gd name="T58" fmla="*/ 239 w 355"/>
                  <a:gd name="T59" fmla="*/ 150 h 355"/>
                  <a:gd name="T60" fmla="*/ 261 w 355"/>
                  <a:gd name="T61" fmla="*/ 160 h 355"/>
                  <a:gd name="T62" fmla="*/ 262 w 355"/>
                  <a:gd name="T63" fmla="*/ 159 h 355"/>
                  <a:gd name="T64" fmla="*/ 320 w 355"/>
                  <a:gd name="T65" fmla="*/ 175 h 355"/>
                  <a:gd name="T66" fmla="*/ 330 w 355"/>
                  <a:gd name="T67" fmla="*/ 17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355">
                    <a:moveTo>
                      <a:pt x="177" y="0"/>
                    </a:moveTo>
                    <a:cubicBezTo>
                      <a:pt x="79" y="0"/>
                      <a:pt x="0" y="80"/>
                      <a:pt x="0" y="178"/>
                    </a:cubicBezTo>
                    <a:cubicBezTo>
                      <a:pt x="0" y="275"/>
                      <a:pt x="79" y="355"/>
                      <a:pt x="177" y="355"/>
                    </a:cubicBezTo>
                    <a:cubicBezTo>
                      <a:pt x="275" y="355"/>
                      <a:pt x="355" y="275"/>
                      <a:pt x="355" y="178"/>
                    </a:cubicBezTo>
                    <a:cubicBezTo>
                      <a:pt x="355" y="80"/>
                      <a:pt x="275" y="0"/>
                      <a:pt x="177" y="0"/>
                    </a:cubicBezTo>
                    <a:close/>
                    <a:moveTo>
                      <a:pt x="177" y="331"/>
                    </a:moveTo>
                    <a:cubicBezTo>
                      <a:pt x="93" y="331"/>
                      <a:pt x="24" y="262"/>
                      <a:pt x="24" y="178"/>
                    </a:cubicBezTo>
                    <a:cubicBezTo>
                      <a:pt x="24" y="177"/>
                      <a:pt x="24" y="176"/>
                      <a:pt x="24" y="175"/>
                    </a:cubicBezTo>
                    <a:cubicBezTo>
                      <a:pt x="46" y="192"/>
                      <a:pt x="46" y="192"/>
                      <a:pt x="46" y="192"/>
                    </a:cubicBezTo>
                    <a:cubicBezTo>
                      <a:pt x="58" y="192"/>
                      <a:pt x="58" y="192"/>
                      <a:pt x="58" y="192"/>
                    </a:cubicBezTo>
                    <a:cubicBezTo>
                      <a:pt x="71" y="205"/>
                      <a:pt x="71" y="205"/>
                      <a:pt x="71" y="205"/>
                    </a:cubicBezTo>
                    <a:cubicBezTo>
                      <a:pt x="71" y="232"/>
                      <a:pt x="71" y="232"/>
                      <a:pt x="71" y="232"/>
                    </a:cubicBezTo>
                    <a:cubicBezTo>
                      <a:pt x="82" y="243"/>
                      <a:pt x="82" y="243"/>
                      <a:pt x="82" y="243"/>
                    </a:cubicBezTo>
                    <a:cubicBezTo>
                      <a:pt x="95" y="243"/>
                      <a:pt x="95" y="243"/>
                      <a:pt x="95" y="243"/>
                    </a:cubicBezTo>
                    <a:cubicBezTo>
                      <a:pt x="95" y="298"/>
                      <a:pt x="95" y="298"/>
                      <a:pt x="95" y="298"/>
                    </a:cubicBezTo>
                    <a:cubicBezTo>
                      <a:pt x="112" y="315"/>
                      <a:pt x="112" y="315"/>
                      <a:pt x="112" y="315"/>
                    </a:cubicBezTo>
                    <a:cubicBezTo>
                      <a:pt x="118" y="315"/>
                      <a:pt x="118" y="315"/>
                      <a:pt x="118" y="315"/>
                    </a:cubicBezTo>
                    <a:cubicBezTo>
                      <a:pt x="118" y="305"/>
                      <a:pt x="118" y="305"/>
                      <a:pt x="118" y="305"/>
                    </a:cubicBezTo>
                    <a:cubicBezTo>
                      <a:pt x="146" y="276"/>
                      <a:pt x="146" y="276"/>
                      <a:pt x="146" y="276"/>
                    </a:cubicBezTo>
                    <a:cubicBezTo>
                      <a:pt x="146" y="265"/>
                      <a:pt x="146" y="265"/>
                      <a:pt x="146" y="265"/>
                    </a:cubicBezTo>
                    <a:cubicBezTo>
                      <a:pt x="162" y="249"/>
                      <a:pt x="162" y="249"/>
                      <a:pt x="162" y="249"/>
                    </a:cubicBezTo>
                    <a:cubicBezTo>
                      <a:pt x="162" y="222"/>
                      <a:pt x="162" y="222"/>
                      <a:pt x="162" y="222"/>
                    </a:cubicBezTo>
                    <a:cubicBezTo>
                      <a:pt x="145" y="222"/>
                      <a:pt x="145" y="222"/>
                      <a:pt x="145" y="222"/>
                    </a:cubicBezTo>
                    <a:cubicBezTo>
                      <a:pt x="112" y="189"/>
                      <a:pt x="112" y="189"/>
                      <a:pt x="112" y="189"/>
                    </a:cubicBezTo>
                    <a:cubicBezTo>
                      <a:pt x="66" y="189"/>
                      <a:pt x="66" y="189"/>
                      <a:pt x="66" y="189"/>
                    </a:cubicBezTo>
                    <a:cubicBezTo>
                      <a:pt x="66" y="165"/>
                      <a:pt x="66" y="165"/>
                      <a:pt x="66" y="165"/>
                    </a:cubicBezTo>
                    <a:cubicBezTo>
                      <a:pt x="102" y="165"/>
                      <a:pt x="102" y="165"/>
                      <a:pt x="102" y="165"/>
                    </a:cubicBezTo>
                    <a:cubicBezTo>
                      <a:pt x="102" y="154"/>
                      <a:pt x="102" y="154"/>
                      <a:pt x="102" y="154"/>
                    </a:cubicBezTo>
                    <a:cubicBezTo>
                      <a:pt x="124" y="154"/>
                      <a:pt x="124" y="154"/>
                      <a:pt x="124" y="154"/>
                    </a:cubicBezTo>
                    <a:cubicBezTo>
                      <a:pt x="138" y="140"/>
                      <a:pt x="138" y="140"/>
                      <a:pt x="138" y="140"/>
                    </a:cubicBezTo>
                    <a:cubicBezTo>
                      <a:pt x="138" y="116"/>
                      <a:pt x="138" y="116"/>
                      <a:pt x="138" y="116"/>
                    </a:cubicBezTo>
                    <a:cubicBezTo>
                      <a:pt x="119" y="97"/>
                      <a:pt x="119" y="97"/>
                      <a:pt x="119" y="97"/>
                    </a:cubicBezTo>
                    <a:cubicBezTo>
                      <a:pt x="95" y="97"/>
                      <a:pt x="95" y="97"/>
                      <a:pt x="95" y="97"/>
                    </a:cubicBezTo>
                    <a:cubicBezTo>
                      <a:pt x="95" y="109"/>
                      <a:pt x="95" y="109"/>
                      <a:pt x="95" y="109"/>
                    </a:cubicBezTo>
                    <a:cubicBezTo>
                      <a:pt x="70" y="109"/>
                      <a:pt x="70" y="109"/>
                      <a:pt x="70" y="109"/>
                    </a:cubicBezTo>
                    <a:cubicBezTo>
                      <a:pt x="70" y="93"/>
                      <a:pt x="70" y="93"/>
                      <a:pt x="70" y="93"/>
                    </a:cubicBezTo>
                    <a:cubicBezTo>
                      <a:pt x="85" y="78"/>
                      <a:pt x="85" y="78"/>
                      <a:pt x="85" y="78"/>
                    </a:cubicBezTo>
                    <a:cubicBezTo>
                      <a:pt x="85" y="68"/>
                      <a:pt x="85" y="68"/>
                      <a:pt x="85" y="68"/>
                    </a:cubicBezTo>
                    <a:cubicBezTo>
                      <a:pt x="71" y="68"/>
                      <a:pt x="71" y="68"/>
                      <a:pt x="71" y="68"/>
                    </a:cubicBezTo>
                    <a:cubicBezTo>
                      <a:pt x="98" y="41"/>
                      <a:pt x="136" y="25"/>
                      <a:pt x="177" y="25"/>
                    </a:cubicBezTo>
                    <a:cubicBezTo>
                      <a:pt x="216" y="25"/>
                      <a:pt x="251" y="39"/>
                      <a:pt x="278" y="63"/>
                    </a:cubicBezTo>
                    <a:cubicBezTo>
                      <a:pt x="244" y="63"/>
                      <a:pt x="244" y="63"/>
                      <a:pt x="244" y="63"/>
                    </a:cubicBezTo>
                    <a:cubicBezTo>
                      <a:pt x="219" y="87"/>
                      <a:pt x="219" y="87"/>
                      <a:pt x="219" y="87"/>
                    </a:cubicBezTo>
                    <a:cubicBezTo>
                      <a:pt x="236" y="104"/>
                      <a:pt x="236" y="104"/>
                      <a:pt x="236" y="104"/>
                    </a:cubicBezTo>
                    <a:cubicBezTo>
                      <a:pt x="225" y="115"/>
                      <a:pt x="225" y="115"/>
                      <a:pt x="225" y="115"/>
                    </a:cubicBezTo>
                    <a:cubicBezTo>
                      <a:pt x="220" y="110"/>
                      <a:pt x="220" y="110"/>
                      <a:pt x="220" y="110"/>
                    </a:cubicBezTo>
                    <a:cubicBezTo>
                      <a:pt x="225" y="106"/>
                      <a:pt x="225" y="106"/>
                      <a:pt x="225" y="106"/>
                    </a:cubicBezTo>
                    <a:cubicBezTo>
                      <a:pt x="223" y="104"/>
                      <a:pt x="223" y="104"/>
                      <a:pt x="223" y="104"/>
                    </a:cubicBezTo>
                    <a:cubicBezTo>
                      <a:pt x="223" y="104"/>
                      <a:pt x="223" y="104"/>
                      <a:pt x="223" y="104"/>
                    </a:cubicBezTo>
                    <a:cubicBezTo>
                      <a:pt x="215" y="96"/>
                      <a:pt x="215" y="96"/>
                      <a:pt x="215" y="96"/>
                    </a:cubicBezTo>
                    <a:cubicBezTo>
                      <a:pt x="215" y="96"/>
                      <a:pt x="215" y="96"/>
                      <a:pt x="215" y="96"/>
                    </a:cubicBezTo>
                    <a:cubicBezTo>
                      <a:pt x="213" y="94"/>
                      <a:pt x="213" y="94"/>
                      <a:pt x="213" y="94"/>
                    </a:cubicBezTo>
                    <a:cubicBezTo>
                      <a:pt x="198" y="109"/>
                      <a:pt x="198" y="109"/>
                      <a:pt x="198" y="109"/>
                    </a:cubicBezTo>
                    <a:cubicBezTo>
                      <a:pt x="215" y="126"/>
                      <a:pt x="215" y="126"/>
                      <a:pt x="215" y="126"/>
                    </a:cubicBezTo>
                    <a:cubicBezTo>
                      <a:pt x="192" y="126"/>
                      <a:pt x="192" y="126"/>
                      <a:pt x="192" y="126"/>
                    </a:cubicBezTo>
                    <a:cubicBezTo>
                      <a:pt x="192" y="155"/>
                      <a:pt x="192" y="155"/>
                      <a:pt x="192" y="155"/>
                    </a:cubicBezTo>
                    <a:cubicBezTo>
                      <a:pt x="219" y="155"/>
                      <a:pt x="219" y="155"/>
                      <a:pt x="219" y="155"/>
                    </a:cubicBezTo>
                    <a:cubicBezTo>
                      <a:pt x="219" y="138"/>
                      <a:pt x="219" y="138"/>
                      <a:pt x="219" y="138"/>
                    </a:cubicBezTo>
                    <a:cubicBezTo>
                      <a:pt x="223" y="134"/>
                      <a:pt x="223" y="134"/>
                      <a:pt x="223" y="134"/>
                    </a:cubicBezTo>
                    <a:cubicBezTo>
                      <a:pt x="239" y="150"/>
                      <a:pt x="239" y="150"/>
                      <a:pt x="239" y="150"/>
                    </a:cubicBezTo>
                    <a:cubicBezTo>
                      <a:pt x="239" y="160"/>
                      <a:pt x="239" y="160"/>
                      <a:pt x="239" y="160"/>
                    </a:cubicBezTo>
                    <a:cubicBezTo>
                      <a:pt x="261" y="160"/>
                      <a:pt x="261" y="160"/>
                      <a:pt x="261" y="160"/>
                    </a:cubicBezTo>
                    <a:cubicBezTo>
                      <a:pt x="262" y="159"/>
                      <a:pt x="262" y="159"/>
                      <a:pt x="262" y="159"/>
                    </a:cubicBezTo>
                    <a:cubicBezTo>
                      <a:pt x="262" y="159"/>
                      <a:pt x="262" y="159"/>
                      <a:pt x="262" y="159"/>
                    </a:cubicBezTo>
                    <a:cubicBezTo>
                      <a:pt x="298" y="196"/>
                      <a:pt x="298" y="196"/>
                      <a:pt x="298" y="196"/>
                    </a:cubicBezTo>
                    <a:cubicBezTo>
                      <a:pt x="320" y="175"/>
                      <a:pt x="320" y="175"/>
                      <a:pt x="320" y="175"/>
                    </a:cubicBezTo>
                    <a:cubicBezTo>
                      <a:pt x="330" y="175"/>
                      <a:pt x="330" y="175"/>
                      <a:pt x="330" y="175"/>
                    </a:cubicBezTo>
                    <a:cubicBezTo>
                      <a:pt x="330" y="176"/>
                      <a:pt x="330" y="177"/>
                      <a:pt x="330" y="178"/>
                    </a:cubicBezTo>
                    <a:cubicBezTo>
                      <a:pt x="330" y="262"/>
                      <a:pt x="262" y="331"/>
                      <a:pt x="177" y="331"/>
                    </a:cubicBez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4"/>
              <p:cNvSpPr/>
              <p:nvPr/>
            </p:nvSpPr>
            <p:spPr bwMode="auto">
              <a:xfrm>
                <a:off x="5056188" y="512763"/>
                <a:ext cx="234950" cy="257175"/>
              </a:xfrm>
              <a:custGeom>
                <a:avLst/>
                <a:gdLst>
                  <a:gd name="T0" fmla="*/ 148 w 148"/>
                  <a:gd name="T1" fmla="*/ 0 h 162"/>
                  <a:gd name="T2" fmla="*/ 0 w 148"/>
                  <a:gd name="T3" fmla="*/ 0 h 162"/>
                  <a:gd name="T4" fmla="*/ 0 w 148"/>
                  <a:gd name="T5" fmla="*/ 100 h 162"/>
                  <a:gd name="T6" fmla="*/ 62 w 148"/>
                  <a:gd name="T7" fmla="*/ 162 h 162"/>
                  <a:gd name="T8" fmla="*/ 88 w 148"/>
                  <a:gd name="T9" fmla="*/ 162 h 162"/>
                  <a:gd name="T10" fmla="*/ 88 w 148"/>
                  <a:gd name="T11" fmla="*/ 119 h 162"/>
                  <a:gd name="T12" fmla="*/ 148 w 148"/>
                  <a:gd name="T13" fmla="*/ 59 h 162"/>
                  <a:gd name="T14" fmla="*/ 148 w 148"/>
                  <a:gd name="T15" fmla="*/ 0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62">
                    <a:moveTo>
                      <a:pt x="148" y="0"/>
                    </a:moveTo>
                    <a:lnTo>
                      <a:pt x="0" y="0"/>
                    </a:lnTo>
                    <a:lnTo>
                      <a:pt x="0" y="100"/>
                    </a:lnTo>
                    <a:lnTo>
                      <a:pt x="62" y="162"/>
                    </a:lnTo>
                    <a:lnTo>
                      <a:pt x="88" y="162"/>
                    </a:lnTo>
                    <a:lnTo>
                      <a:pt x="88" y="119"/>
                    </a:lnTo>
                    <a:lnTo>
                      <a:pt x="148" y="59"/>
                    </a:lnTo>
                    <a:lnTo>
                      <a:pt x="148" y="0"/>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5"/>
              <p:cNvSpPr/>
              <p:nvPr/>
            </p:nvSpPr>
            <p:spPr bwMode="auto">
              <a:xfrm>
                <a:off x="5272088" y="985838"/>
                <a:ext cx="457200" cy="476250"/>
              </a:xfrm>
              <a:custGeom>
                <a:avLst/>
                <a:gdLst>
                  <a:gd name="T0" fmla="*/ 245 w 288"/>
                  <a:gd name="T1" fmla="*/ 97 h 300"/>
                  <a:gd name="T2" fmla="*/ 145 w 288"/>
                  <a:gd name="T3" fmla="*/ 0 h 300"/>
                  <a:gd name="T4" fmla="*/ 145 w 288"/>
                  <a:gd name="T5" fmla="*/ 0 h 300"/>
                  <a:gd name="T6" fmla="*/ 33 w 288"/>
                  <a:gd name="T7" fmla="*/ 0 h 300"/>
                  <a:gd name="T8" fmla="*/ 0 w 288"/>
                  <a:gd name="T9" fmla="*/ 33 h 300"/>
                  <a:gd name="T10" fmla="*/ 0 w 288"/>
                  <a:gd name="T11" fmla="*/ 104 h 300"/>
                  <a:gd name="T12" fmla="*/ 48 w 288"/>
                  <a:gd name="T13" fmla="*/ 152 h 300"/>
                  <a:gd name="T14" fmla="*/ 133 w 288"/>
                  <a:gd name="T15" fmla="*/ 152 h 300"/>
                  <a:gd name="T16" fmla="*/ 133 w 288"/>
                  <a:gd name="T17" fmla="*/ 235 h 300"/>
                  <a:gd name="T18" fmla="*/ 200 w 288"/>
                  <a:gd name="T19" fmla="*/ 300 h 300"/>
                  <a:gd name="T20" fmla="*/ 214 w 288"/>
                  <a:gd name="T21" fmla="*/ 300 h 300"/>
                  <a:gd name="T22" fmla="*/ 214 w 288"/>
                  <a:gd name="T23" fmla="*/ 219 h 300"/>
                  <a:gd name="T24" fmla="*/ 248 w 288"/>
                  <a:gd name="T25" fmla="*/ 188 h 300"/>
                  <a:gd name="T26" fmla="*/ 248 w 288"/>
                  <a:gd name="T27" fmla="*/ 131 h 300"/>
                  <a:gd name="T28" fmla="*/ 264 w 288"/>
                  <a:gd name="T29" fmla="*/ 131 h 300"/>
                  <a:gd name="T30" fmla="*/ 288 w 288"/>
                  <a:gd name="T31" fmla="*/ 107 h 300"/>
                  <a:gd name="T32" fmla="*/ 279 w 288"/>
                  <a:gd name="T33" fmla="*/ 97 h 300"/>
                  <a:gd name="T34" fmla="*/ 245 w 288"/>
                  <a:gd name="T35" fmla="*/ 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300">
                    <a:moveTo>
                      <a:pt x="245" y="97"/>
                    </a:moveTo>
                    <a:lnTo>
                      <a:pt x="145" y="0"/>
                    </a:lnTo>
                    <a:lnTo>
                      <a:pt x="145" y="0"/>
                    </a:lnTo>
                    <a:lnTo>
                      <a:pt x="33" y="0"/>
                    </a:lnTo>
                    <a:lnTo>
                      <a:pt x="0" y="33"/>
                    </a:lnTo>
                    <a:lnTo>
                      <a:pt x="0" y="104"/>
                    </a:lnTo>
                    <a:lnTo>
                      <a:pt x="48" y="152"/>
                    </a:lnTo>
                    <a:lnTo>
                      <a:pt x="133" y="152"/>
                    </a:lnTo>
                    <a:lnTo>
                      <a:pt x="133" y="235"/>
                    </a:lnTo>
                    <a:lnTo>
                      <a:pt x="200" y="300"/>
                    </a:lnTo>
                    <a:lnTo>
                      <a:pt x="214" y="300"/>
                    </a:lnTo>
                    <a:lnTo>
                      <a:pt x="214" y="219"/>
                    </a:lnTo>
                    <a:lnTo>
                      <a:pt x="248" y="188"/>
                    </a:lnTo>
                    <a:lnTo>
                      <a:pt x="248" y="131"/>
                    </a:lnTo>
                    <a:lnTo>
                      <a:pt x="264" y="131"/>
                    </a:lnTo>
                    <a:lnTo>
                      <a:pt x="288" y="107"/>
                    </a:lnTo>
                    <a:lnTo>
                      <a:pt x="279" y="97"/>
                    </a:lnTo>
                    <a:lnTo>
                      <a:pt x="245" y="97"/>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6"/>
              <p:cNvSpPr/>
              <p:nvPr/>
            </p:nvSpPr>
            <p:spPr bwMode="auto">
              <a:xfrm>
                <a:off x="5646738" y="1341438"/>
                <a:ext cx="44450" cy="101600"/>
              </a:xfrm>
              <a:custGeom>
                <a:avLst/>
                <a:gdLst>
                  <a:gd name="T0" fmla="*/ 0 w 28"/>
                  <a:gd name="T1" fmla="*/ 64 h 64"/>
                  <a:gd name="T2" fmla="*/ 28 w 28"/>
                  <a:gd name="T3" fmla="*/ 40 h 64"/>
                  <a:gd name="T4" fmla="*/ 28 w 28"/>
                  <a:gd name="T5" fmla="*/ 0 h 64"/>
                  <a:gd name="T6" fmla="*/ 0 w 28"/>
                  <a:gd name="T7" fmla="*/ 0 h 64"/>
                  <a:gd name="T8" fmla="*/ 0 w 28"/>
                  <a:gd name="T9" fmla="*/ 64 h 64"/>
                </a:gdLst>
                <a:ahLst/>
                <a:cxnLst>
                  <a:cxn ang="0">
                    <a:pos x="T0" y="T1"/>
                  </a:cxn>
                  <a:cxn ang="0">
                    <a:pos x="T2" y="T3"/>
                  </a:cxn>
                  <a:cxn ang="0">
                    <a:pos x="T4" y="T5"/>
                  </a:cxn>
                  <a:cxn ang="0">
                    <a:pos x="T6" y="T7"/>
                  </a:cxn>
                  <a:cxn ang="0">
                    <a:pos x="T8" y="T9"/>
                  </a:cxn>
                </a:cxnLst>
                <a:rect l="0" t="0" r="r" b="b"/>
                <a:pathLst>
                  <a:path w="28" h="64">
                    <a:moveTo>
                      <a:pt x="0" y="64"/>
                    </a:moveTo>
                    <a:lnTo>
                      <a:pt x="28" y="40"/>
                    </a:lnTo>
                    <a:lnTo>
                      <a:pt x="28" y="0"/>
                    </a:lnTo>
                    <a:lnTo>
                      <a:pt x="0" y="0"/>
                    </a:lnTo>
                    <a:lnTo>
                      <a:pt x="0" y="64"/>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 name="组合 4"/>
          <p:cNvGrpSpPr/>
          <p:nvPr/>
        </p:nvGrpSpPr>
        <p:grpSpPr>
          <a:xfrm>
            <a:off x="873963" y="4970679"/>
            <a:ext cx="1061322" cy="1061322"/>
            <a:chOff x="362669" y="5389779"/>
            <a:chExt cx="1061322" cy="1061322"/>
          </a:xfrm>
        </p:grpSpPr>
        <p:sp>
          <p:nvSpPr>
            <p:cNvPr id="15" name="椭圆 14"/>
            <p:cNvSpPr/>
            <p:nvPr/>
          </p:nvSpPr>
          <p:spPr>
            <a:xfrm>
              <a:off x="362669" y="5389779"/>
              <a:ext cx="1061322" cy="1061322"/>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560765" y="5583971"/>
              <a:ext cx="689373" cy="625287"/>
              <a:chOff x="3468688" y="460375"/>
              <a:chExt cx="631825" cy="573088"/>
            </a:xfrm>
            <a:solidFill>
              <a:srgbClr val="282828"/>
            </a:solidFill>
          </p:grpSpPr>
          <p:sp>
            <p:nvSpPr>
              <p:cNvPr id="31" name="Freeform 19"/>
              <p:cNvSpPr/>
              <p:nvPr/>
            </p:nvSpPr>
            <p:spPr bwMode="auto">
              <a:xfrm>
                <a:off x="3468688" y="460375"/>
                <a:ext cx="271463" cy="422275"/>
              </a:xfrm>
              <a:custGeom>
                <a:avLst/>
                <a:gdLst>
                  <a:gd name="T0" fmla="*/ 150 w 169"/>
                  <a:gd name="T1" fmla="*/ 150 h 263"/>
                  <a:gd name="T2" fmla="*/ 169 w 169"/>
                  <a:gd name="T3" fmla="*/ 0 h 263"/>
                  <a:gd name="T4" fmla="*/ 56 w 169"/>
                  <a:gd name="T5" fmla="*/ 103 h 263"/>
                  <a:gd name="T6" fmla="*/ 0 w 169"/>
                  <a:gd name="T7" fmla="*/ 263 h 263"/>
                  <a:gd name="T8" fmla="*/ 169 w 169"/>
                  <a:gd name="T9" fmla="*/ 263 h 263"/>
                  <a:gd name="T10" fmla="*/ 150 w 169"/>
                  <a:gd name="T11" fmla="*/ 150 h 263"/>
                </a:gdLst>
                <a:ahLst/>
                <a:cxnLst>
                  <a:cxn ang="0">
                    <a:pos x="T0" y="T1"/>
                  </a:cxn>
                  <a:cxn ang="0">
                    <a:pos x="T2" y="T3"/>
                  </a:cxn>
                  <a:cxn ang="0">
                    <a:pos x="T4" y="T5"/>
                  </a:cxn>
                  <a:cxn ang="0">
                    <a:pos x="T6" y="T7"/>
                  </a:cxn>
                  <a:cxn ang="0">
                    <a:pos x="T8" y="T9"/>
                  </a:cxn>
                  <a:cxn ang="0">
                    <a:pos x="T10" y="T11"/>
                  </a:cxn>
                </a:cxnLst>
                <a:rect l="0" t="0" r="r" b="b"/>
                <a:pathLst>
                  <a:path w="169" h="263">
                    <a:moveTo>
                      <a:pt x="150" y="150"/>
                    </a:moveTo>
                    <a:cubicBezTo>
                      <a:pt x="150" y="66"/>
                      <a:pt x="169" y="0"/>
                      <a:pt x="169" y="0"/>
                    </a:cubicBezTo>
                    <a:cubicBezTo>
                      <a:pt x="169" y="0"/>
                      <a:pt x="113" y="10"/>
                      <a:pt x="56" y="103"/>
                    </a:cubicBezTo>
                    <a:cubicBezTo>
                      <a:pt x="0" y="197"/>
                      <a:pt x="0" y="263"/>
                      <a:pt x="0" y="263"/>
                    </a:cubicBezTo>
                    <a:cubicBezTo>
                      <a:pt x="169" y="263"/>
                      <a:pt x="169" y="263"/>
                      <a:pt x="169" y="263"/>
                    </a:cubicBezTo>
                    <a:cubicBezTo>
                      <a:pt x="169" y="263"/>
                      <a:pt x="150" y="235"/>
                      <a:pt x="150" y="15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0"/>
              <p:cNvSpPr/>
              <p:nvPr/>
            </p:nvSpPr>
            <p:spPr bwMode="auto">
              <a:xfrm>
                <a:off x="3829050" y="611188"/>
                <a:ext cx="271463" cy="271463"/>
              </a:xfrm>
              <a:custGeom>
                <a:avLst/>
                <a:gdLst>
                  <a:gd name="T0" fmla="*/ 0 w 171"/>
                  <a:gd name="T1" fmla="*/ 0 h 171"/>
                  <a:gd name="T2" fmla="*/ 0 w 171"/>
                  <a:gd name="T3" fmla="*/ 171 h 171"/>
                  <a:gd name="T4" fmla="*/ 171 w 171"/>
                  <a:gd name="T5" fmla="*/ 171 h 171"/>
                  <a:gd name="T6" fmla="*/ 0 w 171"/>
                  <a:gd name="T7" fmla="*/ 0 h 171"/>
                </a:gdLst>
                <a:ahLst/>
                <a:cxnLst>
                  <a:cxn ang="0">
                    <a:pos x="T0" y="T1"/>
                  </a:cxn>
                  <a:cxn ang="0">
                    <a:pos x="T2" y="T3"/>
                  </a:cxn>
                  <a:cxn ang="0">
                    <a:pos x="T4" y="T5"/>
                  </a:cxn>
                  <a:cxn ang="0">
                    <a:pos x="T6" y="T7"/>
                  </a:cxn>
                </a:cxnLst>
                <a:rect l="0" t="0" r="r" b="b"/>
                <a:pathLst>
                  <a:path w="171" h="171">
                    <a:moveTo>
                      <a:pt x="0" y="0"/>
                    </a:moveTo>
                    <a:lnTo>
                      <a:pt x="0" y="171"/>
                    </a:lnTo>
                    <a:lnTo>
                      <a:pt x="171" y="171"/>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21"/>
              <p:cNvSpPr/>
              <p:nvPr/>
            </p:nvSpPr>
            <p:spPr bwMode="auto">
              <a:xfrm>
                <a:off x="3468688" y="460375"/>
                <a:ext cx="631825" cy="573088"/>
              </a:xfrm>
              <a:custGeom>
                <a:avLst/>
                <a:gdLst>
                  <a:gd name="T0" fmla="*/ 207 w 394"/>
                  <a:gd name="T1" fmla="*/ 282 h 357"/>
                  <a:gd name="T2" fmla="*/ 207 w 394"/>
                  <a:gd name="T3" fmla="*/ 0 h 357"/>
                  <a:gd name="T4" fmla="*/ 188 w 394"/>
                  <a:gd name="T5" fmla="*/ 0 h 357"/>
                  <a:gd name="T6" fmla="*/ 188 w 394"/>
                  <a:gd name="T7" fmla="*/ 282 h 357"/>
                  <a:gd name="T8" fmla="*/ 2 w 394"/>
                  <a:gd name="T9" fmla="*/ 282 h 357"/>
                  <a:gd name="T10" fmla="*/ 0 w 394"/>
                  <a:gd name="T11" fmla="*/ 282 h 357"/>
                  <a:gd name="T12" fmla="*/ 75 w 394"/>
                  <a:gd name="T13" fmla="*/ 357 h 357"/>
                  <a:gd name="T14" fmla="*/ 319 w 394"/>
                  <a:gd name="T15" fmla="*/ 357 h 357"/>
                  <a:gd name="T16" fmla="*/ 394 w 394"/>
                  <a:gd name="T17" fmla="*/ 282 h 357"/>
                  <a:gd name="T18" fmla="*/ 392 w 394"/>
                  <a:gd name="T19" fmla="*/ 282 h 357"/>
                  <a:gd name="T20" fmla="*/ 207 w 394"/>
                  <a:gd name="T21" fmla="*/ 28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7">
                    <a:moveTo>
                      <a:pt x="207" y="282"/>
                    </a:moveTo>
                    <a:cubicBezTo>
                      <a:pt x="207" y="0"/>
                      <a:pt x="207" y="0"/>
                      <a:pt x="207" y="0"/>
                    </a:cubicBezTo>
                    <a:cubicBezTo>
                      <a:pt x="188" y="0"/>
                      <a:pt x="188" y="0"/>
                      <a:pt x="188" y="0"/>
                    </a:cubicBezTo>
                    <a:cubicBezTo>
                      <a:pt x="188" y="282"/>
                      <a:pt x="188" y="282"/>
                      <a:pt x="188" y="282"/>
                    </a:cubicBezTo>
                    <a:cubicBezTo>
                      <a:pt x="2" y="282"/>
                      <a:pt x="2" y="282"/>
                      <a:pt x="2" y="282"/>
                    </a:cubicBezTo>
                    <a:cubicBezTo>
                      <a:pt x="0" y="282"/>
                      <a:pt x="0" y="282"/>
                      <a:pt x="0" y="282"/>
                    </a:cubicBezTo>
                    <a:cubicBezTo>
                      <a:pt x="0" y="323"/>
                      <a:pt x="34" y="357"/>
                      <a:pt x="75" y="357"/>
                    </a:cubicBezTo>
                    <a:cubicBezTo>
                      <a:pt x="319" y="357"/>
                      <a:pt x="319" y="357"/>
                      <a:pt x="319" y="357"/>
                    </a:cubicBezTo>
                    <a:cubicBezTo>
                      <a:pt x="361" y="357"/>
                      <a:pt x="394" y="323"/>
                      <a:pt x="394" y="282"/>
                    </a:cubicBezTo>
                    <a:cubicBezTo>
                      <a:pt x="392" y="282"/>
                      <a:pt x="392" y="282"/>
                      <a:pt x="392" y="282"/>
                    </a:cubicBezTo>
                    <a:lnTo>
                      <a:pt x="207" y="28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6" name="TextBox 39"/>
          <p:cNvSpPr txBox="1"/>
          <p:nvPr/>
        </p:nvSpPr>
        <p:spPr>
          <a:xfrm>
            <a:off x="2154617" y="3235135"/>
            <a:ext cx="4274758"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9"/>
          <p:cNvSpPr txBox="1"/>
          <p:nvPr/>
        </p:nvSpPr>
        <p:spPr>
          <a:xfrm>
            <a:off x="2154617" y="5005245"/>
            <a:ext cx="4274758"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9"/>
          <p:cNvSpPr txBox="1"/>
          <p:nvPr/>
        </p:nvSpPr>
        <p:spPr>
          <a:xfrm>
            <a:off x="2154617" y="2531742"/>
            <a:ext cx="2282132" cy="369332"/>
          </a:xfrm>
          <a:prstGeom prst="rect">
            <a:avLst/>
          </a:prstGeom>
          <a:noFill/>
        </p:spPr>
        <p:txBody>
          <a:bodyPr wrap="square" lIns="0" tIns="0" rIns="0" bIns="0" rtlCol="0">
            <a:spAutoFit/>
          </a:bodyPr>
          <a:lstStyle/>
          <a:p>
            <a:r>
              <a:rPr lang="zh-CN" altLang="en-US" sz="2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7104348" y="1312863"/>
            <a:ext cx="4960780" cy="5183187"/>
            <a:chOff x="7195062" y="1168053"/>
            <a:chExt cx="4960780" cy="5446888"/>
          </a:xfrm>
          <a:blipFill dpi="0" rotWithShape="1">
            <a:blip r:embed="rId3" cstate="print">
              <a:extLst>
                <a:ext uri="{28A0092B-C50C-407E-A947-70E740481C1C}">
                  <a14:useLocalDpi xmlns:a14="http://schemas.microsoft.com/office/drawing/2010/main" val="0"/>
                </a:ext>
              </a:extLst>
            </a:blip>
            <a:srcRect/>
            <a:stretch>
              <a:fillRect/>
            </a:stretch>
          </a:blipFill>
        </p:grpSpPr>
        <p:sp>
          <p:nvSpPr>
            <p:cNvPr id="47" name="矩形 46"/>
            <p:cNvSpPr/>
            <p:nvPr/>
          </p:nvSpPr>
          <p:spPr>
            <a:xfrm>
              <a:off x="8915221" y="294253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7195062" y="116805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7195062" y="4983353"/>
              <a:ext cx="1538569" cy="1631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47"/>
            <p:cNvSpPr/>
            <p:nvPr/>
          </p:nvSpPr>
          <p:spPr>
            <a:xfrm>
              <a:off x="8915221" y="1168053"/>
              <a:ext cx="1538569" cy="1631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10617273" y="116805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矩形 49"/>
          <p:cNvSpPr/>
          <p:nvPr/>
        </p:nvSpPr>
        <p:spPr>
          <a:xfrm>
            <a:off x="10526559" y="4925296"/>
            <a:ext cx="1538569" cy="1595002"/>
          </a:xfrm>
          <a:prstGeom prst="rect">
            <a:avLst/>
          </a:prstGeom>
          <a:solidFill>
            <a:srgbClr val="FC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39"/>
          <p:cNvSpPr txBox="1"/>
          <p:nvPr/>
        </p:nvSpPr>
        <p:spPr>
          <a:xfrm>
            <a:off x="10640859" y="5177284"/>
            <a:ext cx="1286077" cy="807913"/>
          </a:xfrm>
          <a:prstGeom prst="rect">
            <a:avLst/>
          </a:prstGeom>
          <a:noFill/>
        </p:spPr>
        <p:txBody>
          <a:bodyPr wrap="square" lIns="0" tIns="0" rIns="0" bIns="0" rtlCol="0">
            <a:spAutoFit/>
          </a:bodyPr>
          <a:lstStyle/>
          <a:p>
            <a:pPr algn="just">
              <a:lnSpc>
                <a:spcPct val="15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869873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up)">
                                      <p:cBhvr>
                                        <p:cTn id="17" dur="500"/>
                                        <p:tgtEl>
                                          <p:spTgt spid="3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up)">
                                      <p:cBhvr>
                                        <p:cTn id="27" dur="500"/>
                                        <p:tgtEl>
                                          <p:spTgt spid="39"/>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p:bldP spid="40" grpId="0"/>
      <p:bldP spid="50" grpId="0" animBg="1"/>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4868381" y="2301954"/>
            <a:ext cx="3092556" cy="3089647"/>
            <a:chOff x="0" y="0"/>
            <a:chExt cx="6753151" cy="6746917"/>
          </a:xfrm>
          <a:effectLst/>
        </p:grpSpPr>
        <p:sp>
          <p:nvSpPr>
            <p:cNvPr id="33794" name="AutoShape 2"/>
            <p:cNvSpPr>
              <a:spLocks/>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a:spLocks/>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797" name="Group 5"/>
          <p:cNvGrpSpPr>
            <a:grpSpLocks/>
          </p:cNvGrpSpPr>
          <p:nvPr/>
        </p:nvGrpSpPr>
        <p:grpSpPr bwMode="auto">
          <a:xfrm>
            <a:off x="5106829" y="2546945"/>
            <a:ext cx="3483669" cy="2606208"/>
            <a:chOff x="-1" y="0"/>
            <a:chExt cx="7608239" cy="5691704"/>
          </a:xfrm>
          <a:effectLst/>
        </p:grpSpPr>
        <p:sp>
          <p:nvSpPr>
            <p:cNvPr id="33798" name="AutoShape 6"/>
            <p:cNvSpPr>
              <a:spLocks/>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a:spLocks/>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1" name="Group 9"/>
          <p:cNvGrpSpPr>
            <a:grpSpLocks/>
          </p:cNvGrpSpPr>
          <p:nvPr/>
        </p:nvGrpSpPr>
        <p:grpSpPr bwMode="auto">
          <a:xfrm>
            <a:off x="5316926" y="2757040"/>
            <a:ext cx="2638923" cy="2750151"/>
            <a:chOff x="0" y="0"/>
            <a:chExt cx="5763342" cy="6005116"/>
          </a:xfrm>
          <a:effectLst/>
        </p:grpSpPr>
        <p:sp>
          <p:nvSpPr>
            <p:cNvPr id="33802" name="AutoShape 10"/>
            <p:cNvSpPr>
              <a:spLocks/>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a:spLocks/>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5" name="Group 13"/>
          <p:cNvGrpSpPr>
            <a:grpSpLocks/>
          </p:cNvGrpSpPr>
          <p:nvPr/>
        </p:nvGrpSpPr>
        <p:grpSpPr bwMode="auto">
          <a:xfrm>
            <a:off x="4883648" y="2967136"/>
            <a:ext cx="2454998" cy="2538600"/>
            <a:chOff x="0" y="0"/>
            <a:chExt cx="5362063" cy="5542360"/>
          </a:xfrm>
          <a:effectLst/>
        </p:grpSpPr>
        <p:sp>
          <p:nvSpPr>
            <p:cNvPr id="33806" name="AutoShape 14"/>
            <p:cNvSpPr>
              <a:spLocks/>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a:spLocks/>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9" name="Group 17"/>
          <p:cNvGrpSpPr>
            <a:grpSpLocks/>
          </p:cNvGrpSpPr>
          <p:nvPr/>
        </p:nvGrpSpPr>
        <p:grpSpPr bwMode="auto">
          <a:xfrm>
            <a:off x="4242456" y="3182322"/>
            <a:ext cx="2881733" cy="1374711"/>
            <a:chOff x="0" y="-1"/>
            <a:chExt cx="6292395" cy="3002312"/>
          </a:xfrm>
        </p:grpSpPr>
        <p:sp>
          <p:nvSpPr>
            <p:cNvPr id="33810" name="AutoShape 18"/>
            <p:cNvSpPr>
              <a:spLocks/>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a:spLocks/>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13" name="Group 21"/>
          <p:cNvGrpSpPr>
            <a:grpSpLocks/>
          </p:cNvGrpSpPr>
          <p:nvPr/>
        </p:nvGrpSpPr>
        <p:grpSpPr bwMode="auto">
          <a:xfrm>
            <a:off x="4882922" y="2298318"/>
            <a:ext cx="2030444" cy="2047164"/>
            <a:chOff x="0" y="0"/>
            <a:chExt cx="4433297" cy="4470884"/>
          </a:xfrm>
          <a:effectLst/>
        </p:grpSpPr>
        <p:sp>
          <p:nvSpPr>
            <p:cNvPr id="33814" name="AutoShape 22"/>
            <p:cNvSpPr>
              <a:spLocks/>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a:spLocks/>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a:spLocks/>
          </p:cNvSpPr>
          <p:nvPr/>
        </p:nvSpPr>
        <p:spPr bwMode="auto">
          <a:xfrm>
            <a:off x="8451646" y="2555667"/>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2" name="AutoShape 30"/>
          <p:cNvSpPr>
            <a:spLocks/>
          </p:cNvSpPr>
          <p:nvPr/>
        </p:nvSpPr>
        <p:spPr bwMode="auto">
          <a:xfrm>
            <a:off x="8445830" y="2296137"/>
            <a:ext cx="1189329"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3" name="AutoShape 31"/>
          <p:cNvSpPr>
            <a:spLocks/>
          </p:cNvSpPr>
          <p:nvPr/>
        </p:nvSpPr>
        <p:spPr bwMode="auto">
          <a:xfrm>
            <a:off x="8197204" y="233248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a:spLocks/>
          </p:cNvSpPr>
          <p:nvPr/>
        </p:nvSpPr>
        <p:spPr bwMode="auto">
          <a:xfrm>
            <a:off x="8945989" y="3963093"/>
            <a:ext cx="1433059"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5" name="AutoShape 33"/>
          <p:cNvSpPr>
            <a:spLocks/>
          </p:cNvSpPr>
          <p:nvPr/>
        </p:nvSpPr>
        <p:spPr bwMode="auto">
          <a:xfrm>
            <a:off x="8939445" y="3703562"/>
            <a:ext cx="1189330"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6" name="AutoShape 34"/>
          <p:cNvSpPr>
            <a:spLocks/>
          </p:cNvSpPr>
          <p:nvPr/>
        </p:nvSpPr>
        <p:spPr bwMode="auto">
          <a:xfrm>
            <a:off x="8690820" y="373991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a:spLocks/>
          </p:cNvSpPr>
          <p:nvPr/>
        </p:nvSpPr>
        <p:spPr bwMode="auto">
          <a:xfrm>
            <a:off x="8300435" y="5402506"/>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8" name="AutoShape 36"/>
          <p:cNvSpPr>
            <a:spLocks/>
          </p:cNvSpPr>
          <p:nvPr/>
        </p:nvSpPr>
        <p:spPr bwMode="auto">
          <a:xfrm>
            <a:off x="8293892" y="5142974"/>
            <a:ext cx="1190107"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9" name="AutoShape 37"/>
          <p:cNvSpPr>
            <a:spLocks/>
          </p:cNvSpPr>
          <p:nvPr/>
        </p:nvSpPr>
        <p:spPr bwMode="auto">
          <a:xfrm>
            <a:off x="8045267" y="5179324"/>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832">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a:spLocks/>
          </p:cNvSpPr>
          <p:nvPr/>
        </p:nvSpPr>
        <p:spPr bwMode="auto">
          <a:xfrm>
            <a:off x="2944180" y="5459209"/>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1" name="AutoShape 39"/>
          <p:cNvSpPr>
            <a:spLocks/>
          </p:cNvSpPr>
          <p:nvPr/>
        </p:nvSpPr>
        <p:spPr bwMode="auto">
          <a:xfrm>
            <a:off x="3191247" y="5198953"/>
            <a:ext cx="1230045"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2" name="AutoShape 40"/>
          <p:cNvSpPr>
            <a:spLocks/>
          </p:cNvSpPr>
          <p:nvPr/>
        </p:nvSpPr>
        <p:spPr bwMode="auto">
          <a:xfrm>
            <a:off x="4505621" y="5236028"/>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a:spLocks/>
          </p:cNvSpPr>
          <p:nvPr/>
        </p:nvSpPr>
        <p:spPr bwMode="auto">
          <a:xfrm>
            <a:off x="2389498" y="4012527"/>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4" name="AutoShape 42"/>
          <p:cNvSpPr>
            <a:spLocks/>
          </p:cNvSpPr>
          <p:nvPr/>
        </p:nvSpPr>
        <p:spPr bwMode="auto">
          <a:xfrm>
            <a:off x="2636565" y="3752270"/>
            <a:ext cx="1230044"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5" name="AutoShape 43"/>
          <p:cNvSpPr>
            <a:spLocks/>
          </p:cNvSpPr>
          <p:nvPr/>
        </p:nvSpPr>
        <p:spPr bwMode="auto">
          <a:xfrm>
            <a:off x="3927675" y="378934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a:spLocks/>
          </p:cNvSpPr>
          <p:nvPr/>
        </p:nvSpPr>
        <p:spPr bwMode="auto">
          <a:xfrm>
            <a:off x="2948541" y="2561483"/>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7" name="AutoShape 45"/>
          <p:cNvSpPr>
            <a:spLocks/>
          </p:cNvSpPr>
          <p:nvPr/>
        </p:nvSpPr>
        <p:spPr bwMode="auto">
          <a:xfrm>
            <a:off x="3197523" y="2301953"/>
            <a:ext cx="1236126"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8" name="AutoShape 46"/>
          <p:cNvSpPr>
            <a:spLocks/>
          </p:cNvSpPr>
          <p:nvPr/>
        </p:nvSpPr>
        <p:spPr bwMode="auto">
          <a:xfrm>
            <a:off x="4509983" y="233830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2543763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3793"/>
                                        </p:tgtEl>
                                        <p:attrNameLst>
                                          <p:attrName>style.visibility</p:attrName>
                                        </p:attrNameLst>
                                      </p:cBhvr>
                                      <p:to>
                                        <p:strVal val="visible"/>
                                      </p:to>
                                    </p:set>
                                    <p:anim calcmode="lin" valueType="num">
                                      <p:cBhvr>
                                        <p:cTn id="7" dur="500" fill="hold"/>
                                        <p:tgtEl>
                                          <p:spTgt spid="33793"/>
                                        </p:tgtEl>
                                        <p:attrNameLst>
                                          <p:attrName>ppt_w</p:attrName>
                                        </p:attrNameLst>
                                      </p:cBhvr>
                                      <p:tavLst>
                                        <p:tav tm="0">
                                          <p:val>
                                            <p:fltVal val="0"/>
                                          </p:val>
                                        </p:tav>
                                        <p:tav tm="100000">
                                          <p:val>
                                            <p:strVal val="#ppt_w"/>
                                          </p:val>
                                        </p:tav>
                                      </p:tavLst>
                                    </p:anim>
                                    <p:anim calcmode="lin" valueType="num">
                                      <p:cBhvr>
                                        <p:cTn id="8" dur="500" fill="hold"/>
                                        <p:tgtEl>
                                          <p:spTgt spid="33793"/>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3797"/>
                                        </p:tgtEl>
                                        <p:attrNameLst>
                                          <p:attrName>style.visibility</p:attrName>
                                        </p:attrNameLst>
                                      </p:cBhvr>
                                      <p:to>
                                        <p:strVal val="visible"/>
                                      </p:to>
                                    </p:set>
                                    <p:anim calcmode="lin" valueType="num">
                                      <p:cBhvr>
                                        <p:cTn id="12" dur="500" fill="hold"/>
                                        <p:tgtEl>
                                          <p:spTgt spid="33797"/>
                                        </p:tgtEl>
                                        <p:attrNameLst>
                                          <p:attrName>ppt_w</p:attrName>
                                        </p:attrNameLst>
                                      </p:cBhvr>
                                      <p:tavLst>
                                        <p:tav tm="0">
                                          <p:val>
                                            <p:fltVal val="0"/>
                                          </p:val>
                                        </p:tav>
                                        <p:tav tm="100000">
                                          <p:val>
                                            <p:strVal val="#ppt_w"/>
                                          </p:val>
                                        </p:tav>
                                      </p:tavLst>
                                    </p:anim>
                                    <p:anim calcmode="lin" valueType="num">
                                      <p:cBhvr>
                                        <p:cTn id="13" dur="500" fill="hold"/>
                                        <p:tgtEl>
                                          <p:spTgt spid="33797"/>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33801"/>
                                        </p:tgtEl>
                                        <p:attrNameLst>
                                          <p:attrName>style.visibility</p:attrName>
                                        </p:attrNameLst>
                                      </p:cBhvr>
                                      <p:to>
                                        <p:strVal val="visible"/>
                                      </p:to>
                                    </p:set>
                                    <p:anim calcmode="lin" valueType="num">
                                      <p:cBhvr>
                                        <p:cTn id="17" dur="500" fill="hold"/>
                                        <p:tgtEl>
                                          <p:spTgt spid="33801"/>
                                        </p:tgtEl>
                                        <p:attrNameLst>
                                          <p:attrName>ppt_w</p:attrName>
                                        </p:attrNameLst>
                                      </p:cBhvr>
                                      <p:tavLst>
                                        <p:tav tm="0">
                                          <p:val>
                                            <p:fltVal val="0"/>
                                          </p:val>
                                        </p:tav>
                                        <p:tav tm="100000">
                                          <p:val>
                                            <p:strVal val="#ppt_w"/>
                                          </p:val>
                                        </p:tav>
                                      </p:tavLst>
                                    </p:anim>
                                    <p:anim calcmode="lin" valueType="num">
                                      <p:cBhvr>
                                        <p:cTn id="18" dur="500" fill="hold"/>
                                        <p:tgtEl>
                                          <p:spTgt spid="3380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33805"/>
                                        </p:tgtEl>
                                        <p:attrNameLst>
                                          <p:attrName>style.visibility</p:attrName>
                                        </p:attrNameLst>
                                      </p:cBhvr>
                                      <p:to>
                                        <p:strVal val="visible"/>
                                      </p:to>
                                    </p:set>
                                    <p:anim calcmode="lin" valueType="num">
                                      <p:cBhvr>
                                        <p:cTn id="22" dur="500" fill="hold"/>
                                        <p:tgtEl>
                                          <p:spTgt spid="33805"/>
                                        </p:tgtEl>
                                        <p:attrNameLst>
                                          <p:attrName>ppt_w</p:attrName>
                                        </p:attrNameLst>
                                      </p:cBhvr>
                                      <p:tavLst>
                                        <p:tav tm="0">
                                          <p:val>
                                            <p:fltVal val="0"/>
                                          </p:val>
                                        </p:tav>
                                        <p:tav tm="100000">
                                          <p:val>
                                            <p:strVal val="#ppt_w"/>
                                          </p:val>
                                        </p:tav>
                                      </p:tavLst>
                                    </p:anim>
                                    <p:anim calcmode="lin" valueType="num">
                                      <p:cBhvr>
                                        <p:cTn id="23" dur="500" fill="hold"/>
                                        <p:tgtEl>
                                          <p:spTgt spid="33805"/>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33809"/>
                                        </p:tgtEl>
                                        <p:attrNameLst>
                                          <p:attrName>style.visibility</p:attrName>
                                        </p:attrNameLst>
                                      </p:cBhvr>
                                      <p:to>
                                        <p:strVal val="visible"/>
                                      </p:to>
                                    </p:set>
                                    <p:anim calcmode="lin" valueType="num">
                                      <p:cBhvr>
                                        <p:cTn id="27" dur="500" fill="hold"/>
                                        <p:tgtEl>
                                          <p:spTgt spid="33809"/>
                                        </p:tgtEl>
                                        <p:attrNameLst>
                                          <p:attrName>ppt_w</p:attrName>
                                        </p:attrNameLst>
                                      </p:cBhvr>
                                      <p:tavLst>
                                        <p:tav tm="0">
                                          <p:val>
                                            <p:fltVal val="0"/>
                                          </p:val>
                                        </p:tav>
                                        <p:tav tm="100000">
                                          <p:val>
                                            <p:strVal val="#ppt_w"/>
                                          </p:val>
                                        </p:tav>
                                      </p:tavLst>
                                    </p:anim>
                                    <p:anim calcmode="lin" valueType="num">
                                      <p:cBhvr>
                                        <p:cTn id="28" dur="500" fill="hold"/>
                                        <p:tgtEl>
                                          <p:spTgt spid="33809"/>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33813"/>
                                        </p:tgtEl>
                                        <p:attrNameLst>
                                          <p:attrName>style.visibility</p:attrName>
                                        </p:attrNameLst>
                                      </p:cBhvr>
                                      <p:to>
                                        <p:strVal val="visible"/>
                                      </p:to>
                                    </p:set>
                                    <p:anim calcmode="lin" valueType="num">
                                      <p:cBhvr>
                                        <p:cTn id="32" dur="500" fill="hold"/>
                                        <p:tgtEl>
                                          <p:spTgt spid="33813"/>
                                        </p:tgtEl>
                                        <p:attrNameLst>
                                          <p:attrName>ppt_w</p:attrName>
                                        </p:attrNameLst>
                                      </p:cBhvr>
                                      <p:tavLst>
                                        <p:tav tm="0">
                                          <p:val>
                                            <p:fltVal val="0"/>
                                          </p:val>
                                        </p:tav>
                                        <p:tav tm="100000">
                                          <p:val>
                                            <p:strVal val="#ppt_w"/>
                                          </p:val>
                                        </p:tav>
                                      </p:tavLst>
                                    </p:anim>
                                    <p:anim calcmode="lin" valueType="num">
                                      <p:cBhvr>
                                        <p:cTn id="33" dur="500" fill="hold"/>
                                        <p:tgtEl>
                                          <p:spTgt spid="33813"/>
                                        </p:tgtEl>
                                        <p:attrNameLst>
                                          <p:attrName>ppt_h</p:attrName>
                                        </p:attrNameLst>
                                      </p:cBhvr>
                                      <p:tavLst>
                                        <p:tav tm="0">
                                          <p:val>
                                            <p:fltVal val="0"/>
                                          </p:val>
                                        </p:tav>
                                        <p:tav tm="100000">
                                          <p:val>
                                            <p:strVal val="#ppt_h"/>
                                          </p:val>
                                        </p:tav>
                                      </p:tavLst>
                                    </p:anim>
                                  </p:childTnLst>
                                </p:cTn>
                              </p:par>
                            </p:childTnLst>
                          </p:cTn>
                        </p:par>
                        <p:par>
                          <p:cTn id="34" fill="hold" nodeType="afterGroup">
                            <p:stCondLst>
                              <p:cond delay="4500"/>
                            </p:stCondLst>
                            <p:childTnLst>
                              <p:par>
                                <p:cTn id="35" presetID="2" presetClass="entr" presetSubtype="2" fill="hold" grpId="0" nodeType="afterEffect">
                                  <p:stCondLst>
                                    <p:cond delay="100"/>
                                  </p:stCondLst>
                                  <p:childTnLst>
                                    <p:set>
                                      <p:cBhvr>
                                        <p:cTn id="36" dur="1" fill="hold">
                                          <p:stCondLst>
                                            <p:cond delay="0"/>
                                          </p:stCondLst>
                                        </p:cTn>
                                        <p:tgtEl>
                                          <p:spTgt spid="33822"/>
                                        </p:tgtEl>
                                        <p:attrNameLst>
                                          <p:attrName>style.visibility</p:attrName>
                                        </p:attrNameLst>
                                      </p:cBhvr>
                                      <p:to>
                                        <p:strVal val="visible"/>
                                      </p:to>
                                    </p:set>
                                    <p:anim calcmode="lin" valueType="num">
                                      <p:cBhvr additive="base">
                                        <p:cTn id="37" dur="500" fill="hold"/>
                                        <p:tgtEl>
                                          <p:spTgt spid="33822"/>
                                        </p:tgtEl>
                                        <p:attrNameLst>
                                          <p:attrName>ppt_x</p:attrName>
                                        </p:attrNameLst>
                                      </p:cBhvr>
                                      <p:tavLst>
                                        <p:tav tm="0">
                                          <p:val>
                                            <p:strVal val="1+#ppt_w/2"/>
                                          </p:val>
                                        </p:tav>
                                        <p:tav tm="100000">
                                          <p:val>
                                            <p:strVal val="#ppt_x"/>
                                          </p:val>
                                        </p:tav>
                                      </p:tavLst>
                                    </p:anim>
                                    <p:anim calcmode="lin" valueType="num">
                                      <p:cBhvr additive="base">
                                        <p:cTn id="38" dur="500" fill="hold"/>
                                        <p:tgtEl>
                                          <p:spTgt spid="33822"/>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100"/>
                            </p:stCondLst>
                            <p:childTnLst>
                              <p:par>
                                <p:cTn id="40" presetID="2" presetClass="entr" presetSubtype="2" fill="hold" grpId="0" nodeType="afterEffect">
                                  <p:stCondLst>
                                    <p:cond delay="0"/>
                                  </p:stCondLst>
                                  <p:childTnLst>
                                    <p:set>
                                      <p:cBhvr>
                                        <p:cTn id="41" dur="1" fill="hold">
                                          <p:stCondLst>
                                            <p:cond delay="0"/>
                                          </p:stCondLst>
                                        </p:cTn>
                                        <p:tgtEl>
                                          <p:spTgt spid="33821"/>
                                        </p:tgtEl>
                                        <p:attrNameLst>
                                          <p:attrName>style.visibility</p:attrName>
                                        </p:attrNameLst>
                                      </p:cBhvr>
                                      <p:to>
                                        <p:strVal val="visible"/>
                                      </p:to>
                                    </p:set>
                                    <p:anim calcmode="lin" valueType="num">
                                      <p:cBhvr additive="base">
                                        <p:cTn id="42" dur="500" fill="hold"/>
                                        <p:tgtEl>
                                          <p:spTgt spid="33821"/>
                                        </p:tgtEl>
                                        <p:attrNameLst>
                                          <p:attrName>ppt_x</p:attrName>
                                        </p:attrNameLst>
                                      </p:cBhvr>
                                      <p:tavLst>
                                        <p:tav tm="0">
                                          <p:val>
                                            <p:strVal val="1+#ppt_w/2"/>
                                          </p:val>
                                        </p:tav>
                                        <p:tav tm="100000">
                                          <p:val>
                                            <p:strVal val="#ppt_x"/>
                                          </p:val>
                                        </p:tav>
                                      </p:tavLst>
                                    </p:anim>
                                    <p:anim calcmode="lin" valueType="num">
                                      <p:cBhvr additive="base">
                                        <p:cTn id="43" dur="500" fill="hold"/>
                                        <p:tgtEl>
                                          <p:spTgt spid="33821"/>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5600"/>
                            </p:stCondLst>
                            <p:childTnLst>
                              <p:par>
                                <p:cTn id="45" presetID="9" presetClass="entr" presetSubtype="0" fill="hold" nodeType="afterEffect">
                                  <p:stCondLst>
                                    <p:cond delay="100"/>
                                  </p:stCondLst>
                                  <p:childTnLst>
                                    <p:set>
                                      <p:cBhvr>
                                        <p:cTn id="46" dur="1" fill="hold">
                                          <p:stCondLst>
                                            <p:cond delay="0"/>
                                          </p:stCondLst>
                                        </p:cTn>
                                        <p:tgtEl>
                                          <p:spTgt spid="33823"/>
                                        </p:tgtEl>
                                        <p:attrNameLst>
                                          <p:attrName>style.visibility</p:attrName>
                                        </p:attrNameLst>
                                      </p:cBhvr>
                                      <p:to>
                                        <p:strVal val="visible"/>
                                      </p:to>
                                    </p:set>
                                    <p:animEffect transition="in" filter="dissolve">
                                      <p:cBhvr>
                                        <p:cTn id="47" dur="500"/>
                                        <p:tgtEl>
                                          <p:spTgt spid="33823"/>
                                        </p:tgtEl>
                                      </p:cBhvr>
                                    </p:animEffect>
                                  </p:childTnLst>
                                </p:cTn>
                              </p:par>
                            </p:childTnLst>
                          </p:cTn>
                        </p:par>
                        <p:par>
                          <p:cTn id="48" fill="hold" nodeType="afterGroup">
                            <p:stCondLst>
                              <p:cond delay="6200"/>
                            </p:stCondLst>
                            <p:childTnLst>
                              <p:par>
                                <p:cTn id="49" presetID="2" presetClass="entr" presetSubtype="2" fill="hold" grpId="0" nodeType="afterEffect">
                                  <p:stCondLst>
                                    <p:cond delay="100"/>
                                  </p:stCondLst>
                                  <p:childTnLst>
                                    <p:set>
                                      <p:cBhvr>
                                        <p:cTn id="50" dur="1" fill="hold">
                                          <p:stCondLst>
                                            <p:cond delay="0"/>
                                          </p:stCondLst>
                                        </p:cTn>
                                        <p:tgtEl>
                                          <p:spTgt spid="33825"/>
                                        </p:tgtEl>
                                        <p:attrNameLst>
                                          <p:attrName>style.visibility</p:attrName>
                                        </p:attrNameLst>
                                      </p:cBhvr>
                                      <p:to>
                                        <p:strVal val="visible"/>
                                      </p:to>
                                    </p:set>
                                    <p:anim calcmode="lin" valueType="num">
                                      <p:cBhvr additive="base">
                                        <p:cTn id="51" dur="500" fill="hold"/>
                                        <p:tgtEl>
                                          <p:spTgt spid="33825"/>
                                        </p:tgtEl>
                                        <p:attrNameLst>
                                          <p:attrName>ppt_x</p:attrName>
                                        </p:attrNameLst>
                                      </p:cBhvr>
                                      <p:tavLst>
                                        <p:tav tm="0">
                                          <p:val>
                                            <p:strVal val="1+#ppt_w/2"/>
                                          </p:val>
                                        </p:tav>
                                        <p:tav tm="100000">
                                          <p:val>
                                            <p:strVal val="#ppt_x"/>
                                          </p:val>
                                        </p:tav>
                                      </p:tavLst>
                                    </p:anim>
                                    <p:anim calcmode="lin" valueType="num">
                                      <p:cBhvr additive="base">
                                        <p:cTn id="52" dur="500" fill="hold"/>
                                        <p:tgtEl>
                                          <p:spTgt spid="33825"/>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800"/>
                            </p:stCondLst>
                            <p:childTnLst>
                              <p:par>
                                <p:cTn id="54" presetID="2" presetClass="entr" presetSubtype="2" fill="hold" grpId="0" nodeType="afterEffect">
                                  <p:stCondLst>
                                    <p:cond delay="0"/>
                                  </p:stCondLst>
                                  <p:childTnLst>
                                    <p:set>
                                      <p:cBhvr>
                                        <p:cTn id="55" dur="1" fill="hold">
                                          <p:stCondLst>
                                            <p:cond delay="0"/>
                                          </p:stCondLst>
                                        </p:cTn>
                                        <p:tgtEl>
                                          <p:spTgt spid="33824"/>
                                        </p:tgtEl>
                                        <p:attrNameLst>
                                          <p:attrName>style.visibility</p:attrName>
                                        </p:attrNameLst>
                                      </p:cBhvr>
                                      <p:to>
                                        <p:strVal val="visible"/>
                                      </p:to>
                                    </p:set>
                                    <p:anim calcmode="lin" valueType="num">
                                      <p:cBhvr additive="base">
                                        <p:cTn id="56" dur="500" fill="hold"/>
                                        <p:tgtEl>
                                          <p:spTgt spid="33824"/>
                                        </p:tgtEl>
                                        <p:attrNameLst>
                                          <p:attrName>ppt_x</p:attrName>
                                        </p:attrNameLst>
                                      </p:cBhvr>
                                      <p:tavLst>
                                        <p:tav tm="0">
                                          <p:val>
                                            <p:strVal val="1+#ppt_w/2"/>
                                          </p:val>
                                        </p:tav>
                                        <p:tav tm="100000">
                                          <p:val>
                                            <p:strVal val="#ppt_x"/>
                                          </p:val>
                                        </p:tav>
                                      </p:tavLst>
                                    </p:anim>
                                    <p:anim calcmode="lin" valueType="num">
                                      <p:cBhvr additive="base">
                                        <p:cTn id="57" dur="500" fill="hold"/>
                                        <p:tgtEl>
                                          <p:spTgt spid="33824"/>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300"/>
                            </p:stCondLst>
                            <p:childTnLst>
                              <p:par>
                                <p:cTn id="59" presetID="9" presetClass="entr" presetSubtype="0" fill="hold" nodeType="afterEffect">
                                  <p:stCondLst>
                                    <p:cond delay="100"/>
                                  </p:stCondLst>
                                  <p:childTnLst>
                                    <p:set>
                                      <p:cBhvr>
                                        <p:cTn id="60" dur="1" fill="hold">
                                          <p:stCondLst>
                                            <p:cond delay="0"/>
                                          </p:stCondLst>
                                        </p:cTn>
                                        <p:tgtEl>
                                          <p:spTgt spid="33826"/>
                                        </p:tgtEl>
                                        <p:attrNameLst>
                                          <p:attrName>style.visibility</p:attrName>
                                        </p:attrNameLst>
                                      </p:cBhvr>
                                      <p:to>
                                        <p:strVal val="visible"/>
                                      </p:to>
                                    </p:set>
                                    <p:animEffect transition="in" filter="dissolve">
                                      <p:cBhvr>
                                        <p:cTn id="61" dur="500"/>
                                        <p:tgtEl>
                                          <p:spTgt spid="33826"/>
                                        </p:tgtEl>
                                      </p:cBhvr>
                                    </p:animEffect>
                                  </p:childTnLst>
                                </p:cTn>
                              </p:par>
                            </p:childTnLst>
                          </p:cTn>
                        </p:par>
                        <p:par>
                          <p:cTn id="62" fill="hold" nodeType="afterGroup">
                            <p:stCondLst>
                              <p:cond delay="7900"/>
                            </p:stCondLst>
                            <p:childTnLst>
                              <p:par>
                                <p:cTn id="63" presetID="2" presetClass="entr" presetSubtype="2" fill="hold" grpId="0" nodeType="afterEffect">
                                  <p:stCondLst>
                                    <p:cond delay="100"/>
                                  </p:stCondLst>
                                  <p:childTnLst>
                                    <p:set>
                                      <p:cBhvr>
                                        <p:cTn id="64" dur="1" fill="hold">
                                          <p:stCondLst>
                                            <p:cond delay="0"/>
                                          </p:stCondLst>
                                        </p:cTn>
                                        <p:tgtEl>
                                          <p:spTgt spid="33828"/>
                                        </p:tgtEl>
                                        <p:attrNameLst>
                                          <p:attrName>style.visibility</p:attrName>
                                        </p:attrNameLst>
                                      </p:cBhvr>
                                      <p:to>
                                        <p:strVal val="visible"/>
                                      </p:to>
                                    </p:set>
                                    <p:anim calcmode="lin" valueType="num">
                                      <p:cBhvr additive="base">
                                        <p:cTn id="65" dur="500" fill="hold"/>
                                        <p:tgtEl>
                                          <p:spTgt spid="33828"/>
                                        </p:tgtEl>
                                        <p:attrNameLst>
                                          <p:attrName>ppt_x</p:attrName>
                                        </p:attrNameLst>
                                      </p:cBhvr>
                                      <p:tavLst>
                                        <p:tav tm="0">
                                          <p:val>
                                            <p:strVal val="1+#ppt_w/2"/>
                                          </p:val>
                                        </p:tav>
                                        <p:tav tm="100000">
                                          <p:val>
                                            <p:strVal val="#ppt_x"/>
                                          </p:val>
                                        </p:tav>
                                      </p:tavLst>
                                    </p:anim>
                                    <p:anim calcmode="lin" valueType="num">
                                      <p:cBhvr additive="base">
                                        <p:cTn id="66" dur="500" fill="hold"/>
                                        <p:tgtEl>
                                          <p:spTgt spid="33828"/>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8500"/>
                            </p:stCondLst>
                            <p:childTnLst>
                              <p:par>
                                <p:cTn id="68" presetID="2" presetClass="entr" presetSubtype="2" fill="hold" grpId="0" nodeType="afterEffect">
                                  <p:stCondLst>
                                    <p:cond delay="0"/>
                                  </p:stCondLst>
                                  <p:childTnLst>
                                    <p:set>
                                      <p:cBhvr>
                                        <p:cTn id="69" dur="1" fill="hold">
                                          <p:stCondLst>
                                            <p:cond delay="0"/>
                                          </p:stCondLst>
                                        </p:cTn>
                                        <p:tgtEl>
                                          <p:spTgt spid="33827"/>
                                        </p:tgtEl>
                                        <p:attrNameLst>
                                          <p:attrName>style.visibility</p:attrName>
                                        </p:attrNameLst>
                                      </p:cBhvr>
                                      <p:to>
                                        <p:strVal val="visible"/>
                                      </p:to>
                                    </p:set>
                                    <p:anim calcmode="lin" valueType="num">
                                      <p:cBhvr additive="base">
                                        <p:cTn id="70" dur="500" fill="hold"/>
                                        <p:tgtEl>
                                          <p:spTgt spid="33827"/>
                                        </p:tgtEl>
                                        <p:attrNameLst>
                                          <p:attrName>ppt_x</p:attrName>
                                        </p:attrNameLst>
                                      </p:cBhvr>
                                      <p:tavLst>
                                        <p:tav tm="0">
                                          <p:val>
                                            <p:strVal val="1+#ppt_w/2"/>
                                          </p:val>
                                        </p:tav>
                                        <p:tav tm="100000">
                                          <p:val>
                                            <p:strVal val="#ppt_x"/>
                                          </p:val>
                                        </p:tav>
                                      </p:tavLst>
                                    </p:anim>
                                    <p:anim calcmode="lin" valueType="num">
                                      <p:cBhvr additive="base">
                                        <p:cTn id="71" dur="500" fill="hold"/>
                                        <p:tgtEl>
                                          <p:spTgt spid="3382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9000"/>
                            </p:stCondLst>
                            <p:childTnLst>
                              <p:par>
                                <p:cTn id="73" presetID="9" presetClass="entr" presetSubtype="0" fill="hold" nodeType="afterEffect">
                                  <p:stCondLst>
                                    <p:cond delay="100"/>
                                  </p:stCondLst>
                                  <p:childTnLst>
                                    <p:set>
                                      <p:cBhvr>
                                        <p:cTn id="74" dur="1" fill="hold">
                                          <p:stCondLst>
                                            <p:cond delay="0"/>
                                          </p:stCondLst>
                                        </p:cTn>
                                        <p:tgtEl>
                                          <p:spTgt spid="33829"/>
                                        </p:tgtEl>
                                        <p:attrNameLst>
                                          <p:attrName>style.visibility</p:attrName>
                                        </p:attrNameLst>
                                      </p:cBhvr>
                                      <p:to>
                                        <p:strVal val="visible"/>
                                      </p:to>
                                    </p:set>
                                    <p:animEffect transition="in" filter="dissolve">
                                      <p:cBhvr>
                                        <p:cTn id="75" dur="500"/>
                                        <p:tgtEl>
                                          <p:spTgt spid="33829"/>
                                        </p:tgtEl>
                                      </p:cBhvr>
                                    </p:animEffect>
                                  </p:childTnLst>
                                </p:cTn>
                              </p:par>
                            </p:childTnLst>
                          </p:cTn>
                        </p:par>
                        <p:par>
                          <p:cTn id="76" fill="hold" nodeType="afterGroup">
                            <p:stCondLst>
                              <p:cond delay="9600"/>
                            </p:stCondLst>
                            <p:childTnLst>
                              <p:par>
                                <p:cTn id="77" presetID="2" presetClass="entr" presetSubtype="8" fill="hold" grpId="0" nodeType="afterEffect">
                                  <p:stCondLst>
                                    <p:cond delay="100"/>
                                  </p:stCondLst>
                                  <p:childTnLst>
                                    <p:set>
                                      <p:cBhvr>
                                        <p:cTn id="78" dur="1" fill="hold">
                                          <p:stCondLst>
                                            <p:cond delay="0"/>
                                          </p:stCondLst>
                                        </p:cTn>
                                        <p:tgtEl>
                                          <p:spTgt spid="33831"/>
                                        </p:tgtEl>
                                        <p:attrNameLst>
                                          <p:attrName>style.visibility</p:attrName>
                                        </p:attrNameLst>
                                      </p:cBhvr>
                                      <p:to>
                                        <p:strVal val="visible"/>
                                      </p:to>
                                    </p:set>
                                    <p:anim calcmode="lin" valueType="num">
                                      <p:cBhvr additive="base">
                                        <p:cTn id="79" dur="500" fill="hold"/>
                                        <p:tgtEl>
                                          <p:spTgt spid="33831"/>
                                        </p:tgtEl>
                                        <p:attrNameLst>
                                          <p:attrName>ppt_x</p:attrName>
                                        </p:attrNameLst>
                                      </p:cBhvr>
                                      <p:tavLst>
                                        <p:tav tm="0">
                                          <p:val>
                                            <p:strVal val="0-#ppt_w/2"/>
                                          </p:val>
                                        </p:tav>
                                        <p:tav tm="100000">
                                          <p:val>
                                            <p:strVal val="#ppt_x"/>
                                          </p:val>
                                        </p:tav>
                                      </p:tavLst>
                                    </p:anim>
                                    <p:anim calcmode="lin" valueType="num">
                                      <p:cBhvr additive="base">
                                        <p:cTn id="80" dur="500" fill="hold"/>
                                        <p:tgtEl>
                                          <p:spTgt spid="33831"/>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10200"/>
                            </p:stCondLst>
                            <p:childTnLst>
                              <p:par>
                                <p:cTn id="82" presetID="2" presetClass="entr" presetSubtype="8" fill="hold" grpId="0" nodeType="afterEffect">
                                  <p:stCondLst>
                                    <p:cond delay="0"/>
                                  </p:stCondLst>
                                  <p:childTnLst>
                                    <p:set>
                                      <p:cBhvr>
                                        <p:cTn id="83" dur="1" fill="hold">
                                          <p:stCondLst>
                                            <p:cond delay="0"/>
                                          </p:stCondLst>
                                        </p:cTn>
                                        <p:tgtEl>
                                          <p:spTgt spid="33830"/>
                                        </p:tgtEl>
                                        <p:attrNameLst>
                                          <p:attrName>style.visibility</p:attrName>
                                        </p:attrNameLst>
                                      </p:cBhvr>
                                      <p:to>
                                        <p:strVal val="visible"/>
                                      </p:to>
                                    </p:set>
                                    <p:anim calcmode="lin" valueType="num">
                                      <p:cBhvr additive="base">
                                        <p:cTn id="84" dur="500" fill="hold"/>
                                        <p:tgtEl>
                                          <p:spTgt spid="33830"/>
                                        </p:tgtEl>
                                        <p:attrNameLst>
                                          <p:attrName>ppt_x</p:attrName>
                                        </p:attrNameLst>
                                      </p:cBhvr>
                                      <p:tavLst>
                                        <p:tav tm="0">
                                          <p:val>
                                            <p:strVal val="0-#ppt_w/2"/>
                                          </p:val>
                                        </p:tav>
                                        <p:tav tm="100000">
                                          <p:val>
                                            <p:strVal val="#ppt_x"/>
                                          </p:val>
                                        </p:tav>
                                      </p:tavLst>
                                    </p:anim>
                                    <p:anim calcmode="lin" valueType="num">
                                      <p:cBhvr additive="base">
                                        <p:cTn id="85" dur="500" fill="hold"/>
                                        <p:tgtEl>
                                          <p:spTgt spid="33830"/>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0700"/>
                            </p:stCondLst>
                            <p:childTnLst>
                              <p:par>
                                <p:cTn id="87" presetID="9" presetClass="entr" presetSubtype="0" fill="hold" nodeType="afterEffect">
                                  <p:stCondLst>
                                    <p:cond delay="100"/>
                                  </p:stCondLst>
                                  <p:childTnLst>
                                    <p:set>
                                      <p:cBhvr>
                                        <p:cTn id="88" dur="1" fill="hold">
                                          <p:stCondLst>
                                            <p:cond delay="0"/>
                                          </p:stCondLst>
                                        </p:cTn>
                                        <p:tgtEl>
                                          <p:spTgt spid="33832"/>
                                        </p:tgtEl>
                                        <p:attrNameLst>
                                          <p:attrName>style.visibility</p:attrName>
                                        </p:attrNameLst>
                                      </p:cBhvr>
                                      <p:to>
                                        <p:strVal val="visible"/>
                                      </p:to>
                                    </p:set>
                                    <p:animEffect transition="in" filter="dissolve">
                                      <p:cBhvr>
                                        <p:cTn id="89" dur="500"/>
                                        <p:tgtEl>
                                          <p:spTgt spid="33832"/>
                                        </p:tgtEl>
                                      </p:cBhvr>
                                    </p:animEffect>
                                  </p:childTnLst>
                                </p:cTn>
                              </p:par>
                            </p:childTnLst>
                          </p:cTn>
                        </p:par>
                        <p:par>
                          <p:cTn id="90" fill="hold" nodeType="afterGroup">
                            <p:stCondLst>
                              <p:cond delay="11300"/>
                            </p:stCondLst>
                            <p:childTnLst>
                              <p:par>
                                <p:cTn id="91" presetID="2" presetClass="entr" presetSubtype="8" fill="hold" grpId="0" nodeType="afterEffect">
                                  <p:stCondLst>
                                    <p:cond delay="100"/>
                                  </p:stCondLst>
                                  <p:childTnLst>
                                    <p:set>
                                      <p:cBhvr>
                                        <p:cTn id="92" dur="1" fill="hold">
                                          <p:stCondLst>
                                            <p:cond delay="0"/>
                                          </p:stCondLst>
                                        </p:cTn>
                                        <p:tgtEl>
                                          <p:spTgt spid="33834"/>
                                        </p:tgtEl>
                                        <p:attrNameLst>
                                          <p:attrName>style.visibility</p:attrName>
                                        </p:attrNameLst>
                                      </p:cBhvr>
                                      <p:to>
                                        <p:strVal val="visible"/>
                                      </p:to>
                                    </p:set>
                                    <p:anim calcmode="lin" valueType="num">
                                      <p:cBhvr additive="base">
                                        <p:cTn id="93" dur="500" fill="hold"/>
                                        <p:tgtEl>
                                          <p:spTgt spid="33834"/>
                                        </p:tgtEl>
                                        <p:attrNameLst>
                                          <p:attrName>ppt_x</p:attrName>
                                        </p:attrNameLst>
                                      </p:cBhvr>
                                      <p:tavLst>
                                        <p:tav tm="0">
                                          <p:val>
                                            <p:strVal val="0-#ppt_w/2"/>
                                          </p:val>
                                        </p:tav>
                                        <p:tav tm="100000">
                                          <p:val>
                                            <p:strVal val="#ppt_x"/>
                                          </p:val>
                                        </p:tav>
                                      </p:tavLst>
                                    </p:anim>
                                    <p:anim calcmode="lin" valueType="num">
                                      <p:cBhvr additive="base">
                                        <p:cTn id="94" dur="500" fill="hold"/>
                                        <p:tgtEl>
                                          <p:spTgt spid="33834"/>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11900"/>
                            </p:stCondLst>
                            <p:childTnLst>
                              <p:par>
                                <p:cTn id="96" presetID="2" presetClass="entr" presetSubtype="8" fill="hold" grpId="0" nodeType="afterEffect">
                                  <p:stCondLst>
                                    <p:cond delay="0"/>
                                  </p:stCondLst>
                                  <p:childTnLst>
                                    <p:set>
                                      <p:cBhvr>
                                        <p:cTn id="97" dur="1" fill="hold">
                                          <p:stCondLst>
                                            <p:cond delay="0"/>
                                          </p:stCondLst>
                                        </p:cTn>
                                        <p:tgtEl>
                                          <p:spTgt spid="33833"/>
                                        </p:tgtEl>
                                        <p:attrNameLst>
                                          <p:attrName>style.visibility</p:attrName>
                                        </p:attrNameLst>
                                      </p:cBhvr>
                                      <p:to>
                                        <p:strVal val="visible"/>
                                      </p:to>
                                    </p:set>
                                    <p:anim calcmode="lin" valueType="num">
                                      <p:cBhvr additive="base">
                                        <p:cTn id="98" dur="500" fill="hold"/>
                                        <p:tgtEl>
                                          <p:spTgt spid="33833"/>
                                        </p:tgtEl>
                                        <p:attrNameLst>
                                          <p:attrName>ppt_x</p:attrName>
                                        </p:attrNameLst>
                                      </p:cBhvr>
                                      <p:tavLst>
                                        <p:tav tm="0">
                                          <p:val>
                                            <p:strVal val="0-#ppt_w/2"/>
                                          </p:val>
                                        </p:tav>
                                        <p:tav tm="100000">
                                          <p:val>
                                            <p:strVal val="#ppt_x"/>
                                          </p:val>
                                        </p:tav>
                                      </p:tavLst>
                                    </p:anim>
                                    <p:anim calcmode="lin" valueType="num">
                                      <p:cBhvr additive="base">
                                        <p:cTn id="99" dur="500" fill="hold"/>
                                        <p:tgtEl>
                                          <p:spTgt spid="33833"/>
                                        </p:tgtEl>
                                        <p:attrNameLst>
                                          <p:attrName>ppt_y</p:attrName>
                                        </p:attrNameLst>
                                      </p:cBhvr>
                                      <p:tavLst>
                                        <p:tav tm="0">
                                          <p:val>
                                            <p:strVal val="#ppt_y"/>
                                          </p:val>
                                        </p:tav>
                                        <p:tav tm="100000">
                                          <p:val>
                                            <p:strVal val="#ppt_y"/>
                                          </p:val>
                                        </p:tav>
                                      </p:tavLst>
                                    </p:anim>
                                  </p:childTnLst>
                                </p:cTn>
                              </p:par>
                            </p:childTnLst>
                          </p:cTn>
                        </p:par>
                        <p:par>
                          <p:cTn id="100" fill="hold" nodeType="afterGroup">
                            <p:stCondLst>
                              <p:cond delay="12400"/>
                            </p:stCondLst>
                            <p:childTnLst>
                              <p:par>
                                <p:cTn id="101" presetID="9" presetClass="entr" presetSubtype="0" fill="hold" nodeType="afterEffect">
                                  <p:stCondLst>
                                    <p:cond delay="100"/>
                                  </p:stCondLst>
                                  <p:childTnLst>
                                    <p:set>
                                      <p:cBhvr>
                                        <p:cTn id="102" dur="1" fill="hold">
                                          <p:stCondLst>
                                            <p:cond delay="0"/>
                                          </p:stCondLst>
                                        </p:cTn>
                                        <p:tgtEl>
                                          <p:spTgt spid="33835"/>
                                        </p:tgtEl>
                                        <p:attrNameLst>
                                          <p:attrName>style.visibility</p:attrName>
                                        </p:attrNameLst>
                                      </p:cBhvr>
                                      <p:to>
                                        <p:strVal val="visible"/>
                                      </p:to>
                                    </p:set>
                                    <p:animEffect transition="in" filter="dissolve">
                                      <p:cBhvr>
                                        <p:cTn id="103" dur="500"/>
                                        <p:tgtEl>
                                          <p:spTgt spid="33835"/>
                                        </p:tgtEl>
                                      </p:cBhvr>
                                    </p:animEffect>
                                  </p:childTnLst>
                                </p:cTn>
                              </p:par>
                            </p:childTnLst>
                          </p:cTn>
                        </p:par>
                        <p:par>
                          <p:cTn id="104" fill="hold" nodeType="afterGroup">
                            <p:stCondLst>
                              <p:cond delay="13000"/>
                            </p:stCondLst>
                            <p:childTnLst>
                              <p:par>
                                <p:cTn id="105" presetID="2" presetClass="entr" presetSubtype="8" fill="hold" grpId="0" nodeType="afterEffect">
                                  <p:stCondLst>
                                    <p:cond delay="100"/>
                                  </p:stCondLst>
                                  <p:childTnLst>
                                    <p:set>
                                      <p:cBhvr>
                                        <p:cTn id="106" dur="1" fill="hold">
                                          <p:stCondLst>
                                            <p:cond delay="0"/>
                                          </p:stCondLst>
                                        </p:cTn>
                                        <p:tgtEl>
                                          <p:spTgt spid="33837"/>
                                        </p:tgtEl>
                                        <p:attrNameLst>
                                          <p:attrName>style.visibility</p:attrName>
                                        </p:attrNameLst>
                                      </p:cBhvr>
                                      <p:to>
                                        <p:strVal val="visible"/>
                                      </p:to>
                                    </p:set>
                                    <p:anim calcmode="lin" valueType="num">
                                      <p:cBhvr additive="base">
                                        <p:cTn id="107" dur="500" fill="hold"/>
                                        <p:tgtEl>
                                          <p:spTgt spid="33837"/>
                                        </p:tgtEl>
                                        <p:attrNameLst>
                                          <p:attrName>ppt_x</p:attrName>
                                        </p:attrNameLst>
                                      </p:cBhvr>
                                      <p:tavLst>
                                        <p:tav tm="0">
                                          <p:val>
                                            <p:strVal val="0-#ppt_w/2"/>
                                          </p:val>
                                        </p:tav>
                                        <p:tav tm="100000">
                                          <p:val>
                                            <p:strVal val="#ppt_x"/>
                                          </p:val>
                                        </p:tav>
                                      </p:tavLst>
                                    </p:anim>
                                    <p:anim calcmode="lin" valueType="num">
                                      <p:cBhvr additive="base">
                                        <p:cTn id="108" dur="500" fill="hold"/>
                                        <p:tgtEl>
                                          <p:spTgt spid="33837"/>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3600"/>
                            </p:stCondLst>
                            <p:childTnLst>
                              <p:par>
                                <p:cTn id="110" presetID="2" presetClass="entr" presetSubtype="8" fill="hold" grpId="0" nodeType="afterEffect">
                                  <p:stCondLst>
                                    <p:cond delay="0"/>
                                  </p:stCondLst>
                                  <p:childTnLst>
                                    <p:set>
                                      <p:cBhvr>
                                        <p:cTn id="111" dur="1" fill="hold">
                                          <p:stCondLst>
                                            <p:cond delay="0"/>
                                          </p:stCondLst>
                                        </p:cTn>
                                        <p:tgtEl>
                                          <p:spTgt spid="33836"/>
                                        </p:tgtEl>
                                        <p:attrNameLst>
                                          <p:attrName>style.visibility</p:attrName>
                                        </p:attrNameLst>
                                      </p:cBhvr>
                                      <p:to>
                                        <p:strVal val="visible"/>
                                      </p:to>
                                    </p:set>
                                    <p:anim calcmode="lin" valueType="num">
                                      <p:cBhvr additive="base">
                                        <p:cTn id="112" dur="500" fill="hold"/>
                                        <p:tgtEl>
                                          <p:spTgt spid="33836"/>
                                        </p:tgtEl>
                                        <p:attrNameLst>
                                          <p:attrName>ppt_x</p:attrName>
                                        </p:attrNameLst>
                                      </p:cBhvr>
                                      <p:tavLst>
                                        <p:tav tm="0">
                                          <p:val>
                                            <p:strVal val="0-#ppt_w/2"/>
                                          </p:val>
                                        </p:tav>
                                        <p:tav tm="100000">
                                          <p:val>
                                            <p:strVal val="#ppt_x"/>
                                          </p:val>
                                        </p:tav>
                                      </p:tavLst>
                                    </p:anim>
                                    <p:anim calcmode="lin" valueType="num">
                                      <p:cBhvr additive="base">
                                        <p:cTn id="113" dur="500" fill="hold"/>
                                        <p:tgtEl>
                                          <p:spTgt spid="33836"/>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4100"/>
                            </p:stCondLst>
                            <p:childTnLst>
                              <p:par>
                                <p:cTn id="115" presetID="9" presetClass="entr" presetSubtype="0" fill="hold" nodeType="afterEffect">
                                  <p:stCondLst>
                                    <p:cond delay="100"/>
                                  </p:stCondLst>
                                  <p:childTnLst>
                                    <p:set>
                                      <p:cBhvr>
                                        <p:cTn id="116" dur="1" fill="hold">
                                          <p:stCondLst>
                                            <p:cond delay="0"/>
                                          </p:stCondLst>
                                        </p:cTn>
                                        <p:tgtEl>
                                          <p:spTgt spid="33838"/>
                                        </p:tgtEl>
                                        <p:attrNameLst>
                                          <p:attrName>style.visibility</p:attrName>
                                        </p:attrNameLst>
                                      </p:cBhvr>
                                      <p:to>
                                        <p:strVal val="visible"/>
                                      </p:to>
                                    </p:set>
                                    <p:animEffect transition="in" filter="dissolve">
                                      <p:cBhvr>
                                        <p:cTn id="11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2" grpId="0" autoUpdateAnimBg="0"/>
      <p:bldP spid="33824" grpId="0" autoUpdateAnimBg="0"/>
      <p:bldP spid="33825" grpId="0" autoUpdateAnimBg="0"/>
      <p:bldP spid="33827" grpId="0" autoUpdateAnimBg="0"/>
      <p:bldP spid="33828" grpId="0" autoUpdateAnimBg="0"/>
      <p:bldP spid="33830" grpId="0" autoUpdateAnimBg="0"/>
      <p:bldP spid="33831" grpId="0" autoUpdateAnimBg="0"/>
      <p:bldP spid="33833" grpId="0" autoUpdateAnimBg="0"/>
      <p:bldP spid="33834" grpId="0" autoUpdateAnimBg="0"/>
      <p:bldP spid="33836" grpId="0" autoUpdateAnimBg="0"/>
      <p:bldP spid="33837"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64"/>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1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7.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4.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3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heme/theme1.xml><?xml version="1.0" encoding="utf-8"?>
<a:theme xmlns:a="http://schemas.openxmlformats.org/drawingml/2006/main" name="第一PPT，www.1ppt.com">
  <a:themeElements>
    <a:clrScheme name="自定义 274">
      <a:dk1>
        <a:sysClr val="windowText" lastClr="000000"/>
      </a:dk1>
      <a:lt1>
        <a:sysClr val="window" lastClr="FFFFFF"/>
      </a:lt1>
      <a:dk2>
        <a:srgbClr val="2AB2CC"/>
      </a:dk2>
      <a:lt2>
        <a:srgbClr val="E7E6E6"/>
      </a:lt2>
      <a:accent1>
        <a:srgbClr val="2AB2CC"/>
      </a:accent1>
      <a:accent2>
        <a:srgbClr val="BFBFBF"/>
      </a:accent2>
      <a:accent3>
        <a:srgbClr val="2AB2CC"/>
      </a:accent3>
      <a:accent4>
        <a:srgbClr val="BFBFBF"/>
      </a:accent4>
      <a:accent5>
        <a:srgbClr val="2AB2CC"/>
      </a:accent5>
      <a:accent6>
        <a:srgbClr val="BFBFBF"/>
      </a:accent6>
      <a:hlink>
        <a:srgbClr val="2AB2CC"/>
      </a:hlink>
      <a:folHlink>
        <a:srgbClr val="BFBFB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3318</Words>
  <Application>Microsoft Office PowerPoint</Application>
  <PresentationFormat>自定义</PresentationFormat>
  <Paragraphs>292</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蓝色简洁</dc:title>
  <dc:creator/>
  <cp:keywords>www.1ppt.com</cp:keywords>
  <cp:lastModifiedBy/>
  <cp:revision>1</cp:revision>
  <dcterms:created xsi:type="dcterms:W3CDTF">2016-12-31T14:08:17Z</dcterms:created>
  <dcterms:modified xsi:type="dcterms:W3CDTF">2019-01-20T14:34:58Z</dcterms:modified>
</cp:coreProperties>
</file>