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04" r:id="rId4"/>
    <p:sldId id="3105" r:id="rId5"/>
    <p:sldId id="3091" r:id="rId6"/>
    <p:sldId id="3097" r:id="rId7"/>
    <p:sldId id="3096" r:id="rId8"/>
    <p:sldId id="3093" r:id="rId9"/>
    <p:sldId id="3106" r:id="rId10"/>
    <p:sldId id="3098" r:id="rId11"/>
    <p:sldId id="3089" r:id="rId12"/>
    <p:sldId id="3090" r:id="rId13"/>
    <p:sldId id="3100" r:id="rId14"/>
    <p:sldId id="3107" r:id="rId15"/>
    <p:sldId id="3087" r:id="rId16"/>
    <p:sldId id="3099" r:id="rId17"/>
    <p:sldId id="3092" r:id="rId18"/>
    <p:sldId id="3095" r:id="rId19"/>
    <p:sldId id="3108" r:id="rId20"/>
    <p:sldId id="3101" r:id="rId21"/>
    <p:sldId id="3088" r:id="rId22"/>
    <p:sldId id="3094" r:id="rId23"/>
    <p:sldId id="3109" r:id="rId24"/>
    <p:sldId id="311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EF-44C9-86E0-19DEE770D49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EF-44C9-86E0-19DEE770D49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0EF-44C9-86E0-19DEE770D49E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0EF-44C9-86E0-19DEE770D49E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0EF-44C9-86E0-19DEE770D49E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0EF-44C9-86E0-19DEE770D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5D-4798-AAB8-B2DCFB8078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5D-4798-AAB8-B2DCFB80784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5D-4798-AAB8-B2DCFB80784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5D-4798-AAB8-B2DCFB80784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75D-4798-AAB8-B2DCFB80784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75D-4798-AAB8-B2DCFB80784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75D-4798-AAB8-B2DCFB80784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C75D-4798-AAB8-B2DCFB807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B5-4184-A27C-3A48A61475E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B5-4184-A27C-3A48A61475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FB5-4184-A27C-3A48A61475E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FB5-4184-A27C-3A48A61475EC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FB5-4184-A27C-3A48A61475EC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FB5-4184-A27C-3A48A61475EC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FB5-4184-A27C-3A48A61475EC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FB5-4184-A27C-3A48A61475E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BFB5-4184-A27C-3A48A6147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30-4FCA-ADF1-3FDA4F84A9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30-4FCA-ADF1-3FDA4F84A98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430-4FCA-ADF1-3FDA4F84A98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430-4FCA-ADF1-3FDA4F84A98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D430-4FCA-ADF1-3FDA4F84A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7597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803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7858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4903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335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000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9080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286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1851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45219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381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2239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182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806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59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71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6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8791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282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01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43766"/>
            <a:ext cx="12858750" cy="1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 userDrawn="1"/>
        </p:nvGrpSpPr>
        <p:grpSpPr>
          <a:xfrm>
            <a:off x="516714" y="187358"/>
            <a:ext cx="303705" cy="303705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957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639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436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8228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015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614679" y="678467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43260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148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41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23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876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979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713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0997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261023" y="1478844"/>
            <a:ext cx="6192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spc="300" dirty="0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Pharmaceutical drug </a:t>
            </a:r>
            <a:r>
              <a:rPr lang="en-US" altLang="zh-CN" sz="2000" spc="300" dirty="0" err="1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powerpoint</a:t>
            </a:r>
            <a:r>
              <a:rPr lang="en-US" altLang="zh-CN" sz="2000" spc="300" dirty="0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template</a:t>
            </a: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1981669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396927" y="591989"/>
            <a:ext cx="806489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医药药</a:t>
            </a:r>
            <a:r>
              <a:rPr lang="zh-CN" altLang="en-US" sz="6000" cap="all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品行业</a:t>
            </a:r>
            <a:r>
              <a:rPr lang="en-US" altLang="zh-CN" sz="6000" cap="all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PPT</a:t>
            </a:r>
            <a:r>
              <a:rPr lang="zh-CN" altLang="en-US" sz="6000" cap="all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模板</a:t>
            </a:r>
            <a:endParaRPr lang="zh-CN" altLang="en-US" sz="6000" cap="all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4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6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1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9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353449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1905769"/>
            <a:ext cx="2647534" cy="261140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611398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390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5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2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9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353449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1905769"/>
            <a:ext cx="2647534" cy="261140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540866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7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43" y="895"/>
            <a:ext cx="6427433" cy="723086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0770" y="1162519"/>
            <a:ext cx="1752146" cy="4221352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569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5693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r>
              <a:rPr lang="zh-CN" altLang="en-US" sz="569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en-US" altLang="zh-CN" sz="5693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008868" y="1885337"/>
            <a:ext cx="841014" cy="841014"/>
            <a:chOff x="3529981" y="507683"/>
            <a:chExt cx="598350" cy="598350"/>
          </a:xfrm>
        </p:grpSpPr>
        <p:sp>
          <p:nvSpPr>
            <p:cNvPr id="15" name="椭圆 14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354206" y="2032740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54206" y="3091535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312473" y="5209128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57023" y="2994073"/>
            <a:ext cx="841014" cy="841014"/>
            <a:chOff x="3529981" y="507683"/>
            <a:chExt cx="598350" cy="598350"/>
          </a:xfrm>
        </p:grpSpPr>
        <p:sp>
          <p:nvSpPr>
            <p:cNvPr id="21" name="椭圆 2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65004" y="5091284"/>
            <a:ext cx="841014" cy="841014"/>
            <a:chOff x="3529981" y="507683"/>
            <a:chExt cx="598350" cy="598350"/>
          </a:xfrm>
        </p:grpSpPr>
        <p:sp>
          <p:nvSpPr>
            <p:cNvPr id="24" name="椭圆 2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53925" y="4050769"/>
            <a:ext cx="841014" cy="841014"/>
            <a:chOff x="3529981" y="507683"/>
            <a:chExt cx="598350" cy="598350"/>
          </a:xfrm>
        </p:grpSpPr>
        <p:sp>
          <p:nvSpPr>
            <p:cNvPr id="27" name="椭圆 2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7312472" y="4150333"/>
            <a:ext cx="2515910" cy="646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4823999"/>
      </p:ext>
    </p:extLst>
  </p:cSld>
  <p:clrMapOvr>
    <a:masterClrMapping/>
  </p:clrMapOvr>
  <p:transition spd="slow" advTm="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1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801391" y="1643970"/>
            <a:ext cx="54005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spc="300" dirty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Pharmaceutical drug </a:t>
            </a:r>
            <a:r>
              <a:rPr lang="en-US" altLang="zh-CN" sz="2000" spc="300" dirty="0" err="1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powerpoint</a:t>
            </a:r>
            <a:r>
              <a:rPr lang="en-US" altLang="zh-CN" sz="2000" spc="300" dirty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 template</a:t>
            </a: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215719" y="1964786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189630" y="736005"/>
            <a:ext cx="662412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000" cap="all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21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1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6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3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340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353449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1905769"/>
            <a:ext cx="2647534" cy="261140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213716" cy="2230565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67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68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8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8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353449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1905769"/>
            <a:ext cx="2647534" cy="261140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553690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97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798BD72F-69BD-407B-890D-6AD3D571A1D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128"/>
</p:tagLst>
</file>

<file path=ppt/theme/theme1.xml><?xml version="1.0" encoding="utf-8"?>
<a:theme xmlns:a="http://schemas.openxmlformats.org/drawingml/2006/main" name="第一PPT，www.1ppt.com">
  <a:themeElements>
    <a:clrScheme name="自定义 18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B595A"/>
      </a:accent1>
      <a:accent2>
        <a:srgbClr val="FC8388"/>
      </a:accent2>
      <a:accent3>
        <a:srgbClr val="2B595A"/>
      </a:accent3>
      <a:accent4>
        <a:srgbClr val="FC8388"/>
      </a:accent4>
      <a:accent5>
        <a:srgbClr val="2B595A"/>
      </a:accent5>
      <a:accent6>
        <a:srgbClr val="FC8388"/>
      </a:accent6>
      <a:hlink>
        <a:srgbClr val="2B595A"/>
      </a:hlink>
      <a:folHlink>
        <a:srgbClr val="FC838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2591</Words>
  <Application>Microsoft Office PowerPoint</Application>
  <PresentationFormat>自定义</PresentationFormat>
  <Paragraphs>247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医药</dc:title>
  <dc:creator/>
  <cp:keywords>www.1ppt.com</cp:keywords>
  <cp:lastModifiedBy/>
  <cp:revision>1</cp:revision>
  <dcterms:created xsi:type="dcterms:W3CDTF">2016-10-17T14:00:15Z</dcterms:created>
  <dcterms:modified xsi:type="dcterms:W3CDTF">2019-01-20T14:18:01Z</dcterms:modified>
</cp:coreProperties>
</file>