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30"/>
  </p:notesMasterIdLst>
  <p:sldIdLst>
    <p:sldId id="256" r:id="rId3"/>
    <p:sldId id="257" r:id="rId4"/>
    <p:sldId id="280" r:id="rId5"/>
    <p:sldId id="258" r:id="rId6"/>
    <p:sldId id="261" r:id="rId7"/>
    <p:sldId id="262" r:id="rId8"/>
    <p:sldId id="281" r:id="rId9"/>
    <p:sldId id="264" r:id="rId10"/>
    <p:sldId id="265" r:id="rId11"/>
    <p:sldId id="266" r:id="rId12"/>
    <p:sldId id="282" r:id="rId13"/>
    <p:sldId id="268" r:id="rId14"/>
    <p:sldId id="269" r:id="rId15"/>
    <p:sldId id="270" r:id="rId16"/>
    <p:sldId id="283" r:id="rId17"/>
    <p:sldId id="271" r:id="rId18"/>
    <p:sldId id="272" r:id="rId19"/>
    <p:sldId id="273" r:id="rId20"/>
    <p:sldId id="274" r:id="rId21"/>
    <p:sldId id="275" r:id="rId22"/>
    <p:sldId id="284" r:id="rId23"/>
    <p:sldId id="276" r:id="rId24"/>
    <p:sldId id="277" r:id="rId25"/>
    <p:sldId id="278" r:id="rId26"/>
    <p:sldId id="279" r:id="rId27"/>
    <p:sldId id="286" r:id="rId28"/>
    <p:sldId id="287" r:id="rId2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DA156"/>
    <a:srgbClr val="ECE54F"/>
    <a:srgbClr val="59A1C6"/>
    <a:srgbClr val="136198"/>
    <a:srgbClr val="EECF33"/>
    <a:srgbClr val="E5AC3C"/>
    <a:srgbClr val="D5393C"/>
    <a:srgbClr val="1D6766"/>
    <a:srgbClr val="F5BB7B"/>
    <a:srgbClr val="6142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50" autoAdjust="0"/>
  </p:normalViewPr>
  <p:slideViewPr>
    <p:cSldViewPr>
      <p:cViewPr varScale="1">
        <p:scale>
          <a:sx n="77" d="100"/>
          <a:sy n="77" d="100"/>
        </p:scale>
        <p:origin x="-102" y="-1440"/>
      </p:cViewPr>
      <p:guideLst>
        <p:guide orient="horz" pos="1509"/>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BC7C30-895B-4974-8A60-19541C82F6B3}" type="datetimeFigureOut">
              <a:rPr lang="en-US" smtClean="0"/>
              <a:t>1/20/2019</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C1CD97-E9EA-4E82-9539-BE60926ECBB9}" type="slidenum">
              <a:rPr lang="en-US" smtClean="0"/>
              <a:t>‹#›</a:t>
            </a:fld>
            <a:endParaRPr lang="en-US" dirty="0"/>
          </a:p>
        </p:txBody>
      </p:sp>
    </p:spTree>
    <p:extLst>
      <p:ext uri="{BB962C8B-B14F-4D97-AF65-F5344CB8AC3E}">
        <p14:creationId xmlns:p14="http://schemas.microsoft.com/office/powerpoint/2010/main" val="1914952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C1CD97-E9EA-4E82-9539-BE60926ECBB9}" type="slidenum">
              <a:rPr lang="en-US" smtClean="0"/>
              <a:t>8</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5C8B01-B15C-4B92-AA4C-045722D7B210}" type="datetimeFigureOut">
              <a:rPr lang="en-US" smtClean="0"/>
              <a:t>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5C8B01-B15C-4B92-AA4C-045722D7B210}" type="datetimeFigureOut">
              <a:rPr lang="en-US" smtClean="0"/>
              <a:t>1/20/2019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88A23F-A93F-400B-92A9-5DE2DC36D17A}"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5C8B01-B15C-4B92-AA4C-045722D7B210}" type="datetimeFigureOut">
              <a:rPr lang="en-US" smtClean="0"/>
              <a:t>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5C8B01-B15C-4B92-AA4C-045722D7B210}" type="datetimeFigureOut">
              <a:rPr lang="en-US" smtClean="0"/>
              <a:t>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23563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06794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94640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17156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8488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8904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2676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5C8B01-B15C-4B92-AA4C-045722D7B210}" type="datetimeFigureOut">
              <a:rPr lang="en-US" smtClean="0"/>
              <a:t>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3038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95178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5703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3551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5C8B01-B15C-4B92-AA4C-045722D7B210}" type="datetimeFigureOut">
              <a:rPr lang="en-US" smtClean="0"/>
              <a:t>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5C8B01-B15C-4B92-AA4C-045722D7B210}" type="datetimeFigureOut">
              <a:rPr lang="en-US" smtClean="0"/>
              <a:t>1/20/2019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88A23F-A93F-400B-92A9-5DE2DC36D17A}"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5C8B01-B15C-4B92-AA4C-045722D7B210}" type="datetimeFigureOut">
              <a:rPr lang="en-US" smtClean="0"/>
              <a:t>1/20/2019</a:t>
            </a:fld>
            <a:endParaRPr lang="en-US" dirty="0"/>
          </a:p>
        </p:txBody>
      </p:sp>
      <p:sp>
        <p:nvSpPr>
          <p:cNvPr id="4" name="页脚占位符 3"/>
          <p:cNvSpPr>
            <a:spLocks noGrp="1"/>
          </p:cNvSpPr>
          <p:nvPr>
            <p:ph type="ftr" sz="quarter" idx="11"/>
          </p:nvPr>
        </p:nvSpPr>
        <p:spPr/>
        <p:txBody>
          <a:bodyPr/>
          <a:lstStyle/>
          <a:p>
            <a:endParaRPr lang="en-US" dirty="0"/>
          </a:p>
        </p:txBody>
      </p:sp>
      <p:sp>
        <p:nvSpPr>
          <p:cNvPr id="5" name="灯片编号占位符 4"/>
          <p:cNvSpPr>
            <a:spLocks noGrp="1"/>
          </p:cNvSpPr>
          <p:nvPr>
            <p:ph type="sldNum" sz="quarter" idx="12"/>
          </p:nvPr>
        </p:nvSpPr>
        <p:spPr/>
        <p:txBody>
          <a:bodyPr/>
          <a:lstStyle/>
          <a:p>
            <a:fld id="{AB88A23F-A93F-400B-92A9-5DE2DC36D17A}" type="slidenum">
              <a:rPr lang="en-US" smtClean="0"/>
              <a:t>‹#›</a:t>
            </a:fld>
            <a:endParaRPr lang="en-US" dirty="0"/>
          </a:p>
        </p:txBody>
      </p:sp>
      <p:sp>
        <p:nvSpPr>
          <p:cNvPr id="6" name="矩形 5"/>
          <p:cNvSpPr/>
          <p:nvPr userDrawn="1"/>
        </p:nvSpPr>
        <p:spPr>
          <a:xfrm>
            <a:off x="7380312" y="4731990"/>
            <a:ext cx="775136" cy="246221"/>
          </a:xfrm>
          <a:prstGeom prst="rect">
            <a:avLst/>
          </a:prstGeom>
        </p:spPr>
        <p:txBody>
          <a:bodyPr wrap="square">
            <a:spAutoFit/>
          </a:bodyPr>
          <a:lstStyle/>
          <a:p>
            <a:pPr lvl="0"/>
            <a:r>
              <a:rPr lang="en-US" altLang="zh-CN" sz="100" dirty="0">
                <a:solidFill>
                  <a:srgbClr val="FFC000"/>
                </a:solidFill>
              </a:rPr>
              <a:t>PPT</a:t>
            </a:r>
            <a:r>
              <a:rPr lang="zh-CN" altLang="en-US" sz="100" dirty="0">
                <a:solidFill>
                  <a:srgbClr val="FFC000"/>
                </a:solidFill>
              </a:rPr>
              <a:t>模板下载：</a:t>
            </a:r>
            <a:r>
              <a:rPr lang="en-US" altLang="zh-CN" sz="100" dirty="0">
                <a:solidFill>
                  <a:srgbClr val="FFC000"/>
                </a:solidFill>
              </a:rPr>
              <a:t>www.1ppt.com/moban/     </a:t>
            </a:r>
            <a:r>
              <a:rPr lang="zh-CN" altLang="en-US" sz="100" dirty="0">
                <a:solidFill>
                  <a:srgbClr val="FFC000"/>
                </a:solidFill>
              </a:rPr>
              <a:t>行业</a:t>
            </a:r>
            <a:r>
              <a:rPr lang="en-US" altLang="zh-CN" sz="100" dirty="0">
                <a:solidFill>
                  <a:srgbClr val="FFC000"/>
                </a:solidFill>
              </a:rPr>
              <a:t>PPT</a:t>
            </a:r>
            <a:r>
              <a:rPr lang="zh-CN" altLang="en-US" sz="100" dirty="0">
                <a:solidFill>
                  <a:srgbClr val="FFC000"/>
                </a:solidFill>
              </a:rPr>
              <a:t>模板：</a:t>
            </a:r>
            <a:r>
              <a:rPr lang="en-US" altLang="zh-CN" sz="100" dirty="0">
                <a:solidFill>
                  <a:srgbClr val="FFC000"/>
                </a:solidFill>
              </a:rPr>
              <a:t>www.1ppt.com/hangye/ </a:t>
            </a:r>
          </a:p>
          <a:p>
            <a:pPr lvl="0"/>
            <a:r>
              <a:rPr lang="zh-CN" altLang="en-US" sz="100" dirty="0">
                <a:solidFill>
                  <a:srgbClr val="FFC000"/>
                </a:solidFill>
              </a:rPr>
              <a:t>节日</a:t>
            </a:r>
            <a:r>
              <a:rPr lang="en-US" altLang="zh-CN" sz="100" dirty="0">
                <a:solidFill>
                  <a:srgbClr val="FFC000"/>
                </a:solidFill>
              </a:rPr>
              <a:t>PPT</a:t>
            </a:r>
            <a:r>
              <a:rPr lang="zh-CN" altLang="en-US" sz="100" dirty="0">
                <a:solidFill>
                  <a:srgbClr val="FFC000"/>
                </a:solidFill>
              </a:rPr>
              <a:t>模板：</a:t>
            </a:r>
            <a:r>
              <a:rPr lang="en-US" altLang="zh-CN" sz="100" dirty="0">
                <a:solidFill>
                  <a:srgbClr val="FFC000"/>
                </a:solidFill>
              </a:rPr>
              <a:t>www.1ppt.com/jieri/           PPT</a:t>
            </a:r>
            <a:r>
              <a:rPr lang="zh-CN" altLang="en-US" sz="100" dirty="0">
                <a:solidFill>
                  <a:srgbClr val="FFC000"/>
                </a:solidFill>
              </a:rPr>
              <a:t>素材下载：</a:t>
            </a:r>
            <a:r>
              <a:rPr lang="en-US" altLang="zh-CN" sz="100" dirty="0">
                <a:solidFill>
                  <a:srgbClr val="FFC000"/>
                </a:solidFill>
              </a:rPr>
              <a:t>www.1ppt.com/sucai/</a:t>
            </a:r>
          </a:p>
          <a:p>
            <a:pPr lvl="0"/>
            <a:r>
              <a:rPr lang="en-US" altLang="zh-CN" sz="100" dirty="0">
                <a:solidFill>
                  <a:srgbClr val="FFC000"/>
                </a:solidFill>
              </a:rPr>
              <a:t>PPT</a:t>
            </a:r>
            <a:r>
              <a:rPr lang="zh-CN" altLang="en-US" sz="100" dirty="0">
                <a:solidFill>
                  <a:srgbClr val="FFC000"/>
                </a:solidFill>
              </a:rPr>
              <a:t>背景图片：</a:t>
            </a:r>
            <a:r>
              <a:rPr lang="en-US" altLang="zh-CN" sz="100" dirty="0">
                <a:solidFill>
                  <a:srgbClr val="FFC000"/>
                </a:solidFill>
              </a:rPr>
              <a:t>www.1ppt.com/beijing/      PPT</a:t>
            </a:r>
            <a:r>
              <a:rPr lang="zh-CN" altLang="en-US" sz="100" dirty="0">
                <a:solidFill>
                  <a:srgbClr val="FFC000"/>
                </a:solidFill>
              </a:rPr>
              <a:t>图表下载：</a:t>
            </a:r>
            <a:r>
              <a:rPr lang="en-US" altLang="zh-CN" sz="100" dirty="0">
                <a:solidFill>
                  <a:srgbClr val="FFC000"/>
                </a:solidFill>
              </a:rPr>
              <a:t>www.1ppt.com/tubiao/      </a:t>
            </a:r>
          </a:p>
          <a:p>
            <a:pPr lvl="0"/>
            <a:r>
              <a:rPr lang="zh-CN" altLang="en-US" sz="100" dirty="0">
                <a:solidFill>
                  <a:srgbClr val="FFC000"/>
                </a:solidFill>
              </a:rPr>
              <a:t>优秀</a:t>
            </a:r>
            <a:r>
              <a:rPr lang="en-US" altLang="zh-CN" sz="100" dirty="0">
                <a:solidFill>
                  <a:srgbClr val="FFC000"/>
                </a:solidFill>
              </a:rPr>
              <a:t>PPT</a:t>
            </a:r>
            <a:r>
              <a:rPr lang="zh-CN" altLang="en-US" sz="100" dirty="0">
                <a:solidFill>
                  <a:srgbClr val="FFC000"/>
                </a:solidFill>
              </a:rPr>
              <a:t>下载：</a:t>
            </a:r>
            <a:r>
              <a:rPr lang="en-US" altLang="zh-CN" sz="100" dirty="0">
                <a:solidFill>
                  <a:srgbClr val="FFC000"/>
                </a:solidFill>
              </a:rPr>
              <a:t>www.1ppt.com/xiazai/        PPT</a:t>
            </a:r>
            <a:r>
              <a:rPr lang="zh-CN" altLang="en-US" sz="100" dirty="0">
                <a:solidFill>
                  <a:srgbClr val="FFC000"/>
                </a:solidFill>
              </a:rPr>
              <a:t>教程： </a:t>
            </a:r>
            <a:r>
              <a:rPr lang="en-US" altLang="zh-CN" sz="100" dirty="0">
                <a:solidFill>
                  <a:srgbClr val="FFC000"/>
                </a:solidFill>
              </a:rPr>
              <a:t>www.1ppt.com/powerpoint/      </a:t>
            </a:r>
          </a:p>
          <a:p>
            <a:pPr lvl="0"/>
            <a:r>
              <a:rPr lang="en-US" altLang="zh-CN" sz="100" dirty="0">
                <a:solidFill>
                  <a:srgbClr val="FFC000"/>
                </a:solidFill>
              </a:rPr>
              <a:t>Word</a:t>
            </a:r>
            <a:r>
              <a:rPr lang="zh-CN" altLang="en-US" sz="100" dirty="0">
                <a:solidFill>
                  <a:srgbClr val="FFC000"/>
                </a:solidFill>
              </a:rPr>
              <a:t>教程： </a:t>
            </a:r>
            <a:r>
              <a:rPr lang="en-US" altLang="zh-CN" sz="100" dirty="0">
                <a:solidFill>
                  <a:srgbClr val="FFC000"/>
                </a:solidFill>
              </a:rPr>
              <a:t>www.1ppt.com/word/              Excel</a:t>
            </a:r>
            <a:r>
              <a:rPr lang="zh-CN" altLang="en-US" sz="100" dirty="0">
                <a:solidFill>
                  <a:srgbClr val="FFC000"/>
                </a:solidFill>
              </a:rPr>
              <a:t>教程：</a:t>
            </a:r>
            <a:r>
              <a:rPr lang="en-US" altLang="zh-CN" sz="100" dirty="0">
                <a:solidFill>
                  <a:srgbClr val="FFC000"/>
                </a:solidFill>
              </a:rPr>
              <a:t>www.1ppt.com/excel/  </a:t>
            </a:r>
          </a:p>
          <a:p>
            <a:pPr lvl="0"/>
            <a:r>
              <a:rPr lang="zh-CN" altLang="en-US" sz="100" dirty="0">
                <a:solidFill>
                  <a:srgbClr val="FFC000"/>
                </a:solidFill>
              </a:rPr>
              <a:t>资料下载：</a:t>
            </a:r>
            <a:r>
              <a:rPr lang="en-US" altLang="zh-CN" sz="100" dirty="0">
                <a:solidFill>
                  <a:srgbClr val="FFC000"/>
                </a:solidFill>
              </a:rPr>
              <a:t>www.1ppt.com/ziliao/                PPT</a:t>
            </a:r>
            <a:r>
              <a:rPr lang="zh-CN" altLang="en-US" sz="100" dirty="0">
                <a:solidFill>
                  <a:srgbClr val="FFC000"/>
                </a:solidFill>
              </a:rPr>
              <a:t>课件下载：</a:t>
            </a:r>
            <a:r>
              <a:rPr lang="en-US" altLang="zh-CN" sz="100" dirty="0">
                <a:solidFill>
                  <a:srgbClr val="FFC000"/>
                </a:solidFill>
              </a:rPr>
              <a:t>www.1ppt.com/kejian/ </a:t>
            </a:r>
          </a:p>
          <a:p>
            <a:pPr lvl="0"/>
            <a:r>
              <a:rPr lang="zh-CN" altLang="en-US" sz="100" dirty="0">
                <a:solidFill>
                  <a:srgbClr val="FFC000"/>
                </a:solidFill>
              </a:rPr>
              <a:t>范文下载：</a:t>
            </a:r>
            <a:r>
              <a:rPr lang="en-US" altLang="zh-CN" sz="100" dirty="0">
                <a:solidFill>
                  <a:srgbClr val="FFC000"/>
                </a:solidFill>
              </a:rPr>
              <a:t>www.1ppt.com/fanwen/             </a:t>
            </a:r>
            <a:r>
              <a:rPr lang="zh-CN" altLang="en-US" sz="100" dirty="0">
                <a:solidFill>
                  <a:srgbClr val="FFC000"/>
                </a:solidFill>
              </a:rPr>
              <a:t>试卷下载：</a:t>
            </a:r>
            <a:r>
              <a:rPr lang="en-US" altLang="zh-CN" sz="100" dirty="0">
                <a:solidFill>
                  <a:srgbClr val="FFC000"/>
                </a:solidFill>
              </a:rPr>
              <a:t>www.1ppt.com/shiti/  </a:t>
            </a:r>
          </a:p>
          <a:p>
            <a:pPr lvl="0"/>
            <a:r>
              <a:rPr lang="zh-CN" altLang="en-US" sz="100" dirty="0">
                <a:solidFill>
                  <a:srgbClr val="FFC000"/>
                </a:solidFill>
              </a:rPr>
              <a:t>教案下载：</a:t>
            </a:r>
            <a:r>
              <a:rPr lang="en-US" altLang="zh-CN" sz="100" dirty="0">
                <a:solidFill>
                  <a:srgbClr val="FFC000"/>
                </a:solidFill>
              </a:rPr>
              <a:t>www.1ppt.com/jiaoan/  </a:t>
            </a:r>
            <a:r>
              <a:rPr lang="en-US" altLang="zh-CN" sz="100" dirty="0" smtClean="0">
                <a:solidFill>
                  <a:srgbClr val="FFC000"/>
                </a:solidFill>
              </a:rPr>
              <a:t>      </a:t>
            </a:r>
            <a:endParaRPr lang="en-US" altLang="zh-CN" sz="100" dirty="0">
              <a:solidFill>
                <a:srgbClr val="FFC000"/>
              </a:solidFill>
            </a:endParaRPr>
          </a:p>
          <a:p>
            <a:pPr lvl="0"/>
            <a:r>
              <a:rPr lang="zh-CN" altLang="en-US" sz="100" dirty="0" smtClean="0">
                <a:solidFill>
                  <a:srgbClr val="FFC000"/>
                </a:solidFill>
              </a:rPr>
              <a:t>字体下载：</a:t>
            </a:r>
            <a:r>
              <a:rPr lang="en-US" altLang="zh-CN" sz="100" dirty="0" smtClean="0">
                <a:solidFill>
                  <a:srgbClr val="FFC000"/>
                </a:solidFill>
              </a:rPr>
              <a:t>www.1ppt.com/ziti/</a:t>
            </a:r>
            <a:endParaRPr lang="en-US" altLang="zh-CN" sz="100" dirty="0">
              <a:solidFill>
                <a:srgbClr val="FFC000"/>
              </a:solidFill>
            </a:endParaRPr>
          </a:p>
          <a:p>
            <a:pPr lvl="0"/>
            <a:r>
              <a:rPr lang="en-US" altLang="zh-CN" sz="100" dirty="0">
                <a:solidFill>
                  <a:srgbClr val="FFC000"/>
                </a:solidFill>
              </a:rPr>
              <a:t> </a:t>
            </a:r>
            <a:endParaRPr lang="zh-CN" altLang="en-US" sz="100" dirty="0">
              <a:solidFill>
                <a:srgbClr val="FFC000"/>
              </a:solidFill>
            </a:endParaRPr>
          </a:p>
        </p:txBody>
      </p:sp>
    </p:spTree>
    <p:extLst>
      <p:ext uri="{BB962C8B-B14F-4D97-AF65-F5344CB8AC3E}">
        <p14:creationId xmlns:p14="http://schemas.microsoft.com/office/powerpoint/2010/main" val="625582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5C8B01-B15C-4B92-AA4C-045722D7B210}" type="datetimeFigureOut">
              <a:rPr lang="en-US" smtClean="0"/>
              <a:t>1/20/2019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B88A23F-A93F-400B-92A9-5DE2DC36D17A}"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5C8B01-B15C-4B92-AA4C-045722D7B210}" type="datetimeFigureOut">
              <a:rPr lang="en-US" smtClean="0"/>
              <a:t>1/20/2019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B88A23F-A93F-400B-92A9-5DE2DC36D17A}"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5C8B01-B15C-4B92-AA4C-045722D7B210}" type="datetimeFigureOut">
              <a:rPr lang="en-US" smtClean="0"/>
              <a:t>1/20/2019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B88A23F-A93F-400B-92A9-5DE2DC36D17A}"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5C8B01-B15C-4B92-AA4C-045722D7B210}" type="datetimeFigureOut">
              <a:rPr lang="en-US" smtClean="0"/>
              <a:t>1/20/2019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88A23F-A93F-400B-92A9-5DE2DC36D17A}"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D95C8B01-B15C-4B92-AA4C-045722D7B210}" type="datetimeFigureOut">
              <a:rPr lang="en-US" smtClean="0"/>
              <a:t>1/20/2019</a:t>
            </a:fld>
            <a:endParaRPr lang="en-US"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AB88A23F-A93F-400B-92A9-5DE2DC36D17A}"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60"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218192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8.png"/><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8.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8.png"/><Relationship Id="rId1" Type="http://schemas.openxmlformats.org/officeDocument/2006/relationships/slideLayout" Target="../slideLayouts/slideLayout8.xml"/><Relationship Id="rId5" Type="http://schemas.openxmlformats.org/officeDocument/2006/relationships/hyperlink" Target="http://sproutsocial.com/" TargetMode="External"/><Relationship Id="rId4" Type="http://schemas.openxmlformats.org/officeDocument/2006/relationships/hyperlink" Target="http://www.ixwebhosting.com/"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8.png"/><Relationship Id="rId1" Type="http://schemas.openxmlformats.org/officeDocument/2006/relationships/slideLayout" Target="../slideLayouts/slideLayout8.xml"/><Relationship Id="rId5" Type="http://schemas.openxmlformats.org/officeDocument/2006/relationships/hyperlink" Target="http://www.swayy.co/" TargetMode="External"/><Relationship Id="rId4" Type="http://schemas.openxmlformats.org/officeDocument/2006/relationships/hyperlink" Target="http://www.ixwebhosting.com/"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8.png"/><Relationship Id="rId1" Type="http://schemas.openxmlformats.org/officeDocument/2006/relationships/slideLayout" Target="../slideLayouts/slideLayout8.xml"/><Relationship Id="rId5" Type="http://schemas.openxmlformats.org/officeDocument/2006/relationships/hyperlink" Target="https://www.rebelmouse.com/" TargetMode="External"/><Relationship Id="rId4" Type="http://schemas.openxmlformats.org/officeDocument/2006/relationships/hyperlink" Target="http://www.ixwebhosting.com/"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8.png"/><Relationship Id="rId1" Type="http://schemas.openxmlformats.org/officeDocument/2006/relationships/slideLayout" Target="../slideLayouts/slideLayout8.xml"/><Relationship Id="rId5" Type="http://schemas.openxmlformats.org/officeDocument/2006/relationships/hyperlink" Target="http://www.socialmention.com/" TargetMode="External"/><Relationship Id="rId4" Type="http://schemas.openxmlformats.org/officeDocument/2006/relationships/hyperlink" Target="http://www.ixwebhosting.com/"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3.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hyperlink" Target="http://www.ixwebhosting.com/" TargetMode="External"/><Relationship Id="rId7"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3.png"/><Relationship Id="rId5" Type="http://schemas.openxmlformats.org/officeDocument/2006/relationships/image" Target="../media/image8.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icons.png"/>
          <p:cNvPicPr>
            <a:picLocks noChangeAspect="1"/>
          </p:cNvPicPr>
          <p:nvPr/>
        </p:nvPicPr>
        <p:blipFill>
          <a:blip r:embed="rId3"/>
          <a:stretch>
            <a:fillRect/>
          </a:stretch>
        </p:blipFill>
        <p:spPr>
          <a:xfrm>
            <a:off x="762000" y="361950"/>
            <a:ext cx="7644012" cy="3602525"/>
          </a:xfrm>
          <a:prstGeom prst="rect">
            <a:avLst/>
          </a:prstGeom>
        </p:spPr>
      </p:pic>
      <p:pic>
        <p:nvPicPr>
          <p:cNvPr id="5" name="Picture 4" descr="cloud.png"/>
          <p:cNvPicPr>
            <a:picLocks noChangeAspect="1"/>
          </p:cNvPicPr>
          <p:nvPr/>
        </p:nvPicPr>
        <p:blipFill>
          <a:blip r:embed="rId4"/>
          <a:stretch>
            <a:fillRect/>
          </a:stretch>
        </p:blipFill>
        <p:spPr>
          <a:xfrm>
            <a:off x="2184835" y="1200150"/>
            <a:ext cx="4774330" cy="2752511"/>
          </a:xfrm>
          <a:prstGeom prst="rect">
            <a:avLst/>
          </a:prstGeom>
        </p:spPr>
      </p:pic>
      <p:sp>
        <p:nvSpPr>
          <p:cNvPr id="6" name="TextBox 5"/>
          <p:cNvSpPr txBox="1"/>
          <p:nvPr/>
        </p:nvSpPr>
        <p:spPr>
          <a:xfrm>
            <a:off x="3119454" y="1740753"/>
            <a:ext cx="2899643" cy="830997"/>
          </a:xfrm>
          <a:prstGeom prst="rect">
            <a:avLst/>
          </a:prstGeom>
          <a:noFill/>
        </p:spPr>
        <p:txBody>
          <a:bodyPr wrap="square" rtlCol="0">
            <a:spAutoFit/>
          </a:bodyPr>
          <a:lstStyle/>
          <a:p>
            <a:pPr algn="dist">
              <a:lnSpc>
                <a:spcPct val="100000"/>
              </a:lnSpc>
            </a:pPr>
            <a:r>
              <a:rPr lang="zh-CN" altLang="en-US" sz="2400" dirty="0">
                <a:solidFill>
                  <a:schemeClr val="bg1"/>
                </a:solidFill>
                <a:latin typeface="方正正大黑简体" panose="02000000000000000000" pitchFamily="2" charset="-122"/>
                <a:ea typeface="方正正大黑简体" panose="02000000000000000000" pitchFamily="2" charset="-122"/>
              </a:rPr>
              <a:t>幼教课件·家长会</a:t>
            </a:r>
          </a:p>
          <a:p>
            <a:pPr algn="dist">
              <a:lnSpc>
                <a:spcPct val="100000"/>
              </a:lnSpc>
            </a:pPr>
            <a:r>
              <a:rPr lang="zh-CN" altLang="en-US" sz="2400" dirty="0">
                <a:solidFill>
                  <a:srgbClr val="ECE54F"/>
                </a:solidFill>
                <a:latin typeface="方正正大黑简体" panose="02000000000000000000" pitchFamily="2" charset="-122"/>
                <a:ea typeface="方正正大黑简体" panose="02000000000000000000" pitchFamily="2" charset="-122"/>
              </a:rPr>
              <a:t>卡通风格通用模板</a:t>
            </a:r>
          </a:p>
        </p:txBody>
      </p:sp>
      <p:cxnSp>
        <p:nvCxnSpPr>
          <p:cNvPr id="10" name="Straight Connector 9"/>
          <p:cNvCxnSpPr/>
          <p:nvPr/>
        </p:nvCxnSpPr>
        <p:spPr>
          <a:xfrm>
            <a:off x="3328308" y="2537215"/>
            <a:ext cx="1828800" cy="1588"/>
          </a:xfrm>
          <a:prstGeom prst="line">
            <a:avLst/>
          </a:prstGeom>
          <a:ln w="19050" cmpd="sng">
            <a:solidFill>
              <a:srgbClr val="ECE54F"/>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184324" y="2537215"/>
            <a:ext cx="640080" cy="1588"/>
          </a:xfrm>
          <a:prstGeom prst="line">
            <a:avLst/>
          </a:prstGeom>
          <a:ln w="19050" cmpd="sng">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194952" y="2539094"/>
            <a:ext cx="2748648" cy="640080"/>
          </a:xfrm>
          <a:prstGeom prst="rect">
            <a:avLst/>
          </a:prstGeom>
          <a:noFill/>
        </p:spPr>
        <p:txBody>
          <a:bodyPr wrap="square" rtlCol="0">
            <a:spAutoFit/>
          </a:bodyPr>
          <a:lstStyle/>
          <a:p>
            <a:pPr algn="ctr"/>
            <a:r>
              <a:rPr lang="en-US" sz="1200" i="1" dirty="0" smtClean="0">
                <a:solidFill>
                  <a:srgbClr val="F5BB7B"/>
                </a:solidFill>
                <a:latin typeface="黑体" panose="02010600030101010101" charset="-122"/>
                <a:ea typeface="黑体" panose="02010600030101010101" charset="-122"/>
              </a:rPr>
              <a:t>Preschool education courseware, the parents' meeting</a:t>
            </a:r>
          </a:p>
          <a:p>
            <a:pPr algn="ctr"/>
            <a:r>
              <a:rPr lang="en-US" sz="1200" i="1" dirty="0" smtClean="0">
                <a:solidFill>
                  <a:srgbClr val="F5BB7B"/>
                </a:solidFill>
                <a:latin typeface="黑体" panose="02010600030101010101" charset="-122"/>
                <a:ea typeface="黑体" panose="02010600030101010101" charset="-122"/>
              </a:rPr>
              <a:t>General template cartoon style</a:t>
            </a:r>
          </a:p>
        </p:txBody>
      </p:sp>
      <p:sp>
        <p:nvSpPr>
          <p:cNvPr id="2" name="TextBox 5"/>
          <p:cNvSpPr txBox="1"/>
          <p:nvPr/>
        </p:nvSpPr>
        <p:spPr>
          <a:xfrm>
            <a:off x="488315" y="290195"/>
            <a:ext cx="801370" cy="417830"/>
          </a:xfrm>
          <a:prstGeom prst="rect">
            <a:avLst/>
          </a:prstGeom>
          <a:noFill/>
        </p:spPr>
        <p:txBody>
          <a:bodyPr wrap="square" rtlCol="0">
            <a:spAutoFit/>
          </a:bodyPr>
          <a:lstStyle/>
          <a:p>
            <a:pPr>
              <a:lnSpc>
                <a:spcPts val="2200"/>
              </a:lnSpc>
            </a:pPr>
            <a:r>
              <a:rPr 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LOGO</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a:stretch>
              <a:fillRect/>
            </a:stretch>
          </p:blipFill>
          <p:spPr>
            <a:xfrm>
              <a:off x="4441776" y="1208314"/>
              <a:ext cx="586740" cy="609600"/>
            </a:xfrm>
            <a:prstGeom prst="rect">
              <a:avLst/>
            </a:prstGeom>
          </p:spPr>
        </p:pic>
      </p:grpSp>
      <p:pic>
        <p:nvPicPr>
          <p:cNvPr id="11" name="Picture 10" descr="gather.png"/>
          <p:cNvPicPr>
            <a:picLocks noChangeAspect="1"/>
          </p:cNvPicPr>
          <p:nvPr/>
        </p:nvPicPr>
        <p:blipFill>
          <a:blip r:embed="rId3"/>
          <a:stretch>
            <a:fillRect/>
          </a:stretch>
        </p:blipFill>
        <p:spPr>
          <a:xfrm>
            <a:off x="2583792" y="1981200"/>
            <a:ext cx="3976416" cy="971550"/>
          </a:xfrm>
          <a:prstGeom prst="rect">
            <a:avLst/>
          </a:prstGeom>
        </p:spPr>
      </p:pic>
      <p:sp>
        <p:nvSpPr>
          <p:cNvPr id="12" name="TextBox 11"/>
          <p:cNvSpPr txBox="1"/>
          <p:nvPr/>
        </p:nvSpPr>
        <p:spPr>
          <a:xfrm>
            <a:off x="1028700" y="3181350"/>
            <a:ext cx="7086600" cy="701040"/>
          </a:xfrm>
          <a:prstGeom prst="rect">
            <a:avLst/>
          </a:prstGeom>
          <a:noFill/>
        </p:spPr>
        <p:txBody>
          <a:bodyPr wrap="square" rtlCol="0">
            <a:spAutoFit/>
          </a:bodyPr>
          <a:lstStyle/>
          <a:p>
            <a:pPr algn="ctr">
              <a:lnSpc>
                <a:spcPts val="1600"/>
              </a:lnSpc>
            </a:pPr>
            <a:r>
              <a:rPr lang="en-US" sz="1100" dirty="0" smtClean="0">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3" name="TextBox 5"/>
          <p:cNvSpPr txBox="1"/>
          <p:nvPr/>
        </p:nvSpPr>
        <p:spPr>
          <a:xfrm>
            <a:off x="394970" y="297815"/>
            <a:ext cx="1364615"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第二节</a:t>
            </a:r>
          </a:p>
        </p:txBody>
      </p:sp>
      <p:sp>
        <p:nvSpPr>
          <p:cNvPr id="18" name="TextBox 9"/>
          <p:cNvSpPr txBox="1"/>
          <p:nvPr/>
        </p:nvSpPr>
        <p:spPr>
          <a:xfrm>
            <a:off x="3135630" y="657225"/>
            <a:ext cx="3209290" cy="518160"/>
          </a:xfrm>
          <a:prstGeom prst="rect">
            <a:avLst/>
          </a:prstGeom>
          <a:noFill/>
        </p:spPr>
        <p:txBody>
          <a:bodyPr wrap="square" rtlCol="0">
            <a:spAutoFit/>
          </a:bodyPr>
          <a:lstStyle/>
          <a:p>
            <a:r>
              <a:rPr lang="en-US" sz="2800" dirty="0" smtClean="0">
                <a:solidFill>
                  <a:srgbClr val="5DA156"/>
                </a:solidFill>
                <a:latin typeface="黑体" panose="02010600030101010101" charset="-122"/>
                <a:ea typeface="黑体" panose="02010600030101010101" charset="-122"/>
                <a:sym typeface="+mn-ea"/>
              </a:rPr>
              <a:t>单击此处添加标题</a:t>
            </a:r>
            <a:endParaRPr lang="en-US" sz="2800" b="1" dirty="0" smtClean="0">
              <a:solidFill>
                <a:srgbClr val="5DA156"/>
              </a:solidFill>
              <a:latin typeface="黑体" panose="02010600030101010101" charset="-122"/>
              <a:ea typeface="黑体" panose="02010600030101010101" charset="-122"/>
              <a:sym typeface="+mn-ea"/>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loud_ballon.png"/>
          <p:cNvPicPr>
            <a:picLocks noChangeAspect="1"/>
          </p:cNvPicPr>
          <p:nvPr/>
        </p:nvPicPr>
        <p:blipFill>
          <a:blip r:embed="rId2"/>
          <a:stretch>
            <a:fillRect/>
          </a:stretch>
        </p:blipFill>
        <p:spPr>
          <a:xfrm>
            <a:off x="7315200" y="361950"/>
            <a:ext cx="1186679" cy="971550"/>
          </a:xfrm>
          <a:prstGeom prst="rect">
            <a:avLst/>
          </a:prstGeom>
        </p:spPr>
      </p:pic>
      <p:sp>
        <p:nvSpPr>
          <p:cNvPr id="2" name="TextBox 5"/>
          <p:cNvSpPr txBox="1"/>
          <p:nvPr/>
        </p:nvSpPr>
        <p:spPr>
          <a:xfrm>
            <a:off x="384175" y="297815"/>
            <a:ext cx="1364615"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第三节</a:t>
            </a:r>
          </a:p>
        </p:txBody>
      </p:sp>
      <p:pic>
        <p:nvPicPr>
          <p:cNvPr id="6" name="Picture 3" descr="slide3.png"/>
          <p:cNvPicPr>
            <a:picLocks noChangeAspect="1"/>
          </p:cNvPicPr>
          <p:nvPr/>
        </p:nvPicPr>
        <p:blipFill>
          <a:blip r:embed="rId3"/>
          <a:stretch>
            <a:fillRect/>
          </a:stretch>
        </p:blipFill>
        <p:spPr>
          <a:xfrm>
            <a:off x="1029762" y="1428750"/>
            <a:ext cx="7084476" cy="2085379"/>
          </a:xfrm>
          <a:prstGeom prst="rect">
            <a:avLst/>
          </a:prstGeom>
        </p:spPr>
      </p:pic>
      <p:grpSp>
        <p:nvGrpSpPr>
          <p:cNvPr id="13" name="Group 5"/>
          <p:cNvGrpSpPr/>
          <p:nvPr/>
        </p:nvGrpSpPr>
        <p:grpSpPr>
          <a:xfrm>
            <a:off x="1396092" y="2114550"/>
            <a:ext cx="6334125" cy="609600"/>
            <a:chOff x="1558017" y="1208314"/>
            <a:chExt cx="6334125" cy="609600"/>
          </a:xfrm>
        </p:grpSpPr>
        <p:cxnSp>
          <p:nvCxnSpPr>
            <p:cNvPr id="14" name="Straight Connector 6"/>
            <p:cNvCxnSpPr/>
            <p:nvPr/>
          </p:nvCxnSpPr>
          <p:spPr>
            <a:xfrm>
              <a:off x="1558017" y="1428750"/>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7"/>
            <p:cNvCxnSpPr/>
            <p:nvPr/>
          </p:nvCxnSpPr>
          <p:spPr>
            <a:xfrm>
              <a:off x="1558017" y="1472294"/>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8"/>
            <p:cNvCxnSpPr/>
            <p:nvPr/>
          </p:nvCxnSpPr>
          <p:spPr>
            <a:xfrm>
              <a:off x="5148942" y="1428750"/>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9"/>
            <p:cNvCxnSpPr/>
            <p:nvPr/>
          </p:nvCxnSpPr>
          <p:spPr>
            <a:xfrm>
              <a:off x="5148942" y="1472294"/>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Picture 10" descr="yellow.png"/>
            <p:cNvPicPr>
              <a:picLocks noChangeAspect="1"/>
            </p:cNvPicPr>
            <p:nvPr/>
          </p:nvPicPr>
          <p:blipFill>
            <a:blip r:embed="rId4"/>
            <a:stretch>
              <a:fillRect/>
            </a:stretch>
          </p:blipFill>
          <p:spPr>
            <a:xfrm>
              <a:off x="4441776" y="1208314"/>
              <a:ext cx="586740" cy="609600"/>
            </a:xfrm>
            <a:prstGeom prst="rect">
              <a:avLst/>
            </a:prstGeom>
          </p:spPr>
        </p:pic>
      </p:grpSp>
      <p:sp>
        <p:nvSpPr>
          <p:cNvPr id="19" name="TextBox 11"/>
          <p:cNvSpPr txBox="1"/>
          <p:nvPr/>
        </p:nvSpPr>
        <p:spPr>
          <a:xfrm>
            <a:off x="3035300" y="1596390"/>
            <a:ext cx="3075940" cy="518160"/>
          </a:xfrm>
          <a:prstGeom prst="rect">
            <a:avLst/>
          </a:prstGeom>
          <a:noFill/>
        </p:spPr>
        <p:txBody>
          <a:bodyPr wrap="square" rtlCol="0">
            <a:spAutoFit/>
          </a:bodyPr>
          <a:lstStyle/>
          <a:p>
            <a:r>
              <a:rPr lang="en-US" sz="2800" dirty="0" smtClean="0">
                <a:solidFill>
                  <a:schemeClr val="bg1"/>
                </a:solidFill>
                <a:latin typeface="黑体" panose="02010600030101010101" charset="-122"/>
                <a:ea typeface="黑体" panose="02010600030101010101" charset="-122"/>
              </a:rPr>
              <a:t>单击此处添加标题</a:t>
            </a:r>
          </a:p>
        </p:txBody>
      </p:sp>
      <p:sp>
        <p:nvSpPr>
          <p:cNvPr id="20" name="TextBox 12"/>
          <p:cNvSpPr txBox="1"/>
          <p:nvPr/>
        </p:nvSpPr>
        <p:spPr>
          <a:xfrm>
            <a:off x="1409700" y="2691494"/>
            <a:ext cx="6324600" cy="320040"/>
          </a:xfrm>
          <a:prstGeom prst="rect">
            <a:avLst/>
          </a:prstGeom>
          <a:noFill/>
        </p:spPr>
        <p:txBody>
          <a:bodyPr wrap="square" rtlCol="0">
            <a:spAutoFit/>
          </a:bodyPr>
          <a:lstStyle/>
          <a:p>
            <a:pPr algn="ctr">
              <a:lnSpc>
                <a:spcPts val="1800"/>
              </a:lnSpc>
            </a:pPr>
            <a:r>
              <a:rPr lang="en-US" sz="1400" i="1" dirty="0" smtClean="0">
                <a:solidFill>
                  <a:schemeClr val="bg1"/>
                </a:solidFill>
                <a:latin typeface="黑体" panose="02010600030101010101" charset="-122"/>
                <a:ea typeface="黑体" panose="02010600030101010101" charset="-122"/>
              </a:rPr>
              <a:t>请在此粘贴或者输入您的文字内容请在此粘贴或者输入您的文字内容</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a:stretch>
              <a:fillRect/>
            </a:stretch>
          </p:blipFill>
          <p:spPr>
            <a:xfrm>
              <a:off x="4441776" y="1208314"/>
              <a:ext cx="586740" cy="609600"/>
            </a:xfrm>
            <a:prstGeom prst="rect">
              <a:avLst/>
            </a:prstGeom>
          </p:spPr>
        </p:pic>
      </p:grpSp>
      <p:pic>
        <p:nvPicPr>
          <p:cNvPr id="11" name="Picture 10" descr="chitchat.png"/>
          <p:cNvPicPr>
            <a:picLocks noChangeAspect="1"/>
          </p:cNvPicPr>
          <p:nvPr/>
        </p:nvPicPr>
        <p:blipFill>
          <a:blip r:embed="rId3"/>
          <a:stretch>
            <a:fillRect/>
          </a:stretch>
        </p:blipFill>
        <p:spPr>
          <a:xfrm>
            <a:off x="3441639" y="2038350"/>
            <a:ext cx="2260722" cy="1295400"/>
          </a:xfrm>
          <a:prstGeom prst="rect">
            <a:avLst/>
          </a:prstGeom>
        </p:spPr>
      </p:pic>
      <p:sp>
        <p:nvSpPr>
          <p:cNvPr id="12" name="TextBox 11"/>
          <p:cNvSpPr txBox="1"/>
          <p:nvPr/>
        </p:nvSpPr>
        <p:spPr>
          <a:xfrm>
            <a:off x="1028700" y="3380542"/>
            <a:ext cx="7086600" cy="497840"/>
          </a:xfrm>
          <a:prstGeom prst="rect">
            <a:avLst/>
          </a:prstGeom>
          <a:noFill/>
        </p:spPr>
        <p:txBody>
          <a:bodyPr wrap="square" rtlCol="0">
            <a:spAutoFit/>
          </a:bodyPr>
          <a:lstStyle/>
          <a:p>
            <a:pPr algn="ctr">
              <a:lnSpc>
                <a:spcPts val="1600"/>
              </a:lnSpc>
            </a:pPr>
            <a:r>
              <a:rPr lang="en-US" sz="1100" dirty="0" smtClean="0">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2" name="TextBox 5"/>
          <p:cNvSpPr txBox="1"/>
          <p:nvPr/>
        </p:nvSpPr>
        <p:spPr>
          <a:xfrm>
            <a:off x="384175" y="297815"/>
            <a:ext cx="1364615"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第三节</a:t>
            </a:r>
          </a:p>
        </p:txBody>
      </p:sp>
      <p:sp>
        <p:nvSpPr>
          <p:cNvPr id="18" name="TextBox 9"/>
          <p:cNvSpPr txBox="1"/>
          <p:nvPr/>
        </p:nvSpPr>
        <p:spPr>
          <a:xfrm>
            <a:off x="3135630" y="657225"/>
            <a:ext cx="3209290" cy="518160"/>
          </a:xfrm>
          <a:prstGeom prst="rect">
            <a:avLst/>
          </a:prstGeom>
          <a:noFill/>
        </p:spPr>
        <p:txBody>
          <a:bodyPr wrap="square" rtlCol="0">
            <a:spAutoFit/>
          </a:bodyPr>
          <a:lstStyle/>
          <a:p>
            <a:r>
              <a:rPr lang="en-US" sz="2800" dirty="0" smtClean="0">
                <a:solidFill>
                  <a:srgbClr val="5DA156"/>
                </a:solidFill>
                <a:latin typeface="黑体" panose="02010600030101010101" charset="-122"/>
                <a:ea typeface="黑体" panose="02010600030101010101" charset="-122"/>
                <a:sym typeface="+mn-ea"/>
              </a:rPr>
              <a:t>单击此处添加标题</a:t>
            </a:r>
            <a:endParaRPr lang="en-US" sz="2800" b="1" dirty="0" smtClean="0">
              <a:solidFill>
                <a:srgbClr val="5DA156"/>
              </a:solidFill>
              <a:latin typeface="黑体" panose="02010600030101010101" charset="-122"/>
              <a:ea typeface="黑体" panose="02010600030101010101" charset="-122"/>
              <a:sym typeface="+mn-ea"/>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a:stretch>
              <a:fillRect/>
            </a:stretch>
          </p:blipFill>
          <p:spPr>
            <a:xfrm>
              <a:off x="4441776" y="1208314"/>
              <a:ext cx="586740" cy="609600"/>
            </a:xfrm>
            <a:prstGeom prst="rect">
              <a:avLst/>
            </a:prstGeom>
          </p:spPr>
        </p:pic>
      </p:grpSp>
      <p:sp>
        <p:nvSpPr>
          <p:cNvPr id="11" name="TextBox 10"/>
          <p:cNvSpPr txBox="1"/>
          <p:nvPr/>
        </p:nvSpPr>
        <p:spPr>
          <a:xfrm>
            <a:off x="1042308" y="1809750"/>
            <a:ext cx="3200400" cy="1513840"/>
          </a:xfrm>
          <a:prstGeom prst="rect">
            <a:avLst/>
          </a:prstGeom>
          <a:noFill/>
        </p:spPr>
        <p:txBody>
          <a:bodyPr wrap="square" rtlCol="0">
            <a:spAutoFit/>
          </a:bodyPr>
          <a:lstStyle/>
          <a:p>
            <a:pPr algn="just">
              <a:lnSpc>
                <a:spcPts val="1600"/>
              </a:lnSpc>
            </a:pPr>
            <a:r>
              <a:rPr lang="en-US" sz="1100" dirty="0" smtClean="0">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pic>
        <p:nvPicPr>
          <p:cNvPr id="13" name="Picture 12" descr="field2.png"/>
          <p:cNvPicPr>
            <a:picLocks noChangeAspect="1"/>
          </p:cNvPicPr>
          <p:nvPr/>
        </p:nvPicPr>
        <p:blipFill>
          <a:blip r:embed="rId3"/>
          <a:stretch>
            <a:fillRect/>
          </a:stretch>
        </p:blipFill>
        <p:spPr>
          <a:xfrm>
            <a:off x="5105400" y="2343150"/>
            <a:ext cx="2914650" cy="862080"/>
          </a:xfrm>
          <a:prstGeom prst="rect">
            <a:avLst/>
          </a:prstGeom>
        </p:spPr>
      </p:pic>
      <p:pic>
        <p:nvPicPr>
          <p:cNvPr id="14" name="Picture 13" descr="camera'.png"/>
          <p:cNvPicPr>
            <a:picLocks noChangeAspect="1"/>
          </p:cNvPicPr>
          <p:nvPr/>
        </p:nvPicPr>
        <p:blipFill>
          <a:blip r:embed="rId4"/>
          <a:stretch>
            <a:fillRect/>
          </a:stretch>
        </p:blipFill>
        <p:spPr>
          <a:xfrm>
            <a:off x="5410200" y="1809750"/>
            <a:ext cx="1799243" cy="1390650"/>
          </a:xfrm>
          <a:prstGeom prst="rect">
            <a:avLst/>
          </a:prstGeom>
        </p:spPr>
      </p:pic>
      <p:sp>
        <p:nvSpPr>
          <p:cNvPr id="2" name="TextBox 5"/>
          <p:cNvSpPr txBox="1"/>
          <p:nvPr/>
        </p:nvSpPr>
        <p:spPr>
          <a:xfrm>
            <a:off x="384175" y="297815"/>
            <a:ext cx="1364615"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第三节</a:t>
            </a:r>
          </a:p>
        </p:txBody>
      </p:sp>
      <p:sp>
        <p:nvSpPr>
          <p:cNvPr id="18" name="TextBox 9"/>
          <p:cNvSpPr txBox="1"/>
          <p:nvPr/>
        </p:nvSpPr>
        <p:spPr>
          <a:xfrm>
            <a:off x="3135630" y="657225"/>
            <a:ext cx="3209290" cy="518160"/>
          </a:xfrm>
          <a:prstGeom prst="rect">
            <a:avLst/>
          </a:prstGeom>
          <a:noFill/>
        </p:spPr>
        <p:txBody>
          <a:bodyPr wrap="square" rtlCol="0">
            <a:spAutoFit/>
          </a:bodyPr>
          <a:lstStyle/>
          <a:p>
            <a:r>
              <a:rPr lang="en-US" sz="2800" dirty="0" smtClean="0">
                <a:solidFill>
                  <a:srgbClr val="5DA156"/>
                </a:solidFill>
                <a:latin typeface="黑体" panose="02010600030101010101" charset="-122"/>
                <a:ea typeface="黑体" panose="02010600030101010101" charset="-122"/>
                <a:sym typeface="+mn-ea"/>
              </a:rPr>
              <a:t>单击此处添加标题</a:t>
            </a:r>
            <a:endParaRPr lang="en-US" sz="2800" b="1" dirty="0" smtClean="0">
              <a:solidFill>
                <a:srgbClr val="5DA156"/>
              </a:solidFill>
              <a:latin typeface="黑体" panose="02010600030101010101" charset="-122"/>
              <a:ea typeface="黑体" panose="02010600030101010101" charset="-122"/>
              <a:sym typeface="+mn-ea"/>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a:stretch>
              <a:fillRect/>
            </a:stretch>
          </p:blipFill>
          <p:spPr>
            <a:xfrm>
              <a:off x="4441776" y="1208314"/>
              <a:ext cx="586740" cy="609600"/>
            </a:xfrm>
            <a:prstGeom prst="rect">
              <a:avLst/>
            </a:prstGeom>
          </p:spPr>
        </p:pic>
      </p:grpSp>
      <p:pic>
        <p:nvPicPr>
          <p:cNvPr id="11" name="Picture 10" descr="share-and-value.png"/>
          <p:cNvPicPr>
            <a:picLocks noChangeAspect="1"/>
          </p:cNvPicPr>
          <p:nvPr/>
        </p:nvPicPr>
        <p:blipFill>
          <a:blip r:embed="rId3"/>
          <a:stretch>
            <a:fillRect/>
          </a:stretch>
        </p:blipFill>
        <p:spPr>
          <a:xfrm>
            <a:off x="2933830" y="2038350"/>
            <a:ext cx="3276340" cy="1362074"/>
          </a:xfrm>
          <a:prstGeom prst="rect">
            <a:avLst/>
          </a:prstGeom>
        </p:spPr>
      </p:pic>
      <p:sp>
        <p:nvSpPr>
          <p:cNvPr id="12" name="TextBox 11"/>
          <p:cNvSpPr txBox="1"/>
          <p:nvPr/>
        </p:nvSpPr>
        <p:spPr>
          <a:xfrm>
            <a:off x="1028700" y="3380542"/>
            <a:ext cx="7086600" cy="497840"/>
          </a:xfrm>
          <a:prstGeom prst="rect">
            <a:avLst/>
          </a:prstGeom>
          <a:noFill/>
        </p:spPr>
        <p:txBody>
          <a:bodyPr wrap="square" rtlCol="0">
            <a:spAutoFit/>
          </a:bodyPr>
          <a:lstStyle/>
          <a:p>
            <a:pPr algn="ctr">
              <a:lnSpc>
                <a:spcPts val="1600"/>
              </a:lnSpc>
            </a:pPr>
            <a:r>
              <a:rPr lang="en-US" sz="1100" dirty="0" smtClean="0">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2" name="TextBox 5"/>
          <p:cNvSpPr txBox="1"/>
          <p:nvPr/>
        </p:nvSpPr>
        <p:spPr>
          <a:xfrm>
            <a:off x="384175" y="297815"/>
            <a:ext cx="1364615"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第三节</a:t>
            </a:r>
          </a:p>
        </p:txBody>
      </p:sp>
      <p:sp>
        <p:nvSpPr>
          <p:cNvPr id="18" name="TextBox 9"/>
          <p:cNvSpPr txBox="1"/>
          <p:nvPr/>
        </p:nvSpPr>
        <p:spPr>
          <a:xfrm>
            <a:off x="3063875" y="657225"/>
            <a:ext cx="3209290" cy="518160"/>
          </a:xfrm>
          <a:prstGeom prst="rect">
            <a:avLst/>
          </a:prstGeom>
          <a:noFill/>
        </p:spPr>
        <p:txBody>
          <a:bodyPr wrap="square" rtlCol="0">
            <a:spAutoFit/>
          </a:bodyPr>
          <a:lstStyle/>
          <a:p>
            <a:r>
              <a:rPr lang="en-US" sz="2800" dirty="0" smtClean="0">
                <a:solidFill>
                  <a:srgbClr val="5DA156"/>
                </a:solidFill>
                <a:latin typeface="黑体" panose="02010600030101010101" charset="-122"/>
                <a:ea typeface="黑体" panose="02010600030101010101" charset="-122"/>
                <a:sym typeface="+mn-ea"/>
              </a:rPr>
              <a:t>单击此处添加标题</a:t>
            </a:r>
            <a:endParaRPr lang="en-US" sz="2800" b="1" dirty="0" smtClean="0">
              <a:solidFill>
                <a:srgbClr val="5DA156"/>
              </a:solidFill>
              <a:latin typeface="黑体" panose="02010600030101010101" charset="-122"/>
              <a:ea typeface="黑体" panose="02010600030101010101" charset="-122"/>
              <a:sym typeface="+mn-ea"/>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loud_ballon.png"/>
          <p:cNvPicPr>
            <a:picLocks noChangeAspect="1"/>
          </p:cNvPicPr>
          <p:nvPr/>
        </p:nvPicPr>
        <p:blipFill>
          <a:blip r:embed="rId2"/>
          <a:stretch>
            <a:fillRect/>
          </a:stretch>
        </p:blipFill>
        <p:spPr>
          <a:xfrm>
            <a:off x="7315200" y="361950"/>
            <a:ext cx="1186679" cy="971550"/>
          </a:xfrm>
          <a:prstGeom prst="rect">
            <a:avLst/>
          </a:prstGeom>
        </p:spPr>
      </p:pic>
      <p:sp>
        <p:nvSpPr>
          <p:cNvPr id="2" name="TextBox 5"/>
          <p:cNvSpPr txBox="1"/>
          <p:nvPr/>
        </p:nvSpPr>
        <p:spPr>
          <a:xfrm>
            <a:off x="384810" y="298450"/>
            <a:ext cx="1364615"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第四节</a:t>
            </a:r>
          </a:p>
        </p:txBody>
      </p:sp>
      <p:pic>
        <p:nvPicPr>
          <p:cNvPr id="6" name="Picture 3" descr="slide3.png"/>
          <p:cNvPicPr>
            <a:picLocks noChangeAspect="1"/>
          </p:cNvPicPr>
          <p:nvPr/>
        </p:nvPicPr>
        <p:blipFill>
          <a:blip r:embed="rId3"/>
          <a:stretch>
            <a:fillRect/>
          </a:stretch>
        </p:blipFill>
        <p:spPr>
          <a:xfrm>
            <a:off x="1029762" y="1428750"/>
            <a:ext cx="7084476" cy="2085379"/>
          </a:xfrm>
          <a:prstGeom prst="rect">
            <a:avLst/>
          </a:prstGeom>
        </p:spPr>
      </p:pic>
      <p:grpSp>
        <p:nvGrpSpPr>
          <p:cNvPr id="13" name="Group 5"/>
          <p:cNvGrpSpPr/>
          <p:nvPr/>
        </p:nvGrpSpPr>
        <p:grpSpPr>
          <a:xfrm>
            <a:off x="1396092" y="2114550"/>
            <a:ext cx="6334125" cy="609600"/>
            <a:chOff x="1558017" y="1208314"/>
            <a:chExt cx="6334125" cy="609600"/>
          </a:xfrm>
        </p:grpSpPr>
        <p:cxnSp>
          <p:nvCxnSpPr>
            <p:cNvPr id="14" name="Straight Connector 6"/>
            <p:cNvCxnSpPr/>
            <p:nvPr/>
          </p:nvCxnSpPr>
          <p:spPr>
            <a:xfrm>
              <a:off x="1558017" y="1428750"/>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7"/>
            <p:cNvCxnSpPr/>
            <p:nvPr/>
          </p:nvCxnSpPr>
          <p:spPr>
            <a:xfrm>
              <a:off x="1558017" y="1472294"/>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8"/>
            <p:cNvCxnSpPr/>
            <p:nvPr/>
          </p:nvCxnSpPr>
          <p:spPr>
            <a:xfrm>
              <a:off x="5148942" y="1428750"/>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9"/>
            <p:cNvCxnSpPr/>
            <p:nvPr/>
          </p:nvCxnSpPr>
          <p:spPr>
            <a:xfrm>
              <a:off x="5148942" y="1472294"/>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Picture 10" descr="yellow.png"/>
            <p:cNvPicPr>
              <a:picLocks noChangeAspect="1"/>
            </p:cNvPicPr>
            <p:nvPr/>
          </p:nvPicPr>
          <p:blipFill>
            <a:blip r:embed="rId4"/>
            <a:stretch>
              <a:fillRect/>
            </a:stretch>
          </p:blipFill>
          <p:spPr>
            <a:xfrm>
              <a:off x="4441776" y="1208314"/>
              <a:ext cx="586740" cy="609600"/>
            </a:xfrm>
            <a:prstGeom prst="rect">
              <a:avLst/>
            </a:prstGeom>
          </p:spPr>
        </p:pic>
      </p:grpSp>
      <p:sp>
        <p:nvSpPr>
          <p:cNvPr id="19" name="TextBox 11"/>
          <p:cNvSpPr txBox="1"/>
          <p:nvPr/>
        </p:nvSpPr>
        <p:spPr>
          <a:xfrm>
            <a:off x="3020060" y="1581150"/>
            <a:ext cx="3055620" cy="518160"/>
          </a:xfrm>
          <a:prstGeom prst="rect">
            <a:avLst/>
          </a:prstGeom>
          <a:noFill/>
        </p:spPr>
        <p:txBody>
          <a:bodyPr wrap="square" rtlCol="0">
            <a:spAutoFit/>
          </a:bodyPr>
          <a:lstStyle/>
          <a:p>
            <a:r>
              <a:rPr lang="en-US" sz="2800" dirty="0" smtClean="0">
                <a:solidFill>
                  <a:schemeClr val="bg1"/>
                </a:solidFill>
                <a:latin typeface="黑体" panose="02010600030101010101" charset="-122"/>
                <a:ea typeface="黑体" panose="02010600030101010101" charset="-122"/>
              </a:rPr>
              <a:t>单击此处添加标题</a:t>
            </a:r>
          </a:p>
        </p:txBody>
      </p:sp>
      <p:sp>
        <p:nvSpPr>
          <p:cNvPr id="20" name="TextBox 12"/>
          <p:cNvSpPr txBox="1"/>
          <p:nvPr/>
        </p:nvSpPr>
        <p:spPr>
          <a:xfrm>
            <a:off x="1409700" y="2691494"/>
            <a:ext cx="6324600" cy="548640"/>
          </a:xfrm>
          <a:prstGeom prst="rect">
            <a:avLst/>
          </a:prstGeom>
          <a:noFill/>
        </p:spPr>
        <p:txBody>
          <a:bodyPr wrap="square" rtlCol="0">
            <a:spAutoFit/>
          </a:bodyPr>
          <a:lstStyle/>
          <a:p>
            <a:pPr algn="ctr">
              <a:lnSpc>
                <a:spcPts val="1800"/>
              </a:lnSpc>
            </a:pPr>
            <a:r>
              <a:rPr lang="en-US" sz="1400" i="1" dirty="0" smtClean="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a:stretch>
              <a:fillRect/>
            </a:stretch>
          </p:blipFill>
          <p:spPr>
            <a:xfrm>
              <a:off x="4441776" y="1208314"/>
              <a:ext cx="586740" cy="609600"/>
            </a:xfrm>
            <a:prstGeom prst="rect">
              <a:avLst/>
            </a:prstGeom>
          </p:spPr>
        </p:pic>
      </p:grpSp>
      <p:pic>
        <p:nvPicPr>
          <p:cNvPr id="11" name="Picture 10" descr="together.png"/>
          <p:cNvPicPr>
            <a:picLocks noChangeAspect="1"/>
          </p:cNvPicPr>
          <p:nvPr/>
        </p:nvPicPr>
        <p:blipFill>
          <a:blip r:embed="rId3"/>
          <a:stretch>
            <a:fillRect/>
          </a:stretch>
        </p:blipFill>
        <p:spPr>
          <a:xfrm>
            <a:off x="2269171" y="1881188"/>
            <a:ext cx="4605659" cy="1300162"/>
          </a:xfrm>
          <a:prstGeom prst="rect">
            <a:avLst/>
          </a:prstGeom>
        </p:spPr>
      </p:pic>
      <p:sp>
        <p:nvSpPr>
          <p:cNvPr id="12" name="TextBox 11"/>
          <p:cNvSpPr txBox="1"/>
          <p:nvPr/>
        </p:nvSpPr>
        <p:spPr>
          <a:xfrm>
            <a:off x="1028700" y="3181350"/>
            <a:ext cx="7086600" cy="701040"/>
          </a:xfrm>
          <a:prstGeom prst="rect">
            <a:avLst/>
          </a:prstGeom>
          <a:noFill/>
        </p:spPr>
        <p:txBody>
          <a:bodyPr wrap="square" rtlCol="0">
            <a:spAutoFit/>
          </a:bodyPr>
          <a:lstStyle/>
          <a:p>
            <a:pPr algn="ctr">
              <a:lnSpc>
                <a:spcPts val="1600"/>
              </a:lnSpc>
            </a:pPr>
            <a:r>
              <a:rPr lang="en-US" sz="1100" dirty="0" smtClean="0">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2" name="TextBox 5"/>
          <p:cNvSpPr txBox="1"/>
          <p:nvPr/>
        </p:nvSpPr>
        <p:spPr>
          <a:xfrm>
            <a:off x="384810" y="298450"/>
            <a:ext cx="1364615"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第四节</a:t>
            </a:r>
          </a:p>
        </p:txBody>
      </p:sp>
      <p:sp>
        <p:nvSpPr>
          <p:cNvPr id="18" name="TextBox 9"/>
          <p:cNvSpPr txBox="1"/>
          <p:nvPr/>
        </p:nvSpPr>
        <p:spPr>
          <a:xfrm>
            <a:off x="3063875" y="657225"/>
            <a:ext cx="3209290" cy="518160"/>
          </a:xfrm>
          <a:prstGeom prst="rect">
            <a:avLst/>
          </a:prstGeom>
          <a:noFill/>
        </p:spPr>
        <p:txBody>
          <a:bodyPr wrap="square" rtlCol="0">
            <a:spAutoFit/>
          </a:bodyPr>
          <a:lstStyle/>
          <a:p>
            <a:r>
              <a:rPr lang="en-US" sz="2800" dirty="0" smtClean="0">
                <a:solidFill>
                  <a:srgbClr val="5DA156"/>
                </a:solidFill>
                <a:latin typeface="黑体" panose="02010600030101010101" charset="-122"/>
                <a:ea typeface="黑体" panose="02010600030101010101" charset="-122"/>
                <a:sym typeface="+mn-ea"/>
              </a:rPr>
              <a:t>单击此处添加标题</a:t>
            </a:r>
            <a:endParaRPr lang="en-US" sz="2800" b="1" dirty="0" smtClean="0">
              <a:solidFill>
                <a:srgbClr val="5DA156"/>
              </a:solidFill>
              <a:latin typeface="黑体" panose="02010600030101010101" charset="-122"/>
              <a:ea typeface="黑体" panose="02010600030101010101" charset="-122"/>
              <a:sym typeface="+mn-ea"/>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a:stretch>
              <a:fillRect/>
            </a:stretch>
          </p:blipFill>
          <p:spPr>
            <a:xfrm>
              <a:off x="4441776" y="1208314"/>
              <a:ext cx="586740" cy="609600"/>
            </a:xfrm>
            <a:prstGeom prst="rect">
              <a:avLst/>
            </a:prstGeom>
          </p:spPr>
        </p:pic>
      </p:grpSp>
      <p:pic>
        <p:nvPicPr>
          <p:cNvPr id="11" name="Picture 10" descr="megaphon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35641" y="1962150"/>
            <a:ext cx="1672719" cy="1219200"/>
          </a:xfrm>
          <a:prstGeom prst="rect">
            <a:avLst/>
          </a:prstGeom>
        </p:spPr>
      </p:pic>
      <p:sp>
        <p:nvSpPr>
          <p:cNvPr id="12" name="TextBox 11"/>
          <p:cNvSpPr txBox="1"/>
          <p:nvPr/>
        </p:nvSpPr>
        <p:spPr>
          <a:xfrm>
            <a:off x="1028700" y="3304342"/>
            <a:ext cx="7086600" cy="497840"/>
          </a:xfrm>
          <a:prstGeom prst="rect">
            <a:avLst/>
          </a:prstGeom>
          <a:noFill/>
        </p:spPr>
        <p:txBody>
          <a:bodyPr wrap="square" rtlCol="0">
            <a:spAutoFit/>
          </a:bodyPr>
          <a:lstStyle/>
          <a:p>
            <a:pPr algn="ctr">
              <a:lnSpc>
                <a:spcPts val="1600"/>
              </a:lnSpc>
            </a:pPr>
            <a:r>
              <a:rPr lang="en-US" sz="1100" dirty="0" smtClean="0">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2" name="TextBox 5"/>
          <p:cNvSpPr txBox="1"/>
          <p:nvPr/>
        </p:nvSpPr>
        <p:spPr>
          <a:xfrm>
            <a:off x="384810" y="298450"/>
            <a:ext cx="1364615"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第四节</a:t>
            </a:r>
          </a:p>
        </p:txBody>
      </p:sp>
      <p:sp>
        <p:nvSpPr>
          <p:cNvPr id="18" name="TextBox 9"/>
          <p:cNvSpPr txBox="1"/>
          <p:nvPr/>
        </p:nvSpPr>
        <p:spPr>
          <a:xfrm>
            <a:off x="3063875" y="657225"/>
            <a:ext cx="3209290" cy="518160"/>
          </a:xfrm>
          <a:prstGeom prst="rect">
            <a:avLst/>
          </a:prstGeom>
          <a:noFill/>
        </p:spPr>
        <p:txBody>
          <a:bodyPr wrap="square" rtlCol="0">
            <a:spAutoFit/>
          </a:bodyPr>
          <a:lstStyle/>
          <a:p>
            <a:r>
              <a:rPr lang="en-US" sz="2800" dirty="0" smtClean="0">
                <a:solidFill>
                  <a:srgbClr val="5DA156"/>
                </a:solidFill>
                <a:latin typeface="黑体" panose="02010600030101010101" charset="-122"/>
                <a:ea typeface="黑体" panose="02010600030101010101" charset="-122"/>
                <a:sym typeface="+mn-ea"/>
              </a:rPr>
              <a:t>单击此处添加标题</a:t>
            </a:r>
            <a:endParaRPr lang="en-US" sz="2800" b="1" dirty="0" smtClean="0">
              <a:solidFill>
                <a:srgbClr val="5DA156"/>
              </a:solidFill>
              <a:latin typeface="黑体" panose="02010600030101010101" charset="-122"/>
              <a:ea typeface="黑体" panose="02010600030101010101" charset="-122"/>
              <a:sym typeface="+mn-ea"/>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175657"/>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a:stretch>
              <a:fillRect/>
            </a:stretch>
          </p:blipFill>
          <p:spPr>
            <a:xfrm>
              <a:off x="4441776" y="1208314"/>
              <a:ext cx="586740" cy="609600"/>
            </a:xfrm>
            <a:prstGeom prst="rect">
              <a:avLst/>
            </a:prstGeom>
          </p:spPr>
        </p:pic>
      </p:grpSp>
      <p:pic>
        <p:nvPicPr>
          <p:cNvPr id="11" name="Picture 10" descr="chart.png"/>
          <p:cNvPicPr>
            <a:picLocks noChangeAspect="1"/>
          </p:cNvPicPr>
          <p:nvPr/>
        </p:nvPicPr>
        <p:blipFill>
          <a:blip r:embed="rId3"/>
          <a:stretch>
            <a:fillRect/>
          </a:stretch>
        </p:blipFill>
        <p:spPr>
          <a:xfrm>
            <a:off x="1371058" y="1733550"/>
            <a:ext cx="2127871" cy="2143125"/>
          </a:xfrm>
          <a:prstGeom prst="rect">
            <a:avLst/>
          </a:prstGeom>
        </p:spPr>
      </p:pic>
      <p:sp>
        <p:nvSpPr>
          <p:cNvPr id="12" name="Rectangle 11"/>
          <p:cNvSpPr/>
          <p:nvPr/>
        </p:nvSpPr>
        <p:spPr>
          <a:xfrm>
            <a:off x="5031831" y="2228850"/>
            <a:ext cx="228600" cy="228600"/>
          </a:xfrm>
          <a:prstGeom prst="rect">
            <a:avLst/>
          </a:prstGeom>
          <a:solidFill>
            <a:srgbClr val="D539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黑体" panose="02010600030101010101" charset="-122"/>
              <a:ea typeface="黑体" panose="02010600030101010101" charset="-122"/>
            </a:endParaRPr>
          </a:p>
        </p:txBody>
      </p:sp>
      <p:sp>
        <p:nvSpPr>
          <p:cNvPr id="13" name="Rectangle 12"/>
          <p:cNvSpPr/>
          <p:nvPr/>
        </p:nvSpPr>
        <p:spPr>
          <a:xfrm>
            <a:off x="5031831" y="2541814"/>
            <a:ext cx="228600" cy="228600"/>
          </a:xfrm>
          <a:prstGeom prst="rect">
            <a:avLst/>
          </a:prstGeom>
          <a:solidFill>
            <a:srgbClr val="E5A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黑体" panose="02010600030101010101" charset="-122"/>
              <a:ea typeface="黑体" panose="02010600030101010101" charset="-122"/>
            </a:endParaRPr>
          </a:p>
        </p:txBody>
      </p:sp>
      <p:sp>
        <p:nvSpPr>
          <p:cNvPr id="14" name="Rectangle 13"/>
          <p:cNvSpPr/>
          <p:nvPr/>
        </p:nvSpPr>
        <p:spPr>
          <a:xfrm>
            <a:off x="5031831" y="2846614"/>
            <a:ext cx="228600" cy="228600"/>
          </a:xfrm>
          <a:prstGeom prst="rect">
            <a:avLst/>
          </a:prstGeom>
          <a:solidFill>
            <a:srgbClr val="EECF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黑体" panose="02010600030101010101" charset="-122"/>
              <a:ea typeface="黑体" panose="02010600030101010101" charset="-122"/>
            </a:endParaRPr>
          </a:p>
        </p:txBody>
      </p:sp>
      <p:sp>
        <p:nvSpPr>
          <p:cNvPr id="15" name="Rectangle 14"/>
          <p:cNvSpPr/>
          <p:nvPr/>
        </p:nvSpPr>
        <p:spPr>
          <a:xfrm>
            <a:off x="5031831" y="3159578"/>
            <a:ext cx="228600" cy="228600"/>
          </a:xfrm>
          <a:prstGeom prst="rect">
            <a:avLst/>
          </a:prstGeom>
          <a:solidFill>
            <a:srgbClr val="5DA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黑体" panose="02010600030101010101" charset="-122"/>
              <a:ea typeface="黑体" panose="02010600030101010101" charset="-122"/>
            </a:endParaRPr>
          </a:p>
        </p:txBody>
      </p:sp>
      <p:sp>
        <p:nvSpPr>
          <p:cNvPr id="18" name="TextBox 17"/>
          <p:cNvSpPr txBox="1"/>
          <p:nvPr/>
        </p:nvSpPr>
        <p:spPr>
          <a:xfrm>
            <a:off x="5287647" y="2149934"/>
            <a:ext cx="2952748" cy="1310640"/>
          </a:xfrm>
          <a:prstGeom prst="rect">
            <a:avLst/>
          </a:prstGeom>
          <a:noFill/>
        </p:spPr>
        <p:txBody>
          <a:bodyPr wrap="square" rtlCol="0">
            <a:spAutoFit/>
          </a:bodyPr>
          <a:lstStyle/>
          <a:p>
            <a:pPr>
              <a:lnSpc>
                <a:spcPts val="2400"/>
              </a:lnSpc>
            </a:pPr>
            <a:r>
              <a:rPr lang="en-US" sz="1300" dirty="0" smtClean="0">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2" name="TextBox 5"/>
          <p:cNvSpPr txBox="1"/>
          <p:nvPr/>
        </p:nvSpPr>
        <p:spPr>
          <a:xfrm>
            <a:off x="384810" y="298450"/>
            <a:ext cx="1364615"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第四节</a:t>
            </a:r>
          </a:p>
        </p:txBody>
      </p:sp>
      <p:sp>
        <p:nvSpPr>
          <p:cNvPr id="20" name="TextBox 9"/>
          <p:cNvSpPr txBox="1"/>
          <p:nvPr/>
        </p:nvSpPr>
        <p:spPr>
          <a:xfrm>
            <a:off x="3063875" y="657225"/>
            <a:ext cx="3209290" cy="518160"/>
          </a:xfrm>
          <a:prstGeom prst="rect">
            <a:avLst/>
          </a:prstGeom>
          <a:noFill/>
        </p:spPr>
        <p:txBody>
          <a:bodyPr wrap="square" rtlCol="0">
            <a:spAutoFit/>
          </a:bodyPr>
          <a:lstStyle/>
          <a:p>
            <a:r>
              <a:rPr lang="en-US" sz="2800" dirty="0" smtClean="0">
                <a:solidFill>
                  <a:srgbClr val="5DA156"/>
                </a:solidFill>
                <a:latin typeface="黑体" panose="02010600030101010101" charset="-122"/>
                <a:ea typeface="黑体" panose="02010600030101010101" charset="-122"/>
                <a:sym typeface="+mn-ea"/>
              </a:rPr>
              <a:t>单击此处添加标题</a:t>
            </a:r>
            <a:endParaRPr lang="en-US" sz="2800" b="1" dirty="0" smtClean="0">
              <a:solidFill>
                <a:srgbClr val="5DA156"/>
              </a:solidFill>
              <a:latin typeface="黑体" panose="02010600030101010101" charset="-122"/>
              <a:ea typeface="黑体" panose="02010600030101010101" charset="-122"/>
              <a:sym typeface="+mn-ea"/>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ad.png"/>
          <p:cNvPicPr>
            <a:picLocks noChangeAspect="1"/>
          </p:cNvPicPr>
          <p:nvPr/>
        </p:nvPicPr>
        <p:blipFill>
          <a:blip r:embed="rId2"/>
          <a:stretch>
            <a:fillRect/>
          </a:stretch>
        </p:blipFill>
        <p:spPr>
          <a:xfrm>
            <a:off x="1638300" y="1025377"/>
            <a:ext cx="5867400" cy="1927373"/>
          </a:xfrm>
          <a:prstGeom prst="rect">
            <a:avLst/>
          </a:prstGeom>
        </p:spPr>
      </p:pic>
      <p:pic>
        <p:nvPicPr>
          <p:cNvPr id="5" name="Picture 4" descr="working.png"/>
          <p:cNvPicPr>
            <a:picLocks noChangeAspect="1"/>
          </p:cNvPicPr>
          <p:nvPr/>
        </p:nvPicPr>
        <p:blipFill>
          <a:blip r:embed="rId3"/>
          <a:stretch>
            <a:fillRect/>
          </a:stretch>
        </p:blipFill>
        <p:spPr>
          <a:xfrm>
            <a:off x="3469901" y="742950"/>
            <a:ext cx="2204198" cy="2133600"/>
          </a:xfrm>
          <a:prstGeom prst="rect">
            <a:avLst/>
          </a:prstGeom>
        </p:spPr>
      </p:pic>
      <p:pic>
        <p:nvPicPr>
          <p:cNvPr id="6" name="Picture 5" descr="cloudandb.png"/>
          <p:cNvPicPr>
            <a:picLocks noChangeAspect="1"/>
          </p:cNvPicPr>
          <p:nvPr/>
        </p:nvPicPr>
        <p:blipFill>
          <a:blip r:embed="rId4"/>
          <a:stretch>
            <a:fillRect/>
          </a:stretch>
        </p:blipFill>
        <p:spPr>
          <a:xfrm>
            <a:off x="2438400" y="650422"/>
            <a:ext cx="4963691" cy="796140"/>
          </a:xfrm>
          <a:prstGeom prst="rect">
            <a:avLst/>
          </a:prstGeom>
        </p:spPr>
      </p:pic>
      <p:sp>
        <p:nvSpPr>
          <p:cNvPr id="7" name="TextBox 6"/>
          <p:cNvSpPr txBox="1"/>
          <p:nvPr/>
        </p:nvSpPr>
        <p:spPr>
          <a:xfrm>
            <a:off x="1028700" y="3028950"/>
            <a:ext cx="7086600" cy="701040"/>
          </a:xfrm>
          <a:prstGeom prst="rect">
            <a:avLst/>
          </a:prstGeom>
          <a:noFill/>
        </p:spPr>
        <p:txBody>
          <a:bodyPr wrap="square" rtlCol="0">
            <a:spAutoFit/>
          </a:bodyPr>
          <a:lstStyle/>
          <a:p>
            <a:pPr algn="ctr">
              <a:lnSpc>
                <a:spcPts val="1600"/>
              </a:lnSpc>
            </a:pPr>
            <a:r>
              <a:rPr lang="en-US" sz="1100" dirty="0" smtClean="0">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2" name="TextBox 5"/>
          <p:cNvSpPr txBox="1"/>
          <p:nvPr/>
        </p:nvSpPr>
        <p:spPr>
          <a:xfrm>
            <a:off x="384810" y="298450"/>
            <a:ext cx="1364615"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第四节</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loud_ballon.png"/>
          <p:cNvPicPr>
            <a:picLocks noChangeAspect="1"/>
          </p:cNvPicPr>
          <p:nvPr/>
        </p:nvPicPr>
        <p:blipFill>
          <a:blip r:embed="rId2"/>
          <a:stretch>
            <a:fillRect/>
          </a:stretch>
        </p:blipFill>
        <p:spPr>
          <a:xfrm>
            <a:off x="7315200" y="361950"/>
            <a:ext cx="1186679" cy="971550"/>
          </a:xfrm>
          <a:prstGeom prst="rect">
            <a:avLst/>
          </a:prstGeom>
        </p:spPr>
      </p:pic>
      <p:pic>
        <p:nvPicPr>
          <p:cNvPr id="4" name="Picture 3" descr="contents.png"/>
          <p:cNvPicPr>
            <a:picLocks noChangeAspect="1"/>
          </p:cNvPicPr>
          <p:nvPr/>
        </p:nvPicPr>
        <p:blipFill>
          <a:blip r:embed="rId3"/>
          <a:stretch>
            <a:fillRect/>
          </a:stretch>
        </p:blipFill>
        <p:spPr>
          <a:xfrm>
            <a:off x="1269425" y="1047750"/>
            <a:ext cx="6605151" cy="2851904"/>
          </a:xfrm>
          <a:prstGeom prst="rect">
            <a:avLst/>
          </a:prstGeom>
        </p:spPr>
      </p:pic>
      <p:pic>
        <p:nvPicPr>
          <p:cNvPr id="8" name="Picture 7" descr="bullets.png"/>
          <p:cNvPicPr>
            <a:picLocks noChangeAspect="1"/>
          </p:cNvPicPr>
          <p:nvPr/>
        </p:nvPicPr>
        <p:blipFill>
          <a:blip r:embed="rId4"/>
          <a:stretch>
            <a:fillRect/>
          </a:stretch>
        </p:blipFill>
        <p:spPr>
          <a:xfrm>
            <a:off x="2771808" y="1472294"/>
            <a:ext cx="292537" cy="1947866"/>
          </a:xfrm>
          <a:prstGeom prst="rect">
            <a:avLst/>
          </a:prstGeom>
        </p:spPr>
      </p:pic>
      <p:sp>
        <p:nvSpPr>
          <p:cNvPr id="7" name="TextBox 6"/>
          <p:cNvSpPr txBox="1"/>
          <p:nvPr/>
        </p:nvSpPr>
        <p:spPr>
          <a:xfrm>
            <a:off x="2751455" y="1270635"/>
            <a:ext cx="4892040" cy="2250440"/>
          </a:xfrm>
          <a:prstGeom prst="rect">
            <a:avLst/>
          </a:prstGeom>
          <a:noFill/>
        </p:spPr>
        <p:txBody>
          <a:bodyPr wrap="square" rtlCol="0">
            <a:spAutoFit/>
          </a:bodyPr>
          <a:lstStyle/>
          <a:p>
            <a:pPr>
              <a:lnSpc>
                <a:spcPts val="3400"/>
              </a:lnSpc>
            </a:pPr>
            <a:r>
              <a:rPr lang="en-US" sz="1500" b="1" dirty="0" smtClean="0">
                <a:solidFill>
                  <a:srgbClr val="1D6766"/>
                </a:solidFill>
                <a:latin typeface="黑体" panose="02010600030101010101" charset="-122"/>
                <a:ea typeface="黑体" panose="02010600030101010101" charset="-122"/>
              </a:rPr>
              <a:t>1</a:t>
            </a:r>
            <a:r>
              <a:rPr lang="en-US" sz="1500" b="1" dirty="0" smtClean="0">
                <a:solidFill>
                  <a:schemeClr val="bg1"/>
                </a:solidFill>
                <a:latin typeface="黑体" panose="02010600030101010101" charset="-122"/>
                <a:ea typeface="黑体" panose="02010600030101010101" charset="-122"/>
              </a:rPr>
              <a:t>      单击此处添加标题</a:t>
            </a:r>
          </a:p>
          <a:p>
            <a:pPr>
              <a:lnSpc>
                <a:spcPts val="3400"/>
              </a:lnSpc>
            </a:pPr>
            <a:r>
              <a:rPr lang="en-US" sz="1500" b="1" dirty="0" smtClean="0">
                <a:solidFill>
                  <a:srgbClr val="1D6766"/>
                </a:solidFill>
                <a:latin typeface="黑体" panose="02010600030101010101" charset="-122"/>
                <a:ea typeface="黑体" panose="02010600030101010101" charset="-122"/>
              </a:rPr>
              <a:t>2</a:t>
            </a:r>
            <a:r>
              <a:rPr lang="en-US" sz="1500" b="1" dirty="0" smtClean="0">
                <a:solidFill>
                  <a:schemeClr val="bg1"/>
                </a:solidFill>
                <a:latin typeface="黑体" panose="02010600030101010101" charset="-122"/>
                <a:ea typeface="黑体" panose="02010600030101010101" charset="-122"/>
              </a:rPr>
              <a:t>      单击此处添加标题</a:t>
            </a:r>
          </a:p>
          <a:p>
            <a:pPr>
              <a:lnSpc>
                <a:spcPts val="3400"/>
              </a:lnSpc>
            </a:pPr>
            <a:r>
              <a:rPr lang="en-US" sz="1500" b="1" dirty="0" smtClean="0">
                <a:solidFill>
                  <a:srgbClr val="1D6766"/>
                </a:solidFill>
                <a:latin typeface="黑体" panose="02010600030101010101" charset="-122"/>
                <a:ea typeface="黑体" panose="02010600030101010101" charset="-122"/>
              </a:rPr>
              <a:t>3</a:t>
            </a:r>
            <a:r>
              <a:rPr lang="en-US" sz="1500" b="1" dirty="0" smtClean="0">
                <a:solidFill>
                  <a:schemeClr val="bg1"/>
                </a:solidFill>
                <a:latin typeface="黑体" panose="02010600030101010101" charset="-122"/>
                <a:ea typeface="黑体" panose="02010600030101010101" charset="-122"/>
              </a:rPr>
              <a:t>      单击此处添加标题</a:t>
            </a:r>
          </a:p>
          <a:p>
            <a:pPr>
              <a:lnSpc>
                <a:spcPts val="3400"/>
              </a:lnSpc>
            </a:pPr>
            <a:r>
              <a:rPr lang="en-US" sz="1500" b="1" dirty="0" smtClean="0">
                <a:solidFill>
                  <a:srgbClr val="1D6766"/>
                </a:solidFill>
                <a:latin typeface="黑体" panose="02010600030101010101" charset="-122"/>
                <a:ea typeface="黑体" panose="02010600030101010101" charset="-122"/>
              </a:rPr>
              <a:t>4</a:t>
            </a:r>
            <a:r>
              <a:rPr lang="en-US" sz="1500" b="1" dirty="0" smtClean="0">
                <a:solidFill>
                  <a:schemeClr val="bg1"/>
                </a:solidFill>
                <a:latin typeface="黑体" panose="02010600030101010101" charset="-122"/>
                <a:ea typeface="黑体" panose="02010600030101010101" charset="-122"/>
              </a:rPr>
              <a:t>      单击此处添加标题</a:t>
            </a:r>
          </a:p>
          <a:p>
            <a:pPr>
              <a:lnSpc>
                <a:spcPts val="3400"/>
              </a:lnSpc>
            </a:pPr>
            <a:r>
              <a:rPr lang="en-US" sz="1500" b="1" dirty="0" smtClean="0">
                <a:solidFill>
                  <a:srgbClr val="1D6766"/>
                </a:solidFill>
                <a:latin typeface="黑体" panose="02010600030101010101" charset="-122"/>
                <a:ea typeface="黑体" panose="02010600030101010101" charset="-122"/>
              </a:rPr>
              <a:t>5</a:t>
            </a:r>
            <a:r>
              <a:rPr lang="en-US" sz="1500" b="1" dirty="0" smtClean="0">
                <a:solidFill>
                  <a:schemeClr val="bg1"/>
                </a:solidFill>
                <a:latin typeface="黑体" panose="02010600030101010101" charset="-122"/>
                <a:ea typeface="黑体" panose="02010600030101010101" charset="-122"/>
              </a:rPr>
              <a:t>      单击此处添加标题</a:t>
            </a:r>
          </a:p>
        </p:txBody>
      </p:sp>
      <p:cxnSp>
        <p:nvCxnSpPr>
          <p:cNvPr id="9" name="Straight Connector 8"/>
          <p:cNvCxnSpPr/>
          <p:nvPr/>
        </p:nvCxnSpPr>
        <p:spPr>
          <a:xfrm>
            <a:off x="3200400" y="1808162"/>
            <a:ext cx="2194560" cy="1588"/>
          </a:xfrm>
          <a:prstGeom prst="line">
            <a:avLst/>
          </a:prstGeom>
          <a:ln w="19050" cmpd="sng">
            <a:solidFill>
              <a:srgbClr val="ECE54F"/>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200400" y="2215242"/>
            <a:ext cx="1554480" cy="1588"/>
          </a:xfrm>
          <a:prstGeom prst="line">
            <a:avLst/>
          </a:prstGeom>
          <a:ln w="19050" cmpd="sng">
            <a:solidFill>
              <a:srgbClr val="ECE54F"/>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200400" y="2656114"/>
            <a:ext cx="2194560" cy="1588"/>
          </a:xfrm>
          <a:prstGeom prst="line">
            <a:avLst/>
          </a:prstGeom>
          <a:ln w="19050" cmpd="sng">
            <a:solidFill>
              <a:srgbClr val="ECE54F"/>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200400" y="3096986"/>
            <a:ext cx="3383280" cy="1588"/>
          </a:xfrm>
          <a:prstGeom prst="line">
            <a:avLst/>
          </a:prstGeom>
          <a:ln w="19050" cmpd="sng">
            <a:solidFill>
              <a:srgbClr val="ECE54F"/>
            </a:solidFill>
            <a:prstDash val="dash"/>
          </a:ln>
        </p:spPr>
        <p:style>
          <a:lnRef idx="1">
            <a:schemeClr val="accent1"/>
          </a:lnRef>
          <a:fillRef idx="0">
            <a:schemeClr val="accent1"/>
          </a:fillRef>
          <a:effectRef idx="0">
            <a:schemeClr val="accent1"/>
          </a:effectRef>
          <a:fontRef idx="minor">
            <a:schemeClr val="tx1"/>
          </a:fontRef>
        </p:style>
      </p:cxnSp>
      <p:sp>
        <p:nvSpPr>
          <p:cNvPr id="2" name="TextBox 5"/>
          <p:cNvSpPr txBox="1"/>
          <p:nvPr/>
        </p:nvSpPr>
        <p:spPr>
          <a:xfrm>
            <a:off x="488315" y="290195"/>
            <a:ext cx="801370"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目录</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a:stretch>
              <a:fillRect/>
            </a:stretch>
          </p:blipFill>
          <p:spPr>
            <a:xfrm>
              <a:off x="4441776" y="1208314"/>
              <a:ext cx="586740" cy="609600"/>
            </a:xfrm>
            <a:prstGeom prst="rect">
              <a:avLst/>
            </a:prstGeom>
          </p:spPr>
        </p:pic>
      </p:grpSp>
      <p:pic>
        <p:nvPicPr>
          <p:cNvPr id="11" name="Picture 10" descr="sprout.png"/>
          <p:cNvPicPr>
            <a:picLocks noChangeAspect="1"/>
          </p:cNvPicPr>
          <p:nvPr/>
        </p:nvPicPr>
        <p:blipFill>
          <a:blip r:embed="rId3"/>
          <a:stretch>
            <a:fillRect/>
          </a:stretch>
        </p:blipFill>
        <p:spPr>
          <a:xfrm>
            <a:off x="1219200" y="1733550"/>
            <a:ext cx="2690446" cy="1714500"/>
          </a:xfrm>
          <a:prstGeom prst="rect">
            <a:avLst/>
          </a:prstGeom>
        </p:spPr>
      </p:pic>
      <p:sp>
        <p:nvSpPr>
          <p:cNvPr id="13" name="Rectangle 12">
            <a:hlinkClick r:id="rId4"/>
          </p:cNvPr>
          <p:cNvSpPr/>
          <p:nvPr/>
        </p:nvSpPr>
        <p:spPr>
          <a:xfrm>
            <a:off x="6993977" y="3776523"/>
            <a:ext cx="914400" cy="152400"/>
          </a:xfrm>
          <a:prstGeom prst="rect">
            <a:avLst/>
          </a:prstGeom>
          <a:solidFill>
            <a:srgbClr val="5DA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黑体" panose="02010600030101010101" charset="-122"/>
              <a:ea typeface="黑体" panose="02010600030101010101" charset="-122"/>
            </a:endParaRPr>
          </a:p>
        </p:txBody>
      </p:sp>
      <p:sp>
        <p:nvSpPr>
          <p:cNvPr id="12" name="TextBox 11"/>
          <p:cNvSpPr txBox="1"/>
          <p:nvPr/>
        </p:nvSpPr>
        <p:spPr>
          <a:xfrm>
            <a:off x="4936672" y="1805126"/>
            <a:ext cx="3200400" cy="2123440"/>
          </a:xfrm>
          <a:prstGeom prst="rect">
            <a:avLst/>
          </a:prstGeom>
          <a:noFill/>
        </p:spPr>
        <p:txBody>
          <a:bodyPr wrap="square" rtlCol="0">
            <a:spAutoFit/>
          </a:bodyPr>
          <a:lstStyle/>
          <a:p>
            <a:pPr>
              <a:lnSpc>
                <a:spcPts val="1600"/>
              </a:lnSpc>
            </a:pPr>
            <a:r>
              <a:rPr lang="en-US" sz="1100" dirty="0" smtClean="0">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6" name="TextBox 15">
            <a:hlinkClick r:id="rId5"/>
          </p:cNvPr>
          <p:cNvSpPr txBox="1"/>
          <p:nvPr/>
        </p:nvSpPr>
        <p:spPr>
          <a:xfrm>
            <a:off x="6904173" y="3716659"/>
            <a:ext cx="1143000" cy="259080"/>
          </a:xfrm>
          <a:prstGeom prst="rect">
            <a:avLst/>
          </a:prstGeom>
          <a:noFill/>
        </p:spPr>
        <p:txBody>
          <a:bodyPr wrap="square" rtlCol="0">
            <a:spAutoFit/>
          </a:bodyPr>
          <a:lstStyle/>
          <a:p>
            <a:r>
              <a:rPr lang="en-US" sz="1100" b="1" dirty="0" smtClean="0">
                <a:solidFill>
                  <a:schemeClr val="bg1"/>
                </a:solidFill>
                <a:latin typeface="黑体" panose="02010600030101010101" charset="-122"/>
                <a:ea typeface="黑体" panose="02010600030101010101" charset="-122"/>
              </a:rPr>
              <a:t>此处添加标题</a:t>
            </a:r>
          </a:p>
        </p:txBody>
      </p:sp>
      <p:sp>
        <p:nvSpPr>
          <p:cNvPr id="2" name="TextBox 5"/>
          <p:cNvSpPr txBox="1"/>
          <p:nvPr/>
        </p:nvSpPr>
        <p:spPr>
          <a:xfrm>
            <a:off x="384810" y="298450"/>
            <a:ext cx="1364615"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第四节</a:t>
            </a:r>
          </a:p>
        </p:txBody>
      </p:sp>
      <p:sp>
        <p:nvSpPr>
          <p:cNvPr id="20" name="TextBox 9"/>
          <p:cNvSpPr txBox="1"/>
          <p:nvPr/>
        </p:nvSpPr>
        <p:spPr>
          <a:xfrm>
            <a:off x="3063875" y="657225"/>
            <a:ext cx="3209290" cy="518160"/>
          </a:xfrm>
          <a:prstGeom prst="rect">
            <a:avLst/>
          </a:prstGeom>
          <a:noFill/>
        </p:spPr>
        <p:txBody>
          <a:bodyPr wrap="square" rtlCol="0">
            <a:spAutoFit/>
          </a:bodyPr>
          <a:lstStyle/>
          <a:p>
            <a:r>
              <a:rPr lang="en-US" sz="2800" dirty="0" smtClean="0">
                <a:solidFill>
                  <a:srgbClr val="5DA156"/>
                </a:solidFill>
                <a:latin typeface="黑体" panose="02010600030101010101" charset="-122"/>
                <a:ea typeface="黑体" panose="02010600030101010101" charset="-122"/>
                <a:sym typeface="+mn-ea"/>
              </a:rPr>
              <a:t>单击此处添加标题</a:t>
            </a:r>
            <a:endParaRPr lang="en-US" sz="2800" b="1" dirty="0" smtClean="0">
              <a:solidFill>
                <a:srgbClr val="5DA156"/>
              </a:solidFill>
              <a:latin typeface="黑体" panose="02010600030101010101" charset="-122"/>
              <a:ea typeface="黑体" panose="02010600030101010101" charset="-122"/>
              <a:sym typeface="+mn-ea"/>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loud_ballon.png"/>
          <p:cNvPicPr>
            <a:picLocks noChangeAspect="1"/>
          </p:cNvPicPr>
          <p:nvPr/>
        </p:nvPicPr>
        <p:blipFill>
          <a:blip r:embed="rId2"/>
          <a:stretch>
            <a:fillRect/>
          </a:stretch>
        </p:blipFill>
        <p:spPr>
          <a:xfrm>
            <a:off x="7315200" y="361950"/>
            <a:ext cx="1186679" cy="971550"/>
          </a:xfrm>
          <a:prstGeom prst="rect">
            <a:avLst/>
          </a:prstGeom>
        </p:spPr>
      </p:pic>
      <p:sp>
        <p:nvSpPr>
          <p:cNvPr id="2" name="TextBox 5"/>
          <p:cNvSpPr txBox="1"/>
          <p:nvPr/>
        </p:nvSpPr>
        <p:spPr>
          <a:xfrm>
            <a:off x="352425" y="298450"/>
            <a:ext cx="1364615"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第五节</a:t>
            </a:r>
          </a:p>
        </p:txBody>
      </p:sp>
      <p:pic>
        <p:nvPicPr>
          <p:cNvPr id="6" name="Picture 3" descr="slide3.png"/>
          <p:cNvPicPr>
            <a:picLocks noChangeAspect="1"/>
          </p:cNvPicPr>
          <p:nvPr/>
        </p:nvPicPr>
        <p:blipFill>
          <a:blip r:embed="rId3"/>
          <a:stretch>
            <a:fillRect/>
          </a:stretch>
        </p:blipFill>
        <p:spPr>
          <a:xfrm>
            <a:off x="1029762" y="1428750"/>
            <a:ext cx="7084476" cy="2085379"/>
          </a:xfrm>
          <a:prstGeom prst="rect">
            <a:avLst/>
          </a:prstGeom>
        </p:spPr>
      </p:pic>
      <p:grpSp>
        <p:nvGrpSpPr>
          <p:cNvPr id="13" name="Group 5"/>
          <p:cNvGrpSpPr/>
          <p:nvPr/>
        </p:nvGrpSpPr>
        <p:grpSpPr>
          <a:xfrm>
            <a:off x="1396092" y="2114550"/>
            <a:ext cx="6334125" cy="609600"/>
            <a:chOff x="1558017" y="1208314"/>
            <a:chExt cx="6334125" cy="609600"/>
          </a:xfrm>
        </p:grpSpPr>
        <p:cxnSp>
          <p:nvCxnSpPr>
            <p:cNvPr id="14" name="Straight Connector 6"/>
            <p:cNvCxnSpPr/>
            <p:nvPr/>
          </p:nvCxnSpPr>
          <p:spPr>
            <a:xfrm>
              <a:off x="1558017" y="1428750"/>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7"/>
            <p:cNvCxnSpPr/>
            <p:nvPr/>
          </p:nvCxnSpPr>
          <p:spPr>
            <a:xfrm>
              <a:off x="1558017" y="1472294"/>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8"/>
            <p:cNvCxnSpPr/>
            <p:nvPr/>
          </p:nvCxnSpPr>
          <p:spPr>
            <a:xfrm>
              <a:off x="5148942" y="1428750"/>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9"/>
            <p:cNvCxnSpPr/>
            <p:nvPr/>
          </p:nvCxnSpPr>
          <p:spPr>
            <a:xfrm>
              <a:off x="5148942" y="1472294"/>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Picture 10" descr="yellow.png"/>
            <p:cNvPicPr>
              <a:picLocks noChangeAspect="1"/>
            </p:cNvPicPr>
            <p:nvPr/>
          </p:nvPicPr>
          <p:blipFill>
            <a:blip r:embed="rId4"/>
            <a:stretch>
              <a:fillRect/>
            </a:stretch>
          </p:blipFill>
          <p:spPr>
            <a:xfrm>
              <a:off x="4441776" y="1208314"/>
              <a:ext cx="586740" cy="609600"/>
            </a:xfrm>
            <a:prstGeom prst="rect">
              <a:avLst/>
            </a:prstGeom>
          </p:spPr>
        </p:pic>
      </p:grpSp>
      <p:sp>
        <p:nvSpPr>
          <p:cNvPr id="19" name="TextBox 11"/>
          <p:cNvSpPr txBox="1"/>
          <p:nvPr/>
        </p:nvSpPr>
        <p:spPr>
          <a:xfrm>
            <a:off x="3020060" y="1581150"/>
            <a:ext cx="4438015" cy="518160"/>
          </a:xfrm>
          <a:prstGeom prst="rect">
            <a:avLst/>
          </a:prstGeom>
          <a:noFill/>
        </p:spPr>
        <p:txBody>
          <a:bodyPr wrap="square" rtlCol="0">
            <a:spAutoFit/>
          </a:bodyPr>
          <a:lstStyle/>
          <a:p>
            <a:r>
              <a:rPr lang="en-US" sz="2800" dirty="0" smtClean="0">
                <a:solidFill>
                  <a:schemeClr val="bg1"/>
                </a:solidFill>
                <a:latin typeface="黑体" panose="02010600030101010101" charset="-122"/>
                <a:ea typeface="黑体" panose="02010600030101010101" charset="-122"/>
              </a:rPr>
              <a:t>单击此处添加标题</a:t>
            </a:r>
          </a:p>
        </p:txBody>
      </p:sp>
      <p:sp>
        <p:nvSpPr>
          <p:cNvPr id="20" name="TextBox 12"/>
          <p:cNvSpPr txBox="1"/>
          <p:nvPr/>
        </p:nvSpPr>
        <p:spPr>
          <a:xfrm>
            <a:off x="1409700" y="2691494"/>
            <a:ext cx="6324600" cy="548640"/>
          </a:xfrm>
          <a:prstGeom prst="rect">
            <a:avLst/>
          </a:prstGeom>
          <a:noFill/>
        </p:spPr>
        <p:txBody>
          <a:bodyPr wrap="square" rtlCol="0">
            <a:spAutoFit/>
          </a:bodyPr>
          <a:lstStyle/>
          <a:p>
            <a:pPr algn="ctr">
              <a:lnSpc>
                <a:spcPts val="1800"/>
              </a:lnSpc>
            </a:pPr>
            <a:r>
              <a:rPr lang="en-US" sz="1400" i="1" dirty="0" smtClean="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a:stretch>
              <a:fillRect/>
            </a:stretch>
          </p:blipFill>
          <p:spPr>
            <a:xfrm>
              <a:off x="4441776" y="1208314"/>
              <a:ext cx="586740" cy="609600"/>
            </a:xfrm>
            <a:prstGeom prst="rect">
              <a:avLst/>
            </a:prstGeom>
          </p:spPr>
        </p:pic>
      </p:grpSp>
      <p:pic>
        <p:nvPicPr>
          <p:cNvPr id="11" name="Picture 10" descr="swayy.png"/>
          <p:cNvPicPr>
            <a:picLocks noChangeAspect="1"/>
          </p:cNvPicPr>
          <p:nvPr/>
        </p:nvPicPr>
        <p:blipFill>
          <a:blip r:embed="rId3"/>
          <a:stretch>
            <a:fillRect/>
          </a:stretch>
        </p:blipFill>
        <p:spPr>
          <a:xfrm>
            <a:off x="5427501" y="1885950"/>
            <a:ext cx="2443646" cy="1514475"/>
          </a:xfrm>
          <a:prstGeom prst="rect">
            <a:avLst/>
          </a:prstGeom>
        </p:spPr>
      </p:pic>
      <p:sp>
        <p:nvSpPr>
          <p:cNvPr id="12" name="TextBox 11"/>
          <p:cNvSpPr txBox="1"/>
          <p:nvPr/>
        </p:nvSpPr>
        <p:spPr>
          <a:xfrm>
            <a:off x="974998" y="2223770"/>
            <a:ext cx="3200400" cy="1513840"/>
          </a:xfrm>
          <a:prstGeom prst="rect">
            <a:avLst/>
          </a:prstGeom>
          <a:noFill/>
        </p:spPr>
        <p:txBody>
          <a:bodyPr wrap="square" rtlCol="0">
            <a:spAutoFit/>
          </a:bodyPr>
          <a:lstStyle/>
          <a:p>
            <a:pPr algn="just">
              <a:lnSpc>
                <a:spcPts val="1600"/>
              </a:lnSpc>
            </a:pPr>
            <a:r>
              <a:rPr lang="en-US" sz="1100" dirty="0" smtClean="0">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6" name="Rectangle 15">
            <a:hlinkClick r:id="rId4"/>
          </p:cNvPr>
          <p:cNvSpPr/>
          <p:nvPr/>
        </p:nvSpPr>
        <p:spPr>
          <a:xfrm>
            <a:off x="3506470" y="1962785"/>
            <a:ext cx="619760" cy="206375"/>
          </a:xfrm>
          <a:prstGeom prst="rect">
            <a:avLst/>
          </a:prstGeom>
          <a:solidFill>
            <a:srgbClr val="5DA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黑体" panose="02010600030101010101" charset="-122"/>
              <a:ea typeface="黑体" panose="02010600030101010101" charset="-122"/>
            </a:endParaRPr>
          </a:p>
        </p:txBody>
      </p:sp>
      <p:sp>
        <p:nvSpPr>
          <p:cNvPr id="17" name="TextBox 16">
            <a:hlinkClick r:id="rId5"/>
          </p:cNvPr>
          <p:cNvSpPr txBox="1"/>
          <p:nvPr/>
        </p:nvSpPr>
        <p:spPr>
          <a:xfrm>
            <a:off x="3464016" y="1962237"/>
            <a:ext cx="764716" cy="259080"/>
          </a:xfrm>
          <a:prstGeom prst="rect">
            <a:avLst/>
          </a:prstGeom>
          <a:noFill/>
        </p:spPr>
        <p:txBody>
          <a:bodyPr wrap="square" rtlCol="0">
            <a:spAutoFit/>
          </a:bodyPr>
          <a:lstStyle/>
          <a:p>
            <a:r>
              <a:rPr lang="en-US" sz="1100" b="1" dirty="0" smtClean="0">
                <a:solidFill>
                  <a:schemeClr val="bg1"/>
                </a:solidFill>
                <a:latin typeface="黑体" panose="02010600030101010101" charset="-122"/>
                <a:ea typeface="黑体" panose="02010600030101010101" charset="-122"/>
              </a:rPr>
              <a:t>添加标题</a:t>
            </a:r>
          </a:p>
        </p:txBody>
      </p:sp>
      <p:sp>
        <p:nvSpPr>
          <p:cNvPr id="2" name="TextBox 5"/>
          <p:cNvSpPr txBox="1"/>
          <p:nvPr/>
        </p:nvSpPr>
        <p:spPr>
          <a:xfrm>
            <a:off x="352425" y="298450"/>
            <a:ext cx="1364615"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第五节</a:t>
            </a:r>
          </a:p>
        </p:txBody>
      </p:sp>
      <p:sp>
        <p:nvSpPr>
          <p:cNvPr id="20" name="TextBox 9"/>
          <p:cNvSpPr txBox="1"/>
          <p:nvPr/>
        </p:nvSpPr>
        <p:spPr>
          <a:xfrm>
            <a:off x="3063875" y="657225"/>
            <a:ext cx="3209290" cy="518160"/>
          </a:xfrm>
          <a:prstGeom prst="rect">
            <a:avLst/>
          </a:prstGeom>
          <a:noFill/>
        </p:spPr>
        <p:txBody>
          <a:bodyPr wrap="square" rtlCol="0">
            <a:spAutoFit/>
          </a:bodyPr>
          <a:lstStyle/>
          <a:p>
            <a:r>
              <a:rPr lang="en-US" sz="2800" dirty="0" smtClean="0">
                <a:solidFill>
                  <a:srgbClr val="5DA156"/>
                </a:solidFill>
                <a:latin typeface="黑体" panose="02010600030101010101" charset="-122"/>
                <a:ea typeface="黑体" panose="02010600030101010101" charset="-122"/>
                <a:sym typeface="+mn-ea"/>
              </a:rPr>
              <a:t>单击此处添加标题</a:t>
            </a:r>
            <a:endParaRPr lang="en-US" sz="2800" b="1" dirty="0" smtClean="0">
              <a:solidFill>
                <a:srgbClr val="5DA156"/>
              </a:solidFill>
              <a:latin typeface="黑体" panose="02010600030101010101" charset="-122"/>
              <a:ea typeface="黑体" panose="02010600030101010101" charset="-122"/>
              <a:sym typeface="+mn-ea"/>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a:stretch>
              <a:fillRect/>
            </a:stretch>
          </p:blipFill>
          <p:spPr>
            <a:xfrm>
              <a:off x="4441776" y="1208314"/>
              <a:ext cx="586740" cy="609600"/>
            </a:xfrm>
            <a:prstGeom prst="rect">
              <a:avLst/>
            </a:prstGeom>
          </p:spPr>
        </p:pic>
      </p:grpSp>
      <p:pic>
        <p:nvPicPr>
          <p:cNvPr id="11" name="Picture 10" descr="rebelmouse.png"/>
          <p:cNvPicPr>
            <a:picLocks noChangeAspect="1"/>
          </p:cNvPicPr>
          <p:nvPr/>
        </p:nvPicPr>
        <p:blipFill>
          <a:blip r:embed="rId3"/>
          <a:stretch>
            <a:fillRect/>
          </a:stretch>
        </p:blipFill>
        <p:spPr>
          <a:xfrm>
            <a:off x="1477250" y="1962150"/>
            <a:ext cx="2443646" cy="1514475"/>
          </a:xfrm>
          <a:prstGeom prst="rect">
            <a:avLst/>
          </a:prstGeom>
        </p:spPr>
      </p:pic>
      <p:sp>
        <p:nvSpPr>
          <p:cNvPr id="12" name="TextBox 11"/>
          <p:cNvSpPr txBox="1"/>
          <p:nvPr/>
        </p:nvSpPr>
        <p:spPr>
          <a:xfrm>
            <a:off x="4911272" y="2253436"/>
            <a:ext cx="3200400" cy="1513840"/>
          </a:xfrm>
          <a:prstGeom prst="rect">
            <a:avLst/>
          </a:prstGeom>
          <a:noFill/>
        </p:spPr>
        <p:txBody>
          <a:bodyPr wrap="square" rtlCol="0">
            <a:spAutoFit/>
          </a:bodyPr>
          <a:lstStyle/>
          <a:p>
            <a:pPr algn="just">
              <a:lnSpc>
                <a:spcPts val="1600"/>
              </a:lnSpc>
            </a:pPr>
            <a:r>
              <a:rPr lang="en-US" sz="1100" dirty="0" smtClean="0">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3" name="Rectangle 12">
            <a:hlinkClick r:id="rId4"/>
          </p:cNvPr>
          <p:cNvSpPr/>
          <p:nvPr/>
        </p:nvSpPr>
        <p:spPr>
          <a:xfrm>
            <a:off x="5040080" y="2100936"/>
            <a:ext cx="868680" cy="152400"/>
          </a:xfrm>
          <a:prstGeom prst="rect">
            <a:avLst/>
          </a:prstGeom>
          <a:solidFill>
            <a:srgbClr val="5DA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黑体" panose="02010600030101010101" charset="-122"/>
              <a:ea typeface="黑体" panose="02010600030101010101" charset="-122"/>
            </a:endParaRPr>
          </a:p>
        </p:txBody>
      </p:sp>
      <p:sp>
        <p:nvSpPr>
          <p:cNvPr id="14" name="TextBox 13">
            <a:hlinkClick r:id="rId5"/>
          </p:cNvPr>
          <p:cNvSpPr txBox="1"/>
          <p:nvPr/>
        </p:nvSpPr>
        <p:spPr>
          <a:xfrm>
            <a:off x="4980208" y="2038350"/>
            <a:ext cx="1047756" cy="259080"/>
          </a:xfrm>
          <a:prstGeom prst="rect">
            <a:avLst/>
          </a:prstGeom>
          <a:noFill/>
        </p:spPr>
        <p:txBody>
          <a:bodyPr wrap="square" rtlCol="0">
            <a:spAutoFit/>
          </a:bodyPr>
          <a:lstStyle/>
          <a:p>
            <a:r>
              <a:rPr lang="en-US" sz="1100" b="1" dirty="0" smtClean="0">
                <a:solidFill>
                  <a:schemeClr val="bg1"/>
                </a:solidFill>
                <a:latin typeface="黑体" panose="02010600030101010101" charset="-122"/>
                <a:ea typeface="黑体" panose="02010600030101010101" charset="-122"/>
              </a:rPr>
              <a:t>此处添加标题</a:t>
            </a:r>
          </a:p>
        </p:txBody>
      </p:sp>
      <p:sp>
        <p:nvSpPr>
          <p:cNvPr id="2" name="TextBox 5"/>
          <p:cNvSpPr txBox="1"/>
          <p:nvPr/>
        </p:nvSpPr>
        <p:spPr>
          <a:xfrm>
            <a:off x="352425" y="298450"/>
            <a:ext cx="1364615"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第五节</a:t>
            </a:r>
          </a:p>
        </p:txBody>
      </p:sp>
      <p:sp>
        <p:nvSpPr>
          <p:cNvPr id="20" name="TextBox 9"/>
          <p:cNvSpPr txBox="1"/>
          <p:nvPr/>
        </p:nvSpPr>
        <p:spPr>
          <a:xfrm>
            <a:off x="3063875" y="657225"/>
            <a:ext cx="3209290" cy="518160"/>
          </a:xfrm>
          <a:prstGeom prst="rect">
            <a:avLst/>
          </a:prstGeom>
          <a:noFill/>
        </p:spPr>
        <p:txBody>
          <a:bodyPr wrap="square" rtlCol="0">
            <a:spAutoFit/>
          </a:bodyPr>
          <a:lstStyle/>
          <a:p>
            <a:r>
              <a:rPr lang="en-US" sz="2800" dirty="0" smtClean="0">
                <a:solidFill>
                  <a:srgbClr val="5DA156"/>
                </a:solidFill>
                <a:latin typeface="黑体" panose="02010600030101010101" charset="-122"/>
                <a:ea typeface="黑体" panose="02010600030101010101" charset="-122"/>
                <a:sym typeface="+mn-ea"/>
              </a:rPr>
              <a:t>单击此处添加标题</a:t>
            </a:r>
            <a:endParaRPr lang="en-US" sz="2800" b="1" dirty="0" smtClean="0">
              <a:solidFill>
                <a:srgbClr val="5DA156"/>
              </a:solidFill>
              <a:latin typeface="黑体" panose="02010600030101010101" charset="-122"/>
              <a:ea typeface="黑体" panose="02010600030101010101" charset="-122"/>
              <a:sym typeface="+mn-ea"/>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a:stretch>
              <a:fillRect/>
            </a:stretch>
          </p:blipFill>
          <p:spPr>
            <a:xfrm>
              <a:off x="4441776" y="1208314"/>
              <a:ext cx="586740" cy="609600"/>
            </a:xfrm>
            <a:prstGeom prst="rect">
              <a:avLst/>
            </a:prstGeom>
          </p:spPr>
        </p:pic>
      </p:grpSp>
      <p:sp>
        <p:nvSpPr>
          <p:cNvPr id="12" name="TextBox 11"/>
          <p:cNvSpPr txBox="1"/>
          <p:nvPr/>
        </p:nvSpPr>
        <p:spPr>
          <a:xfrm>
            <a:off x="1042308" y="1809750"/>
            <a:ext cx="3200400" cy="2123440"/>
          </a:xfrm>
          <a:prstGeom prst="rect">
            <a:avLst/>
          </a:prstGeom>
          <a:noFill/>
        </p:spPr>
        <p:txBody>
          <a:bodyPr wrap="square" rtlCol="0">
            <a:spAutoFit/>
          </a:bodyPr>
          <a:lstStyle/>
          <a:p>
            <a:pPr algn="just">
              <a:lnSpc>
                <a:spcPts val="1600"/>
              </a:lnSpc>
            </a:pPr>
            <a:r>
              <a:rPr lang="en-US" sz="1100" dirty="0" smtClean="0">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pic>
        <p:nvPicPr>
          <p:cNvPr id="13" name="Picture 12" descr="social-mention.png"/>
          <p:cNvPicPr>
            <a:picLocks noChangeAspect="1"/>
          </p:cNvPicPr>
          <p:nvPr/>
        </p:nvPicPr>
        <p:blipFill>
          <a:blip r:embed="rId3"/>
          <a:stretch>
            <a:fillRect/>
          </a:stretch>
        </p:blipFill>
        <p:spPr>
          <a:xfrm>
            <a:off x="5444021" y="1885950"/>
            <a:ext cx="2328379" cy="1443037"/>
          </a:xfrm>
          <a:prstGeom prst="rect">
            <a:avLst/>
          </a:prstGeom>
        </p:spPr>
      </p:pic>
      <p:sp>
        <p:nvSpPr>
          <p:cNvPr id="14" name="Rectangle 13">
            <a:hlinkClick r:id="rId4"/>
          </p:cNvPr>
          <p:cNvSpPr/>
          <p:nvPr/>
        </p:nvSpPr>
        <p:spPr>
          <a:xfrm>
            <a:off x="1134836" y="1896828"/>
            <a:ext cx="1005840" cy="152400"/>
          </a:xfrm>
          <a:prstGeom prst="rect">
            <a:avLst/>
          </a:prstGeom>
          <a:solidFill>
            <a:srgbClr val="5DA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黑体" panose="02010600030101010101" charset="-122"/>
              <a:ea typeface="黑体" panose="02010600030101010101" charset="-122"/>
            </a:endParaRPr>
          </a:p>
        </p:txBody>
      </p:sp>
      <p:sp>
        <p:nvSpPr>
          <p:cNvPr id="15" name="TextBox 14">
            <a:hlinkClick r:id="rId5"/>
          </p:cNvPr>
          <p:cNvSpPr txBox="1"/>
          <p:nvPr/>
        </p:nvSpPr>
        <p:spPr>
          <a:xfrm>
            <a:off x="1050472" y="1834242"/>
            <a:ext cx="1219200" cy="259080"/>
          </a:xfrm>
          <a:prstGeom prst="rect">
            <a:avLst/>
          </a:prstGeom>
          <a:noFill/>
        </p:spPr>
        <p:txBody>
          <a:bodyPr wrap="square" rtlCol="0">
            <a:spAutoFit/>
          </a:bodyPr>
          <a:lstStyle/>
          <a:p>
            <a:r>
              <a:rPr lang="en-US" sz="1100" b="1" dirty="0" smtClean="0">
                <a:solidFill>
                  <a:schemeClr val="bg1"/>
                </a:solidFill>
                <a:latin typeface="黑体" panose="02010600030101010101" charset="-122"/>
                <a:ea typeface="黑体" panose="02010600030101010101" charset="-122"/>
              </a:rPr>
              <a:t>此处添加标题</a:t>
            </a:r>
          </a:p>
        </p:txBody>
      </p:sp>
      <p:sp>
        <p:nvSpPr>
          <p:cNvPr id="2" name="TextBox 5"/>
          <p:cNvSpPr txBox="1"/>
          <p:nvPr/>
        </p:nvSpPr>
        <p:spPr>
          <a:xfrm>
            <a:off x="352425" y="298450"/>
            <a:ext cx="1364615"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第五节</a:t>
            </a:r>
          </a:p>
        </p:txBody>
      </p:sp>
      <p:sp>
        <p:nvSpPr>
          <p:cNvPr id="20" name="TextBox 9"/>
          <p:cNvSpPr txBox="1"/>
          <p:nvPr/>
        </p:nvSpPr>
        <p:spPr>
          <a:xfrm>
            <a:off x="3063875" y="657225"/>
            <a:ext cx="3209290" cy="518160"/>
          </a:xfrm>
          <a:prstGeom prst="rect">
            <a:avLst/>
          </a:prstGeom>
          <a:noFill/>
        </p:spPr>
        <p:txBody>
          <a:bodyPr wrap="square" rtlCol="0">
            <a:spAutoFit/>
          </a:bodyPr>
          <a:lstStyle/>
          <a:p>
            <a:r>
              <a:rPr lang="en-US" sz="2800" dirty="0" smtClean="0">
                <a:solidFill>
                  <a:srgbClr val="5DA156"/>
                </a:solidFill>
                <a:latin typeface="黑体" panose="02010600030101010101" charset="-122"/>
                <a:ea typeface="黑体" panose="02010600030101010101" charset="-122"/>
                <a:sym typeface="+mn-ea"/>
              </a:rPr>
              <a:t>单击此处添加标题</a:t>
            </a:r>
            <a:endParaRPr lang="en-US" sz="2800" b="1" dirty="0" smtClean="0">
              <a:solidFill>
                <a:srgbClr val="5DA156"/>
              </a:solidFill>
              <a:latin typeface="黑体" panose="02010600030101010101" charset="-122"/>
              <a:ea typeface="黑体" panose="02010600030101010101" charset="-122"/>
              <a:sym typeface="+mn-ea"/>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66157"/>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a:stretch>
              <a:fillRect/>
            </a:stretch>
          </p:blipFill>
          <p:spPr>
            <a:xfrm>
              <a:off x="4441776" y="1208314"/>
              <a:ext cx="586740" cy="609600"/>
            </a:xfrm>
            <a:prstGeom prst="rect">
              <a:avLst/>
            </a:prstGeom>
          </p:spPr>
        </p:pic>
      </p:grpSp>
      <p:sp>
        <p:nvSpPr>
          <p:cNvPr id="10" name="TextBox 9"/>
          <p:cNvSpPr txBox="1"/>
          <p:nvPr/>
        </p:nvSpPr>
        <p:spPr>
          <a:xfrm>
            <a:off x="3177540" y="857250"/>
            <a:ext cx="3140710" cy="518160"/>
          </a:xfrm>
          <a:prstGeom prst="rect">
            <a:avLst/>
          </a:prstGeom>
          <a:noFill/>
        </p:spPr>
        <p:txBody>
          <a:bodyPr wrap="square" rtlCol="0">
            <a:spAutoFit/>
          </a:bodyPr>
          <a:lstStyle/>
          <a:p>
            <a:r>
              <a:rPr lang="en-US" sz="2800" dirty="0" smtClean="0">
                <a:solidFill>
                  <a:srgbClr val="5DA156"/>
                </a:solidFill>
                <a:latin typeface="黑体" panose="02010600030101010101" charset="-122"/>
                <a:ea typeface="黑体" panose="02010600030101010101" charset="-122"/>
              </a:rPr>
              <a:t>单击此处添加标题</a:t>
            </a:r>
          </a:p>
        </p:txBody>
      </p:sp>
      <p:pic>
        <p:nvPicPr>
          <p:cNvPr id="11" name="Picture 10" descr="conclusion.png"/>
          <p:cNvPicPr>
            <a:picLocks noChangeAspect="1"/>
          </p:cNvPicPr>
          <p:nvPr/>
        </p:nvPicPr>
        <p:blipFill>
          <a:blip r:embed="rId3"/>
          <a:stretch>
            <a:fillRect/>
          </a:stretch>
        </p:blipFill>
        <p:spPr>
          <a:xfrm>
            <a:off x="1812018" y="1924050"/>
            <a:ext cx="1769382" cy="1790700"/>
          </a:xfrm>
          <a:prstGeom prst="rect">
            <a:avLst/>
          </a:prstGeom>
        </p:spPr>
      </p:pic>
      <p:sp>
        <p:nvSpPr>
          <p:cNvPr id="12" name="TextBox 11"/>
          <p:cNvSpPr txBox="1"/>
          <p:nvPr/>
        </p:nvSpPr>
        <p:spPr>
          <a:xfrm>
            <a:off x="4936672" y="1847850"/>
            <a:ext cx="3200400" cy="2123440"/>
          </a:xfrm>
          <a:prstGeom prst="rect">
            <a:avLst/>
          </a:prstGeom>
          <a:noFill/>
        </p:spPr>
        <p:txBody>
          <a:bodyPr wrap="square" rtlCol="0">
            <a:spAutoFit/>
          </a:bodyPr>
          <a:lstStyle/>
          <a:p>
            <a:pPr algn="just">
              <a:lnSpc>
                <a:spcPts val="1600"/>
              </a:lnSpc>
            </a:pPr>
            <a:r>
              <a:rPr lang="en-US" sz="1100" dirty="0" smtClean="0">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2" name="TextBox 5"/>
          <p:cNvSpPr txBox="1"/>
          <p:nvPr/>
        </p:nvSpPr>
        <p:spPr>
          <a:xfrm>
            <a:off x="352425" y="298450"/>
            <a:ext cx="1364615"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总结</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icons.png"/>
          <p:cNvPicPr>
            <a:picLocks noChangeAspect="1"/>
          </p:cNvPicPr>
          <p:nvPr/>
        </p:nvPicPr>
        <p:blipFill>
          <a:blip r:embed="rId3"/>
          <a:stretch>
            <a:fillRect/>
          </a:stretch>
        </p:blipFill>
        <p:spPr>
          <a:xfrm>
            <a:off x="750570" y="350520"/>
            <a:ext cx="7644012" cy="3602525"/>
          </a:xfrm>
          <a:prstGeom prst="rect">
            <a:avLst/>
          </a:prstGeom>
        </p:spPr>
      </p:pic>
      <p:pic>
        <p:nvPicPr>
          <p:cNvPr id="5" name="Picture 4" descr="cloud.png"/>
          <p:cNvPicPr>
            <a:picLocks noChangeAspect="1"/>
          </p:cNvPicPr>
          <p:nvPr/>
        </p:nvPicPr>
        <p:blipFill>
          <a:blip r:embed="rId4"/>
          <a:stretch>
            <a:fillRect/>
          </a:stretch>
        </p:blipFill>
        <p:spPr>
          <a:xfrm>
            <a:off x="2184835" y="1200150"/>
            <a:ext cx="4774330" cy="2752511"/>
          </a:xfrm>
          <a:prstGeom prst="rect">
            <a:avLst/>
          </a:prstGeom>
        </p:spPr>
      </p:pic>
      <p:sp>
        <p:nvSpPr>
          <p:cNvPr id="6" name="TextBox 5"/>
          <p:cNvSpPr txBox="1"/>
          <p:nvPr/>
        </p:nvSpPr>
        <p:spPr>
          <a:xfrm>
            <a:off x="3399790" y="1838325"/>
            <a:ext cx="2686685" cy="701040"/>
          </a:xfrm>
          <a:prstGeom prst="rect">
            <a:avLst/>
          </a:prstGeom>
          <a:noFill/>
        </p:spPr>
        <p:txBody>
          <a:bodyPr wrap="square" rtlCol="0">
            <a:spAutoFit/>
          </a:bodyPr>
          <a:lstStyle/>
          <a:p>
            <a:pPr algn="dist">
              <a:lnSpc>
                <a:spcPct val="100000"/>
              </a:lnSpc>
            </a:pPr>
            <a:r>
              <a:rPr lang="zh-CN" altLang="en-US" sz="4000" dirty="0">
                <a:solidFill>
                  <a:srgbClr val="ECE54F"/>
                </a:solidFill>
                <a:latin typeface="黑体" panose="02010600030101010101" charset="-122"/>
                <a:ea typeface="黑体" panose="02010600030101010101" charset="-122"/>
              </a:rPr>
              <a:t>谢谢聆听！</a:t>
            </a:r>
          </a:p>
        </p:txBody>
      </p:sp>
      <p:cxnSp>
        <p:nvCxnSpPr>
          <p:cNvPr id="10" name="Straight Connector 9"/>
          <p:cNvCxnSpPr/>
          <p:nvPr/>
        </p:nvCxnSpPr>
        <p:spPr>
          <a:xfrm>
            <a:off x="3328308" y="2537215"/>
            <a:ext cx="1828800" cy="1588"/>
          </a:xfrm>
          <a:prstGeom prst="line">
            <a:avLst/>
          </a:prstGeom>
          <a:ln w="19050" cmpd="sng">
            <a:solidFill>
              <a:srgbClr val="ECE54F"/>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184324" y="2537215"/>
            <a:ext cx="640080" cy="1588"/>
          </a:xfrm>
          <a:prstGeom prst="line">
            <a:avLst/>
          </a:prstGeom>
          <a:ln w="19050" cmpd="sng">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194952" y="2539094"/>
            <a:ext cx="2748648" cy="640080"/>
          </a:xfrm>
          <a:prstGeom prst="rect">
            <a:avLst/>
          </a:prstGeom>
          <a:noFill/>
        </p:spPr>
        <p:txBody>
          <a:bodyPr wrap="square" rtlCol="0">
            <a:spAutoFit/>
          </a:bodyPr>
          <a:lstStyle/>
          <a:p>
            <a:pPr algn="ctr"/>
            <a:r>
              <a:rPr lang="en-US" sz="1200" i="1" dirty="0" smtClean="0">
                <a:solidFill>
                  <a:srgbClr val="F5BB7B"/>
                </a:solidFill>
                <a:latin typeface="黑体" panose="02010600030101010101" charset="-122"/>
                <a:ea typeface="黑体" panose="02010600030101010101" charset="-122"/>
              </a:rPr>
              <a:t>Preschool education courseware, the parents' meeting</a:t>
            </a:r>
          </a:p>
          <a:p>
            <a:pPr algn="ctr"/>
            <a:r>
              <a:rPr lang="en-US" sz="1200" i="1" dirty="0" smtClean="0">
                <a:solidFill>
                  <a:srgbClr val="F5BB7B"/>
                </a:solidFill>
                <a:latin typeface="黑体" panose="02010600030101010101" charset="-122"/>
                <a:ea typeface="黑体" panose="02010600030101010101" charset="-122"/>
              </a:rPr>
              <a:t>General template cartoon style</a:t>
            </a:r>
          </a:p>
        </p:txBody>
      </p:sp>
      <p:sp>
        <p:nvSpPr>
          <p:cNvPr id="2" name="TextBox 5"/>
          <p:cNvSpPr txBox="1"/>
          <p:nvPr/>
        </p:nvSpPr>
        <p:spPr>
          <a:xfrm>
            <a:off x="488315" y="290195"/>
            <a:ext cx="801370" cy="417830"/>
          </a:xfrm>
          <a:prstGeom prst="rect">
            <a:avLst/>
          </a:prstGeom>
          <a:noFill/>
        </p:spPr>
        <p:txBody>
          <a:bodyPr wrap="square" rtlCol="0">
            <a:spAutoFit/>
          </a:bodyPr>
          <a:lstStyle/>
          <a:p>
            <a:pPr>
              <a:lnSpc>
                <a:spcPts val="2200"/>
              </a:lnSpc>
            </a:pPr>
            <a:r>
              <a:rPr 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LOGO</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019724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loud_ballon.png"/>
          <p:cNvPicPr>
            <a:picLocks noChangeAspect="1"/>
          </p:cNvPicPr>
          <p:nvPr/>
        </p:nvPicPr>
        <p:blipFill>
          <a:blip r:embed="rId2"/>
          <a:stretch>
            <a:fillRect/>
          </a:stretch>
        </p:blipFill>
        <p:spPr>
          <a:xfrm>
            <a:off x="7315200" y="361950"/>
            <a:ext cx="1186679" cy="971550"/>
          </a:xfrm>
          <a:prstGeom prst="rect">
            <a:avLst/>
          </a:prstGeom>
        </p:spPr>
      </p:pic>
      <p:sp>
        <p:nvSpPr>
          <p:cNvPr id="2" name="TextBox 5"/>
          <p:cNvSpPr txBox="1"/>
          <p:nvPr/>
        </p:nvSpPr>
        <p:spPr>
          <a:xfrm>
            <a:off x="331470" y="361950"/>
            <a:ext cx="1364615"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第一节</a:t>
            </a:r>
          </a:p>
        </p:txBody>
      </p:sp>
      <p:pic>
        <p:nvPicPr>
          <p:cNvPr id="6" name="Picture 3" descr="slide3.png"/>
          <p:cNvPicPr>
            <a:picLocks noChangeAspect="1"/>
          </p:cNvPicPr>
          <p:nvPr/>
        </p:nvPicPr>
        <p:blipFill>
          <a:blip r:embed="rId3"/>
          <a:stretch>
            <a:fillRect/>
          </a:stretch>
        </p:blipFill>
        <p:spPr>
          <a:xfrm>
            <a:off x="1029762" y="1428750"/>
            <a:ext cx="7084476" cy="2085379"/>
          </a:xfrm>
          <a:prstGeom prst="rect">
            <a:avLst/>
          </a:prstGeom>
        </p:spPr>
      </p:pic>
      <p:grpSp>
        <p:nvGrpSpPr>
          <p:cNvPr id="13" name="Group 5"/>
          <p:cNvGrpSpPr/>
          <p:nvPr/>
        </p:nvGrpSpPr>
        <p:grpSpPr>
          <a:xfrm>
            <a:off x="1396092" y="2114550"/>
            <a:ext cx="6334125" cy="609600"/>
            <a:chOff x="1558017" y="1208314"/>
            <a:chExt cx="6334125" cy="609600"/>
          </a:xfrm>
        </p:grpSpPr>
        <p:cxnSp>
          <p:nvCxnSpPr>
            <p:cNvPr id="14" name="Straight Connector 6"/>
            <p:cNvCxnSpPr/>
            <p:nvPr/>
          </p:nvCxnSpPr>
          <p:spPr>
            <a:xfrm>
              <a:off x="1558017" y="1428750"/>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7"/>
            <p:cNvCxnSpPr/>
            <p:nvPr/>
          </p:nvCxnSpPr>
          <p:spPr>
            <a:xfrm>
              <a:off x="1558017" y="1472294"/>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8"/>
            <p:cNvCxnSpPr/>
            <p:nvPr/>
          </p:nvCxnSpPr>
          <p:spPr>
            <a:xfrm>
              <a:off x="5148942" y="1428750"/>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9"/>
            <p:cNvCxnSpPr/>
            <p:nvPr/>
          </p:nvCxnSpPr>
          <p:spPr>
            <a:xfrm>
              <a:off x="5148942" y="1472294"/>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Picture 10" descr="yellow.png"/>
            <p:cNvPicPr>
              <a:picLocks noChangeAspect="1"/>
            </p:cNvPicPr>
            <p:nvPr/>
          </p:nvPicPr>
          <p:blipFill>
            <a:blip r:embed="rId4"/>
            <a:stretch>
              <a:fillRect/>
            </a:stretch>
          </p:blipFill>
          <p:spPr>
            <a:xfrm>
              <a:off x="4441776" y="1208314"/>
              <a:ext cx="586740" cy="609600"/>
            </a:xfrm>
            <a:prstGeom prst="rect">
              <a:avLst/>
            </a:prstGeom>
          </p:spPr>
        </p:pic>
      </p:grpSp>
      <p:sp>
        <p:nvSpPr>
          <p:cNvPr id="19" name="TextBox 11"/>
          <p:cNvSpPr txBox="1"/>
          <p:nvPr/>
        </p:nvSpPr>
        <p:spPr>
          <a:xfrm>
            <a:off x="2948305" y="1596390"/>
            <a:ext cx="4438650" cy="518160"/>
          </a:xfrm>
          <a:prstGeom prst="rect">
            <a:avLst/>
          </a:prstGeom>
          <a:noFill/>
        </p:spPr>
        <p:txBody>
          <a:bodyPr wrap="square" rtlCol="0">
            <a:spAutoFit/>
          </a:bodyPr>
          <a:lstStyle/>
          <a:p>
            <a:r>
              <a:rPr lang="en-US" sz="2800" dirty="0" smtClean="0">
                <a:solidFill>
                  <a:schemeClr val="bg1"/>
                </a:solidFill>
                <a:latin typeface="黑体" panose="02010600030101010101" charset="-122"/>
                <a:ea typeface="黑体" panose="02010600030101010101" charset="-122"/>
              </a:rPr>
              <a:t>单击此处添加标题</a:t>
            </a:r>
          </a:p>
        </p:txBody>
      </p:sp>
      <p:sp>
        <p:nvSpPr>
          <p:cNvPr id="20" name="TextBox 12"/>
          <p:cNvSpPr txBox="1"/>
          <p:nvPr/>
        </p:nvSpPr>
        <p:spPr>
          <a:xfrm>
            <a:off x="1409700" y="2706734"/>
            <a:ext cx="6324600" cy="548640"/>
          </a:xfrm>
          <a:prstGeom prst="rect">
            <a:avLst/>
          </a:prstGeom>
          <a:noFill/>
        </p:spPr>
        <p:txBody>
          <a:bodyPr wrap="square" rtlCol="0">
            <a:spAutoFit/>
          </a:bodyPr>
          <a:lstStyle/>
          <a:p>
            <a:pPr algn="ctr">
              <a:lnSpc>
                <a:spcPts val="1800"/>
              </a:lnSpc>
            </a:pPr>
            <a:r>
              <a:rPr lang="en-US" sz="1400" i="1" dirty="0" smtClean="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10" name="Picture 9" descr="yellow.png"/>
            <p:cNvPicPr>
              <a:picLocks noChangeAspect="1"/>
            </p:cNvPicPr>
            <p:nvPr/>
          </p:nvPicPr>
          <p:blipFill>
            <a:blip r:embed="rId2"/>
            <a:stretch>
              <a:fillRect/>
            </a:stretch>
          </p:blipFill>
          <p:spPr>
            <a:xfrm>
              <a:off x="4441776" y="1208314"/>
              <a:ext cx="586740" cy="609600"/>
            </a:xfrm>
            <a:prstGeom prst="rect">
              <a:avLst/>
            </a:prstGeom>
          </p:spPr>
        </p:pic>
      </p:grpSp>
      <p:sp>
        <p:nvSpPr>
          <p:cNvPr id="12" name="TextBox 11"/>
          <p:cNvSpPr txBox="1"/>
          <p:nvPr/>
        </p:nvSpPr>
        <p:spPr>
          <a:xfrm>
            <a:off x="2994660" y="834390"/>
            <a:ext cx="3262630" cy="518160"/>
          </a:xfrm>
          <a:prstGeom prst="rect">
            <a:avLst/>
          </a:prstGeom>
          <a:noFill/>
        </p:spPr>
        <p:txBody>
          <a:bodyPr wrap="square" rtlCol="0">
            <a:spAutoFit/>
          </a:bodyPr>
          <a:lstStyle/>
          <a:p>
            <a:r>
              <a:rPr lang="en-US" sz="2800" dirty="0" smtClean="0">
                <a:solidFill>
                  <a:srgbClr val="5DA156"/>
                </a:solidFill>
                <a:latin typeface="黑体" panose="02010600030101010101" charset="-122"/>
                <a:ea typeface="黑体" panose="02010600030101010101" charset="-122"/>
              </a:rPr>
              <a:t>单击此处添加标题</a:t>
            </a:r>
          </a:p>
        </p:txBody>
      </p:sp>
      <p:pic>
        <p:nvPicPr>
          <p:cNvPr id="13" name="Picture 12" descr="slide1.png"/>
          <p:cNvPicPr>
            <a:picLocks noChangeAspect="1"/>
          </p:cNvPicPr>
          <p:nvPr/>
        </p:nvPicPr>
        <p:blipFill>
          <a:blip r:embed="rId3"/>
          <a:stretch>
            <a:fillRect/>
          </a:stretch>
        </p:blipFill>
        <p:spPr>
          <a:xfrm>
            <a:off x="1676400" y="1885950"/>
            <a:ext cx="2108971" cy="1857375"/>
          </a:xfrm>
          <a:prstGeom prst="rect">
            <a:avLst/>
          </a:prstGeom>
        </p:spPr>
      </p:pic>
      <p:sp>
        <p:nvSpPr>
          <p:cNvPr id="14" name="TextBox 13"/>
          <p:cNvSpPr txBox="1"/>
          <p:nvPr/>
        </p:nvSpPr>
        <p:spPr>
          <a:xfrm>
            <a:off x="4912180" y="1809750"/>
            <a:ext cx="3200400" cy="2123440"/>
          </a:xfrm>
          <a:prstGeom prst="rect">
            <a:avLst/>
          </a:prstGeom>
          <a:noFill/>
        </p:spPr>
        <p:txBody>
          <a:bodyPr wrap="square" rtlCol="0">
            <a:spAutoFit/>
          </a:bodyPr>
          <a:lstStyle/>
          <a:p>
            <a:pPr algn="just">
              <a:lnSpc>
                <a:spcPts val="1600"/>
              </a:lnSpc>
            </a:pPr>
            <a:r>
              <a:rPr lang="en-US" sz="1100" dirty="0" smtClean="0">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2" name="TextBox 5"/>
          <p:cNvSpPr txBox="1"/>
          <p:nvPr/>
        </p:nvSpPr>
        <p:spPr>
          <a:xfrm>
            <a:off x="331470" y="361950"/>
            <a:ext cx="1364615"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第一节</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a:stretch>
              <a:fillRect/>
            </a:stretch>
          </p:blipFill>
          <p:spPr>
            <a:xfrm>
              <a:off x="4441776" y="1208314"/>
              <a:ext cx="586740" cy="609600"/>
            </a:xfrm>
            <a:prstGeom prst="rect">
              <a:avLst/>
            </a:prstGeom>
          </p:spPr>
        </p:pic>
      </p:grpSp>
      <p:sp>
        <p:nvSpPr>
          <p:cNvPr id="10" name="TextBox 9"/>
          <p:cNvSpPr txBox="1"/>
          <p:nvPr/>
        </p:nvSpPr>
        <p:spPr>
          <a:xfrm>
            <a:off x="3108960" y="834390"/>
            <a:ext cx="3215640" cy="518160"/>
          </a:xfrm>
          <a:prstGeom prst="rect">
            <a:avLst/>
          </a:prstGeom>
          <a:noFill/>
        </p:spPr>
        <p:txBody>
          <a:bodyPr wrap="square" rtlCol="0">
            <a:spAutoFit/>
          </a:bodyPr>
          <a:lstStyle/>
          <a:p>
            <a:r>
              <a:rPr lang="en-US" sz="2800" dirty="0" smtClean="0">
                <a:solidFill>
                  <a:srgbClr val="5DA156"/>
                </a:solidFill>
                <a:latin typeface="黑体" panose="02010600030101010101" charset="-122"/>
                <a:ea typeface="黑体" panose="02010600030101010101" charset="-122"/>
              </a:rPr>
              <a:t>单击此处添加标题</a:t>
            </a:r>
          </a:p>
        </p:txBody>
      </p:sp>
      <p:pic>
        <p:nvPicPr>
          <p:cNvPr id="11" name="Picture 10" descr="cicles.png"/>
          <p:cNvPicPr>
            <a:picLocks noChangeAspect="1"/>
          </p:cNvPicPr>
          <p:nvPr/>
        </p:nvPicPr>
        <p:blipFill>
          <a:blip r:embed="rId3"/>
          <a:stretch>
            <a:fillRect/>
          </a:stretch>
        </p:blipFill>
        <p:spPr>
          <a:xfrm>
            <a:off x="1202532" y="2190750"/>
            <a:ext cx="6738937" cy="1437249"/>
          </a:xfrm>
          <a:prstGeom prst="rect">
            <a:avLst/>
          </a:prstGeom>
        </p:spPr>
      </p:pic>
      <p:sp>
        <p:nvSpPr>
          <p:cNvPr id="2" name="TextBox 5"/>
          <p:cNvSpPr txBox="1"/>
          <p:nvPr/>
        </p:nvSpPr>
        <p:spPr>
          <a:xfrm>
            <a:off x="331470" y="361950"/>
            <a:ext cx="1364615"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第一节</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352550"/>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a:stretch>
              <a:fillRect/>
            </a:stretch>
          </p:blipFill>
          <p:spPr>
            <a:xfrm>
              <a:off x="4441776" y="1208314"/>
              <a:ext cx="586740" cy="609600"/>
            </a:xfrm>
            <a:prstGeom prst="rect">
              <a:avLst/>
            </a:prstGeom>
          </p:spPr>
        </p:pic>
      </p:grpSp>
      <p:sp>
        <p:nvSpPr>
          <p:cNvPr id="10" name="TextBox 9"/>
          <p:cNvSpPr txBox="1"/>
          <p:nvPr/>
        </p:nvSpPr>
        <p:spPr>
          <a:xfrm>
            <a:off x="3043555" y="834390"/>
            <a:ext cx="3209290" cy="518160"/>
          </a:xfrm>
          <a:prstGeom prst="rect">
            <a:avLst/>
          </a:prstGeom>
          <a:noFill/>
        </p:spPr>
        <p:txBody>
          <a:bodyPr wrap="square" rtlCol="0">
            <a:spAutoFit/>
          </a:bodyPr>
          <a:lstStyle/>
          <a:p>
            <a:r>
              <a:rPr lang="en-US" sz="2800" dirty="0" smtClean="0">
                <a:solidFill>
                  <a:srgbClr val="5DA156"/>
                </a:solidFill>
                <a:latin typeface="黑体" panose="02010600030101010101" charset="-122"/>
                <a:ea typeface="黑体" panose="02010600030101010101" charset="-122"/>
                <a:sym typeface="+mn-ea"/>
              </a:rPr>
              <a:t>单击此处添加标题</a:t>
            </a:r>
            <a:endParaRPr lang="en-US" sz="2800" b="1" dirty="0" smtClean="0">
              <a:solidFill>
                <a:srgbClr val="5DA156"/>
              </a:solidFill>
              <a:latin typeface="黑体" panose="02010600030101010101" charset="-122"/>
              <a:ea typeface="黑体" panose="02010600030101010101" charset="-122"/>
              <a:sym typeface="+mn-ea"/>
            </a:endParaRPr>
          </a:p>
        </p:txBody>
      </p:sp>
      <p:pic>
        <p:nvPicPr>
          <p:cNvPr id="11" name="Picture 10" descr="circles2.png"/>
          <p:cNvPicPr>
            <a:picLocks noChangeAspect="1"/>
          </p:cNvPicPr>
          <p:nvPr/>
        </p:nvPicPr>
        <p:blipFill>
          <a:blip r:embed="rId3"/>
          <a:stretch>
            <a:fillRect/>
          </a:stretch>
        </p:blipFill>
        <p:spPr>
          <a:xfrm>
            <a:off x="1538288" y="2038350"/>
            <a:ext cx="6067425" cy="1183523"/>
          </a:xfrm>
          <a:prstGeom prst="rect">
            <a:avLst/>
          </a:prstGeom>
        </p:spPr>
      </p:pic>
      <p:sp>
        <p:nvSpPr>
          <p:cNvPr id="12" name="TextBox 11"/>
          <p:cNvSpPr txBox="1"/>
          <p:nvPr/>
        </p:nvSpPr>
        <p:spPr>
          <a:xfrm>
            <a:off x="990600" y="3257550"/>
            <a:ext cx="2209800" cy="497840"/>
          </a:xfrm>
          <a:prstGeom prst="rect">
            <a:avLst/>
          </a:prstGeom>
          <a:noFill/>
        </p:spPr>
        <p:txBody>
          <a:bodyPr wrap="square" rtlCol="0">
            <a:spAutoFit/>
          </a:bodyPr>
          <a:lstStyle/>
          <a:p>
            <a:pPr algn="ctr">
              <a:lnSpc>
                <a:spcPts val="1600"/>
              </a:lnSpc>
            </a:pPr>
            <a:r>
              <a:rPr lang="en-US" sz="1400" b="1" dirty="0" smtClean="0">
                <a:solidFill>
                  <a:srgbClr val="5DA156"/>
                </a:solidFill>
                <a:latin typeface="黑体" panose="02010600030101010101" charset="-122"/>
                <a:ea typeface="黑体" panose="02010600030101010101" charset="-122"/>
              </a:rPr>
              <a:t>60% </a:t>
            </a:r>
            <a:r>
              <a:rPr lang="en-US" sz="1100" dirty="0" smtClean="0">
                <a:latin typeface="黑体" panose="02010600030101010101" charset="-122"/>
                <a:ea typeface="黑体" panose="02010600030101010101" charset="-122"/>
              </a:rPr>
              <a:t>请在此粘贴或者输入您的文字内容</a:t>
            </a:r>
          </a:p>
        </p:txBody>
      </p:sp>
      <p:sp>
        <p:nvSpPr>
          <p:cNvPr id="13" name="TextBox 12"/>
          <p:cNvSpPr txBox="1"/>
          <p:nvPr/>
        </p:nvSpPr>
        <p:spPr>
          <a:xfrm>
            <a:off x="3505200" y="3257550"/>
            <a:ext cx="2209800" cy="497840"/>
          </a:xfrm>
          <a:prstGeom prst="rect">
            <a:avLst/>
          </a:prstGeom>
          <a:noFill/>
        </p:spPr>
        <p:txBody>
          <a:bodyPr wrap="square" rtlCol="0">
            <a:spAutoFit/>
          </a:bodyPr>
          <a:lstStyle/>
          <a:p>
            <a:pPr algn="ctr">
              <a:lnSpc>
                <a:spcPts val="1600"/>
              </a:lnSpc>
            </a:pPr>
            <a:r>
              <a:rPr lang="en-US" sz="1400" b="1" dirty="0" smtClean="0">
                <a:solidFill>
                  <a:srgbClr val="5DA156"/>
                </a:solidFill>
                <a:latin typeface="黑体" panose="02010600030101010101" charset="-122"/>
                <a:ea typeface="黑体" panose="02010600030101010101" charset="-122"/>
              </a:rPr>
              <a:t>82% </a:t>
            </a:r>
            <a:r>
              <a:rPr lang="en-US" sz="1100" dirty="0" smtClean="0">
                <a:latin typeface="黑体" panose="02010600030101010101" charset="-122"/>
                <a:ea typeface="黑体" panose="02010600030101010101" charset="-122"/>
              </a:rPr>
              <a:t>请在此粘贴或者输入您的文字内容</a:t>
            </a:r>
          </a:p>
        </p:txBody>
      </p:sp>
      <p:sp>
        <p:nvSpPr>
          <p:cNvPr id="14" name="TextBox 13"/>
          <p:cNvSpPr txBox="1"/>
          <p:nvPr/>
        </p:nvSpPr>
        <p:spPr>
          <a:xfrm>
            <a:off x="5959928" y="3257550"/>
            <a:ext cx="2209800" cy="497840"/>
          </a:xfrm>
          <a:prstGeom prst="rect">
            <a:avLst/>
          </a:prstGeom>
          <a:noFill/>
        </p:spPr>
        <p:txBody>
          <a:bodyPr wrap="square" rtlCol="0">
            <a:spAutoFit/>
          </a:bodyPr>
          <a:lstStyle/>
          <a:p>
            <a:pPr algn="ctr">
              <a:lnSpc>
                <a:spcPts val="1600"/>
              </a:lnSpc>
            </a:pPr>
            <a:r>
              <a:rPr lang="en-US" sz="1400" b="1" dirty="0" smtClean="0">
                <a:solidFill>
                  <a:srgbClr val="5DA156"/>
                </a:solidFill>
                <a:latin typeface="黑体" panose="02010600030101010101" charset="-122"/>
                <a:ea typeface="黑体" panose="02010600030101010101" charset="-122"/>
              </a:rPr>
              <a:t>70% </a:t>
            </a:r>
            <a:r>
              <a:rPr lang="en-US" sz="1100" dirty="0" smtClean="0">
                <a:latin typeface="黑体" panose="02010600030101010101" charset="-122"/>
                <a:ea typeface="黑体" panose="02010600030101010101" charset="-122"/>
              </a:rPr>
              <a:t>请在此粘贴或者输入您的文字内容</a:t>
            </a:r>
          </a:p>
        </p:txBody>
      </p:sp>
      <p:sp>
        <p:nvSpPr>
          <p:cNvPr id="2" name="TextBox 5"/>
          <p:cNvSpPr txBox="1"/>
          <p:nvPr/>
        </p:nvSpPr>
        <p:spPr>
          <a:xfrm>
            <a:off x="331470" y="361950"/>
            <a:ext cx="1364615"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第一节</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loud_ballon.png"/>
          <p:cNvPicPr>
            <a:picLocks noChangeAspect="1"/>
          </p:cNvPicPr>
          <p:nvPr/>
        </p:nvPicPr>
        <p:blipFill>
          <a:blip r:embed="rId2"/>
          <a:stretch>
            <a:fillRect/>
          </a:stretch>
        </p:blipFill>
        <p:spPr>
          <a:xfrm>
            <a:off x="7315200" y="361950"/>
            <a:ext cx="1186679" cy="971550"/>
          </a:xfrm>
          <a:prstGeom prst="rect">
            <a:avLst/>
          </a:prstGeom>
        </p:spPr>
      </p:pic>
      <p:sp>
        <p:nvSpPr>
          <p:cNvPr id="2" name="TextBox 5"/>
          <p:cNvSpPr txBox="1"/>
          <p:nvPr/>
        </p:nvSpPr>
        <p:spPr>
          <a:xfrm>
            <a:off x="394970" y="297815"/>
            <a:ext cx="1364615"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第二节</a:t>
            </a:r>
          </a:p>
        </p:txBody>
      </p:sp>
      <p:pic>
        <p:nvPicPr>
          <p:cNvPr id="6" name="Picture 3" descr="slide3.png"/>
          <p:cNvPicPr>
            <a:picLocks noChangeAspect="1"/>
          </p:cNvPicPr>
          <p:nvPr/>
        </p:nvPicPr>
        <p:blipFill>
          <a:blip r:embed="rId3"/>
          <a:stretch>
            <a:fillRect/>
          </a:stretch>
        </p:blipFill>
        <p:spPr>
          <a:xfrm>
            <a:off x="1029762" y="1428750"/>
            <a:ext cx="7084476" cy="2085379"/>
          </a:xfrm>
          <a:prstGeom prst="rect">
            <a:avLst/>
          </a:prstGeom>
        </p:spPr>
      </p:pic>
      <p:grpSp>
        <p:nvGrpSpPr>
          <p:cNvPr id="13" name="Group 5"/>
          <p:cNvGrpSpPr/>
          <p:nvPr/>
        </p:nvGrpSpPr>
        <p:grpSpPr>
          <a:xfrm>
            <a:off x="1396092" y="2114550"/>
            <a:ext cx="6334125" cy="609600"/>
            <a:chOff x="1558017" y="1208314"/>
            <a:chExt cx="6334125" cy="609600"/>
          </a:xfrm>
        </p:grpSpPr>
        <p:cxnSp>
          <p:nvCxnSpPr>
            <p:cNvPr id="14" name="Straight Connector 6"/>
            <p:cNvCxnSpPr/>
            <p:nvPr/>
          </p:nvCxnSpPr>
          <p:spPr>
            <a:xfrm>
              <a:off x="1558017" y="1428750"/>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7"/>
            <p:cNvCxnSpPr/>
            <p:nvPr/>
          </p:nvCxnSpPr>
          <p:spPr>
            <a:xfrm>
              <a:off x="1558017" y="1472294"/>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8"/>
            <p:cNvCxnSpPr/>
            <p:nvPr/>
          </p:nvCxnSpPr>
          <p:spPr>
            <a:xfrm>
              <a:off x="5148942" y="1428750"/>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9"/>
            <p:cNvCxnSpPr/>
            <p:nvPr/>
          </p:nvCxnSpPr>
          <p:spPr>
            <a:xfrm>
              <a:off x="5148942" y="1472294"/>
              <a:ext cx="2743200" cy="158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Picture 10" descr="yellow.png"/>
            <p:cNvPicPr>
              <a:picLocks noChangeAspect="1"/>
            </p:cNvPicPr>
            <p:nvPr/>
          </p:nvPicPr>
          <p:blipFill>
            <a:blip r:embed="rId4"/>
            <a:stretch>
              <a:fillRect/>
            </a:stretch>
          </p:blipFill>
          <p:spPr>
            <a:xfrm>
              <a:off x="4441776" y="1208314"/>
              <a:ext cx="586740" cy="609600"/>
            </a:xfrm>
            <a:prstGeom prst="rect">
              <a:avLst/>
            </a:prstGeom>
          </p:spPr>
        </p:pic>
      </p:grpSp>
      <p:sp>
        <p:nvSpPr>
          <p:cNvPr id="19" name="TextBox 11"/>
          <p:cNvSpPr txBox="1"/>
          <p:nvPr/>
        </p:nvSpPr>
        <p:spPr>
          <a:xfrm>
            <a:off x="3051175" y="1596390"/>
            <a:ext cx="3044825" cy="518160"/>
          </a:xfrm>
          <a:prstGeom prst="rect">
            <a:avLst/>
          </a:prstGeom>
          <a:noFill/>
        </p:spPr>
        <p:txBody>
          <a:bodyPr wrap="square" rtlCol="0">
            <a:spAutoFit/>
          </a:bodyPr>
          <a:lstStyle/>
          <a:p>
            <a:r>
              <a:rPr lang="en-US" sz="2800" dirty="0" smtClean="0">
                <a:solidFill>
                  <a:schemeClr val="bg1"/>
                </a:solidFill>
                <a:latin typeface="黑体" panose="02010600030101010101" charset="-122"/>
                <a:ea typeface="黑体" panose="02010600030101010101" charset="-122"/>
              </a:rPr>
              <a:t>单击此处添加标题</a:t>
            </a:r>
          </a:p>
        </p:txBody>
      </p:sp>
      <p:sp>
        <p:nvSpPr>
          <p:cNvPr id="20" name="TextBox 12"/>
          <p:cNvSpPr txBox="1"/>
          <p:nvPr/>
        </p:nvSpPr>
        <p:spPr>
          <a:xfrm>
            <a:off x="1409700" y="2691494"/>
            <a:ext cx="6324600" cy="548640"/>
          </a:xfrm>
          <a:prstGeom prst="rect">
            <a:avLst/>
          </a:prstGeom>
          <a:noFill/>
        </p:spPr>
        <p:txBody>
          <a:bodyPr wrap="square" rtlCol="0">
            <a:spAutoFit/>
          </a:bodyPr>
          <a:lstStyle/>
          <a:p>
            <a:pPr algn="ctr">
              <a:lnSpc>
                <a:spcPts val="1800"/>
              </a:lnSpc>
            </a:pPr>
            <a:r>
              <a:rPr lang="en-US" sz="1400" i="1" dirty="0" smtClean="0">
                <a:solidFill>
                  <a:schemeClr val="bg1"/>
                </a:solidFill>
                <a:latin typeface="黑体" panose="02010600030101010101" charset="-122"/>
                <a:ea typeface="黑体" panose="02010600030101010101" charset="-122"/>
              </a:rPr>
              <a:t>请在此粘贴或者输入您的文字内容请在此粘贴或者输入您的文字内容请在此粘贴或者输入您的文字内容</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hlinkClick r:id="rId3"/>
          </p:cNvPr>
          <p:cNvSpPr/>
          <p:nvPr/>
        </p:nvSpPr>
        <p:spPr>
          <a:xfrm>
            <a:off x="4531360" y="3249295"/>
            <a:ext cx="1163320" cy="152400"/>
          </a:xfrm>
          <a:prstGeom prst="rect">
            <a:avLst/>
          </a:prstGeom>
          <a:solidFill>
            <a:srgbClr val="5DA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黑体" panose="02010600030101010101" charset="-122"/>
              <a:ea typeface="黑体" panose="02010600030101010101" charset="-122"/>
            </a:endParaRPr>
          </a:p>
        </p:txBody>
      </p:sp>
      <p:pic>
        <p:nvPicPr>
          <p:cNvPr id="13" name="Picture 12" descr="clouds1.png"/>
          <p:cNvPicPr>
            <a:picLocks noChangeAspect="1"/>
          </p:cNvPicPr>
          <p:nvPr/>
        </p:nvPicPr>
        <p:blipFill>
          <a:blip r:embed="rId4"/>
          <a:stretch>
            <a:fillRect/>
          </a:stretch>
        </p:blipFill>
        <p:spPr>
          <a:xfrm>
            <a:off x="2528204" y="1885950"/>
            <a:ext cx="3638550" cy="631346"/>
          </a:xfrm>
          <a:prstGeom prst="rect">
            <a:avLst/>
          </a:prstGeom>
        </p:spPr>
      </p:pic>
      <p:grpSp>
        <p:nvGrpSpPr>
          <p:cNvPr id="4" name="Group 3"/>
          <p:cNvGrpSpPr/>
          <p:nvPr/>
        </p:nvGrpSpPr>
        <p:grpSpPr>
          <a:xfrm>
            <a:off x="1108983" y="1175657"/>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5"/>
            <a:stretch>
              <a:fillRect/>
            </a:stretch>
          </p:blipFill>
          <p:spPr>
            <a:xfrm>
              <a:off x="4441776" y="1208314"/>
              <a:ext cx="586740" cy="609600"/>
            </a:xfrm>
            <a:prstGeom prst="rect">
              <a:avLst/>
            </a:prstGeom>
          </p:spPr>
        </p:pic>
      </p:grpSp>
      <p:pic>
        <p:nvPicPr>
          <p:cNvPr id="11" name="Picture 10" descr="field1.png"/>
          <p:cNvPicPr>
            <a:picLocks noChangeAspect="1"/>
          </p:cNvPicPr>
          <p:nvPr/>
        </p:nvPicPr>
        <p:blipFill>
          <a:blip r:embed="rId6"/>
          <a:stretch>
            <a:fillRect/>
          </a:stretch>
        </p:blipFill>
        <p:spPr>
          <a:xfrm>
            <a:off x="2452688" y="2497370"/>
            <a:ext cx="4238625" cy="643842"/>
          </a:xfrm>
          <a:prstGeom prst="rect">
            <a:avLst/>
          </a:prstGeom>
        </p:spPr>
      </p:pic>
      <p:pic>
        <p:nvPicPr>
          <p:cNvPr id="12" name="Picture 11" descr="server.png"/>
          <p:cNvPicPr>
            <a:picLocks noChangeAspect="1"/>
          </p:cNvPicPr>
          <p:nvPr/>
        </p:nvPicPr>
        <p:blipFill>
          <a:blip r:embed="rId7"/>
          <a:stretch>
            <a:fillRect/>
          </a:stretch>
        </p:blipFill>
        <p:spPr>
          <a:xfrm>
            <a:off x="3214830" y="1690688"/>
            <a:ext cx="2714340" cy="1490662"/>
          </a:xfrm>
          <a:prstGeom prst="rect">
            <a:avLst/>
          </a:prstGeom>
        </p:spPr>
      </p:pic>
      <p:sp>
        <p:nvSpPr>
          <p:cNvPr id="14" name="TextBox 13"/>
          <p:cNvSpPr txBox="1"/>
          <p:nvPr/>
        </p:nvSpPr>
        <p:spPr>
          <a:xfrm>
            <a:off x="1053192" y="3401695"/>
            <a:ext cx="7086600" cy="594360"/>
          </a:xfrm>
          <a:prstGeom prst="rect">
            <a:avLst/>
          </a:prstGeom>
          <a:noFill/>
        </p:spPr>
        <p:txBody>
          <a:bodyPr wrap="square" rtlCol="0">
            <a:spAutoFit/>
          </a:bodyPr>
          <a:lstStyle/>
          <a:p>
            <a:pPr algn="ctr"/>
            <a:r>
              <a:rPr lang="en-US" sz="1100" dirty="0" smtClean="0">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6" name="TextBox 15">
            <a:hlinkClick r:id="rId3"/>
          </p:cNvPr>
          <p:cNvSpPr txBox="1"/>
          <p:nvPr/>
        </p:nvSpPr>
        <p:spPr>
          <a:xfrm>
            <a:off x="4459605" y="3181350"/>
            <a:ext cx="1360170" cy="259080"/>
          </a:xfrm>
          <a:prstGeom prst="rect">
            <a:avLst/>
          </a:prstGeom>
          <a:noFill/>
        </p:spPr>
        <p:txBody>
          <a:bodyPr wrap="square" rtlCol="0">
            <a:spAutoFit/>
          </a:bodyPr>
          <a:lstStyle/>
          <a:p>
            <a:r>
              <a:rPr lang="en-US" sz="1100" b="1" dirty="0" smtClean="0">
                <a:solidFill>
                  <a:schemeClr val="bg1"/>
                </a:solidFill>
                <a:latin typeface="黑体" panose="02010600030101010101" charset="-122"/>
                <a:ea typeface="黑体" panose="02010600030101010101" charset="-122"/>
              </a:rPr>
              <a:t>单击此处添加标题</a:t>
            </a:r>
          </a:p>
        </p:txBody>
      </p:sp>
      <p:sp>
        <p:nvSpPr>
          <p:cNvPr id="17" name="TextBox 5"/>
          <p:cNvSpPr txBox="1"/>
          <p:nvPr/>
        </p:nvSpPr>
        <p:spPr>
          <a:xfrm>
            <a:off x="394970" y="297815"/>
            <a:ext cx="1364615"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第二节</a:t>
            </a:r>
          </a:p>
        </p:txBody>
      </p:sp>
      <p:sp>
        <p:nvSpPr>
          <p:cNvPr id="18" name="TextBox 9"/>
          <p:cNvSpPr txBox="1"/>
          <p:nvPr/>
        </p:nvSpPr>
        <p:spPr>
          <a:xfrm>
            <a:off x="3135630" y="657225"/>
            <a:ext cx="3209290" cy="518160"/>
          </a:xfrm>
          <a:prstGeom prst="rect">
            <a:avLst/>
          </a:prstGeom>
          <a:noFill/>
        </p:spPr>
        <p:txBody>
          <a:bodyPr wrap="square" rtlCol="0">
            <a:spAutoFit/>
          </a:bodyPr>
          <a:lstStyle/>
          <a:p>
            <a:r>
              <a:rPr lang="en-US" sz="2800" dirty="0" smtClean="0">
                <a:solidFill>
                  <a:srgbClr val="5DA156"/>
                </a:solidFill>
                <a:latin typeface="黑体" panose="02010600030101010101" charset="-122"/>
                <a:ea typeface="黑体" panose="02010600030101010101" charset="-122"/>
                <a:sym typeface="+mn-ea"/>
              </a:rPr>
              <a:t>单击此处添加标题</a:t>
            </a:r>
            <a:endParaRPr lang="en-US" sz="2800" b="1" dirty="0" smtClean="0">
              <a:solidFill>
                <a:srgbClr val="5DA156"/>
              </a:solidFill>
              <a:latin typeface="黑体" panose="02010600030101010101" charset="-122"/>
              <a:ea typeface="黑体" panose="02010600030101010101" charset="-122"/>
              <a:sym typeface="+mn-ea"/>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983" y="1632857"/>
            <a:ext cx="6926034" cy="609600"/>
            <a:chOff x="1270908" y="1208314"/>
            <a:chExt cx="6926034" cy="609600"/>
          </a:xfrm>
        </p:grpSpPr>
        <p:cxnSp>
          <p:nvCxnSpPr>
            <p:cNvPr id="5" name="Straight Connector 4"/>
            <p:cNvCxnSpPr/>
            <p:nvPr/>
          </p:nvCxnSpPr>
          <p:spPr>
            <a:xfrm>
              <a:off x="1270908"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270908"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148942" y="1428750"/>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48942" y="1472294"/>
              <a:ext cx="3048000" cy="1588"/>
            </a:xfrm>
            <a:prstGeom prst="line">
              <a:avLst/>
            </a:prstGeom>
            <a:ln w="12700">
              <a:solidFill>
                <a:srgbClr val="5DA156"/>
              </a:solidFill>
            </a:ln>
          </p:spPr>
          <p:style>
            <a:lnRef idx="1">
              <a:schemeClr val="accent1"/>
            </a:lnRef>
            <a:fillRef idx="0">
              <a:schemeClr val="accent1"/>
            </a:fillRef>
            <a:effectRef idx="0">
              <a:schemeClr val="accent1"/>
            </a:effectRef>
            <a:fontRef idx="minor">
              <a:schemeClr val="tx1"/>
            </a:fontRef>
          </p:style>
        </p:cxnSp>
        <p:pic>
          <p:nvPicPr>
            <p:cNvPr id="9" name="Picture 8" descr="yellow.png"/>
            <p:cNvPicPr>
              <a:picLocks noChangeAspect="1"/>
            </p:cNvPicPr>
            <p:nvPr/>
          </p:nvPicPr>
          <p:blipFill>
            <a:blip r:embed="rId2"/>
            <a:stretch>
              <a:fillRect/>
            </a:stretch>
          </p:blipFill>
          <p:spPr>
            <a:xfrm>
              <a:off x="4441776" y="1208314"/>
              <a:ext cx="586740" cy="609600"/>
            </a:xfrm>
            <a:prstGeom prst="rect">
              <a:avLst/>
            </a:prstGeom>
          </p:spPr>
        </p:pic>
      </p:grpSp>
      <p:sp>
        <p:nvSpPr>
          <p:cNvPr id="11" name="TextBox 10"/>
          <p:cNvSpPr txBox="1"/>
          <p:nvPr/>
        </p:nvSpPr>
        <p:spPr>
          <a:xfrm>
            <a:off x="1042308" y="2090057"/>
            <a:ext cx="3200400" cy="1513840"/>
          </a:xfrm>
          <a:prstGeom prst="rect">
            <a:avLst/>
          </a:prstGeom>
          <a:noFill/>
        </p:spPr>
        <p:txBody>
          <a:bodyPr wrap="square" rtlCol="0">
            <a:spAutoFit/>
          </a:bodyPr>
          <a:lstStyle/>
          <a:p>
            <a:pPr algn="just">
              <a:lnSpc>
                <a:spcPts val="1600"/>
              </a:lnSpc>
            </a:pPr>
            <a:r>
              <a:rPr lang="en-US" sz="1100" dirty="0" smtClean="0">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2" name="TextBox 11"/>
          <p:cNvSpPr txBox="1"/>
          <p:nvPr/>
        </p:nvSpPr>
        <p:spPr>
          <a:xfrm>
            <a:off x="4936672" y="2090057"/>
            <a:ext cx="3200400" cy="1513840"/>
          </a:xfrm>
          <a:prstGeom prst="rect">
            <a:avLst/>
          </a:prstGeom>
          <a:noFill/>
        </p:spPr>
        <p:txBody>
          <a:bodyPr wrap="square" rtlCol="0">
            <a:spAutoFit/>
          </a:bodyPr>
          <a:lstStyle/>
          <a:p>
            <a:pPr algn="just">
              <a:lnSpc>
                <a:spcPts val="1600"/>
              </a:lnSpc>
            </a:pPr>
            <a:r>
              <a:rPr lang="en-US" sz="1100" dirty="0" smtClean="0">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3" name="TextBox 5"/>
          <p:cNvSpPr txBox="1"/>
          <p:nvPr/>
        </p:nvSpPr>
        <p:spPr>
          <a:xfrm>
            <a:off x="394970" y="297815"/>
            <a:ext cx="1364615" cy="417830"/>
          </a:xfrm>
          <a:prstGeom prst="rect">
            <a:avLst/>
          </a:prstGeom>
          <a:noFill/>
        </p:spPr>
        <p:txBody>
          <a:bodyPr wrap="square" rtlCol="0">
            <a:spAutoFit/>
          </a:bodyPr>
          <a:lstStyle/>
          <a:p>
            <a:pPr>
              <a:lnSpc>
                <a:spcPts val="2200"/>
              </a:lnSpc>
            </a:pPr>
            <a:r>
              <a:rPr lang="zh-CN" altLang="en-US" sz="2400" b="1"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rPr>
              <a:t>第二节</a:t>
            </a:r>
          </a:p>
        </p:txBody>
      </p:sp>
      <p:sp>
        <p:nvSpPr>
          <p:cNvPr id="18" name="TextBox 9"/>
          <p:cNvSpPr txBox="1"/>
          <p:nvPr/>
        </p:nvSpPr>
        <p:spPr>
          <a:xfrm>
            <a:off x="3135630" y="657225"/>
            <a:ext cx="3209290" cy="518160"/>
          </a:xfrm>
          <a:prstGeom prst="rect">
            <a:avLst/>
          </a:prstGeom>
          <a:noFill/>
        </p:spPr>
        <p:txBody>
          <a:bodyPr wrap="square" rtlCol="0">
            <a:spAutoFit/>
          </a:bodyPr>
          <a:lstStyle/>
          <a:p>
            <a:r>
              <a:rPr lang="en-US" sz="2800" dirty="0" smtClean="0">
                <a:solidFill>
                  <a:srgbClr val="5DA156"/>
                </a:solidFill>
                <a:latin typeface="黑体" panose="02010600030101010101" charset="-122"/>
                <a:ea typeface="黑体" panose="02010600030101010101" charset="-122"/>
                <a:sym typeface="+mn-ea"/>
              </a:rPr>
              <a:t>单击此处添加标题</a:t>
            </a:r>
            <a:endParaRPr lang="en-US" sz="2800" b="1" dirty="0" smtClean="0">
              <a:solidFill>
                <a:srgbClr val="5DA156"/>
              </a:solidFill>
              <a:latin typeface="黑体" panose="02010600030101010101" charset="-122"/>
              <a:ea typeface="黑体" panose="02010600030101010101" charset="-122"/>
              <a:sym typeface="+mn-ea"/>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845</Words>
  <Application>Microsoft Office PowerPoint</Application>
  <PresentationFormat>全屏显示(16:9)</PresentationFormat>
  <Paragraphs>105</Paragraphs>
  <Slides>27</Slides>
  <Notes>3</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卡通</dc:title>
  <dc:creator>第一PPT</dc:creator>
  <cp:keywords>www.1ppt.com</cp:keywords>
  <cp:lastModifiedBy>Windows User</cp:lastModifiedBy>
  <cp:revision>758</cp:revision>
  <dcterms:created xsi:type="dcterms:W3CDTF">2014-02-10T10:41:00Z</dcterms:created>
  <dcterms:modified xsi:type="dcterms:W3CDTF">2019-01-20T14:12:35Z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