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7" r:id="rId2"/>
  </p:sldMasterIdLst>
  <p:notesMasterIdLst>
    <p:notesMasterId r:id="rId26"/>
  </p:notesMasterIdLst>
  <p:handoutMasterIdLst>
    <p:handoutMasterId r:id="rId27"/>
  </p:handoutMasterIdLst>
  <p:sldIdLst>
    <p:sldId id="3170" r:id="rId3"/>
    <p:sldId id="3172" r:id="rId4"/>
    <p:sldId id="3173" r:id="rId5"/>
    <p:sldId id="3174" r:id="rId6"/>
    <p:sldId id="3175" r:id="rId7"/>
    <p:sldId id="3176" r:id="rId8"/>
    <p:sldId id="3177" r:id="rId9"/>
    <p:sldId id="3178" r:id="rId10"/>
    <p:sldId id="3179" r:id="rId11"/>
    <p:sldId id="3180" r:id="rId12"/>
    <p:sldId id="3181" r:id="rId13"/>
    <p:sldId id="3182" r:id="rId14"/>
    <p:sldId id="3183" r:id="rId15"/>
    <p:sldId id="3184" r:id="rId16"/>
    <p:sldId id="3185" r:id="rId17"/>
    <p:sldId id="3186" r:id="rId18"/>
    <p:sldId id="3187" r:id="rId19"/>
    <p:sldId id="3188" r:id="rId20"/>
    <p:sldId id="3189" r:id="rId21"/>
    <p:sldId id="3190" r:id="rId22"/>
    <p:sldId id="3191" r:id="rId23"/>
    <p:sldId id="3192" r:id="rId24"/>
    <p:sldId id="319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C000"/>
    <a:srgbClr val="18507D"/>
    <a:srgbClr val="C00000"/>
    <a:srgbClr val="6C5F57"/>
    <a:srgbClr val="0956A6"/>
    <a:srgbClr val="66BB40"/>
    <a:srgbClr val="273C8F"/>
    <a:srgbClr val="FDD2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9" autoAdjust="0"/>
    <p:restoredTop sz="95317" autoAdjust="0"/>
  </p:normalViewPr>
  <p:slideViewPr>
    <p:cSldViewPr>
      <p:cViewPr>
        <p:scale>
          <a:sx n="50" d="100"/>
          <a:sy n="50" d="100"/>
        </p:scale>
        <p:origin x="-264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34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647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654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00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034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492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024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406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316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7859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261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275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7366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114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01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2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4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75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616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4193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756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449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02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57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802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72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1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551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326647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27040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02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4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44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6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700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590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2019/1/19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6806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837087" y="6468932"/>
            <a:ext cx="1872208" cy="25736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accent2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357367" y="6484321"/>
            <a:ext cx="1935697" cy="24197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100" dirty="0">
                <a:solidFill>
                  <a:schemeClr val="accent2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343150" y="4412605"/>
            <a:ext cx="74104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电影制作</a:t>
            </a:r>
            <a:r>
              <a:rPr lang="zh-CN" altLang="en-US" sz="48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影视媒体</a:t>
            </a:r>
            <a:r>
              <a:rPr lang="en-US" altLang="zh-CN" sz="48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48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343150" y="5498377"/>
            <a:ext cx="74104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 FILM PRODUCTION, FILM AND TELEVISION MEDIA</a:t>
            </a:r>
            <a:endParaRPr lang="zh-CN" altLang="en-US" sz="20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9700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 animBg="1"/>
      <p:bldP spid="17" grpId="0"/>
      <p:bldP spid="17" grpId="1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grayscl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89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68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31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901106" y="2011757"/>
            <a:ext cx="29091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87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92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8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0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6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86856" y="2011757"/>
            <a:ext cx="23376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2972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1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768681" y="1844083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73677" y="1783598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768681" y="3107299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73677" y="3046814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768681" y="4370515"/>
            <a:ext cx="379667" cy="37966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73677" y="4310030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768681" y="5633731"/>
            <a:ext cx="379667" cy="37966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73677" y="5573246"/>
            <a:ext cx="2251181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3549055" y="1210003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701273" y="2768745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853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62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195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00103" y="6468932"/>
            <a:ext cx="1872208" cy="25736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dirty="0">
                <a:solidFill>
                  <a:schemeClr val="accent2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704966" y="6484321"/>
            <a:ext cx="1935697" cy="24197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100" dirty="0">
                <a:solidFill>
                  <a:schemeClr val="accent2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2800350" y="4412605"/>
            <a:ext cx="64960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accent2"/>
                </a:solidFill>
                <a:cs typeface="Arial" panose="020B0604020202020204" pitchFamily="34" charset="0"/>
              </a:rPr>
              <a:t>THANK YOU</a:t>
            </a:r>
            <a:endParaRPr lang="zh-CN" altLang="en-US" sz="5400" b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810000" y="5522141"/>
            <a:ext cx="44767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6570428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6" grpId="0" animBg="1"/>
      <p:bldP spid="17" grpId="0"/>
      <p:bldP spid="17" grpId="1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1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263056" y="2011757"/>
            <a:ext cx="2185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329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61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961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2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83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684959" y="1600101"/>
            <a:ext cx="3341438" cy="39489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3247158" y="5006216"/>
            <a:ext cx="221704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3"/>
          <p:cNvSpPr txBox="1">
            <a:spLocks/>
          </p:cNvSpPr>
          <p:nvPr/>
        </p:nvSpPr>
        <p:spPr>
          <a:xfrm>
            <a:off x="3130692" y="4221373"/>
            <a:ext cx="2449974" cy="51937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</a:t>
            </a:r>
            <a:endParaRPr lang="en-US" sz="337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6933431" y="3040261"/>
            <a:ext cx="43204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4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072556" y="2011757"/>
            <a:ext cx="2566244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879479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939842" y="3992900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6879479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8939842" y="4303831"/>
            <a:ext cx="183744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9065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1" grpId="0"/>
      <p:bldP spid="11" grpId="1"/>
      <p:bldP spid="12" grpId="0"/>
      <p:bldP spid="12" grpId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75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55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39">
      <a:dk1>
        <a:sysClr val="windowText" lastClr="000000"/>
      </a:dk1>
      <a:lt1>
        <a:sysClr val="window" lastClr="FFFFFF"/>
      </a:lt1>
      <a:dk2>
        <a:srgbClr val="000000"/>
      </a:dk2>
      <a:lt2>
        <a:srgbClr val="E7E6E6"/>
      </a:lt2>
      <a:accent1>
        <a:srgbClr val="C00000"/>
      </a:accent1>
      <a:accent2>
        <a:srgbClr val="000000"/>
      </a:accent2>
      <a:accent3>
        <a:srgbClr val="C00000"/>
      </a:accent3>
      <a:accent4>
        <a:srgbClr val="000000"/>
      </a:accent4>
      <a:accent5>
        <a:srgbClr val="C00000"/>
      </a:accent5>
      <a:accent6>
        <a:srgbClr val="000000"/>
      </a:accent6>
      <a:hlink>
        <a:srgbClr val="C00000"/>
      </a:hlink>
      <a:folHlink>
        <a:srgbClr val="00000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3328</Words>
  <Application>Microsoft Office PowerPoint</Application>
  <PresentationFormat>自定义</PresentationFormat>
  <Paragraphs>299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影视传媒</dc:title>
  <dc:creator/>
  <cp:keywords>www.1ppt.com</cp:keywords>
  <cp:lastModifiedBy/>
  <cp:revision>1</cp:revision>
  <dcterms:created xsi:type="dcterms:W3CDTF">2016-12-31T11:00:59Z</dcterms:created>
  <dcterms:modified xsi:type="dcterms:W3CDTF">2019-01-19T15:15:51Z</dcterms:modified>
</cp:coreProperties>
</file>