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7" r:id="rId2"/>
  </p:sldMasterIdLst>
  <p:notesMasterIdLst>
    <p:notesMasterId r:id="rId26"/>
  </p:notesMasterIdLst>
  <p:handoutMasterIdLst>
    <p:handoutMasterId r:id="rId27"/>
  </p:handoutMasterIdLst>
  <p:sldIdLst>
    <p:sldId id="3170" r:id="rId3"/>
    <p:sldId id="3172" r:id="rId4"/>
    <p:sldId id="3173" r:id="rId5"/>
    <p:sldId id="3177" r:id="rId6"/>
    <p:sldId id="3180" r:id="rId7"/>
    <p:sldId id="3182" r:id="rId8"/>
    <p:sldId id="3183" r:id="rId9"/>
    <p:sldId id="3174" r:id="rId10"/>
    <p:sldId id="3185" r:id="rId11"/>
    <p:sldId id="3178" r:id="rId12"/>
    <p:sldId id="3181" r:id="rId13"/>
    <p:sldId id="3191" r:id="rId14"/>
    <p:sldId id="3175" r:id="rId15"/>
    <p:sldId id="3189" r:id="rId16"/>
    <p:sldId id="3179" r:id="rId17"/>
    <p:sldId id="3186" r:id="rId18"/>
    <p:sldId id="3188" r:id="rId19"/>
    <p:sldId id="3176" r:id="rId20"/>
    <p:sldId id="3190" r:id="rId21"/>
    <p:sldId id="3184" r:id="rId22"/>
    <p:sldId id="3187" r:id="rId23"/>
    <p:sldId id="3192" r:id="rId24"/>
    <p:sldId id="319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FFC000"/>
    <a:srgbClr val="18507D"/>
    <a:srgbClr val="C00000"/>
    <a:srgbClr val="6C5F57"/>
    <a:srgbClr val="0956A6"/>
    <a:srgbClr val="66BB40"/>
    <a:srgbClr val="273C8F"/>
    <a:srgbClr val="FDD2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9" autoAdjust="0"/>
    <p:restoredTop sz="95317" autoAdjust="0"/>
  </p:normalViewPr>
  <p:slideViewPr>
    <p:cSldViewPr>
      <p:cViewPr>
        <p:scale>
          <a:sx n="50" d="100"/>
          <a:sy n="50" d="100"/>
        </p:scale>
        <p:origin x="-264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1349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11674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5098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4602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9749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6956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2505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902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4133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165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243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32252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0249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5982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204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884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907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670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6284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000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523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17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13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708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68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1868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7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247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182631" y="68264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91314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911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905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41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022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702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828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22777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789415" y="4480421"/>
            <a:ext cx="1872208" cy="31892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accent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: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9483427" y="4495810"/>
            <a:ext cx="1935697" cy="28814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400" dirty="0">
                <a:solidFill>
                  <a:schemeClr val="accent1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4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6183635" y="2410488"/>
            <a:ext cx="640871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爱心</a:t>
            </a:r>
            <a:r>
              <a:rPr lang="zh-CN" altLang="en-US" sz="6600" b="1" dirty="0">
                <a:solidFill>
                  <a:schemeClr val="accent1"/>
                </a:solidFill>
                <a:cs typeface="Arial" panose="020B0604020202020204" pitchFamily="34" charset="0"/>
              </a:rPr>
              <a:t>公</a:t>
            </a:r>
            <a:r>
              <a:rPr lang="zh-CN" altLang="en-US" sz="6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益</a:t>
            </a:r>
            <a:r>
              <a:rPr lang="zh-CN" altLang="en-US" sz="3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关爱祈福</a:t>
            </a:r>
            <a:r>
              <a:rPr lang="en-US" altLang="zh-CN" sz="3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20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183635" y="3420059"/>
            <a:ext cx="64087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GOOD LOVE CARE FOR CHILDREN CHARITY PPT</a:t>
            </a:r>
            <a:endParaRPr lang="zh-CN" altLang="en-US" sz="20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97009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6" grpId="0" animBg="1"/>
      <p:bldP spid="17" grpId="0"/>
      <p:bldP spid="17" grpId="1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>
            <a:spLocks/>
          </p:cNvSpPr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529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0864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6" name="直接连接符 45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74627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1237462" y="2162555"/>
            <a:ext cx="4937180" cy="4349428"/>
          </a:xfrm>
          <a:custGeom>
            <a:avLst/>
            <a:gdLst>
              <a:gd name="T0" fmla="*/ 0 w 998"/>
              <a:gd name="T1" fmla="*/ 0 h 861"/>
              <a:gd name="T2" fmla="*/ 998 w 998"/>
              <a:gd name="T3" fmla="*/ 0 h 861"/>
              <a:gd name="T4" fmla="*/ 492 w 998"/>
              <a:gd name="T5" fmla="*/ 861 h 861"/>
              <a:gd name="T6" fmla="*/ 0 w 998"/>
              <a:gd name="T7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861">
                <a:moveTo>
                  <a:pt x="0" y="0"/>
                </a:moveTo>
                <a:lnTo>
                  <a:pt x="998" y="0"/>
                </a:lnTo>
                <a:lnTo>
                  <a:pt x="492" y="86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196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1648542" y="1423110"/>
            <a:ext cx="4115020" cy="3581420"/>
          </a:xfrm>
          <a:custGeom>
            <a:avLst/>
            <a:gdLst>
              <a:gd name="T0" fmla="*/ 949 w 1896"/>
              <a:gd name="T1" fmla="*/ 0 h 1616"/>
              <a:gd name="T2" fmla="*/ 1896 w 1896"/>
              <a:gd name="T3" fmla="*/ 1616 h 1616"/>
              <a:gd name="T4" fmla="*/ 0 w 1896"/>
              <a:gd name="T5" fmla="*/ 1616 h 1616"/>
              <a:gd name="T6" fmla="*/ 949 w 1896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6" h="1616">
                <a:moveTo>
                  <a:pt x="949" y="0"/>
                </a:moveTo>
                <a:lnTo>
                  <a:pt x="1896" y="1616"/>
                </a:lnTo>
                <a:lnTo>
                  <a:pt x="0" y="1616"/>
                </a:lnTo>
                <a:lnTo>
                  <a:pt x="949" y="0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413" y="2449016"/>
            <a:ext cx="1695986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37" y="3616325"/>
            <a:ext cx="4143101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7237" y="3868624"/>
            <a:ext cx="3466334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40" y="2748641"/>
            <a:ext cx="4468132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42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395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42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395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658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923273" y="4927190"/>
            <a:ext cx="724534" cy="724534"/>
            <a:chOff x="875113" y="4924847"/>
            <a:chExt cx="687003" cy="687003"/>
          </a:xfrm>
        </p:grpSpPr>
        <p:sp>
          <p:nvSpPr>
            <p:cNvPr id="10" name="Rectangle 9"/>
            <p:cNvSpPr/>
            <p:nvPr/>
          </p:nvSpPr>
          <p:spPr>
            <a:xfrm>
              <a:off x="875113" y="4924847"/>
              <a:ext cx="687003" cy="6870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9196" y="5093738"/>
              <a:ext cx="389292" cy="349219"/>
            </a:xfrm>
            <a:custGeom>
              <a:avLst/>
              <a:gdLst>
                <a:gd name="T0" fmla="*/ 10 w 95"/>
                <a:gd name="T1" fmla="*/ 0 h 85"/>
                <a:gd name="T2" fmla="*/ 85 w 95"/>
                <a:gd name="T3" fmla="*/ 0 h 85"/>
                <a:gd name="T4" fmla="*/ 95 w 95"/>
                <a:gd name="T5" fmla="*/ 10 h 85"/>
                <a:gd name="T6" fmla="*/ 95 w 95"/>
                <a:gd name="T7" fmla="*/ 76 h 85"/>
                <a:gd name="T8" fmla="*/ 85 w 95"/>
                <a:gd name="T9" fmla="*/ 85 h 85"/>
                <a:gd name="T10" fmla="*/ 10 w 95"/>
                <a:gd name="T11" fmla="*/ 85 h 85"/>
                <a:gd name="T12" fmla="*/ 0 w 95"/>
                <a:gd name="T13" fmla="*/ 76 h 85"/>
                <a:gd name="T14" fmla="*/ 0 w 95"/>
                <a:gd name="T15" fmla="*/ 10 h 85"/>
                <a:gd name="T16" fmla="*/ 10 w 95"/>
                <a:gd name="T17" fmla="*/ 0 h 85"/>
                <a:gd name="T18" fmla="*/ 48 w 95"/>
                <a:gd name="T19" fmla="*/ 38 h 85"/>
                <a:gd name="T20" fmla="*/ 43 w 95"/>
                <a:gd name="T21" fmla="*/ 44 h 85"/>
                <a:gd name="T22" fmla="*/ 48 w 95"/>
                <a:gd name="T23" fmla="*/ 50 h 85"/>
                <a:gd name="T24" fmla="*/ 54 w 95"/>
                <a:gd name="T25" fmla="*/ 44 h 85"/>
                <a:gd name="T26" fmla="*/ 48 w 95"/>
                <a:gd name="T27" fmla="*/ 38 h 85"/>
                <a:gd name="T28" fmla="*/ 42 w 95"/>
                <a:gd name="T29" fmla="*/ 36 h 85"/>
                <a:gd name="T30" fmla="*/ 48 w 95"/>
                <a:gd name="T31" fmla="*/ 34 h 85"/>
                <a:gd name="T32" fmla="*/ 54 w 95"/>
                <a:gd name="T33" fmla="*/ 36 h 85"/>
                <a:gd name="T34" fmla="*/ 57 w 95"/>
                <a:gd name="T35" fmla="*/ 30 h 85"/>
                <a:gd name="T36" fmla="*/ 64 w 95"/>
                <a:gd name="T37" fmla="*/ 19 h 85"/>
                <a:gd name="T38" fmla="*/ 48 w 95"/>
                <a:gd name="T39" fmla="*/ 14 h 85"/>
                <a:gd name="T40" fmla="*/ 33 w 95"/>
                <a:gd name="T41" fmla="*/ 19 h 85"/>
                <a:gd name="T42" fmla="*/ 39 w 95"/>
                <a:gd name="T43" fmla="*/ 30 h 85"/>
                <a:gd name="T44" fmla="*/ 42 w 95"/>
                <a:gd name="T45" fmla="*/ 36 h 85"/>
                <a:gd name="T46" fmla="*/ 58 w 95"/>
                <a:gd name="T47" fmla="*/ 43 h 85"/>
                <a:gd name="T48" fmla="*/ 57 w 95"/>
                <a:gd name="T49" fmla="*/ 49 h 85"/>
                <a:gd name="T50" fmla="*/ 53 w 95"/>
                <a:gd name="T51" fmla="*/ 53 h 85"/>
                <a:gd name="T52" fmla="*/ 56 w 95"/>
                <a:gd name="T53" fmla="*/ 59 h 85"/>
                <a:gd name="T54" fmla="*/ 62 w 95"/>
                <a:gd name="T55" fmla="*/ 70 h 85"/>
                <a:gd name="T56" fmla="*/ 74 w 95"/>
                <a:gd name="T57" fmla="*/ 59 h 85"/>
                <a:gd name="T58" fmla="*/ 78 w 95"/>
                <a:gd name="T59" fmla="*/ 43 h 85"/>
                <a:gd name="T60" fmla="*/ 65 w 95"/>
                <a:gd name="T61" fmla="*/ 43 h 85"/>
                <a:gd name="T62" fmla="*/ 58 w 95"/>
                <a:gd name="T63" fmla="*/ 43 h 85"/>
                <a:gd name="T64" fmla="*/ 44 w 95"/>
                <a:gd name="T65" fmla="*/ 53 h 85"/>
                <a:gd name="T66" fmla="*/ 40 w 95"/>
                <a:gd name="T67" fmla="*/ 49 h 85"/>
                <a:gd name="T68" fmla="*/ 38 w 95"/>
                <a:gd name="T69" fmla="*/ 43 h 85"/>
                <a:gd name="T70" fmla="*/ 31 w 95"/>
                <a:gd name="T71" fmla="*/ 43 h 85"/>
                <a:gd name="T72" fmla="*/ 19 w 95"/>
                <a:gd name="T73" fmla="*/ 43 h 85"/>
                <a:gd name="T74" fmla="*/ 23 w 95"/>
                <a:gd name="T75" fmla="*/ 59 h 85"/>
                <a:gd name="T76" fmla="*/ 34 w 95"/>
                <a:gd name="T77" fmla="*/ 70 h 85"/>
                <a:gd name="T78" fmla="*/ 41 w 95"/>
                <a:gd name="T79" fmla="*/ 59 h 85"/>
                <a:gd name="T80" fmla="*/ 44 w 95"/>
                <a:gd name="T81" fmla="*/ 5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85">
                  <a:moveTo>
                    <a:pt x="1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90" y="0"/>
                    <a:pt x="95" y="4"/>
                    <a:pt x="95" y="10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5" y="81"/>
                    <a:pt x="90" y="85"/>
                    <a:pt x="85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5" y="85"/>
                    <a:pt x="0" y="81"/>
                    <a:pt x="0" y="7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  <a:moveTo>
                    <a:pt x="48" y="38"/>
                  </a:moveTo>
                  <a:cubicBezTo>
                    <a:pt x="45" y="38"/>
                    <a:pt x="43" y="41"/>
                    <a:pt x="43" y="44"/>
                  </a:cubicBezTo>
                  <a:cubicBezTo>
                    <a:pt x="43" y="47"/>
                    <a:pt x="45" y="50"/>
                    <a:pt x="48" y="50"/>
                  </a:cubicBezTo>
                  <a:cubicBezTo>
                    <a:pt x="51" y="50"/>
                    <a:pt x="54" y="47"/>
                    <a:pt x="54" y="44"/>
                  </a:cubicBezTo>
                  <a:cubicBezTo>
                    <a:pt x="54" y="41"/>
                    <a:pt x="51" y="38"/>
                    <a:pt x="48" y="38"/>
                  </a:cubicBezTo>
                  <a:close/>
                  <a:moveTo>
                    <a:pt x="42" y="36"/>
                  </a:moveTo>
                  <a:cubicBezTo>
                    <a:pt x="44" y="35"/>
                    <a:pt x="46" y="34"/>
                    <a:pt x="48" y="34"/>
                  </a:cubicBezTo>
                  <a:cubicBezTo>
                    <a:pt x="50" y="34"/>
                    <a:pt x="52" y="35"/>
                    <a:pt x="54" y="3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16"/>
                    <a:pt x="54" y="14"/>
                    <a:pt x="48" y="14"/>
                  </a:cubicBezTo>
                  <a:cubicBezTo>
                    <a:pt x="43" y="14"/>
                    <a:pt x="37" y="16"/>
                    <a:pt x="33" y="1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2" y="36"/>
                    <a:pt x="42" y="36"/>
                    <a:pt x="42" y="36"/>
                  </a:cubicBezTo>
                  <a:close/>
                  <a:moveTo>
                    <a:pt x="58" y="43"/>
                  </a:moveTo>
                  <a:cubicBezTo>
                    <a:pt x="58" y="45"/>
                    <a:pt x="58" y="47"/>
                    <a:pt x="57" y="49"/>
                  </a:cubicBezTo>
                  <a:cubicBezTo>
                    <a:pt x="56" y="51"/>
                    <a:pt x="54" y="52"/>
                    <a:pt x="53" y="53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7" y="67"/>
                    <a:pt x="71" y="64"/>
                    <a:pt x="74" y="59"/>
                  </a:cubicBezTo>
                  <a:cubicBezTo>
                    <a:pt x="77" y="54"/>
                    <a:pt x="78" y="48"/>
                    <a:pt x="78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58" y="43"/>
                    <a:pt x="58" y="43"/>
                    <a:pt x="58" y="43"/>
                  </a:cubicBezTo>
                  <a:close/>
                  <a:moveTo>
                    <a:pt x="44" y="53"/>
                  </a:moveTo>
                  <a:cubicBezTo>
                    <a:pt x="42" y="52"/>
                    <a:pt x="41" y="51"/>
                    <a:pt x="40" y="49"/>
                  </a:cubicBezTo>
                  <a:cubicBezTo>
                    <a:pt x="39" y="47"/>
                    <a:pt x="38" y="45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20" y="54"/>
                    <a:pt x="23" y="59"/>
                  </a:cubicBezTo>
                  <a:cubicBezTo>
                    <a:pt x="26" y="64"/>
                    <a:pt x="30" y="68"/>
                    <a:pt x="34" y="70"/>
                  </a:cubicBezTo>
                  <a:cubicBezTo>
                    <a:pt x="41" y="59"/>
                    <a:pt x="41" y="59"/>
                    <a:pt x="41" y="59"/>
                  </a:cubicBezTo>
                  <a:lnTo>
                    <a:pt x="44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23273" y="1828206"/>
            <a:ext cx="724534" cy="724534"/>
            <a:chOff x="875113" y="2012837"/>
            <a:chExt cx="687003" cy="687003"/>
          </a:xfrm>
        </p:grpSpPr>
        <p:sp>
          <p:nvSpPr>
            <p:cNvPr id="7" name="Rectangle 6"/>
            <p:cNvSpPr/>
            <p:nvPr/>
          </p:nvSpPr>
          <p:spPr>
            <a:xfrm>
              <a:off x="875113" y="2012837"/>
              <a:ext cx="687003" cy="6870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045913" y="2205582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23273" y="2861201"/>
            <a:ext cx="724534" cy="724534"/>
            <a:chOff x="875113" y="2983507"/>
            <a:chExt cx="687003" cy="687003"/>
          </a:xfrm>
        </p:grpSpPr>
        <p:sp>
          <p:nvSpPr>
            <p:cNvPr id="8" name="Rectangle 7"/>
            <p:cNvSpPr/>
            <p:nvPr/>
          </p:nvSpPr>
          <p:spPr>
            <a:xfrm>
              <a:off x="875113" y="2983507"/>
              <a:ext cx="687003" cy="6870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045913" y="3129499"/>
              <a:ext cx="337768" cy="395018"/>
            </a:xfrm>
            <a:custGeom>
              <a:avLst/>
              <a:gdLst>
                <a:gd name="T0" fmla="*/ 42 w 82"/>
                <a:gd name="T1" fmla="*/ 0 h 96"/>
                <a:gd name="T2" fmla="*/ 62 w 82"/>
                <a:gd name="T3" fmla="*/ 20 h 96"/>
                <a:gd name="T4" fmla="*/ 67 w 82"/>
                <a:gd name="T5" fmla="*/ 28 h 96"/>
                <a:gd name="T6" fmla="*/ 77 w 82"/>
                <a:gd name="T7" fmla="*/ 20 h 96"/>
                <a:gd name="T8" fmla="*/ 82 w 82"/>
                <a:gd name="T9" fmla="*/ 28 h 96"/>
                <a:gd name="T10" fmla="*/ 77 w 82"/>
                <a:gd name="T11" fmla="*/ 35 h 96"/>
                <a:gd name="T12" fmla="*/ 67 w 82"/>
                <a:gd name="T13" fmla="*/ 67 h 96"/>
                <a:gd name="T14" fmla="*/ 47 w 82"/>
                <a:gd name="T15" fmla="*/ 85 h 96"/>
                <a:gd name="T16" fmla="*/ 67 w 82"/>
                <a:gd name="T17" fmla="*/ 96 h 96"/>
                <a:gd name="T18" fmla="*/ 17 w 82"/>
                <a:gd name="T19" fmla="*/ 85 h 96"/>
                <a:gd name="T20" fmla="*/ 35 w 82"/>
                <a:gd name="T21" fmla="*/ 77 h 96"/>
                <a:gd name="T22" fmla="*/ 6 w 82"/>
                <a:gd name="T23" fmla="*/ 42 h 96"/>
                <a:gd name="T24" fmla="*/ 0 w 82"/>
                <a:gd name="T25" fmla="*/ 35 h 96"/>
                <a:gd name="T26" fmla="*/ 6 w 82"/>
                <a:gd name="T27" fmla="*/ 28 h 96"/>
                <a:gd name="T28" fmla="*/ 16 w 82"/>
                <a:gd name="T29" fmla="*/ 20 h 96"/>
                <a:gd name="T30" fmla="*/ 21 w 82"/>
                <a:gd name="T31" fmla="*/ 28 h 96"/>
                <a:gd name="T32" fmla="*/ 27 w 82"/>
                <a:gd name="T33" fmla="*/ 6 h 96"/>
                <a:gd name="T34" fmla="*/ 50 w 82"/>
                <a:gd name="T35" fmla="*/ 12 h 96"/>
                <a:gd name="T36" fmla="*/ 45 w 82"/>
                <a:gd name="T37" fmla="*/ 12 h 96"/>
                <a:gd name="T38" fmla="*/ 42 w 82"/>
                <a:gd name="T39" fmla="*/ 9 h 96"/>
                <a:gd name="T40" fmla="*/ 36 w 82"/>
                <a:gd name="T41" fmla="*/ 10 h 96"/>
                <a:gd name="T42" fmla="*/ 34 w 82"/>
                <a:gd name="T43" fmla="*/ 15 h 96"/>
                <a:gd name="T44" fmla="*/ 31 w 82"/>
                <a:gd name="T45" fmla="*/ 16 h 96"/>
                <a:gd name="T46" fmla="*/ 34 w 82"/>
                <a:gd name="T47" fmla="*/ 18 h 96"/>
                <a:gd name="T48" fmla="*/ 30 w 82"/>
                <a:gd name="T49" fmla="*/ 21 h 96"/>
                <a:gd name="T50" fmla="*/ 53 w 82"/>
                <a:gd name="T51" fmla="*/ 28 h 96"/>
                <a:gd name="T52" fmla="*/ 51 w 82"/>
                <a:gd name="T53" fmla="*/ 21 h 96"/>
                <a:gd name="T54" fmla="*/ 51 w 82"/>
                <a:gd name="T55" fmla="*/ 16 h 96"/>
                <a:gd name="T56" fmla="*/ 50 w 82"/>
                <a:gd name="T57" fmla="*/ 12 h 96"/>
                <a:gd name="T58" fmla="*/ 38 w 82"/>
                <a:gd name="T59" fmla="*/ 12 h 96"/>
                <a:gd name="T60" fmla="*/ 43 w 82"/>
                <a:gd name="T61" fmla="*/ 12 h 96"/>
                <a:gd name="T62" fmla="*/ 44 w 82"/>
                <a:gd name="T63" fmla="*/ 16 h 96"/>
                <a:gd name="T64" fmla="*/ 44 w 82"/>
                <a:gd name="T65" fmla="*/ 21 h 96"/>
                <a:gd name="T66" fmla="*/ 44 w 82"/>
                <a:gd name="T67" fmla="*/ 16 h 96"/>
                <a:gd name="T68" fmla="*/ 35 w 82"/>
                <a:gd name="T69" fmla="*/ 18 h 96"/>
                <a:gd name="T70" fmla="*/ 40 w 82"/>
                <a:gd name="T71" fmla="*/ 18 h 96"/>
                <a:gd name="T72" fmla="*/ 48 w 82"/>
                <a:gd name="T73" fmla="*/ 22 h 96"/>
                <a:gd name="T74" fmla="*/ 48 w 82"/>
                <a:gd name="T75" fmla="*/ 27 h 96"/>
                <a:gd name="T76" fmla="*/ 48 w 82"/>
                <a:gd name="T77" fmla="*/ 22 h 96"/>
                <a:gd name="T78" fmla="*/ 39 w 82"/>
                <a:gd name="T79" fmla="*/ 24 h 96"/>
                <a:gd name="T80" fmla="*/ 44 w 82"/>
                <a:gd name="T81" fmla="*/ 24 h 96"/>
                <a:gd name="T82" fmla="*/ 34 w 82"/>
                <a:gd name="T83" fmla="*/ 22 h 96"/>
                <a:gd name="T84" fmla="*/ 34 w 82"/>
                <a:gd name="T85" fmla="*/ 27 h 96"/>
                <a:gd name="T86" fmla="*/ 34 w 82"/>
                <a:gd name="T87" fmla="*/ 22 h 96"/>
                <a:gd name="T88" fmla="*/ 62 w 82"/>
                <a:gd name="T89" fmla="*/ 40 h 96"/>
                <a:gd name="T90" fmla="*/ 42 w 82"/>
                <a:gd name="T91" fmla="*/ 61 h 96"/>
                <a:gd name="T92" fmla="*/ 27 w 82"/>
                <a:gd name="T93" fmla="*/ 55 h 96"/>
                <a:gd name="T94" fmla="*/ 21 w 82"/>
                <a:gd name="T95" fmla="*/ 35 h 96"/>
                <a:gd name="T96" fmla="*/ 16 w 82"/>
                <a:gd name="T97" fmla="*/ 42 h 96"/>
                <a:gd name="T98" fmla="*/ 42 w 82"/>
                <a:gd name="T99" fmla="*/ 68 h 96"/>
                <a:gd name="T100" fmla="*/ 60 w 82"/>
                <a:gd name="T101" fmla="*/ 60 h 96"/>
                <a:gd name="T102" fmla="*/ 67 w 82"/>
                <a:gd name="T103" fmla="*/ 3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6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7" y="0"/>
                    <a:pt x="52" y="2"/>
                    <a:pt x="56" y="6"/>
                  </a:cubicBezTo>
                  <a:cubicBezTo>
                    <a:pt x="59" y="9"/>
                    <a:pt x="62" y="14"/>
                    <a:pt x="62" y="20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52"/>
                    <a:pt x="73" y="61"/>
                    <a:pt x="67" y="67"/>
                  </a:cubicBezTo>
                  <a:cubicBezTo>
                    <a:pt x="61" y="72"/>
                    <a:pt x="54" y="76"/>
                    <a:pt x="47" y="77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28" y="76"/>
                    <a:pt x="21" y="72"/>
                    <a:pt x="16" y="67"/>
                  </a:cubicBezTo>
                  <a:cubicBezTo>
                    <a:pt x="10" y="61"/>
                    <a:pt x="6" y="52"/>
                    <a:pt x="6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4"/>
                    <a:pt x="24" y="9"/>
                    <a:pt x="27" y="6"/>
                  </a:cubicBezTo>
                  <a:cubicBezTo>
                    <a:pt x="31" y="2"/>
                    <a:pt x="36" y="0"/>
                    <a:pt x="42" y="0"/>
                  </a:cubicBezTo>
                  <a:close/>
                  <a:moveTo>
                    <a:pt x="50" y="12"/>
                  </a:moveTo>
                  <a:cubicBezTo>
                    <a:pt x="50" y="14"/>
                    <a:pt x="49" y="15"/>
                    <a:pt x="47" y="15"/>
                  </a:cubicBezTo>
                  <a:cubicBezTo>
                    <a:pt x="46" y="15"/>
                    <a:pt x="45" y="14"/>
                    <a:pt x="45" y="12"/>
                  </a:cubicBezTo>
                  <a:cubicBezTo>
                    <a:pt x="45" y="11"/>
                    <a:pt x="46" y="10"/>
                    <a:pt x="46" y="10"/>
                  </a:cubicBezTo>
                  <a:cubicBezTo>
                    <a:pt x="45" y="9"/>
                    <a:pt x="4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7" y="9"/>
                    <a:pt x="36" y="10"/>
                  </a:cubicBezTo>
                  <a:cubicBezTo>
                    <a:pt x="36" y="11"/>
                    <a:pt x="36" y="11"/>
                    <a:pt x="36" y="12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2" y="14"/>
                    <a:pt x="32" y="14"/>
                  </a:cubicBezTo>
                  <a:cubicBezTo>
                    <a:pt x="32" y="15"/>
                    <a:pt x="31" y="15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16"/>
                    <a:pt x="34" y="17"/>
                    <a:pt x="34" y="18"/>
                  </a:cubicBezTo>
                  <a:cubicBezTo>
                    <a:pt x="34" y="20"/>
                    <a:pt x="33" y="21"/>
                    <a:pt x="31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1"/>
                    <a:pt x="52" y="21"/>
                    <a:pt x="51" y="21"/>
                  </a:cubicBezTo>
                  <a:cubicBezTo>
                    <a:pt x="50" y="21"/>
                    <a:pt x="49" y="20"/>
                    <a:pt x="49" y="18"/>
                  </a:cubicBezTo>
                  <a:cubicBezTo>
                    <a:pt x="49" y="17"/>
                    <a:pt x="50" y="16"/>
                    <a:pt x="51" y="16"/>
                  </a:cubicBezTo>
                  <a:cubicBezTo>
                    <a:pt x="51" y="16"/>
                    <a:pt x="52" y="16"/>
                    <a:pt x="52" y="16"/>
                  </a:cubicBezTo>
                  <a:cubicBezTo>
                    <a:pt x="52" y="15"/>
                    <a:pt x="51" y="13"/>
                    <a:pt x="50" y="12"/>
                  </a:cubicBezTo>
                  <a:close/>
                  <a:moveTo>
                    <a:pt x="41" y="10"/>
                  </a:moveTo>
                  <a:cubicBezTo>
                    <a:pt x="39" y="10"/>
                    <a:pt x="38" y="11"/>
                    <a:pt x="38" y="12"/>
                  </a:cubicBezTo>
                  <a:cubicBezTo>
                    <a:pt x="38" y="14"/>
                    <a:pt x="39" y="15"/>
                    <a:pt x="41" y="15"/>
                  </a:cubicBezTo>
                  <a:cubicBezTo>
                    <a:pt x="42" y="15"/>
                    <a:pt x="43" y="14"/>
                    <a:pt x="43" y="12"/>
                  </a:cubicBezTo>
                  <a:cubicBezTo>
                    <a:pt x="43" y="11"/>
                    <a:pt x="42" y="10"/>
                    <a:pt x="41" y="10"/>
                  </a:cubicBezTo>
                  <a:close/>
                  <a:moveTo>
                    <a:pt x="44" y="16"/>
                  </a:moveTo>
                  <a:cubicBezTo>
                    <a:pt x="43" y="16"/>
                    <a:pt x="42" y="17"/>
                    <a:pt x="42" y="18"/>
                  </a:cubicBezTo>
                  <a:cubicBezTo>
                    <a:pt x="42" y="20"/>
                    <a:pt x="43" y="21"/>
                    <a:pt x="44" y="21"/>
                  </a:cubicBezTo>
                  <a:cubicBezTo>
                    <a:pt x="46" y="21"/>
                    <a:pt x="47" y="20"/>
                    <a:pt x="47" y="18"/>
                  </a:cubicBezTo>
                  <a:cubicBezTo>
                    <a:pt x="47" y="17"/>
                    <a:pt x="46" y="16"/>
                    <a:pt x="44" y="16"/>
                  </a:cubicBezTo>
                  <a:close/>
                  <a:moveTo>
                    <a:pt x="37" y="16"/>
                  </a:moveTo>
                  <a:cubicBezTo>
                    <a:pt x="36" y="16"/>
                    <a:pt x="35" y="17"/>
                    <a:pt x="35" y="18"/>
                  </a:cubicBezTo>
                  <a:cubicBezTo>
                    <a:pt x="35" y="20"/>
                    <a:pt x="36" y="21"/>
                    <a:pt x="37" y="21"/>
                  </a:cubicBezTo>
                  <a:cubicBezTo>
                    <a:pt x="39" y="21"/>
                    <a:pt x="40" y="20"/>
                    <a:pt x="40" y="18"/>
                  </a:cubicBezTo>
                  <a:cubicBezTo>
                    <a:pt x="40" y="17"/>
                    <a:pt x="39" y="16"/>
                    <a:pt x="37" y="16"/>
                  </a:cubicBezTo>
                  <a:close/>
                  <a:moveTo>
                    <a:pt x="48" y="22"/>
                  </a:moveTo>
                  <a:cubicBezTo>
                    <a:pt x="47" y="22"/>
                    <a:pt x="46" y="23"/>
                    <a:pt x="46" y="24"/>
                  </a:cubicBezTo>
                  <a:cubicBezTo>
                    <a:pt x="46" y="26"/>
                    <a:pt x="47" y="27"/>
                    <a:pt x="48" y="27"/>
                  </a:cubicBezTo>
                  <a:cubicBezTo>
                    <a:pt x="50" y="27"/>
                    <a:pt x="51" y="26"/>
                    <a:pt x="51" y="24"/>
                  </a:cubicBezTo>
                  <a:cubicBezTo>
                    <a:pt x="51" y="23"/>
                    <a:pt x="50" y="22"/>
                    <a:pt x="48" y="22"/>
                  </a:cubicBezTo>
                  <a:close/>
                  <a:moveTo>
                    <a:pt x="41" y="22"/>
                  </a:moveTo>
                  <a:cubicBezTo>
                    <a:pt x="40" y="22"/>
                    <a:pt x="39" y="23"/>
                    <a:pt x="39" y="24"/>
                  </a:cubicBezTo>
                  <a:cubicBezTo>
                    <a:pt x="39" y="26"/>
                    <a:pt x="40" y="27"/>
                    <a:pt x="41" y="27"/>
                  </a:cubicBezTo>
                  <a:cubicBezTo>
                    <a:pt x="43" y="27"/>
                    <a:pt x="44" y="26"/>
                    <a:pt x="44" y="24"/>
                  </a:cubicBezTo>
                  <a:cubicBezTo>
                    <a:pt x="44" y="23"/>
                    <a:pt x="43" y="22"/>
                    <a:pt x="41" y="22"/>
                  </a:cubicBezTo>
                  <a:close/>
                  <a:moveTo>
                    <a:pt x="34" y="22"/>
                  </a:moveTo>
                  <a:cubicBezTo>
                    <a:pt x="33" y="22"/>
                    <a:pt x="32" y="23"/>
                    <a:pt x="32" y="24"/>
                  </a:cubicBezTo>
                  <a:cubicBezTo>
                    <a:pt x="32" y="26"/>
                    <a:pt x="33" y="27"/>
                    <a:pt x="34" y="27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3"/>
                    <a:pt x="36" y="22"/>
                    <a:pt x="34" y="22"/>
                  </a:cubicBezTo>
                  <a:close/>
                  <a:moveTo>
                    <a:pt x="62" y="35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2" y="46"/>
                    <a:pt x="59" y="51"/>
                    <a:pt x="56" y="55"/>
                  </a:cubicBezTo>
                  <a:cubicBezTo>
                    <a:pt x="52" y="58"/>
                    <a:pt x="47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36" y="61"/>
                    <a:pt x="31" y="58"/>
                    <a:pt x="27" y="55"/>
                  </a:cubicBezTo>
                  <a:cubicBezTo>
                    <a:pt x="24" y="51"/>
                    <a:pt x="21" y="46"/>
                    <a:pt x="21" y="4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9"/>
                    <a:pt x="18" y="56"/>
                    <a:pt x="23" y="60"/>
                  </a:cubicBezTo>
                  <a:cubicBezTo>
                    <a:pt x="28" y="65"/>
                    <a:pt x="34" y="68"/>
                    <a:pt x="4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9" y="68"/>
                    <a:pt x="55" y="65"/>
                    <a:pt x="60" y="60"/>
                  </a:cubicBezTo>
                  <a:cubicBezTo>
                    <a:pt x="65" y="56"/>
                    <a:pt x="67" y="49"/>
                    <a:pt x="67" y="42"/>
                  </a:cubicBezTo>
                  <a:cubicBezTo>
                    <a:pt x="67" y="35"/>
                    <a:pt x="67" y="35"/>
                    <a:pt x="67" y="35"/>
                  </a:cubicBezTo>
                  <a:lnTo>
                    <a:pt x="62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23273" y="3894196"/>
            <a:ext cx="724534" cy="724534"/>
            <a:chOff x="875113" y="3954177"/>
            <a:chExt cx="687003" cy="687003"/>
          </a:xfrm>
        </p:grpSpPr>
        <p:sp>
          <p:nvSpPr>
            <p:cNvPr id="9" name="Rectangle 8"/>
            <p:cNvSpPr/>
            <p:nvPr/>
          </p:nvSpPr>
          <p:spPr>
            <a:xfrm>
              <a:off x="875113" y="3954177"/>
              <a:ext cx="687003" cy="6870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021105" y="4104940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27937" y="1786815"/>
            <a:ext cx="4411347" cy="865305"/>
            <a:chOff x="7855640" y="3619632"/>
            <a:chExt cx="4182840" cy="820481"/>
          </a:xfrm>
        </p:grpSpPr>
        <p:sp>
          <p:nvSpPr>
            <p:cNvPr id="17" name="TextBox 16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55640" y="3914813"/>
              <a:ext cx="4182840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27937" y="2810513"/>
            <a:ext cx="4411347" cy="843376"/>
            <a:chOff x="7855640" y="3619632"/>
            <a:chExt cx="4182840" cy="799688"/>
          </a:xfrm>
        </p:grpSpPr>
        <p:sp>
          <p:nvSpPr>
            <p:cNvPr id="20" name="TextBox 19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27937" y="3834210"/>
            <a:ext cx="4411347" cy="843376"/>
            <a:chOff x="7855640" y="3619632"/>
            <a:chExt cx="4182840" cy="799688"/>
          </a:xfrm>
        </p:grpSpPr>
        <p:sp>
          <p:nvSpPr>
            <p:cNvPr id="23" name="TextBox 22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7937" y="4857906"/>
            <a:ext cx="4411347" cy="843376"/>
            <a:chOff x="7855640" y="3619632"/>
            <a:chExt cx="4182840" cy="799688"/>
          </a:xfrm>
        </p:grpSpPr>
        <p:sp>
          <p:nvSpPr>
            <p:cNvPr id="26" name="TextBox 25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6751179" y="1828206"/>
            <a:ext cx="6107571" cy="38730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3471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690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790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35073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35073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35073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35073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51491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53768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231074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253837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51491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53768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231074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253837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6765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1237462" y="2162555"/>
            <a:ext cx="4937180" cy="4349428"/>
          </a:xfrm>
          <a:custGeom>
            <a:avLst/>
            <a:gdLst>
              <a:gd name="T0" fmla="*/ 0 w 998"/>
              <a:gd name="T1" fmla="*/ 0 h 861"/>
              <a:gd name="T2" fmla="*/ 998 w 998"/>
              <a:gd name="T3" fmla="*/ 0 h 861"/>
              <a:gd name="T4" fmla="*/ 492 w 998"/>
              <a:gd name="T5" fmla="*/ 861 h 861"/>
              <a:gd name="T6" fmla="*/ 0 w 998"/>
              <a:gd name="T7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861">
                <a:moveTo>
                  <a:pt x="0" y="0"/>
                </a:moveTo>
                <a:lnTo>
                  <a:pt x="998" y="0"/>
                </a:lnTo>
                <a:lnTo>
                  <a:pt x="492" y="86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196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1648542" y="1423110"/>
            <a:ext cx="4115020" cy="3581420"/>
          </a:xfrm>
          <a:custGeom>
            <a:avLst/>
            <a:gdLst>
              <a:gd name="T0" fmla="*/ 949 w 1896"/>
              <a:gd name="T1" fmla="*/ 0 h 1616"/>
              <a:gd name="T2" fmla="*/ 1896 w 1896"/>
              <a:gd name="T3" fmla="*/ 1616 h 1616"/>
              <a:gd name="T4" fmla="*/ 0 w 1896"/>
              <a:gd name="T5" fmla="*/ 1616 h 1616"/>
              <a:gd name="T6" fmla="*/ 949 w 1896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6" h="1616">
                <a:moveTo>
                  <a:pt x="949" y="0"/>
                </a:moveTo>
                <a:lnTo>
                  <a:pt x="1896" y="1616"/>
                </a:lnTo>
                <a:lnTo>
                  <a:pt x="0" y="1616"/>
                </a:lnTo>
                <a:lnTo>
                  <a:pt x="949" y="0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413" y="2449016"/>
            <a:ext cx="1695986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37" y="3616325"/>
            <a:ext cx="4143101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7237" y="3868624"/>
            <a:ext cx="3466334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40" y="2748641"/>
            <a:ext cx="4468132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42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395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42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395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839792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rot="16200000" flipH="1">
            <a:off x="4018475" y="4080496"/>
            <a:ext cx="4821803" cy="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6831192" y="2272324"/>
            <a:ext cx="5214758" cy="4219075"/>
            <a:chOff x="4857752" y="1643056"/>
            <a:chExt cx="3708476" cy="3000396"/>
          </a:xfrm>
        </p:grpSpPr>
        <p:sp>
          <p:nvSpPr>
            <p:cNvPr id="16" name="Rectangle 15"/>
            <p:cNvSpPr/>
            <p:nvPr/>
          </p:nvSpPr>
          <p:spPr>
            <a:xfrm>
              <a:off x="4857752" y="2928940"/>
              <a:ext cx="3708476" cy="1714512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16"/>
            <p:cNvGrpSpPr/>
            <p:nvPr/>
          </p:nvGrpSpPr>
          <p:grpSpPr>
            <a:xfrm>
              <a:off x="4857752" y="1643056"/>
              <a:ext cx="3708476" cy="1013816"/>
              <a:chOff x="4857752" y="1643056"/>
              <a:chExt cx="3708476" cy="101381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857752" y="2000246"/>
                <a:ext cx="3708476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857752" y="1643056"/>
                <a:ext cx="1823961" cy="21887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884237" y="1669596"/>
            <a:ext cx="5140459" cy="4037407"/>
            <a:chOff x="628574" y="1214428"/>
            <a:chExt cx="3655639" cy="2871204"/>
          </a:xfrm>
        </p:grpSpPr>
        <p:sp>
          <p:nvSpPr>
            <p:cNvPr id="15" name="Rectangle 14"/>
            <p:cNvSpPr/>
            <p:nvPr/>
          </p:nvSpPr>
          <p:spPr>
            <a:xfrm>
              <a:off x="628575" y="1214428"/>
              <a:ext cx="3655638" cy="1714512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Group 17"/>
            <p:cNvGrpSpPr/>
            <p:nvPr/>
          </p:nvGrpSpPr>
          <p:grpSpPr>
            <a:xfrm>
              <a:off x="628574" y="3071816"/>
              <a:ext cx="3655639" cy="1013816"/>
              <a:chOff x="628574" y="3071816"/>
              <a:chExt cx="3655639" cy="1013816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28575" y="3429006"/>
                <a:ext cx="3655638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28574" y="3071816"/>
                <a:ext cx="1946294" cy="21887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sp>
        <p:nvSpPr>
          <p:cNvPr id="2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598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6"/>
          <p:cNvSpPr>
            <a:spLocks/>
          </p:cNvSpPr>
          <p:nvPr/>
        </p:nvSpPr>
        <p:spPr bwMode="auto">
          <a:xfrm>
            <a:off x="1237462" y="2162555"/>
            <a:ext cx="4937180" cy="4349428"/>
          </a:xfrm>
          <a:custGeom>
            <a:avLst/>
            <a:gdLst>
              <a:gd name="T0" fmla="*/ 0 w 998"/>
              <a:gd name="T1" fmla="*/ 0 h 861"/>
              <a:gd name="T2" fmla="*/ 998 w 998"/>
              <a:gd name="T3" fmla="*/ 0 h 861"/>
              <a:gd name="T4" fmla="*/ 492 w 998"/>
              <a:gd name="T5" fmla="*/ 861 h 861"/>
              <a:gd name="T6" fmla="*/ 0 w 998"/>
              <a:gd name="T7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861">
                <a:moveTo>
                  <a:pt x="0" y="0"/>
                </a:moveTo>
                <a:lnTo>
                  <a:pt x="998" y="0"/>
                </a:lnTo>
                <a:lnTo>
                  <a:pt x="492" y="86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1648542" y="1423110"/>
            <a:ext cx="4115020" cy="3581420"/>
          </a:xfrm>
          <a:custGeom>
            <a:avLst/>
            <a:gdLst>
              <a:gd name="T0" fmla="*/ 949 w 1896"/>
              <a:gd name="T1" fmla="*/ 0 h 1616"/>
              <a:gd name="T2" fmla="*/ 1896 w 1896"/>
              <a:gd name="T3" fmla="*/ 1616 h 1616"/>
              <a:gd name="T4" fmla="*/ 0 w 1896"/>
              <a:gd name="T5" fmla="*/ 1616 h 1616"/>
              <a:gd name="T6" fmla="*/ 949 w 1896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6" h="1616">
                <a:moveTo>
                  <a:pt x="949" y="0"/>
                </a:moveTo>
                <a:lnTo>
                  <a:pt x="1896" y="1616"/>
                </a:lnTo>
                <a:lnTo>
                  <a:pt x="0" y="1616"/>
                </a:lnTo>
                <a:lnTo>
                  <a:pt x="949" y="0"/>
                </a:lnTo>
                <a:close/>
              </a:path>
            </a:pathLst>
          </a:custGeom>
          <a:noFill/>
          <a:ln w="19050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6" name="MH_Number_1"/>
          <p:cNvSpPr/>
          <p:nvPr>
            <p:custDataLst>
              <p:tags r:id="rId1"/>
            </p:custDataLst>
          </p:nvPr>
        </p:nvSpPr>
        <p:spPr>
          <a:xfrm>
            <a:off x="7406716" y="203192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7" name="MH_Entry_1"/>
          <p:cNvSpPr/>
          <p:nvPr>
            <p:custDataLst>
              <p:tags r:id="rId2"/>
            </p:custDataLst>
          </p:nvPr>
        </p:nvSpPr>
        <p:spPr>
          <a:xfrm>
            <a:off x="8024195" y="1889100"/>
            <a:ext cx="2694705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Number_2"/>
          <p:cNvSpPr/>
          <p:nvPr>
            <p:custDataLst>
              <p:tags r:id="rId3"/>
            </p:custDataLst>
          </p:nvPr>
        </p:nvSpPr>
        <p:spPr>
          <a:xfrm>
            <a:off x="7406716" y="3026862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9" name="MH_Entry_2"/>
          <p:cNvSpPr/>
          <p:nvPr>
            <p:custDataLst>
              <p:tags r:id="rId4"/>
            </p:custDataLst>
          </p:nvPr>
        </p:nvSpPr>
        <p:spPr>
          <a:xfrm>
            <a:off x="8024195" y="2884035"/>
            <a:ext cx="2694705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3"/>
          <p:cNvSpPr/>
          <p:nvPr>
            <p:custDataLst>
              <p:tags r:id="rId5"/>
            </p:custDataLst>
          </p:nvPr>
        </p:nvSpPr>
        <p:spPr>
          <a:xfrm>
            <a:off x="7406716" y="4021795"/>
            <a:ext cx="379646" cy="379646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3"/>
          <p:cNvSpPr/>
          <p:nvPr>
            <p:custDataLst>
              <p:tags r:id="rId6"/>
            </p:custDataLst>
          </p:nvPr>
        </p:nvSpPr>
        <p:spPr>
          <a:xfrm>
            <a:off x="8024195" y="3878969"/>
            <a:ext cx="2694705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4"/>
          <p:cNvSpPr/>
          <p:nvPr>
            <p:custDataLst>
              <p:tags r:id="rId7"/>
            </p:custDataLst>
          </p:nvPr>
        </p:nvSpPr>
        <p:spPr>
          <a:xfrm>
            <a:off x="7406716" y="5016729"/>
            <a:ext cx="379646" cy="379646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4"/>
          <p:cNvSpPr/>
          <p:nvPr>
            <p:custDataLst>
              <p:tags r:id="rId8"/>
            </p:custDataLst>
          </p:nvPr>
        </p:nvSpPr>
        <p:spPr>
          <a:xfrm>
            <a:off x="8024195" y="4873902"/>
            <a:ext cx="2694705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9"/>
            </p:custDataLst>
          </p:nvPr>
        </p:nvSpPr>
        <p:spPr>
          <a:xfrm>
            <a:off x="2392797" y="2697519"/>
            <a:ext cx="2626510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5" name="MH_Others_2"/>
          <p:cNvSpPr txBox="1"/>
          <p:nvPr>
            <p:custDataLst>
              <p:tags r:id="rId10"/>
            </p:custDataLst>
          </p:nvPr>
        </p:nvSpPr>
        <p:spPr>
          <a:xfrm>
            <a:off x="2541108" y="3875228"/>
            <a:ext cx="2329889" cy="430887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21567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 advTm="0">
        <p15:prstTrans prst="curtains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16" grpId="0" animBg="1"/>
          <p:bldP spid="17" grpId="0"/>
          <p:bldP spid="18" grpId="0" animBg="1"/>
          <p:bldP spid="19" grpId="0"/>
          <p:bldP spid="20" grpId="0" animBg="1"/>
          <p:bldP spid="21" grpId="0"/>
          <p:bldP spid="22" grpId="0" animBg="1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16" grpId="0" animBg="1"/>
          <p:bldP spid="17" grpId="0"/>
          <p:bldP spid="18" grpId="0" animBg="1"/>
          <p:bldP spid="19" grpId="0"/>
          <p:bldP spid="20" grpId="0" animBg="1"/>
          <p:bldP spid="21" grpId="0"/>
          <p:bldP spid="22" grpId="0" animBg="1"/>
          <p:bldP spid="23" grpId="0"/>
          <p:bldP spid="24" grpId="0"/>
          <p:bldP spid="25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97" name="直接连接符 9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629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2800" y="1339385"/>
            <a:ext cx="5258739" cy="53011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54869" y="4055350"/>
            <a:ext cx="2755383" cy="258516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290567" y="4055350"/>
            <a:ext cx="2755383" cy="258516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561" name="组合 38"/>
          <p:cNvGrpSpPr>
            <a:grpSpLocks/>
          </p:cNvGrpSpPr>
          <p:nvPr/>
        </p:nvGrpSpPr>
        <p:grpSpPr bwMode="auto">
          <a:xfrm>
            <a:off x="6429375" y="2464197"/>
            <a:ext cx="992815" cy="992816"/>
            <a:chOff x="0" y="0"/>
            <a:chExt cx="941070" cy="941070"/>
          </a:xfrm>
          <a:solidFill>
            <a:schemeClr val="accent1"/>
          </a:solidFill>
        </p:grpSpPr>
        <p:sp>
          <p:nvSpPr>
            <p:cNvPr id="23562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Freeform 10"/>
            <p:cNvSpPr>
              <a:spLocks noEditPoints="1"/>
            </p:cNvSpPr>
            <p:nvPr/>
          </p:nvSpPr>
          <p:spPr bwMode="auto">
            <a:xfrm>
              <a:off x="174430" y="206113"/>
              <a:ext cx="628568" cy="528844"/>
            </a:xfrm>
            <a:custGeom>
              <a:avLst/>
              <a:gdLst>
                <a:gd name="T0" fmla="*/ 1050 w 1051"/>
                <a:gd name="T1" fmla="*/ 533 h 884"/>
                <a:gd name="T2" fmla="*/ 1048 w 1051"/>
                <a:gd name="T3" fmla="*/ 520 h 884"/>
                <a:gd name="T4" fmla="*/ 1046 w 1051"/>
                <a:gd name="T5" fmla="*/ 505 h 884"/>
                <a:gd name="T6" fmla="*/ 1042 w 1051"/>
                <a:gd name="T7" fmla="*/ 489 h 884"/>
                <a:gd name="T8" fmla="*/ 1040 w 1051"/>
                <a:gd name="T9" fmla="*/ 479 h 884"/>
                <a:gd name="T10" fmla="*/ 1034 w 1051"/>
                <a:gd name="T11" fmla="*/ 460 h 884"/>
                <a:gd name="T12" fmla="*/ 1034 w 1051"/>
                <a:gd name="T13" fmla="*/ 459 h 884"/>
                <a:gd name="T14" fmla="*/ 894 w 1051"/>
                <a:gd name="T15" fmla="*/ 287 h 884"/>
                <a:gd name="T16" fmla="*/ 889 w 1051"/>
                <a:gd name="T17" fmla="*/ 284 h 884"/>
                <a:gd name="T18" fmla="*/ 873 w 1051"/>
                <a:gd name="T19" fmla="*/ 275 h 884"/>
                <a:gd name="T20" fmla="*/ 863 w 1051"/>
                <a:gd name="T21" fmla="*/ 271 h 884"/>
                <a:gd name="T22" fmla="*/ 848 w 1051"/>
                <a:gd name="T23" fmla="*/ 264 h 884"/>
                <a:gd name="T24" fmla="*/ 837 w 1051"/>
                <a:gd name="T25" fmla="*/ 260 h 884"/>
                <a:gd name="T26" fmla="*/ 821 w 1051"/>
                <a:gd name="T27" fmla="*/ 255 h 884"/>
                <a:gd name="T28" fmla="*/ 819 w 1051"/>
                <a:gd name="T29" fmla="*/ 254 h 884"/>
                <a:gd name="T30" fmla="*/ 511 w 1051"/>
                <a:gd name="T31" fmla="*/ 0 h 884"/>
                <a:gd name="T32" fmla="*/ 196 w 1051"/>
                <a:gd name="T33" fmla="*/ 315 h 884"/>
                <a:gd name="T34" fmla="*/ 197 w 1051"/>
                <a:gd name="T35" fmla="*/ 330 h 884"/>
                <a:gd name="T36" fmla="*/ 0 w 1051"/>
                <a:gd name="T37" fmla="*/ 600 h 884"/>
                <a:gd name="T38" fmla="*/ 283 w 1051"/>
                <a:gd name="T39" fmla="*/ 884 h 884"/>
                <a:gd name="T40" fmla="*/ 730 w 1051"/>
                <a:gd name="T41" fmla="*/ 884 h 884"/>
                <a:gd name="T42" fmla="*/ 1051 w 1051"/>
                <a:gd name="T43" fmla="*/ 562 h 884"/>
                <a:gd name="T44" fmla="*/ 1050 w 1051"/>
                <a:gd name="T45" fmla="*/ 533 h 884"/>
                <a:gd name="T46" fmla="*/ 730 w 1051"/>
                <a:gd name="T47" fmla="*/ 825 h 884"/>
                <a:gd name="T48" fmla="*/ 283 w 1051"/>
                <a:gd name="T49" fmla="*/ 825 h 884"/>
                <a:gd name="T50" fmla="*/ 59 w 1051"/>
                <a:gd name="T51" fmla="*/ 600 h 884"/>
                <a:gd name="T52" fmla="*/ 205 w 1051"/>
                <a:gd name="T53" fmla="*/ 389 h 884"/>
                <a:gd name="T54" fmla="*/ 265 w 1051"/>
                <a:gd name="T55" fmla="*/ 512 h 884"/>
                <a:gd name="T56" fmla="*/ 288 w 1051"/>
                <a:gd name="T57" fmla="*/ 523 h 884"/>
                <a:gd name="T58" fmla="*/ 307 w 1051"/>
                <a:gd name="T59" fmla="*/ 516 h 884"/>
                <a:gd name="T60" fmla="*/ 311 w 1051"/>
                <a:gd name="T61" fmla="*/ 475 h 884"/>
                <a:gd name="T62" fmla="*/ 257 w 1051"/>
                <a:gd name="T63" fmla="*/ 348 h 884"/>
                <a:gd name="T64" fmla="*/ 257 w 1051"/>
                <a:gd name="T65" fmla="*/ 348 h 884"/>
                <a:gd name="T66" fmla="*/ 255 w 1051"/>
                <a:gd name="T67" fmla="*/ 331 h 884"/>
                <a:gd name="T68" fmla="*/ 255 w 1051"/>
                <a:gd name="T69" fmla="*/ 315 h 884"/>
                <a:gd name="T70" fmla="*/ 511 w 1051"/>
                <a:gd name="T71" fmla="*/ 59 h 884"/>
                <a:gd name="T72" fmla="*/ 756 w 1051"/>
                <a:gd name="T73" fmla="*/ 243 h 884"/>
                <a:gd name="T74" fmla="*/ 730 w 1051"/>
                <a:gd name="T75" fmla="*/ 241 h 884"/>
                <a:gd name="T76" fmla="*/ 532 w 1051"/>
                <a:gd name="T77" fmla="*/ 310 h 884"/>
                <a:gd name="T78" fmla="*/ 527 w 1051"/>
                <a:gd name="T79" fmla="*/ 351 h 884"/>
                <a:gd name="T80" fmla="*/ 568 w 1051"/>
                <a:gd name="T81" fmla="*/ 356 h 884"/>
                <a:gd name="T82" fmla="*/ 730 w 1051"/>
                <a:gd name="T83" fmla="*/ 300 h 884"/>
                <a:gd name="T84" fmla="*/ 792 w 1051"/>
                <a:gd name="T85" fmla="*/ 307 h 884"/>
                <a:gd name="T86" fmla="*/ 846 w 1051"/>
                <a:gd name="T87" fmla="*/ 327 h 884"/>
                <a:gd name="T88" fmla="*/ 851 w 1051"/>
                <a:gd name="T89" fmla="*/ 330 h 884"/>
                <a:gd name="T90" fmla="*/ 866 w 1051"/>
                <a:gd name="T91" fmla="*/ 338 h 884"/>
                <a:gd name="T92" fmla="*/ 871 w 1051"/>
                <a:gd name="T93" fmla="*/ 341 h 884"/>
                <a:gd name="T94" fmla="*/ 886 w 1051"/>
                <a:gd name="T95" fmla="*/ 352 h 884"/>
                <a:gd name="T96" fmla="*/ 888 w 1051"/>
                <a:gd name="T97" fmla="*/ 353 h 884"/>
                <a:gd name="T98" fmla="*/ 977 w 1051"/>
                <a:gd name="T99" fmla="*/ 473 h 884"/>
                <a:gd name="T100" fmla="*/ 978 w 1051"/>
                <a:gd name="T101" fmla="*/ 476 h 884"/>
                <a:gd name="T102" fmla="*/ 983 w 1051"/>
                <a:gd name="T103" fmla="*/ 493 h 884"/>
                <a:gd name="T104" fmla="*/ 985 w 1051"/>
                <a:gd name="T105" fmla="*/ 500 h 884"/>
                <a:gd name="T106" fmla="*/ 988 w 1051"/>
                <a:gd name="T107" fmla="*/ 515 h 884"/>
                <a:gd name="T108" fmla="*/ 990 w 1051"/>
                <a:gd name="T109" fmla="*/ 527 h 884"/>
                <a:gd name="T110" fmla="*/ 991 w 1051"/>
                <a:gd name="T111" fmla="*/ 538 h 884"/>
                <a:gd name="T112" fmla="*/ 993 w 1051"/>
                <a:gd name="T113" fmla="*/ 562 h 884"/>
                <a:gd name="T114" fmla="*/ 730 w 1051"/>
                <a:gd name="T115" fmla="*/ 825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1" h="884">
                  <a:moveTo>
                    <a:pt x="1050" y="533"/>
                  </a:moveTo>
                  <a:cubicBezTo>
                    <a:pt x="1049" y="529"/>
                    <a:pt x="1049" y="525"/>
                    <a:pt x="1048" y="520"/>
                  </a:cubicBezTo>
                  <a:cubicBezTo>
                    <a:pt x="1048" y="515"/>
                    <a:pt x="1047" y="510"/>
                    <a:pt x="1046" y="505"/>
                  </a:cubicBezTo>
                  <a:cubicBezTo>
                    <a:pt x="1045" y="500"/>
                    <a:pt x="1044" y="494"/>
                    <a:pt x="1042" y="489"/>
                  </a:cubicBezTo>
                  <a:cubicBezTo>
                    <a:pt x="1042" y="485"/>
                    <a:pt x="1041" y="482"/>
                    <a:pt x="1040" y="479"/>
                  </a:cubicBezTo>
                  <a:cubicBezTo>
                    <a:pt x="1038" y="473"/>
                    <a:pt x="1036" y="466"/>
                    <a:pt x="1034" y="460"/>
                  </a:cubicBezTo>
                  <a:cubicBezTo>
                    <a:pt x="1034" y="459"/>
                    <a:pt x="1034" y="459"/>
                    <a:pt x="1034" y="459"/>
                  </a:cubicBezTo>
                  <a:cubicBezTo>
                    <a:pt x="1009" y="386"/>
                    <a:pt x="959" y="326"/>
                    <a:pt x="894" y="287"/>
                  </a:cubicBezTo>
                  <a:cubicBezTo>
                    <a:pt x="893" y="286"/>
                    <a:pt x="891" y="285"/>
                    <a:pt x="889" y="284"/>
                  </a:cubicBezTo>
                  <a:cubicBezTo>
                    <a:pt x="884" y="281"/>
                    <a:pt x="878" y="278"/>
                    <a:pt x="873" y="275"/>
                  </a:cubicBezTo>
                  <a:cubicBezTo>
                    <a:pt x="870" y="274"/>
                    <a:pt x="867" y="272"/>
                    <a:pt x="863" y="271"/>
                  </a:cubicBezTo>
                  <a:cubicBezTo>
                    <a:pt x="858" y="268"/>
                    <a:pt x="853" y="266"/>
                    <a:pt x="848" y="264"/>
                  </a:cubicBezTo>
                  <a:cubicBezTo>
                    <a:pt x="844" y="262"/>
                    <a:pt x="840" y="261"/>
                    <a:pt x="837" y="260"/>
                  </a:cubicBezTo>
                  <a:cubicBezTo>
                    <a:pt x="831" y="258"/>
                    <a:pt x="826" y="256"/>
                    <a:pt x="821" y="255"/>
                  </a:cubicBezTo>
                  <a:cubicBezTo>
                    <a:pt x="820" y="254"/>
                    <a:pt x="819" y="254"/>
                    <a:pt x="819" y="254"/>
                  </a:cubicBezTo>
                  <a:cubicBezTo>
                    <a:pt x="790" y="108"/>
                    <a:pt x="661" y="0"/>
                    <a:pt x="511" y="0"/>
                  </a:cubicBezTo>
                  <a:cubicBezTo>
                    <a:pt x="337" y="0"/>
                    <a:pt x="196" y="141"/>
                    <a:pt x="196" y="315"/>
                  </a:cubicBezTo>
                  <a:cubicBezTo>
                    <a:pt x="196" y="320"/>
                    <a:pt x="196" y="325"/>
                    <a:pt x="197" y="330"/>
                  </a:cubicBezTo>
                  <a:cubicBezTo>
                    <a:pt x="81" y="367"/>
                    <a:pt x="0" y="477"/>
                    <a:pt x="0" y="600"/>
                  </a:cubicBezTo>
                  <a:cubicBezTo>
                    <a:pt x="0" y="756"/>
                    <a:pt x="127" y="884"/>
                    <a:pt x="283" y="884"/>
                  </a:cubicBezTo>
                  <a:cubicBezTo>
                    <a:pt x="730" y="884"/>
                    <a:pt x="730" y="884"/>
                    <a:pt x="730" y="884"/>
                  </a:cubicBezTo>
                  <a:cubicBezTo>
                    <a:pt x="907" y="884"/>
                    <a:pt x="1051" y="739"/>
                    <a:pt x="1051" y="562"/>
                  </a:cubicBezTo>
                  <a:cubicBezTo>
                    <a:pt x="1051" y="552"/>
                    <a:pt x="1051" y="543"/>
                    <a:pt x="1050" y="533"/>
                  </a:cubicBezTo>
                  <a:close/>
                  <a:moveTo>
                    <a:pt x="730" y="825"/>
                  </a:moveTo>
                  <a:cubicBezTo>
                    <a:pt x="283" y="825"/>
                    <a:pt x="283" y="825"/>
                    <a:pt x="283" y="825"/>
                  </a:cubicBezTo>
                  <a:cubicBezTo>
                    <a:pt x="159" y="825"/>
                    <a:pt x="59" y="724"/>
                    <a:pt x="59" y="600"/>
                  </a:cubicBezTo>
                  <a:cubicBezTo>
                    <a:pt x="59" y="506"/>
                    <a:pt x="119" y="421"/>
                    <a:pt x="205" y="389"/>
                  </a:cubicBezTo>
                  <a:cubicBezTo>
                    <a:pt x="216" y="434"/>
                    <a:pt x="236" y="476"/>
                    <a:pt x="265" y="512"/>
                  </a:cubicBezTo>
                  <a:cubicBezTo>
                    <a:pt x="271" y="519"/>
                    <a:pt x="280" y="523"/>
                    <a:pt x="288" y="523"/>
                  </a:cubicBezTo>
                  <a:cubicBezTo>
                    <a:pt x="295" y="523"/>
                    <a:pt x="301" y="520"/>
                    <a:pt x="307" y="516"/>
                  </a:cubicBezTo>
                  <a:cubicBezTo>
                    <a:pt x="319" y="506"/>
                    <a:pt x="321" y="487"/>
                    <a:pt x="311" y="475"/>
                  </a:cubicBezTo>
                  <a:cubicBezTo>
                    <a:pt x="281" y="438"/>
                    <a:pt x="263" y="395"/>
                    <a:pt x="257" y="348"/>
                  </a:cubicBezTo>
                  <a:cubicBezTo>
                    <a:pt x="257" y="348"/>
                    <a:pt x="257" y="348"/>
                    <a:pt x="257" y="348"/>
                  </a:cubicBezTo>
                  <a:cubicBezTo>
                    <a:pt x="256" y="342"/>
                    <a:pt x="256" y="336"/>
                    <a:pt x="255" y="331"/>
                  </a:cubicBezTo>
                  <a:cubicBezTo>
                    <a:pt x="255" y="326"/>
                    <a:pt x="255" y="320"/>
                    <a:pt x="255" y="315"/>
                  </a:cubicBezTo>
                  <a:cubicBezTo>
                    <a:pt x="255" y="174"/>
                    <a:pt x="369" y="59"/>
                    <a:pt x="511" y="59"/>
                  </a:cubicBezTo>
                  <a:cubicBezTo>
                    <a:pt x="625" y="59"/>
                    <a:pt x="724" y="136"/>
                    <a:pt x="756" y="243"/>
                  </a:cubicBezTo>
                  <a:cubicBezTo>
                    <a:pt x="747" y="242"/>
                    <a:pt x="739" y="241"/>
                    <a:pt x="730" y="241"/>
                  </a:cubicBezTo>
                  <a:cubicBezTo>
                    <a:pt x="657" y="241"/>
                    <a:pt x="589" y="265"/>
                    <a:pt x="532" y="310"/>
                  </a:cubicBezTo>
                  <a:cubicBezTo>
                    <a:pt x="519" y="320"/>
                    <a:pt x="517" y="338"/>
                    <a:pt x="527" y="351"/>
                  </a:cubicBezTo>
                  <a:cubicBezTo>
                    <a:pt x="537" y="364"/>
                    <a:pt x="555" y="366"/>
                    <a:pt x="568" y="356"/>
                  </a:cubicBezTo>
                  <a:cubicBezTo>
                    <a:pt x="615" y="319"/>
                    <a:pt x="671" y="300"/>
                    <a:pt x="730" y="300"/>
                  </a:cubicBezTo>
                  <a:cubicBezTo>
                    <a:pt x="751" y="300"/>
                    <a:pt x="772" y="303"/>
                    <a:pt x="792" y="307"/>
                  </a:cubicBezTo>
                  <a:cubicBezTo>
                    <a:pt x="811" y="312"/>
                    <a:pt x="829" y="319"/>
                    <a:pt x="846" y="327"/>
                  </a:cubicBezTo>
                  <a:cubicBezTo>
                    <a:pt x="848" y="328"/>
                    <a:pt x="849" y="329"/>
                    <a:pt x="851" y="330"/>
                  </a:cubicBezTo>
                  <a:cubicBezTo>
                    <a:pt x="856" y="332"/>
                    <a:pt x="861" y="335"/>
                    <a:pt x="866" y="338"/>
                  </a:cubicBezTo>
                  <a:cubicBezTo>
                    <a:pt x="868" y="339"/>
                    <a:pt x="869" y="340"/>
                    <a:pt x="871" y="341"/>
                  </a:cubicBezTo>
                  <a:cubicBezTo>
                    <a:pt x="876" y="344"/>
                    <a:pt x="881" y="348"/>
                    <a:pt x="886" y="352"/>
                  </a:cubicBezTo>
                  <a:cubicBezTo>
                    <a:pt x="887" y="352"/>
                    <a:pt x="888" y="353"/>
                    <a:pt x="888" y="353"/>
                  </a:cubicBezTo>
                  <a:cubicBezTo>
                    <a:pt x="928" y="384"/>
                    <a:pt x="959" y="425"/>
                    <a:pt x="977" y="473"/>
                  </a:cubicBezTo>
                  <a:cubicBezTo>
                    <a:pt x="977" y="474"/>
                    <a:pt x="977" y="475"/>
                    <a:pt x="978" y="476"/>
                  </a:cubicBezTo>
                  <a:cubicBezTo>
                    <a:pt x="980" y="481"/>
                    <a:pt x="981" y="487"/>
                    <a:pt x="983" y="493"/>
                  </a:cubicBezTo>
                  <a:cubicBezTo>
                    <a:pt x="984" y="495"/>
                    <a:pt x="984" y="498"/>
                    <a:pt x="985" y="500"/>
                  </a:cubicBezTo>
                  <a:cubicBezTo>
                    <a:pt x="986" y="505"/>
                    <a:pt x="987" y="510"/>
                    <a:pt x="988" y="515"/>
                  </a:cubicBezTo>
                  <a:cubicBezTo>
                    <a:pt x="989" y="519"/>
                    <a:pt x="989" y="523"/>
                    <a:pt x="990" y="527"/>
                  </a:cubicBezTo>
                  <a:cubicBezTo>
                    <a:pt x="990" y="530"/>
                    <a:pt x="991" y="534"/>
                    <a:pt x="991" y="538"/>
                  </a:cubicBezTo>
                  <a:cubicBezTo>
                    <a:pt x="992" y="546"/>
                    <a:pt x="993" y="554"/>
                    <a:pt x="993" y="562"/>
                  </a:cubicBezTo>
                  <a:cubicBezTo>
                    <a:pt x="993" y="707"/>
                    <a:pt x="875" y="825"/>
                    <a:pt x="730" y="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4" name="组合 40"/>
          <p:cNvGrpSpPr>
            <a:grpSpLocks/>
          </p:cNvGrpSpPr>
          <p:nvPr/>
        </p:nvGrpSpPr>
        <p:grpSpPr bwMode="auto">
          <a:xfrm>
            <a:off x="9511621" y="2464197"/>
            <a:ext cx="992816" cy="992816"/>
            <a:chOff x="0" y="0"/>
            <a:chExt cx="941070" cy="941070"/>
          </a:xfrm>
          <a:solidFill>
            <a:schemeClr val="accent3"/>
          </a:solidFill>
        </p:grpSpPr>
        <p:sp>
          <p:nvSpPr>
            <p:cNvPr id="2356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6" name="Freeform 11"/>
            <p:cNvSpPr>
              <a:spLocks noEditPoints="1"/>
            </p:cNvSpPr>
            <p:nvPr/>
          </p:nvSpPr>
          <p:spPr bwMode="auto">
            <a:xfrm>
              <a:off x="162294" y="129606"/>
              <a:ext cx="616481" cy="664833"/>
            </a:xfrm>
            <a:custGeom>
              <a:avLst/>
              <a:gdLst>
                <a:gd name="T0" fmla="*/ 1027 w 1031"/>
                <a:gd name="T1" fmla="*/ 227 h 1107"/>
                <a:gd name="T2" fmla="*/ 1023 w 1031"/>
                <a:gd name="T3" fmla="*/ 205 h 1107"/>
                <a:gd name="T4" fmla="*/ 655 w 1031"/>
                <a:gd name="T5" fmla="*/ 7 h 1107"/>
                <a:gd name="T6" fmla="*/ 376 w 1031"/>
                <a:gd name="T7" fmla="*/ 7 h 1107"/>
                <a:gd name="T8" fmla="*/ 8 w 1031"/>
                <a:gd name="T9" fmla="*/ 205 h 1107"/>
                <a:gd name="T10" fmla="*/ 3 w 1031"/>
                <a:gd name="T11" fmla="*/ 227 h 1107"/>
                <a:gd name="T12" fmla="*/ 3 w 1031"/>
                <a:gd name="T13" fmla="*/ 592 h 1107"/>
                <a:gd name="T14" fmla="*/ 8 w 1031"/>
                <a:gd name="T15" fmla="*/ 614 h 1107"/>
                <a:gd name="T16" fmla="*/ 137 w 1031"/>
                <a:gd name="T17" fmla="*/ 876 h 1107"/>
                <a:gd name="T18" fmla="*/ 501 w 1031"/>
                <a:gd name="T19" fmla="*/ 1103 h 1107"/>
                <a:gd name="T20" fmla="*/ 530 w 1031"/>
                <a:gd name="T21" fmla="*/ 1103 h 1107"/>
                <a:gd name="T22" fmla="*/ 894 w 1031"/>
                <a:gd name="T23" fmla="*/ 876 h 1107"/>
                <a:gd name="T24" fmla="*/ 1023 w 1031"/>
                <a:gd name="T25" fmla="*/ 614 h 1107"/>
                <a:gd name="T26" fmla="*/ 1027 w 1031"/>
                <a:gd name="T27" fmla="*/ 592 h 1107"/>
                <a:gd name="T28" fmla="*/ 515 w 1031"/>
                <a:gd name="T29" fmla="*/ 594 h 1107"/>
                <a:gd name="T30" fmla="*/ 515 w 1031"/>
                <a:gd name="T31" fmla="*/ 225 h 1107"/>
                <a:gd name="T32" fmla="*/ 515 w 1031"/>
                <a:gd name="T33" fmla="*/ 594 h 1107"/>
                <a:gd name="T34" fmla="*/ 993 w 1031"/>
                <a:gd name="T35" fmla="*/ 222 h 1107"/>
                <a:gd name="T36" fmla="*/ 537 w 1031"/>
                <a:gd name="T37" fmla="*/ 204 h 1107"/>
                <a:gd name="T38" fmla="*/ 360 w 1031"/>
                <a:gd name="T39" fmla="*/ 35 h 1107"/>
                <a:gd name="T40" fmla="*/ 170 w 1031"/>
                <a:gd name="T41" fmla="*/ 390 h 1107"/>
                <a:gd name="T42" fmla="*/ 360 w 1031"/>
                <a:gd name="T43" fmla="*/ 35 h 1107"/>
                <a:gd name="T44" fmla="*/ 493 w 1031"/>
                <a:gd name="T45" fmla="*/ 615 h 1107"/>
                <a:gd name="T46" fmla="*/ 37 w 1031"/>
                <a:gd name="T47" fmla="*/ 597 h 1107"/>
                <a:gd name="T48" fmla="*/ 835 w 1031"/>
                <a:gd name="T49" fmla="*/ 859 h 1107"/>
                <a:gd name="T50" fmla="*/ 196 w 1031"/>
                <a:gd name="T51" fmla="*/ 859 h 1107"/>
                <a:gd name="T52" fmla="*/ 349 w 1031"/>
                <a:gd name="T53" fmla="*/ 828 h 1107"/>
                <a:gd name="T54" fmla="*/ 515 w 1031"/>
                <a:gd name="T55" fmla="*/ 658 h 1107"/>
                <a:gd name="T56" fmla="*/ 681 w 1031"/>
                <a:gd name="T57" fmla="*/ 828 h 1107"/>
                <a:gd name="T58" fmla="*/ 835 w 1031"/>
                <a:gd name="T59" fmla="*/ 859 h 1107"/>
                <a:gd name="T60" fmla="*/ 537 w 1031"/>
                <a:gd name="T61" fmla="*/ 615 h 1107"/>
                <a:gd name="T62" fmla="*/ 993 w 1031"/>
                <a:gd name="T63" fmla="*/ 59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7" name="组合 39"/>
          <p:cNvGrpSpPr>
            <a:grpSpLocks/>
          </p:cNvGrpSpPr>
          <p:nvPr/>
        </p:nvGrpSpPr>
        <p:grpSpPr bwMode="auto">
          <a:xfrm>
            <a:off x="7969662" y="2464197"/>
            <a:ext cx="992815" cy="992816"/>
            <a:chOff x="0" y="0"/>
            <a:chExt cx="941070" cy="941070"/>
          </a:xfrm>
          <a:solidFill>
            <a:schemeClr val="accent2"/>
          </a:solidFill>
        </p:grpSpPr>
        <p:sp>
          <p:nvSpPr>
            <p:cNvPr id="2356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69" name="组合 2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30" y="152602"/>
              <a:ext cx="645958" cy="621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70" name="组合 41"/>
          <p:cNvGrpSpPr>
            <a:grpSpLocks/>
          </p:cNvGrpSpPr>
          <p:nvPr/>
        </p:nvGrpSpPr>
        <p:grpSpPr bwMode="auto">
          <a:xfrm>
            <a:off x="11051908" y="2464197"/>
            <a:ext cx="992816" cy="992816"/>
            <a:chOff x="0" y="0"/>
            <a:chExt cx="941070" cy="941070"/>
          </a:xfrm>
          <a:solidFill>
            <a:schemeClr val="accent4"/>
          </a:solidFill>
        </p:grpSpPr>
        <p:sp>
          <p:nvSpPr>
            <p:cNvPr id="23571" name="圆角矩形 20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72" name="组合 30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61" y="207448"/>
              <a:ext cx="560643" cy="5545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74" name="矩形 36"/>
          <p:cNvSpPr>
            <a:spLocks noChangeArrowheads="1"/>
          </p:cNvSpPr>
          <p:nvPr/>
        </p:nvSpPr>
        <p:spPr bwMode="auto">
          <a:xfrm>
            <a:off x="6429375" y="1339386"/>
            <a:ext cx="561534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088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8" grpId="0" animBg="1"/>
      <p:bldP spid="2357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183635" y="4759325"/>
            <a:ext cx="1872208" cy="25736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>
                <a:solidFill>
                  <a:schemeClr val="accent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9322059" y="4774714"/>
            <a:ext cx="1935697" cy="24197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100" dirty="0">
                <a:solidFill>
                  <a:schemeClr val="accent1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1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6183636" y="2391438"/>
            <a:ext cx="579035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24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183636" y="3420059"/>
            <a:ext cx="377413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293514517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6" grpId="0" animBg="1"/>
      <p:bldP spid="17" grpId="0"/>
      <p:bldP spid="17" grpId="1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217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1237462" y="2162555"/>
            <a:ext cx="4937180" cy="4349428"/>
          </a:xfrm>
          <a:custGeom>
            <a:avLst/>
            <a:gdLst>
              <a:gd name="T0" fmla="*/ 0 w 998"/>
              <a:gd name="T1" fmla="*/ 0 h 861"/>
              <a:gd name="T2" fmla="*/ 998 w 998"/>
              <a:gd name="T3" fmla="*/ 0 h 861"/>
              <a:gd name="T4" fmla="*/ 492 w 998"/>
              <a:gd name="T5" fmla="*/ 861 h 861"/>
              <a:gd name="T6" fmla="*/ 0 w 998"/>
              <a:gd name="T7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861">
                <a:moveTo>
                  <a:pt x="0" y="0"/>
                </a:moveTo>
                <a:lnTo>
                  <a:pt x="998" y="0"/>
                </a:lnTo>
                <a:lnTo>
                  <a:pt x="492" y="86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196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1648542" y="1423110"/>
            <a:ext cx="4115020" cy="3581420"/>
          </a:xfrm>
          <a:custGeom>
            <a:avLst/>
            <a:gdLst>
              <a:gd name="T0" fmla="*/ 949 w 1896"/>
              <a:gd name="T1" fmla="*/ 0 h 1616"/>
              <a:gd name="T2" fmla="*/ 1896 w 1896"/>
              <a:gd name="T3" fmla="*/ 1616 h 1616"/>
              <a:gd name="T4" fmla="*/ 0 w 1896"/>
              <a:gd name="T5" fmla="*/ 1616 h 1616"/>
              <a:gd name="T6" fmla="*/ 949 w 1896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6" h="1616">
                <a:moveTo>
                  <a:pt x="949" y="0"/>
                </a:moveTo>
                <a:lnTo>
                  <a:pt x="1896" y="1616"/>
                </a:lnTo>
                <a:lnTo>
                  <a:pt x="0" y="1616"/>
                </a:lnTo>
                <a:lnTo>
                  <a:pt x="949" y="0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413" y="2449016"/>
            <a:ext cx="1695986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37" y="3616325"/>
            <a:ext cx="4143101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7237" y="3868624"/>
            <a:ext cx="3466334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40" y="2748641"/>
            <a:ext cx="4468132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42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395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42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395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370952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4114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0421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7473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7332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1237462" y="2162555"/>
            <a:ext cx="4937180" cy="4349428"/>
          </a:xfrm>
          <a:custGeom>
            <a:avLst/>
            <a:gdLst>
              <a:gd name="T0" fmla="*/ 0 w 998"/>
              <a:gd name="T1" fmla="*/ 0 h 861"/>
              <a:gd name="T2" fmla="*/ 998 w 998"/>
              <a:gd name="T3" fmla="*/ 0 h 861"/>
              <a:gd name="T4" fmla="*/ 492 w 998"/>
              <a:gd name="T5" fmla="*/ 861 h 861"/>
              <a:gd name="T6" fmla="*/ 0 w 998"/>
              <a:gd name="T7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861">
                <a:moveTo>
                  <a:pt x="0" y="0"/>
                </a:moveTo>
                <a:lnTo>
                  <a:pt x="998" y="0"/>
                </a:lnTo>
                <a:lnTo>
                  <a:pt x="492" y="86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196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1648542" y="1423110"/>
            <a:ext cx="4115020" cy="3581420"/>
          </a:xfrm>
          <a:custGeom>
            <a:avLst/>
            <a:gdLst>
              <a:gd name="T0" fmla="*/ 949 w 1896"/>
              <a:gd name="T1" fmla="*/ 0 h 1616"/>
              <a:gd name="T2" fmla="*/ 1896 w 1896"/>
              <a:gd name="T3" fmla="*/ 1616 h 1616"/>
              <a:gd name="T4" fmla="*/ 0 w 1896"/>
              <a:gd name="T5" fmla="*/ 1616 h 1616"/>
              <a:gd name="T6" fmla="*/ 949 w 1896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6" h="1616">
                <a:moveTo>
                  <a:pt x="949" y="0"/>
                </a:moveTo>
                <a:lnTo>
                  <a:pt x="1896" y="1616"/>
                </a:lnTo>
                <a:lnTo>
                  <a:pt x="0" y="1616"/>
                </a:lnTo>
                <a:lnTo>
                  <a:pt x="949" y="0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413" y="2449016"/>
            <a:ext cx="1695986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37" y="3616325"/>
            <a:ext cx="4143101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7237" y="3868624"/>
            <a:ext cx="3466334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40" y="2748641"/>
            <a:ext cx="4468132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42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395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42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395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669787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4" y="-3332"/>
            <a:ext cx="12858043" cy="4915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78352" y="0"/>
            <a:ext cx="4393103" cy="49124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84623" y="1271372"/>
            <a:ext cx="29331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84624" y="1737623"/>
            <a:ext cx="3980558" cy="2563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1100783" y="5653832"/>
            <a:ext cx="1044177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00784" y="5233679"/>
            <a:ext cx="2664296" cy="305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12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55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340">
      <a:dk1>
        <a:sysClr val="windowText" lastClr="000000"/>
      </a:dk1>
      <a:lt1>
        <a:sysClr val="window" lastClr="FFFFFF"/>
      </a:lt1>
      <a:dk2>
        <a:srgbClr val="FF9B39"/>
      </a:dk2>
      <a:lt2>
        <a:srgbClr val="E7E6E6"/>
      </a:lt2>
      <a:accent1>
        <a:srgbClr val="F93C43"/>
      </a:accent1>
      <a:accent2>
        <a:srgbClr val="FF9B39"/>
      </a:accent2>
      <a:accent3>
        <a:srgbClr val="F93C43"/>
      </a:accent3>
      <a:accent4>
        <a:srgbClr val="FF9B39"/>
      </a:accent4>
      <a:accent5>
        <a:srgbClr val="F93C43"/>
      </a:accent5>
      <a:accent6>
        <a:srgbClr val="FF9B39"/>
      </a:accent6>
      <a:hlink>
        <a:srgbClr val="F93C43"/>
      </a:hlink>
      <a:folHlink>
        <a:srgbClr val="FF9B39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5437</Words>
  <Application>Microsoft Office PowerPoint</Application>
  <PresentationFormat>自定义</PresentationFormat>
  <Paragraphs>257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爱心公益</dc:title>
  <dc:creator/>
  <cp:keywords>www.1ppt.com</cp:keywords>
  <cp:lastModifiedBy/>
  <cp:revision>1</cp:revision>
  <dcterms:created xsi:type="dcterms:W3CDTF">2016-12-31T11:17:00Z</dcterms:created>
  <dcterms:modified xsi:type="dcterms:W3CDTF">2019-01-19T15:12:52Z</dcterms:modified>
</cp:coreProperties>
</file>