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6" r:id="rId2"/>
  </p:sldMasterIdLst>
  <p:notesMasterIdLst>
    <p:notesMasterId r:id="rId26"/>
  </p:notesMasterIdLst>
  <p:handoutMasterIdLst>
    <p:handoutMasterId r:id="rId27"/>
  </p:handoutMasterIdLst>
  <p:sldIdLst>
    <p:sldId id="3170" r:id="rId3"/>
    <p:sldId id="3172" r:id="rId4"/>
    <p:sldId id="3173" r:id="rId5"/>
    <p:sldId id="3174" r:id="rId6"/>
    <p:sldId id="3175" r:id="rId7"/>
    <p:sldId id="3176" r:id="rId8"/>
    <p:sldId id="3177" r:id="rId9"/>
    <p:sldId id="3178" r:id="rId10"/>
    <p:sldId id="3179" r:id="rId11"/>
    <p:sldId id="3180" r:id="rId12"/>
    <p:sldId id="3181" r:id="rId13"/>
    <p:sldId id="3182" r:id="rId14"/>
    <p:sldId id="3183" r:id="rId15"/>
    <p:sldId id="3184" r:id="rId16"/>
    <p:sldId id="3185" r:id="rId17"/>
    <p:sldId id="3186" r:id="rId18"/>
    <p:sldId id="3187" r:id="rId19"/>
    <p:sldId id="3188" r:id="rId20"/>
    <p:sldId id="3189" r:id="rId21"/>
    <p:sldId id="3190" r:id="rId22"/>
    <p:sldId id="3191" r:id="rId23"/>
    <p:sldId id="3171" r:id="rId24"/>
    <p:sldId id="319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FFC000"/>
    <a:srgbClr val="18507D"/>
    <a:srgbClr val="C00000"/>
    <a:srgbClr val="6C5F57"/>
    <a:srgbClr val="0956A6"/>
    <a:srgbClr val="66BB40"/>
    <a:srgbClr val="273C8F"/>
    <a:srgbClr val="FDD2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053694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678199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759171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2703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869511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15</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94224489"/>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31710591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180900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61878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932099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0573254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39971134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0319315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6859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67505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713981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895979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852586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029304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8921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184011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44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346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336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5284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398655"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25594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2383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202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0515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69038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541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492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52076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2019/1/19</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08843545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3.xml"/><Relationship Id="rId4"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18.xml"/><Relationship Id="rId4"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3.xml"/><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852917" y="2207275"/>
            <a:ext cx="60805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dirty="0" smtClean="0">
                <a:solidFill>
                  <a:schemeClr val="accent1"/>
                </a:solidFill>
                <a:latin typeface="Arial" panose="020B0604020202020204" pitchFamily="34" charset="0"/>
                <a:cs typeface="Arial" panose="020B0604020202020204" pitchFamily="34" charset="0"/>
              </a:rPr>
              <a:t>MEDICAL PROFESSIONAL PPT</a:t>
            </a:r>
            <a:endParaRPr lang="zh-CN" altLang="en-US"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852917" y="2673485"/>
            <a:ext cx="63685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b="1" dirty="0" smtClean="0">
                <a:solidFill>
                  <a:schemeClr val="accent1"/>
                </a:solidFill>
                <a:cs typeface="Arial" panose="020B0604020202020204" pitchFamily="34" charset="0"/>
              </a:rPr>
              <a:t>医药医疗</a:t>
            </a:r>
            <a:r>
              <a:rPr lang="zh-CN" altLang="en-US" sz="4400" b="1" dirty="0" smtClean="0">
                <a:solidFill>
                  <a:schemeClr val="accent1"/>
                </a:solidFill>
                <a:cs typeface="Arial" panose="020B0604020202020204" pitchFamily="34" charset="0"/>
              </a:rPr>
              <a:t>医学</a:t>
            </a:r>
            <a:r>
              <a:rPr lang="zh-CN" altLang="en-US" sz="4400" b="1" dirty="0">
                <a:solidFill>
                  <a:schemeClr val="accent1"/>
                </a:solidFill>
                <a:cs typeface="Arial" panose="020B0604020202020204" pitchFamily="34" charset="0"/>
              </a:rPr>
              <a:t>专业</a:t>
            </a:r>
            <a:r>
              <a:rPr lang="en-US" altLang="zh-CN" sz="4400" b="1" dirty="0">
                <a:solidFill>
                  <a:schemeClr val="accent1"/>
                </a:solidFill>
                <a:cs typeface="Arial" panose="020B0604020202020204" pitchFamily="34" charset="0"/>
              </a:rPr>
              <a:t>PPT</a:t>
            </a:r>
            <a:endParaRPr lang="zh-CN" altLang="en-US" sz="2800" b="1" dirty="0">
              <a:solidFill>
                <a:schemeClr val="accent1"/>
              </a:solidFill>
              <a:cs typeface="Arial" panose="020B0604020202020204" pitchFamily="34" charset="0"/>
            </a:endParaRPr>
          </a:p>
        </p:txBody>
      </p:sp>
      <p:sp>
        <p:nvSpPr>
          <p:cNvPr id="15" name="矩形 259"/>
          <p:cNvSpPr>
            <a:spLocks noChangeArrowheads="1"/>
          </p:cNvSpPr>
          <p:nvPr/>
        </p:nvSpPr>
        <p:spPr bwMode="auto">
          <a:xfrm>
            <a:off x="852917" y="3729608"/>
            <a:ext cx="62408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1"/>
              </a:solidFill>
              <a:cs typeface="Arial" panose="020B0604020202020204" pitchFamily="34" charset="0"/>
            </a:endParaRPr>
          </a:p>
        </p:txBody>
      </p:sp>
      <p:sp>
        <p:nvSpPr>
          <p:cNvPr id="19" name="矩形 259"/>
          <p:cNvSpPr>
            <a:spLocks noChangeArrowheads="1"/>
          </p:cNvSpPr>
          <p:nvPr/>
        </p:nvSpPr>
        <p:spPr bwMode="auto">
          <a:xfrm>
            <a:off x="1329047" y="4583092"/>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3881169" y="4583092"/>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36630">
            <a:off x="8990270" y="3639168"/>
            <a:ext cx="2751880" cy="2774950"/>
          </a:xfrm>
          <a:prstGeom prst="rect">
            <a:avLst/>
          </a:prstGeom>
        </p:spPr>
      </p:pic>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par>
                          <p:cTn id="22" fill="hold">
                            <p:stCondLst>
                              <p:cond delay="20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childTnLst>
                          </p:cTn>
                        </p:par>
                        <p:par>
                          <p:cTn id="26" fill="hold">
                            <p:stCondLst>
                              <p:cond delay="25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par>
                          <p:cTn id="34" fill="hold">
                            <p:stCondLst>
                              <p:cond delay="35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159302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8507940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621772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chemeClr val="accent3"/>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20453" y="3029595"/>
            <a:ext cx="3965105" cy="677108"/>
          </a:xfrm>
          <a:prstGeom prst="rect">
            <a:avLst/>
          </a:prstGeom>
        </p:spPr>
        <p:txBody>
          <a:bodyPr wrap="square" lIns="0" tIns="0" rIns="0" bIns="0">
            <a:spAutoFit/>
          </a:bodyPr>
          <a:lstStyle/>
          <a:p>
            <a:r>
              <a:rPr lang="zh-CN" altLang="en-US" sz="4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3987103"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118146448"/>
      </p:ext>
    </p:extLst>
  </p:cSld>
  <p:clrMapOvr>
    <a:masterClrMapping/>
  </p:clrMapOvr>
  <p:transition spd="slow" advTm="0">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42703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030018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6604775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30887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chemeClr val="accent4"/>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20453" y="3029595"/>
            <a:ext cx="3965105" cy="677108"/>
          </a:xfrm>
          <a:prstGeom prst="rect">
            <a:avLst/>
          </a:prstGeom>
        </p:spPr>
        <p:txBody>
          <a:bodyPr wrap="square" lIns="0" tIns="0" rIns="0" bIns="0">
            <a:spAutoFit/>
          </a:bodyPr>
          <a:lstStyle/>
          <a:p>
            <a:r>
              <a:rPr lang="zh-CN" altLang="en-US" sz="4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3987103"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98831802"/>
      </p:ext>
    </p:extLst>
  </p:cSld>
  <p:clrMapOvr>
    <a:masterClrMapping/>
  </p:clrMapOvr>
  <p:transition spd="slow" advTm="0">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403789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357522" y="2643533"/>
            <a:ext cx="3867459" cy="637879"/>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517061" y="2616746"/>
            <a:ext cx="1029648" cy="69647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SubTitle_2"/>
          <p:cNvSpPr/>
          <p:nvPr>
            <p:custDataLst>
              <p:tags r:id="rId4"/>
            </p:custDataLst>
          </p:nvPr>
        </p:nvSpPr>
        <p:spPr>
          <a:xfrm>
            <a:off x="6357522" y="3463904"/>
            <a:ext cx="3867459" cy="637879"/>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MH_Other_2"/>
          <p:cNvSpPr/>
          <p:nvPr>
            <p:custDataLst>
              <p:tags r:id="rId5"/>
            </p:custDataLst>
          </p:nvPr>
        </p:nvSpPr>
        <p:spPr>
          <a:xfrm>
            <a:off x="5517061" y="3437115"/>
            <a:ext cx="1029648" cy="694803"/>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2"/>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MH_SubTitle_3"/>
          <p:cNvSpPr/>
          <p:nvPr>
            <p:custDataLst>
              <p:tags r:id="rId6"/>
            </p:custDataLst>
          </p:nvPr>
        </p:nvSpPr>
        <p:spPr>
          <a:xfrm>
            <a:off x="6357522" y="4282599"/>
            <a:ext cx="3867459" cy="639554"/>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3"/>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MH_Other_3"/>
          <p:cNvSpPr/>
          <p:nvPr>
            <p:custDataLst>
              <p:tags r:id="rId7"/>
            </p:custDataLst>
          </p:nvPr>
        </p:nvSpPr>
        <p:spPr>
          <a:xfrm>
            <a:off x="5517061" y="4257485"/>
            <a:ext cx="1029648" cy="694803"/>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3"/>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SubTitle_4"/>
          <p:cNvSpPr/>
          <p:nvPr>
            <p:custDataLst>
              <p:tags r:id="rId8"/>
            </p:custDataLst>
          </p:nvPr>
        </p:nvSpPr>
        <p:spPr>
          <a:xfrm>
            <a:off x="6357522" y="5102969"/>
            <a:ext cx="3867459" cy="639554"/>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4"/>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4"/>
          <p:cNvSpPr/>
          <p:nvPr>
            <p:custDataLst>
              <p:tags r:id="rId9"/>
            </p:custDataLst>
          </p:nvPr>
        </p:nvSpPr>
        <p:spPr>
          <a:xfrm>
            <a:off x="5517061" y="5076181"/>
            <a:ext cx="1029648" cy="69647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4"/>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218"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zh-CN" altLang="en-US" sz="4218"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10"/>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11"/>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12"/>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13"/>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27181854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520154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66630313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852917" y="2207275"/>
            <a:ext cx="60805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dirty="0">
                <a:solidFill>
                  <a:schemeClr val="accent1"/>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852917" y="2673485"/>
            <a:ext cx="6368546"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dirty="0" smtClean="0">
                <a:solidFill>
                  <a:schemeClr val="accent1"/>
                </a:solidFill>
                <a:cs typeface="Arial" panose="020B0604020202020204" pitchFamily="34" charset="0"/>
              </a:rPr>
              <a:t>THANK YOU</a:t>
            </a:r>
            <a:endParaRPr lang="zh-CN" altLang="en-US" sz="4000" b="1" dirty="0">
              <a:solidFill>
                <a:schemeClr val="accent1"/>
              </a:solidFill>
              <a:cs typeface="Arial" panose="020B0604020202020204" pitchFamily="34" charset="0"/>
            </a:endParaRPr>
          </a:p>
        </p:txBody>
      </p:sp>
      <p:sp>
        <p:nvSpPr>
          <p:cNvPr id="15" name="矩形 259"/>
          <p:cNvSpPr>
            <a:spLocks noChangeArrowheads="1"/>
          </p:cNvSpPr>
          <p:nvPr/>
        </p:nvSpPr>
        <p:spPr bwMode="auto">
          <a:xfrm>
            <a:off x="852917" y="3729608"/>
            <a:ext cx="62408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1"/>
              </a:solidFill>
              <a:cs typeface="Arial" panose="020B0604020202020204" pitchFamily="34" charset="0"/>
            </a:endParaRPr>
          </a:p>
        </p:txBody>
      </p:sp>
      <p:sp>
        <p:nvSpPr>
          <p:cNvPr id="19" name="矩形 259"/>
          <p:cNvSpPr>
            <a:spLocks noChangeArrowheads="1"/>
          </p:cNvSpPr>
          <p:nvPr/>
        </p:nvSpPr>
        <p:spPr bwMode="auto">
          <a:xfrm>
            <a:off x="852917" y="5220451"/>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3905582" y="5220451"/>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36630">
            <a:off x="8990270" y="3639168"/>
            <a:ext cx="2751880" cy="2774950"/>
          </a:xfrm>
          <a:prstGeom prst="rect">
            <a:avLst/>
          </a:prstGeom>
        </p:spPr>
      </p:pic>
    </p:spTree>
    <p:extLst>
      <p:ext uri="{BB962C8B-B14F-4D97-AF65-F5344CB8AC3E}">
        <p14:creationId xmlns:p14="http://schemas.microsoft.com/office/powerpoint/2010/main" val="40981349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par>
                          <p:cTn id="22" fill="hold">
                            <p:stCondLst>
                              <p:cond delay="140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childTnLst>
                          </p:cTn>
                        </p:par>
                        <p:par>
                          <p:cTn id="26" fill="hold">
                            <p:stCondLst>
                              <p:cond delay="19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par>
                          <p:cTn id="34" fill="hold">
                            <p:stCondLst>
                              <p:cond delay="27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5804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20453" y="3029595"/>
            <a:ext cx="3965105" cy="677108"/>
          </a:xfrm>
          <a:prstGeom prst="rect">
            <a:avLst/>
          </a:prstGeom>
        </p:spPr>
        <p:txBody>
          <a:bodyPr wrap="square" lIns="0" tIns="0" rIns="0" bIns="0">
            <a:spAutoFit/>
          </a:bodyPr>
          <a:lstStyle/>
          <a:p>
            <a:r>
              <a:rPr lang="zh-CN" altLang="en-US" sz="4400"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9" name="TextBox 11"/>
          <p:cNvSpPr txBox="1"/>
          <p:nvPr/>
        </p:nvSpPr>
        <p:spPr>
          <a:xfrm>
            <a:off x="3987103"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65287171"/>
      </p:ext>
    </p:extLst>
  </p:cSld>
  <p:clrMapOvr>
    <a:masterClrMapping/>
  </p:clrMapOvr>
  <p:transition spd="slow" advTm="0">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31730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7228502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828527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6480011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chemeClr val="accent2"/>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20453" y="3029595"/>
            <a:ext cx="3965105" cy="677108"/>
          </a:xfrm>
          <a:prstGeom prst="rect">
            <a:avLst/>
          </a:prstGeom>
        </p:spPr>
        <p:txBody>
          <a:bodyPr wrap="square" lIns="0" tIns="0" rIns="0" bIns="0">
            <a:spAutoFit/>
          </a:bodyPr>
          <a:lstStyle/>
          <a:p>
            <a:r>
              <a:rPr lang="zh-CN" altLang="en-US" sz="4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3987103"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515264667"/>
      </p:ext>
    </p:extLst>
  </p:cSld>
  <p:clrMapOvr>
    <a:masterClrMapping/>
  </p:clrMapOvr>
  <p:transition spd="slow" advTm="0">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600523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558"/>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1.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4.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6.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7.xml><?xml version="1.0" encoding="utf-8"?>
<p:tagLst xmlns:a="http://schemas.openxmlformats.org/drawingml/2006/main" xmlns:r="http://schemas.openxmlformats.org/officeDocument/2006/relationships" xmlns:p="http://schemas.openxmlformats.org/presentationml/2006/main">
  <p:tag name="TİMİNG" val="|1.4|1.5|1.4"/>
</p:tagLst>
</file>

<file path=ppt/tags/tag3.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4"/>
</p:tagLst>
</file>

<file path=ppt/theme/theme1.xml><?xml version="1.0" encoding="utf-8"?>
<a:theme xmlns:a="http://schemas.openxmlformats.org/drawingml/2006/main" name="第一PPT，www.1ppt.com">
  <a:themeElements>
    <a:clrScheme name="自定义 16">
      <a:dk1>
        <a:sysClr val="windowText" lastClr="000000"/>
      </a:dk1>
      <a:lt1>
        <a:sysClr val="window" lastClr="FFFFFF"/>
      </a:lt1>
      <a:dk2>
        <a:srgbClr val="44546A"/>
      </a:dk2>
      <a:lt2>
        <a:srgbClr val="E7E6E6"/>
      </a:lt2>
      <a:accent1>
        <a:srgbClr val="FF0000"/>
      </a:accent1>
      <a:accent2>
        <a:srgbClr val="BFBFBF"/>
      </a:accent2>
      <a:accent3>
        <a:srgbClr val="FF0000"/>
      </a:accent3>
      <a:accent4>
        <a:srgbClr val="BFBFBF"/>
      </a:accent4>
      <a:accent5>
        <a:srgbClr val="FF0000"/>
      </a:accent5>
      <a:accent6>
        <a:srgbClr val="BFBFBF"/>
      </a:accent6>
      <a:hlink>
        <a:srgbClr val="FF0000"/>
      </a:hlink>
      <a:folHlink>
        <a:srgbClr val="BFBFB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3969</Words>
  <Application>Microsoft Office PowerPoint</Application>
  <PresentationFormat>自定义</PresentationFormat>
  <Paragraphs>256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医药医学</dc:title>
  <dc:creator/>
  <cp:keywords>www.1ppt.com</cp:keywords>
  <cp:lastModifiedBy/>
  <cp:revision>1</cp:revision>
  <dcterms:created xsi:type="dcterms:W3CDTF">2016-12-31T12:33:17Z</dcterms:created>
  <dcterms:modified xsi:type="dcterms:W3CDTF">2019-01-19T14:57:25Z</dcterms:modified>
</cp:coreProperties>
</file>