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6" r:id="rId2"/>
  </p:sldMasterIdLst>
  <p:notesMasterIdLst>
    <p:notesMasterId r:id="rId26"/>
  </p:notesMasterIdLst>
  <p:handoutMasterIdLst>
    <p:handoutMasterId r:id="rId27"/>
  </p:handoutMasterIdLst>
  <p:sldIdLst>
    <p:sldId id="3170" r:id="rId3"/>
    <p:sldId id="3172" r:id="rId4"/>
    <p:sldId id="3173" r:id="rId5"/>
    <p:sldId id="3174" r:id="rId6"/>
    <p:sldId id="3175" r:id="rId7"/>
    <p:sldId id="3176" r:id="rId8"/>
    <p:sldId id="3177" r:id="rId9"/>
    <p:sldId id="3178" r:id="rId10"/>
    <p:sldId id="3179" r:id="rId11"/>
    <p:sldId id="3180" r:id="rId12"/>
    <p:sldId id="3181" r:id="rId13"/>
    <p:sldId id="3182" r:id="rId14"/>
    <p:sldId id="3183" r:id="rId15"/>
    <p:sldId id="3184" r:id="rId16"/>
    <p:sldId id="3185" r:id="rId17"/>
    <p:sldId id="3186" r:id="rId18"/>
    <p:sldId id="3187" r:id="rId19"/>
    <p:sldId id="3188" r:id="rId20"/>
    <p:sldId id="3189" r:id="rId21"/>
    <p:sldId id="3190" r:id="rId22"/>
    <p:sldId id="3191" r:id="rId23"/>
    <p:sldId id="3192" r:id="rId24"/>
    <p:sldId id="319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a:srgbClr val="FFC000"/>
    <a:srgbClr val="18507D"/>
    <a:srgbClr val="C00000"/>
    <a:srgbClr val="6C5F57"/>
    <a:srgbClr val="0956A6"/>
    <a:srgbClr val="66BB40"/>
    <a:srgbClr val="273C8F"/>
    <a:srgbClr val="FDD2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9" autoAdjust="0"/>
    <p:restoredTop sz="95317" autoAdjust="0"/>
  </p:normalViewPr>
  <p:slideViewPr>
    <p:cSldViewPr>
      <p:cViewPr varScale="1">
        <p:scale>
          <a:sx n="54" d="100"/>
          <a:sy n="54" d="100"/>
        </p:scale>
        <p:origin x="-96" y="-160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4.3</c:v>
                </c:pt>
                <c:pt idx="1">
                  <c:v>5.6</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3"/>
              </a:solidFill>
              <a:ln w="19050">
                <a:solidFill>
                  <a:schemeClr val="lt1"/>
                </a:solidFill>
              </a:ln>
              <a:effectLst/>
            </c:spPr>
          </c:dPt>
          <c:dPt>
            <c:idx val="2"/>
            <c:bubble3D val="0"/>
            <c:spPr>
              <a:solidFill>
                <a:schemeClr val="accent4"/>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5.5</c:v>
                </c:pt>
                <c:pt idx="1">
                  <c:v>3.3</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1"/>
              </a:solidFill>
              <a:ln w="19050">
                <a:solidFill>
                  <a:schemeClr val="lt1"/>
                </a:solidFill>
              </a:ln>
              <a:effectLst/>
            </c:spPr>
          </c:dPt>
          <c:dPt>
            <c:idx val="3"/>
            <c:bubble3D val="0"/>
            <c:spPr>
              <a:solidFill>
                <a:schemeClr val="accent4"/>
              </a:solidFill>
              <a:ln w="19050">
                <a:solidFill>
                  <a:schemeClr val="lt1"/>
                </a:solidFill>
              </a:ln>
              <a:effectLst/>
            </c:spPr>
          </c:dPt>
          <c:val>
            <c:numRef>
              <c:f>Sheet1!$B$2:$B$5</c:f>
              <c:numCache>
                <c:formatCode>General</c:formatCode>
                <c:ptCount val="4"/>
                <c:pt idx="0">
                  <c:v>3.3</c:v>
                </c:pt>
                <c:pt idx="1">
                  <c:v>4.8</c:v>
                </c:pt>
                <c:pt idx="2">
                  <c:v>3.8</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3"/>
                      <c:pt idx="0">
                        <c:v>1st Qtr</c:v>
                      </c:pt>
                      <c:pt idx="1">
                        <c:v>2nd Qtr</c:v>
                      </c:pt>
                      <c:pt idx="2">
                        <c:v>3rd Qtr</c:v>
                      </c:pt>
                    </c:strCache>
                  </c:strRef>
                </c15:cat>
              </c15:filteredCategoryTitl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2019/1/19</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9503924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914507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32869974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40636152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a:p>
        </p:txBody>
      </p:sp>
      <p:sp>
        <p:nvSpPr>
          <p:cNvPr id="358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defTabSz="684213" fontAlgn="base">
              <a:spcBef>
                <a:spcPct val="0"/>
              </a:spcBef>
              <a:spcAft>
                <a:spcPct val="0"/>
              </a:spcAft>
            </a:pPr>
            <a:fld id="{9C602251-43D7-4D1D-B3D2-19BD9A52692A}" type="slidenum">
              <a:rPr lang="zh-CN" altLang="en-US" sz="1200">
                <a:latin typeface="Calibri" panose="020F0502020204030204" pitchFamily="34" charset="0"/>
                <a:ea typeface="宋体" panose="02010600030101010101" pitchFamily="2" charset="-122"/>
              </a:rPr>
              <a:pPr defTabSz="684213" fontAlgn="base">
                <a:spcBef>
                  <a:spcPct val="0"/>
                </a:spcBef>
                <a:spcAft>
                  <a:spcPct val="0"/>
                </a:spcAft>
              </a:pPr>
              <a:t>14</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31327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4987903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1971449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26593756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18</a:t>
            </a:fld>
            <a:endParaRPr lang="zh-CN" altLang="en-US"/>
          </a:p>
        </p:txBody>
      </p:sp>
    </p:spTree>
    <p:extLst>
      <p:ext uri="{BB962C8B-B14F-4D97-AF65-F5344CB8AC3E}">
        <p14:creationId xmlns:p14="http://schemas.microsoft.com/office/powerpoint/2010/main" val="14062547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45424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en-US"/>
          </a:p>
        </p:txBody>
      </p:sp>
      <p:sp>
        <p:nvSpPr>
          <p:cNvPr id="4" name="灯片编号占位符 3"/>
          <p:cNvSpPr>
            <a:spLocks noGrp="1"/>
          </p:cNvSpPr>
          <p:nvPr>
            <p:ph type="sldNum" sz="quarter" idx="10"/>
          </p:nvPr>
        </p:nvSpPr>
        <p:spPr/>
        <p:txBody>
          <a:bodyPr/>
          <a:lstStyle/>
          <a:p>
            <a:fld id="{4AE1D939-3E60-4063-B05E-56844F97CE60}" type="slidenum">
              <a:rPr lang="zh-CN" altLang="en-US" smtClean="0"/>
              <a:t>2</a:t>
            </a:fld>
            <a:endParaRPr lang="zh-CN" altLang="en-US"/>
          </a:p>
        </p:txBody>
      </p:sp>
    </p:spTree>
    <p:extLst>
      <p:ext uri="{BB962C8B-B14F-4D97-AF65-F5344CB8AC3E}">
        <p14:creationId xmlns:p14="http://schemas.microsoft.com/office/powerpoint/2010/main" val="20676238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9145183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71083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0034276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2166955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2705672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923141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635238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604328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37448989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395947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2019/1/19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48453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7457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60154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2911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326647"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9282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42339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860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04590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841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3790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989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24610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2019/1/19</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2019/1/19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17724242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chart" Target="../charts/chart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39.xml"/><Relationship Id="rId7" Type="http://schemas.openxmlformats.org/officeDocument/2006/relationships/slideLayout" Target="../slideLayouts/slideLayout1.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45.xml"/><Relationship Id="rId7" Type="http://schemas.openxmlformats.org/officeDocument/2006/relationships/slideLayout" Target="../slideLayouts/slideLayout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9" Type="http://schemas.openxmlformats.org/officeDocument/2006/relationships/image" Target="../media/image3.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notesSlide" Target="../notesSlides/notesSlide2.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slideLayout" Target="../slideLayouts/slideLayout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10" Type="http://schemas.openxmlformats.org/officeDocument/2006/relationships/tags" Target="../tags/tag11.xml"/><Relationship Id="rId19" Type="http://schemas.openxmlformats.org/officeDocument/2006/relationships/tags" Target="../tags/tag20.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27.xml"/><Relationship Id="rId7" Type="http://schemas.openxmlformats.org/officeDocument/2006/relationships/slideLayout" Target="../slideLayouts/slideLayout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33.xml"/><Relationship Id="rId7" Type="http://schemas.openxmlformats.org/officeDocument/2006/relationships/slideLayout" Target="../slideLayouts/slideLayout1.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5" Type="http://schemas.openxmlformats.org/officeDocument/2006/relationships/tags" Target="../tags/tag35.xml"/><Relationship Id="rId4" Type="http://schemas.openxmlformats.org/officeDocument/2006/relationships/tags" Target="../tags/tag34.xml"/><Relationship Id="rId9" Type="http://schemas.openxmlformats.org/officeDocument/2006/relationships/image" Target="../media/image3.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5205239" y="2264425"/>
            <a:ext cx="54006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800" dirty="0" smtClean="0">
                <a:solidFill>
                  <a:schemeClr val="accent1"/>
                </a:solidFill>
                <a:latin typeface="Arial" panose="020B0604020202020204" pitchFamily="34" charset="0"/>
                <a:cs typeface="Arial" panose="020B0604020202020204" pitchFamily="34" charset="0"/>
              </a:rPr>
              <a:t>MEDICAL PROFESSIONAL PPT</a:t>
            </a:r>
            <a:endParaRPr lang="zh-CN" altLang="en-US" sz="2800" dirty="0">
              <a:solidFill>
                <a:schemeClr val="accent1"/>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5205239" y="2730635"/>
            <a:ext cx="69847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6600" b="1" dirty="0" smtClean="0">
                <a:solidFill>
                  <a:schemeClr val="accent1"/>
                </a:solidFill>
                <a:cs typeface="Arial" panose="020B0604020202020204" pitchFamily="34" charset="0"/>
              </a:rPr>
              <a:t>医药医疗</a:t>
            </a:r>
            <a:r>
              <a:rPr lang="zh-CN" altLang="en-US" sz="4800" b="1" dirty="0" smtClean="0">
                <a:solidFill>
                  <a:schemeClr val="accent1"/>
                </a:solidFill>
                <a:cs typeface="Arial" panose="020B0604020202020204" pitchFamily="34" charset="0"/>
              </a:rPr>
              <a:t>医学</a:t>
            </a:r>
            <a:r>
              <a:rPr lang="zh-CN" altLang="en-US" sz="4800" b="1" dirty="0">
                <a:solidFill>
                  <a:schemeClr val="accent1"/>
                </a:solidFill>
                <a:cs typeface="Arial" panose="020B0604020202020204" pitchFamily="34" charset="0"/>
              </a:rPr>
              <a:t>专业</a:t>
            </a:r>
            <a:r>
              <a:rPr lang="en-US" altLang="zh-CN" sz="4800" b="1" dirty="0">
                <a:solidFill>
                  <a:schemeClr val="accent1"/>
                </a:solidFill>
                <a:cs typeface="Arial" panose="020B0604020202020204" pitchFamily="34" charset="0"/>
              </a:rPr>
              <a:t>PPT</a:t>
            </a:r>
            <a:endParaRPr lang="zh-CN" altLang="en-US" b="1" dirty="0">
              <a:solidFill>
                <a:schemeClr val="accent1"/>
              </a:solidFill>
              <a:cs typeface="Arial" panose="020B0604020202020204" pitchFamily="34" charset="0"/>
            </a:endParaRPr>
          </a:p>
        </p:txBody>
      </p:sp>
      <p:sp>
        <p:nvSpPr>
          <p:cNvPr id="15" name="矩形 259"/>
          <p:cNvSpPr>
            <a:spLocks noChangeArrowheads="1"/>
          </p:cNvSpPr>
          <p:nvPr/>
        </p:nvSpPr>
        <p:spPr bwMode="auto">
          <a:xfrm>
            <a:off x="5205239" y="3767707"/>
            <a:ext cx="698477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1"/>
              </a:solidFill>
              <a:cs typeface="Arial" panose="020B0604020202020204" pitchFamily="34" charset="0"/>
            </a:endParaRPr>
          </a:p>
        </p:txBody>
      </p:sp>
      <p:sp>
        <p:nvSpPr>
          <p:cNvPr id="19" name="矩形 259"/>
          <p:cNvSpPr>
            <a:spLocks noChangeArrowheads="1"/>
          </p:cNvSpPr>
          <p:nvPr/>
        </p:nvSpPr>
        <p:spPr bwMode="auto">
          <a:xfrm>
            <a:off x="5681369" y="4871124"/>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8417673" y="4871124"/>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0176" y="1096565"/>
            <a:ext cx="2213174" cy="2231728"/>
          </a:xfrm>
          <a:prstGeom prst="rect">
            <a:avLst/>
          </a:prstGeom>
        </p:spPr>
      </p:pic>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par>
                          <p:cTn id="22" fill="hold">
                            <p:stCondLst>
                              <p:cond delay="205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childTnLst>
                          </p:cTn>
                        </p:par>
                        <p:par>
                          <p:cTn id="26" fill="hold">
                            <p:stCondLst>
                              <p:cond delay="255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par>
                          <p:cTn id="34" fill="hold">
                            <p:stCondLst>
                              <p:cond delay="35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382638" y="3072363"/>
            <a:ext cx="1848344" cy="184834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椭圆 62"/>
          <p:cNvSpPr/>
          <p:nvPr/>
        </p:nvSpPr>
        <p:spPr>
          <a:xfrm>
            <a:off x="7770988" y="2460713"/>
            <a:ext cx="3071644" cy="3071644"/>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4" name="椭圆 63"/>
          <p:cNvSpPr/>
          <p:nvPr/>
        </p:nvSpPr>
        <p:spPr>
          <a:xfrm>
            <a:off x="6509738" y="1210625"/>
            <a:ext cx="5574052" cy="557405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28"/>
          <p:cNvSpPr/>
          <p:nvPr/>
        </p:nvSpPr>
        <p:spPr>
          <a:xfrm flipV="1">
            <a:off x="-10809" y="3931800"/>
            <a:ext cx="9391284" cy="64736"/>
          </a:xfrm>
          <a:custGeom>
            <a:avLst/>
            <a:gdLst>
              <a:gd name="connsiteX0" fmla="*/ 0 w 8369300"/>
              <a:gd name="connsiteY0" fmla="*/ 0 h 0"/>
              <a:gd name="connsiteX1" fmla="*/ 8369300 w 8369300"/>
              <a:gd name="connsiteY1" fmla="*/ 0 h 0"/>
            </a:gdLst>
            <a:ahLst/>
            <a:cxnLst>
              <a:cxn ang="0">
                <a:pos x="connsiteX0" y="connsiteY0"/>
              </a:cxn>
              <a:cxn ang="0">
                <a:pos x="connsiteX1" y="connsiteY1"/>
              </a:cxn>
            </a:cxnLst>
            <a:rect l="l" t="t" r="r" b="b"/>
            <a:pathLst>
              <a:path w="8369300">
                <a:moveTo>
                  <a:pt x="0" y="0"/>
                </a:moveTo>
                <a:lnTo>
                  <a:pt x="8369300" y="0"/>
                </a:lnTo>
              </a:path>
            </a:pathLst>
          </a:cu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 name="组合 29"/>
          <p:cNvGrpSpPr>
            <a:grpSpLocks/>
          </p:cNvGrpSpPr>
          <p:nvPr/>
        </p:nvGrpSpPr>
        <p:grpSpPr bwMode="auto">
          <a:xfrm>
            <a:off x="1469206" y="3599186"/>
            <a:ext cx="774609" cy="776840"/>
            <a:chOff x="2307521" y="2283162"/>
            <a:chExt cx="551398" cy="551398"/>
          </a:xfrm>
        </p:grpSpPr>
        <p:sp>
          <p:nvSpPr>
            <p:cNvPr id="31" name="矩形 30"/>
            <p:cNvSpPr/>
            <p:nvPr/>
          </p:nvSpPr>
          <p:spPr>
            <a:xfrm>
              <a:off x="2307521" y="2283162"/>
              <a:ext cx="551398" cy="551398"/>
            </a:xfrm>
            <a:prstGeom prst="rect">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1" name="五角星 40"/>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41"/>
          <p:cNvGrpSpPr>
            <a:grpSpLocks/>
          </p:cNvGrpSpPr>
          <p:nvPr/>
        </p:nvGrpSpPr>
        <p:grpSpPr bwMode="auto">
          <a:xfrm>
            <a:off x="4652465" y="3599186"/>
            <a:ext cx="776840" cy="776840"/>
            <a:chOff x="2307521" y="2283162"/>
            <a:chExt cx="551398" cy="551398"/>
          </a:xfrm>
        </p:grpSpPr>
        <p:sp>
          <p:nvSpPr>
            <p:cNvPr id="43" name="矩形 42"/>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五角星 43"/>
            <p:cNvSpPr/>
            <p:nvPr/>
          </p:nvSpPr>
          <p:spPr>
            <a:xfrm>
              <a:off x="2456462" y="2427350"/>
              <a:ext cx="253516"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54"/>
          <p:cNvGrpSpPr>
            <a:grpSpLocks/>
          </p:cNvGrpSpPr>
          <p:nvPr/>
        </p:nvGrpSpPr>
        <p:grpSpPr bwMode="auto">
          <a:xfrm>
            <a:off x="8918390" y="3599186"/>
            <a:ext cx="776840" cy="776840"/>
            <a:chOff x="2307521" y="2283162"/>
            <a:chExt cx="551398" cy="551398"/>
          </a:xfrm>
        </p:grpSpPr>
        <p:sp>
          <p:nvSpPr>
            <p:cNvPr id="56" name="矩形 55"/>
            <p:cNvSpPr/>
            <p:nvPr/>
          </p:nvSpPr>
          <p:spPr>
            <a:xfrm>
              <a:off x="2307521" y="2283162"/>
              <a:ext cx="551398" cy="551398"/>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7" name="五角星 56"/>
            <p:cNvSpPr/>
            <p:nvPr/>
          </p:nvSpPr>
          <p:spPr>
            <a:xfrm>
              <a:off x="2456462" y="2427350"/>
              <a:ext cx="253516"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5" name="十字形 64"/>
          <p:cNvSpPr/>
          <p:nvPr/>
        </p:nvSpPr>
        <p:spPr>
          <a:xfrm>
            <a:off x="8594706" y="5199746"/>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0" name="组合 7"/>
          <p:cNvGrpSpPr>
            <a:grpSpLocks/>
          </p:cNvGrpSpPr>
          <p:nvPr/>
        </p:nvGrpSpPr>
        <p:grpSpPr bwMode="auto">
          <a:xfrm>
            <a:off x="810763" y="2009399"/>
            <a:ext cx="3264840" cy="934192"/>
            <a:chOff x="4267635" y="880115"/>
            <a:chExt cx="2320294" cy="664445"/>
          </a:xfrm>
        </p:grpSpPr>
        <p:sp>
          <p:nvSpPr>
            <p:cNvPr id="32" name="文本框 66"/>
            <p:cNvSpPr txBox="1">
              <a:spLocks noChangeArrowheads="1"/>
            </p:cNvSpPr>
            <p:nvPr/>
          </p:nvSpPr>
          <p:spPr bwMode="auto">
            <a:xfrm>
              <a:off x="4267635" y="1101274"/>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文本框 66"/>
            <p:cNvSpPr txBox="1">
              <a:spLocks noChangeArrowheads="1"/>
            </p:cNvSpPr>
            <p:nvPr/>
          </p:nvSpPr>
          <p:spPr bwMode="auto">
            <a:xfrm>
              <a:off x="426763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4" name="组合 7"/>
          <p:cNvGrpSpPr>
            <a:grpSpLocks/>
          </p:cNvGrpSpPr>
          <p:nvPr/>
        </p:nvGrpSpPr>
        <p:grpSpPr bwMode="auto">
          <a:xfrm>
            <a:off x="3408464" y="4736556"/>
            <a:ext cx="3264840" cy="999775"/>
            <a:chOff x="4267635" y="880115"/>
            <a:chExt cx="2320294" cy="711092"/>
          </a:xfrm>
        </p:grpSpPr>
        <p:sp>
          <p:nvSpPr>
            <p:cNvPr id="35" name="文本框 66"/>
            <p:cNvSpPr txBox="1">
              <a:spLocks noChangeArrowheads="1"/>
            </p:cNvSpPr>
            <p:nvPr/>
          </p:nvSpPr>
          <p:spPr bwMode="auto">
            <a:xfrm>
              <a:off x="4267635" y="1147921"/>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66"/>
            <p:cNvSpPr txBox="1">
              <a:spLocks noChangeArrowheads="1"/>
            </p:cNvSpPr>
            <p:nvPr/>
          </p:nvSpPr>
          <p:spPr bwMode="auto">
            <a:xfrm>
              <a:off x="426763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925278"/>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1000"/>
                                        <p:tgtEl>
                                          <p:spTgt spid="29"/>
                                        </p:tgtEl>
                                      </p:cBhvr>
                                    </p:animEffect>
                                  </p:childTnLst>
                                </p:cTn>
                              </p:par>
                              <p:par>
                                <p:cTn id="8" presetID="53" presetClass="entr" presetSubtype="16" fill="hold" nodeType="withEffect">
                                  <p:stCondLst>
                                    <p:cond delay="200"/>
                                  </p:stCondLst>
                                  <p:childTnLst>
                                    <p:set>
                                      <p:cBhvr>
                                        <p:cTn id="9" dur="1" fill="hold">
                                          <p:stCondLst>
                                            <p:cond delay="0"/>
                                          </p:stCondLst>
                                        </p:cTn>
                                        <p:tgtEl>
                                          <p:spTgt spid="3"/>
                                        </p:tgtEl>
                                        <p:attrNameLst>
                                          <p:attrName>style.visibility</p:attrName>
                                        </p:attrNameLst>
                                      </p:cBhvr>
                                      <p:to>
                                        <p:strVal val="visible"/>
                                      </p:to>
                                    </p:set>
                                    <p:anim calcmode="lin" valueType="num">
                                      <p:cBhvr>
                                        <p:cTn id="10" dur="750" fill="hold"/>
                                        <p:tgtEl>
                                          <p:spTgt spid="3"/>
                                        </p:tgtEl>
                                        <p:attrNameLst>
                                          <p:attrName>ppt_w</p:attrName>
                                        </p:attrNameLst>
                                      </p:cBhvr>
                                      <p:tavLst>
                                        <p:tav tm="0">
                                          <p:val>
                                            <p:fltVal val="0"/>
                                          </p:val>
                                        </p:tav>
                                        <p:tav tm="100000">
                                          <p:val>
                                            <p:strVal val="#ppt_w"/>
                                          </p:val>
                                        </p:tav>
                                      </p:tavLst>
                                    </p:anim>
                                    <p:anim calcmode="lin" valueType="num">
                                      <p:cBhvr>
                                        <p:cTn id="11" dur="750" fill="hold"/>
                                        <p:tgtEl>
                                          <p:spTgt spid="3"/>
                                        </p:tgtEl>
                                        <p:attrNameLst>
                                          <p:attrName>ppt_h</p:attrName>
                                        </p:attrNameLst>
                                      </p:cBhvr>
                                      <p:tavLst>
                                        <p:tav tm="0">
                                          <p:val>
                                            <p:fltVal val="0"/>
                                          </p:val>
                                        </p:tav>
                                        <p:tav tm="100000">
                                          <p:val>
                                            <p:strVal val="#ppt_h"/>
                                          </p:val>
                                        </p:tav>
                                      </p:tavLst>
                                    </p:anim>
                                    <p:animEffect transition="in" filter="fade">
                                      <p:cBhvr>
                                        <p:cTn id="12" dur="750"/>
                                        <p:tgtEl>
                                          <p:spTgt spid="3"/>
                                        </p:tgtEl>
                                      </p:cBhvr>
                                    </p:animEffect>
                                  </p:childTnLst>
                                </p:cTn>
                              </p:par>
                              <p:par>
                                <p:cTn id="13" presetID="53" presetClass="entr" presetSubtype="16" fill="hold" nodeType="withEffect">
                                  <p:stCondLst>
                                    <p:cond delay="600"/>
                                  </p:stCondLst>
                                  <p:childTnLst>
                                    <p:set>
                                      <p:cBhvr>
                                        <p:cTn id="14" dur="1" fill="hold">
                                          <p:stCondLst>
                                            <p:cond delay="0"/>
                                          </p:stCondLst>
                                        </p:cTn>
                                        <p:tgtEl>
                                          <p:spTgt spid="4"/>
                                        </p:tgtEl>
                                        <p:attrNameLst>
                                          <p:attrName>style.visibility</p:attrName>
                                        </p:attrNameLst>
                                      </p:cBhvr>
                                      <p:to>
                                        <p:strVal val="visible"/>
                                      </p:to>
                                    </p:set>
                                    <p:anim calcmode="lin" valueType="num">
                                      <p:cBhvr>
                                        <p:cTn id="15" dur="750" fill="hold"/>
                                        <p:tgtEl>
                                          <p:spTgt spid="4"/>
                                        </p:tgtEl>
                                        <p:attrNameLst>
                                          <p:attrName>ppt_w</p:attrName>
                                        </p:attrNameLst>
                                      </p:cBhvr>
                                      <p:tavLst>
                                        <p:tav tm="0">
                                          <p:val>
                                            <p:fltVal val="0"/>
                                          </p:val>
                                        </p:tav>
                                        <p:tav tm="100000">
                                          <p:val>
                                            <p:strVal val="#ppt_w"/>
                                          </p:val>
                                        </p:tav>
                                      </p:tavLst>
                                    </p:anim>
                                    <p:anim calcmode="lin" valueType="num">
                                      <p:cBhvr>
                                        <p:cTn id="16" dur="750" fill="hold"/>
                                        <p:tgtEl>
                                          <p:spTgt spid="4"/>
                                        </p:tgtEl>
                                        <p:attrNameLst>
                                          <p:attrName>ppt_h</p:attrName>
                                        </p:attrNameLst>
                                      </p:cBhvr>
                                      <p:tavLst>
                                        <p:tav tm="0">
                                          <p:val>
                                            <p:fltVal val="0"/>
                                          </p:val>
                                        </p:tav>
                                        <p:tav tm="100000">
                                          <p:val>
                                            <p:strVal val="#ppt_h"/>
                                          </p:val>
                                        </p:tav>
                                      </p:tavLst>
                                    </p:anim>
                                    <p:animEffect transition="in" filter="fade">
                                      <p:cBhvr>
                                        <p:cTn id="17" dur="750"/>
                                        <p:tgtEl>
                                          <p:spTgt spid="4"/>
                                        </p:tgtEl>
                                      </p:cBhvr>
                                    </p:animEffect>
                                  </p:childTnLst>
                                </p:cTn>
                              </p:par>
                              <p:par>
                                <p:cTn id="18" presetID="53" presetClass="entr" presetSubtype="16" fill="hold" nodeType="withEffect">
                                  <p:stCondLst>
                                    <p:cond delay="1700"/>
                                  </p:stCondLst>
                                  <p:childTnLst>
                                    <p:set>
                                      <p:cBhvr>
                                        <p:cTn id="19" dur="1" fill="hold">
                                          <p:stCondLst>
                                            <p:cond delay="0"/>
                                          </p:stCondLst>
                                        </p:cTn>
                                        <p:tgtEl>
                                          <p:spTgt spid="7"/>
                                        </p:tgtEl>
                                        <p:attrNameLst>
                                          <p:attrName>style.visibility</p:attrName>
                                        </p:attrNameLst>
                                      </p:cBhvr>
                                      <p:to>
                                        <p:strVal val="visible"/>
                                      </p:to>
                                    </p:set>
                                    <p:anim calcmode="lin" valueType="num">
                                      <p:cBhvr>
                                        <p:cTn id="20" dur="750" fill="hold"/>
                                        <p:tgtEl>
                                          <p:spTgt spid="7"/>
                                        </p:tgtEl>
                                        <p:attrNameLst>
                                          <p:attrName>ppt_w</p:attrName>
                                        </p:attrNameLst>
                                      </p:cBhvr>
                                      <p:tavLst>
                                        <p:tav tm="0">
                                          <p:val>
                                            <p:fltVal val="0"/>
                                          </p:val>
                                        </p:tav>
                                        <p:tav tm="100000">
                                          <p:val>
                                            <p:strVal val="#ppt_w"/>
                                          </p:val>
                                        </p:tav>
                                      </p:tavLst>
                                    </p:anim>
                                    <p:anim calcmode="lin" valueType="num">
                                      <p:cBhvr>
                                        <p:cTn id="21" dur="750" fill="hold"/>
                                        <p:tgtEl>
                                          <p:spTgt spid="7"/>
                                        </p:tgtEl>
                                        <p:attrNameLst>
                                          <p:attrName>ppt_h</p:attrName>
                                        </p:attrNameLst>
                                      </p:cBhvr>
                                      <p:tavLst>
                                        <p:tav tm="0">
                                          <p:val>
                                            <p:fltVal val="0"/>
                                          </p:val>
                                        </p:tav>
                                        <p:tav tm="100000">
                                          <p:val>
                                            <p:strVal val="#ppt_h"/>
                                          </p:val>
                                        </p:tav>
                                      </p:tavLst>
                                    </p:anim>
                                    <p:animEffect transition="in" filter="fade">
                                      <p:cBhvr>
                                        <p:cTn id="22" dur="750"/>
                                        <p:tgtEl>
                                          <p:spTgt spid="7"/>
                                        </p:tgtEl>
                                      </p:cBhvr>
                                    </p:animEffect>
                                  </p:childTnLst>
                                </p:cTn>
                              </p:par>
                              <p:par>
                                <p:cTn id="23" presetID="53" presetClass="entr" presetSubtype="16" fill="hold" grpId="0" nodeType="withEffect">
                                  <p:stCondLst>
                                    <p:cond delay="1800"/>
                                  </p:stCondLst>
                                  <p:childTnLst>
                                    <p:set>
                                      <p:cBhvr>
                                        <p:cTn id="24" dur="1" fill="hold">
                                          <p:stCondLst>
                                            <p:cond delay="0"/>
                                          </p:stCondLst>
                                        </p:cTn>
                                        <p:tgtEl>
                                          <p:spTgt spid="2"/>
                                        </p:tgtEl>
                                        <p:attrNameLst>
                                          <p:attrName>style.visibility</p:attrName>
                                        </p:attrNameLst>
                                      </p:cBhvr>
                                      <p:to>
                                        <p:strVal val="visible"/>
                                      </p:to>
                                    </p:set>
                                    <p:anim calcmode="lin" valueType="num">
                                      <p:cBhvr>
                                        <p:cTn id="25" dur="750" fill="hold"/>
                                        <p:tgtEl>
                                          <p:spTgt spid="2"/>
                                        </p:tgtEl>
                                        <p:attrNameLst>
                                          <p:attrName>ppt_w</p:attrName>
                                        </p:attrNameLst>
                                      </p:cBhvr>
                                      <p:tavLst>
                                        <p:tav tm="0">
                                          <p:val>
                                            <p:fltVal val="0"/>
                                          </p:val>
                                        </p:tav>
                                        <p:tav tm="100000">
                                          <p:val>
                                            <p:strVal val="#ppt_w"/>
                                          </p:val>
                                        </p:tav>
                                      </p:tavLst>
                                    </p:anim>
                                    <p:anim calcmode="lin" valueType="num">
                                      <p:cBhvr>
                                        <p:cTn id="26" dur="750" fill="hold"/>
                                        <p:tgtEl>
                                          <p:spTgt spid="2"/>
                                        </p:tgtEl>
                                        <p:attrNameLst>
                                          <p:attrName>ppt_h</p:attrName>
                                        </p:attrNameLst>
                                      </p:cBhvr>
                                      <p:tavLst>
                                        <p:tav tm="0">
                                          <p:val>
                                            <p:fltVal val="0"/>
                                          </p:val>
                                        </p:tav>
                                        <p:tav tm="100000">
                                          <p:val>
                                            <p:strVal val="#ppt_h"/>
                                          </p:val>
                                        </p:tav>
                                      </p:tavLst>
                                    </p:anim>
                                    <p:animEffect transition="in" filter="fade">
                                      <p:cBhvr>
                                        <p:cTn id="27" dur="750"/>
                                        <p:tgtEl>
                                          <p:spTgt spid="2"/>
                                        </p:tgtEl>
                                      </p:cBhvr>
                                    </p:animEffect>
                                  </p:childTnLst>
                                </p:cTn>
                              </p:par>
                              <p:par>
                                <p:cTn id="28" presetID="6" presetClass="emph" presetSubtype="0" autoRev="1" fill="hold" grpId="1" nodeType="withEffect">
                                  <p:stCondLst>
                                    <p:cond delay="1800"/>
                                  </p:stCondLst>
                                  <p:childTnLst>
                                    <p:animScale>
                                      <p:cBhvr>
                                        <p:cTn id="29" dur="1000" fill="hold"/>
                                        <p:tgtEl>
                                          <p:spTgt spid="2"/>
                                        </p:tgtEl>
                                      </p:cBhvr>
                                      <p:by x="150000" y="150000"/>
                                    </p:animScale>
                                  </p:childTnLst>
                                </p:cTn>
                              </p:par>
                              <p:par>
                                <p:cTn id="30" presetID="53" presetClass="entr" presetSubtype="16" fill="hold" grpId="0" nodeType="withEffect">
                                  <p:stCondLst>
                                    <p:cond delay="2000"/>
                                  </p:stCondLst>
                                  <p:childTnLst>
                                    <p:set>
                                      <p:cBhvr>
                                        <p:cTn id="31" dur="1" fill="hold">
                                          <p:stCondLst>
                                            <p:cond delay="0"/>
                                          </p:stCondLst>
                                        </p:cTn>
                                        <p:tgtEl>
                                          <p:spTgt spid="63"/>
                                        </p:tgtEl>
                                        <p:attrNameLst>
                                          <p:attrName>style.visibility</p:attrName>
                                        </p:attrNameLst>
                                      </p:cBhvr>
                                      <p:to>
                                        <p:strVal val="visible"/>
                                      </p:to>
                                    </p:set>
                                    <p:anim calcmode="lin" valueType="num">
                                      <p:cBhvr>
                                        <p:cTn id="32" dur="750" fill="hold"/>
                                        <p:tgtEl>
                                          <p:spTgt spid="63"/>
                                        </p:tgtEl>
                                        <p:attrNameLst>
                                          <p:attrName>ppt_w</p:attrName>
                                        </p:attrNameLst>
                                      </p:cBhvr>
                                      <p:tavLst>
                                        <p:tav tm="0">
                                          <p:val>
                                            <p:fltVal val="0"/>
                                          </p:val>
                                        </p:tav>
                                        <p:tav tm="100000">
                                          <p:val>
                                            <p:strVal val="#ppt_w"/>
                                          </p:val>
                                        </p:tav>
                                      </p:tavLst>
                                    </p:anim>
                                    <p:anim calcmode="lin" valueType="num">
                                      <p:cBhvr>
                                        <p:cTn id="33" dur="750" fill="hold"/>
                                        <p:tgtEl>
                                          <p:spTgt spid="63"/>
                                        </p:tgtEl>
                                        <p:attrNameLst>
                                          <p:attrName>ppt_h</p:attrName>
                                        </p:attrNameLst>
                                      </p:cBhvr>
                                      <p:tavLst>
                                        <p:tav tm="0">
                                          <p:val>
                                            <p:fltVal val="0"/>
                                          </p:val>
                                        </p:tav>
                                        <p:tav tm="100000">
                                          <p:val>
                                            <p:strVal val="#ppt_h"/>
                                          </p:val>
                                        </p:tav>
                                      </p:tavLst>
                                    </p:anim>
                                    <p:animEffect transition="in" filter="fade">
                                      <p:cBhvr>
                                        <p:cTn id="34" dur="750"/>
                                        <p:tgtEl>
                                          <p:spTgt spid="63"/>
                                        </p:tgtEl>
                                      </p:cBhvr>
                                    </p:animEffect>
                                  </p:childTnLst>
                                </p:cTn>
                              </p:par>
                              <p:par>
                                <p:cTn id="35" presetID="6" presetClass="emph" presetSubtype="0" autoRev="1" fill="hold" grpId="1" nodeType="withEffect">
                                  <p:stCondLst>
                                    <p:cond delay="2000"/>
                                  </p:stCondLst>
                                  <p:childTnLst>
                                    <p:animScale>
                                      <p:cBhvr>
                                        <p:cTn id="36" dur="1000" fill="hold"/>
                                        <p:tgtEl>
                                          <p:spTgt spid="63"/>
                                        </p:tgtEl>
                                      </p:cBhvr>
                                      <p:by x="150000" y="150000"/>
                                    </p:animScale>
                                  </p:childTnLst>
                                </p:cTn>
                              </p:par>
                              <p:par>
                                <p:cTn id="37" presetID="53" presetClass="entr" presetSubtype="16" fill="hold" grpId="0" nodeType="withEffect">
                                  <p:stCondLst>
                                    <p:cond delay="2200"/>
                                  </p:stCondLst>
                                  <p:childTnLst>
                                    <p:set>
                                      <p:cBhvr>
                                        <p:cTn id="38" dur="1" fill="hold">
                                          <p:stCondLst>
                                            <p:cond delay="0"/>
                                          </p:stCondLst>
                                        </p:cTn>
                                        <p:tgtEl>
                                          <p:spTgt spid="64"/>
                                        </p:tgtEl>
                                        <p:attrNameLst>
                                          <p:attrName>style.visibility</p:attrName>
                                        </p:attrNameLst>
                                      </p:cBhvr>
                                      <p:to>
                                        <p:strVal val="visible"/>
                                      </p:to>
                                    </p:set>
                                    <p:anim calcmode="lin" valueType="num">
                                      <p:cBhvr>
                                        <p:cTn id="39" dur="750" fill="hold"/>
                                        <p:tgtEl>
                                          <p:spTgt spid="64"/>
                                        </p:tgtEl>
                                        <p:attrNameLst>
                                          <p:attrName>ppt_w</p:attrName>
                                        </p:attrNameLst>
                                      </p:cBhvr>
                                      <p:tavLst>
                                        <p:tav tm="0">
                                          <p:val>
                                            <p:fltVal val="0"/>
                                          </p:val>
                                        </p:tav>
                                        <p:tav tm="100000">
                                          <p:val>
                                            <p:strVal val="#ppt_w"/>
                                          </p:val>
                                        </p:tav>
                                      </p:tavLst>
                                    </p:anim>
                                    <p:anim calcmode="lin" valueType="num">
                                      <p:cBhvr>
                                        <p:cTn id="40" dur="750" fill="hold"/>
                                        <p:tgtEl>
                                          <p:spTgt spid="64"/>
                                        </p:tgtEl>
                                        <p:attrNameLst>
                                          <p:attrName>ppt_h</p:attrName>
                                        </p:attrNameLst>
                                      </p:cBhvr>
                                      <p:tavLst>
                                        <p:tav tm="0">
                                          <p:val>
                                            <p:fltVal val="0"/>
                                          </p:val>
                                        </p:tav>
                                        <p:tav tm="100000">
                                          <p:val>
                                            <p:strVal val="#ppt_h"/>
                                          </p:val>
                                        </p:tav>
                                      </p:tavLst>
                                    </p:anim>
                                    <p:animEffect transition="in" filter="fade">
                                      <p:cBhvr>
                                        <p:cTn id="41" dur="750"/>
                                        <p:tgtEl>
                                          <p:spTgt spid="64"/>
                                        </p:tgtEl>
                                      </p:cBhvr>
                                    </p:animEffect>
                                  </p:childTnLst>
                                </p:cTn>
                              </p:par>
                              <p:par>
                                <p:cTn id="42" presetID="6" presetClass="emph" presetSubtype="0" autoRev="1" fill="hold" grpId="1" nodeType="withEffect">
                                  <p:stCondLst>
                                    <p:cond delay="2200"/>
                                  </p:stCondLst>
                                  <p:childTnLst>
                                    <p:animScale>
                                      <p:cBhvr>
                                        <p:cTn id="43" dur="1000" fill="hold"/>
                                        <p:tgtEl>
                                          <p:spTgt spid="64"/>
                                        </p:tgtEl>
                                      </p:cBhvr>
                                      <p:by x="150000" y="150000"/>
                                    </p:animScale>
                                  </p:childTnLst>
                                </p:cTn>
                              </p:par>
                              <p:par>
                                <p:cTn id="44" presetID="53" presetClass="entr" presetSubtype="16" fill="hold" grpId="0" nodeType="withEffect">
                                  <p:stCondLst>
                                    <p:cond delay="2200"/>
                                  </p:stCondLst>
                                  <p:childTnLst>
                                    <p:set>
                                      <p:cBhvr>
                                        <p:cTn id="45" dur="1" fill="hold">
                                          <p:stCondLst>
                                            <p:cond delay="0"/>
                                          </p:stCondLst>
                                        </p:cTn>
                                        <p:tgtEl>
                                          <p:spTgt spid="65"/>
                                        </p:tgtEl>
                                        <p:attrNameLst>
                                          <p:attrName>style.visibility</p:attrName>
                                        </p:attrNameLst>
                                      </p:cBhvr>
                                      <p:to>
                                        <p:strVal val="visible"/>
                                      </p:to>
                                    </p:set>
                                    <p:anim calcmode="lin" valueType="num">
                                      <p:cBhvr>
                                        <p:cTn id="46" dur="750" fill="hold"/>
                                        <p:tgtEl>
                                          <p:spTgt spid="65"/>
                                        </p:tgtEl>
                                        <p:attrNameLst>
                                          <p:attrName>ppt_w</p:attrName>
                                        </p:attrNameLst>
                                      </p:cBhvr>
                                      <p:tavLst>
                                        <p:tav tm="0">
                                          <p:val>
                                            <p:fltVal val="0"/>
                                          </p:val>
                                        </p:tav>
                                        <p:tav tm="100000">
                                          <p:val>
                                            <p:strVal val="#ppt_w"/>
                                          </p:val>
                                        </p:tav>
                                      </p:tavLst>
                                    </p:anim>
                                    <p:anim calcmode="lin" valueType="num">
                                      <p:cBhvr>
                                        <p:cTn id="47" dur="750" fill="hold"/>
                                        <p:tgtEl>
                                          <p:spTgt spid="65"/>
                                        </p:tgtEl>
                                        <p:attrNameLst>
                                          <p:attrName>ppt_h</p:attrName>
                                        </p:attrNameLst>
                                      </p:cBhvr>
                                      <p:tavLst>
                                        <p:tav tm="0">
                                          <p:val>
                                            <p:fltVal val="0"/>
                                          </p:val>
                                        </p:tav>
                                        <p:tav tm="100000">
                                          <p:val>
                                            <p:strVal val="#ppt_h"/>
                                          </p:val>
                                        </p:tav>
                                      </p:tavLst>
                                    </p:anim>
                                    <p:animEffect transition="in" filter="fade">
                                      <p:cBhvr>
                                        <p:cTn id="48" dur="750"/>
                                        <p:tgtEl>
                                          <p:spTgt spid="65"/>
                                        </p:tgtEl>
                                      </p:cBhvr>
                                    </p:animEffect>
                                  </p:childTnLst>
                                </p:cTn>
                              </p:par>
                              <p:par>
                                <p:cTn id="49" presetID="2" presetClass="entr" presetSubtype="2"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tgtEl>
                                          <p:spTgt spid="30"/>
                                        </p:tgtEl>
                                        <p:attrNameLst>
                                          <p:attrName>ppt_x</p:attrName>
                                        </p:attrNameLst>
                                      </p:cBhvr>
                                      <p:tavLst>
                                        <p:tav tm="0">
                                          <p:val>
                                            <p:strVal val="1+#ppt_w/2"/>
                                          </p:val>
                                        </p:tav>
                                        <p:tav tm="100000">
                                          <p:val>
                                            <p:strVal val="#ppt_x"/>
                                          </p:val>
                                        </p:tav>
                                      </p:tavLst>
                                    </p:anim>
                                    <p:anim calcmode="lin" valueType="num">
                                      <p:cBhvr additive="base">
                                        <p:cTn id="52" dur="1000" fill="hold"/>
                                        <p:tgtEl>
                                          <p:spTgt spid="30"/>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50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1000" fill="hold"/>
                                        <p:tgtEl>
                                          <p:spTgt spid="34"/>
                                        </p:tgtEl>
                                        <p:attrNameLst>
                                          <p:attrName>ppt_x</p:attrName>
                                        </p:attrNameLst>
                                      </p:cBhvr>
                                      <p:tavLst>
                                        <p:tav tm="0">
                                          <p:val>
                                            <p:strVal val="1+#ppt_w/2"/>
                                          </p:val>
                                        </p:tav>
                                        <p:tav tm="100000">
                                          <p:val>
                                            <p:strVal val="#ppt_x"/>
                                          </p:val>
                                        </p:tav>
                                      </p:tavLst>
                                    </p:anim>
                                    <p:anim calcmode="lin" valueType="num">
                                      <p:cBhvr additive="base">
                                        <p:cTn id="56"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63" grpId="0" animBg="1"/>
      <p:bldP spid="63" grpId="1" animBg="1"/>
      <p:bldP spid="64" grpId="0" animBg="1"/>
      <p:bldP spid="64" grpId="1" animBg="1"/>
      <p:bldP spid="6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1363575" y="2204680"/>
            <a:ext cx="3000210" cy="3000210"/>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 name="椭圆 4"/>
          <p:cNvSpPr/>
          <p:nvPr/>
        </p:nvSpPr>
        <p:spPr>
          <a:xfrm>
            <a:off x="4940591" y="2204680"/>
            <a:ext cx="3000210" cy="3000210"/>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椭圆 5"/>
          <p:cNvSpPr/>
          <p:nvPr/>
        </p:nvSpPr>
        <p:spPr>
          <a:xfrm>
            <a:off x="8517607" y="2204680"/>
            <a:ext cx="3000210" cy="3000210"/>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20" name="组合 29"/>
          <p:cNvGrpSpPr>
            <a:grpSpLocks/>
          </p:cNvGrpSpPr>
          <p:nvPr/>
        </p:nvGrpSpPr>
        <p:grpSpPr bwMode="auto">
          <a:xfrm>
            <a:off x="2532184" y="1789553"/>
            <a:ext cx="662992" cy="665225"/>
            <a:chOff x="2484120" y="1661160"/>
            <a:chExt cx="472440" cy="472440"/>
          </a:xfrm>
        </p:grpSpPr>
        <p:sp>
          <p:nvSpPr>
            <p:cNvPr id="24" name="椭圆 23"/>
            <p:cNvSpPr/>
            <p:nvPr/>
          </p:nvSpPr>
          <p:spPr>
            <a:xfrm>
              <a:off x="2484120" y="1661160"/>
              <a:ext cx="472440" cy="4724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8" name="矩形 26"/>
            <p:cNvSpPr>
              <a:spLocks noChangeArrowheads="1"/>
            </p:cNvSpPr>
            <p:nvPr/>
          </p:nvSpPr>
          <p:spPr bwMode="auto">
            <a:xfrm>
              <a:off x="254782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82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 name="组合 30"/>
          <p:cNvGrpSpPr>
            <a:grpSpLocks/>
          </p:cNvGrpSpPr>
          <p:nvPr/>
        </p:nvGrpSpPr>
        <p:grpSpPr bwMode="auto">
          <a:xfrm>
            <a:off x="6109200" y="1789553"/>
            <a:ext cx="662992" cy="665225"/>
            <a:chOff x="5151120" y="1661160"/>
            <a:chExt cx="472440" cy="472440"/>
          </a:xfrm>
        </p:grpSpPr>
        <p:sp>
          <p:nvSpPr>
            <p:cNvPr id="25" name="椭圆 24"/>
            <p:cNvSpPr/>
            <p:nvPr/>
          </p:nvSpPr>
          <p:spPr>
            <a:xfrm>
              <a:off x="5151120" y="1661160"/>
              <a:ext cx="472440" cy="47244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6" name="矩形 27"/>
            <p:cNvSpPr>
              <a:spLocks noChangeArrowheads="1"/>
            </p:cNvSpPr>
            <p:nvPr/>
          </p:nvSpPr>
          <p:spPr bwMode="auto">
            <a:xfrm>
              <a:off x="519958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828"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组合 31"/>
          <p:cNvGrpSpPr>
            <a:grpSpLocks/>
          </p:cNvGrpSpPr>
          <p:nvPr/>
        </p:nvGrpSpPr>
        <p:grpSpPr bwMode="auto">
          <a:xfrm>
            <a:off x="9686216" y="1789553"/>
            <a:ext cx="662992" cy="665225"/>
            <a:chOff x="7856220" y="1661160"/>
            <a:chExt cx="472440" cy="472440"/>
          </a:xfrm>
        </p:grpSpPr>
        <p:sp>
          <p:nvSpPr>
            <p:cNvPr id="26" name="椭圆 25"/>
            <p:cNvSpPr/>
            <p:nvPr/>
          </p:nvSpPr>
          <p:spPr>
            <a:xfrm>
              <a:off x="7856220" y="1661160"/>
              <a:ext cx="472440" cy="4724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2784" name="矩形 28"/>
            <p:cNvSpPr>
              <a:spLocks noChangeArrowheads="1"/>
            </p:cNvSpPr>
            <p:nvPr/>
          </p:nvSpPr>
          <p:spPr bwMode="auto">
            <a:xfrm>
              <a:off x="7912304" y="1745731"/>
              <a:ext cx="332632" cy="280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en-US" altLang="zh-CN" sz="1969" b="1">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828">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15"/>
          <p:cNvSpPr txBox="1"/>
          <p:nvPr/>
        </p:nvSpPr>
        <p:spPr>
          <a:xfrm>
            <a:off x="1667960"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3" name="TextBox 16"/>
          <p:cNvSpPr txBox="1"/>
          <p:nvPr/>
        </p:nvSpPr>
        <p:spPr>
          <a:xfrm>
            <a:off x="1955578"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15"/>
          <p:cNvSpPr txBox="1"/>
          <p:nvPr/>
        </p:nvSpPr>
        <p:spPr>
          <a:xfrm>
            <a:off x="5256120"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5" name="TextBox 16"/>
          <p:cNvSpPr txBox="1"/>
          <p:nvPr/>
        </p:nvSpPr>
        <p:spPr>
          <a:xfrm>
            <a:off x="5643927"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5"/>
          <p:cNvSpPr txBox="1"/>
          <p:nvPr/>
        </p:nvSpPr>
        <p:spPr>
          <a:xfrm>
            <a:off x="8821992" y="5748578"/>
            <a:ext cx="2391440" cy="738664"/>
          </a:xfrm>
          <a:prstGeom prst="rect">
            <a:avLst/>
          </a:prstGeom>
          <a:noFill/>
        </p:spPr>
        <p:txBody>
          <a:bodyPr wrap="square" lIns="0" tIns="0" rIns="0" bIns="0" rtlCol="0">
            <a:spAutoFit/>
          </a:bodyPr>
          <a:lstStyle/>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sp>
        <p:nvSpPr>
          <p:cNvPr id="37" name="TextBox 16"/>
          <p:cNvSpPr txBox="1"/>
          <p:nvPr/>
        </p:nvSpPr>
        <p:spPr>
          <a:xfrm>
            <a:off x="9109610" y="5427847"/>
            <a:ext cx="1615827" cy="215444"/>
          </a:xfrm>
          <a:prstGeom prst="rect">
            <a:avLst/>
          </a:prstGeom>
          <a:noFill/>
        </p:spPr>
        <p:txBody>
          <a:bodyPr wrap="none" lIns="0" tIns="0" rIns="0" bIns="0" rtlCol="0">
            <a:spAutoFit/>
          </a:bodyPr>
          <a:lstStyle/>
          <a:p>
            <a:pPr algn="just"/>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33149827"/>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53" presetClass="entr" presetSubtype="16" fill="hold" nodeType="withEffect">
                                  <p:stCondLst>
                                    <p:cond delay="7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750" fill="hold"/>
                                        <p:tgtEl>
                                          <p:spTgt spid="20"/>
                                        </p:tgtEl>
                                        <p:attrNameLst>
                                          <p:attrName>ppt_w</p:attrName>
                                        </p:attrNameLst>
                                      </p:cBhvr>
                                      <p:tavLst>
                                        <p:tav tm="0">
                                          <p:val>
                                            <p:fltVal val="0"/>
                                          </p:val>
                                        </p:tav>
                                        <p:tav tm="100000">
                                          <p:val>
                                            <p:strVal val="#ppt_w"/>
                                          </p:val>
                                        </p:tav>
                                      </p:tavLst>
                                    </p:anim>
                                    <p:anim calcmode="lin" valueType="num">
                                      <p:cBhvr>
                                        <p:cTn id="23" dur="750" fill="hold"/>
                                        <p:tgtEl>
                                          <p:spTgt spid="20"/>
                                        </p:tgtEl>
                                        <p:attrNameLst>
                                          <p:attrName>ppt_h</p:attrName>
                                        </p:attrNameLst>
                                      </p:cBhvr>
                                      <p:tavLst>
                                        <p:tav tm="0">
                                          <p:val>
                                            <p:fltVal val="0"/>
                                          </p:val>
                                        </p:tav>
                                        <p:tav tm="100000">
                                          <p:val>
                                            <p:strVal val="#ppt_h"/>
                                          </p:val>
                                        </p:tav>
                                      </p:tavLst>
                                    </p:anim>
                                    <p:animEffect transition="in" filter="fade">
                                      <p:cBhvr>
                                        <p:cTn id="24" dur="750"/>
                                        <p:tgtEl>
                                          <p:spTgt spid="20"/>
                                        </p:tgtEl>
                                      </p:cBhvr>
                                    </p:animEffect>
                                  </p:childTnLst>
                                </p:cTn>
                              </p:par>
                              <p:par>
                                <p:cTn id="25" presetID="53" presetClass="entr" presetSubtype="16" fill="hold" nodeType="withEffect">
                                  <p:stCondLst>
                                    <p:cond delay="900"/>
                                  </p:stCondLst>
                                  <p:childTnLst>
                                    <p:set>
                                      <p:cBhvr>
                                        <p:cTn id="26" dur="1" fill="hold">
                                          <p:stCondLst>
                                            <p:cond delay="0"/>
                                          </p:stCondLst>
                                        </p:cTn>
                                        <p:tgtEl>
                                          <p:spTgt spid="27"/>
                                        </p:tgtEl>
                                        <p:attrNameLst>
                                          <p:attrName>style.visibility</p:attrName>
                                        </p:attrNameLst>
                                      </p:cBhvr>
                                      <p:to>
                                        <p:strVal val="visible"/>
                                      </p:to>
                                    </p:set>
                                    <p:anim calcmode="lin" valueType="num">
                                      <p:cBhvr>
                                        <p:cTn id="27" dur="750" fill="hold"/>
                                        <p:tgtEl>
                                          <p:spTgt spid="27"/>
                                        </p:tgtEl>
                                        <p:attrNameLst>
                                          <p:attrName>ppt_w</p:attrName>
                                        </p:attrNameLst>
                                      </p:cBhvr>
                                      <p:tavLst>
                                        <p:tav tm="0">
                                          <p:val>
                                            <p:fltVal val="0"/>
                                          </p:val>
                                        </p:tav>
                                        <p:tav tm="100000">
                                          <p:val>
                                            <p:strVal val="#ppt_w"/>
                                          </p:val>
                                        </p:tav>
                                      </p:tavLst>
                                    </p:anim>
                                    <p:anim calcmode="lin" valueType="num">
                                      <p:cBhvr>
                                        <p:cTn id="28" dur="750" fill="hold"/>
                                        <p:tgtEl>
                                          <p:spTgt spid="27"/>
                                        </p:tgtEl>
                                        <p:attrNameLst>
                                          <p:attrName>ppt_h</p:attrName>
                                        </p:attrNameLst>
                                      </p:cBhvr>
                                      <p:tavLst>
                                        <p:tav tm="0">
                                          <p:val>
                                            <p:fltVal val="0"/>
                                          </p:val>
                                        </p:tav>
                                        <p:tav tm="100000">
                                          <p:val>
                                            <p:strVal val="#ppt_h"/>
                                          </p:val>
                                        </p:tav>
                                      </p:tavLst>
                                    </p:anim>
                                    <p:animEffect transition="in" filter="fade">
                                      <p:cBhvr>
                                        <p:cTn id="29" dur="750"/>
                                        <p:tgtEl>
                                          <p:spTgt spid="27"/>
                                        </p:tgtEl>
                                      </p:cBhvr>
                                    </p:animEffect>
                                  </p:childTnLst>
                                </p:cTn>
                              </p:par>
                              <p:par>
                                <p:cTn id="30" presetID="53" presetClass="entr" presetSubtype="16" fill="hold" nodeType="withEffect">
                                  <p:stCondLst>
                                    <p:cond delay="1100"/>
                                  </p:stCondLst>
                                  <p:childTnLst>
                                    <p:set>
                                      <p:cBhvr>
                                        <p:cTn id="31" dur="1" fill="hold">
                                          <p:stCondLst>
                                            <p:cond delay="0"/>
                                          </p:stCondLst>
                                        </p:cTn>
                                        <p:tgtEl>
                                          <p:spTgt spid="28"/>
                                        </p:tgtEl>
                                        <p:attrNameLst>
                                          <p:attrName>style.visibility</p:attrName>
                                        </p:attrNameLst>
                                      </p:cBhvr>
                                      <p:to>
                                        <p:strVal val="visible"/>
                                      </p:to>
                                    </p:set>
                                    <p:anim calcmode="lin" valueType="num">
                                      <p:cBhvr>
                                        <p:cTn id="32" dur="750" fill="hold"/>
                                        <p:tgtEl>
                                          <p:spTgt spid="28"/>
                                        </p:tgtEl>
                                        <p:attrNameLst>
                                          <p:attrName>ppt_w</p:attrName>
                                        </p:attrNameLst>
                                      </p:cBhvr>
                                      <p:tavLst>
                                        <p:tav tm="0">
                                          <p:val>
                                            <p:fltVal val="0"/>
                                          </p:val>
                                        </p:tav>
                                        <p:tav tm="100000">
                                          <p:val>
                                            <p:strVal val="#ppt_w"/>
                                          </p:val>
                                        </p:tav>
                                      </p:tavLst>
                                    </p:anim>
                                    <p:anim calcmode="lin" valueType="num">
                                      <p:cBhvr>
                                        <p:cTn id="33" dur="750" fill="hold"/>
                                        <p:tgtEl>
                                          <p:spTgt spid="28"/>
                                        </p:tgtEl>
                                        <p:attrNameLst>
                                          <p:attrName>ppt_h</p:attrName>
                                        </p:attrNameLst>
                                      </p:cBhvr>
                                      <p:tavLst>
                                        <p:tav tm="0">
                                          <p:val>
                                            <p:fltVal val="0"/>
                                          </p:val>
                                        </p:tav>
                                        <p:tav tm="100000">
                                          <p:val>
                                            <p:strVal val="#ppt_h"/>
                                          </p:val>
                                        </p:tav>
                                      </p:tavLst>
                                    </p:anim>
                                    <p:animEffect transition="in" filter="fade">
                                      <p:cBhvr>
                                        <p:cTn id="34" dur="750"/>
                                        <p:tgtEl>
                                          <p:spTgt spid="28"/>
                                        </p:tgtEl>
                                      </p:cBhvr>
                                    </p:animEffect>
                                  </p:childTnLst>
                                </p:cTn>
                              </p:par>
                              <p:par>
                                <p:cTn id="35" presetID="17" presetClass="entr" presetSubtype="1" fill="hold" grpId="0" nodeType="withEffect">
                                  <p:stCondLst>
                                    <p:cond delay="1100"/>
                                  </p:stCondLst>
                                  <p:iterate type="lt">
                                    <p:tmPct val="40000"/>
                                  </p:iterate>
                                  <p:childTnLst>
                                    <p:set>
                                      <p:cBhvr>
                                        <p:cTn id="36" dur="1" fill="hold">
                                          <p:stCondLst>
                                            <p:cond delay="0"/>
                                          </p:stCondLst>
                                        </p:cTn>
                                        <p:tgtEl>
                                          <p:spTgt spid="33"/>
                                        </p:tgtEl>
                                        <p:attrNameLst>
                                          <p:attrName>style.visibility</p:attrName>
                                        </p:attrNameLst>
                                      </p:cBhvr>
                                      <p:to>
                                        <p:strVal val="visible"/>
                                      </p:to>
                                    </p:set>
                                    <p:anim calcmode="lin" valueType="num">
                                      <p:cBhvr>
                                        <p:cTn id="37" dur="700" fill="hold"/>
                                        <p:tgtEl>
                                          <p:spTgt spid="33"/>
                                        </p:tgtEl>
                                        <p:attrNameLst>
                                          <p:attrName>ppt_x</p:attrName>
                                        </p:attrNameLst>
                                      </p:cBhvr>
                                      <p:tavLst>
                                        <p:tav tm="0">
                                          <p:val>
                                            <p:strVal val="#ppt_x"/>
                                          </p:val>
                                        </p:tav>
                                        <p:tav tm="100000">
                                          <p:val>
                                            <p:strVal val="#ppt_x"/>
                                          </p:val>
                                        </p:tav>
                                      </p:tavLst>
                                    </p:anim>
                                    <p:anim calcmode="lin" valueType="num">
                                      <p:cBhvr>
                                        <p:cTn id="38" dur="700" fill="hold"/>
                                        <p:tgtEl>
                                          <p:spTgt spid="33"/>
                                        </p:tgtEl>
                                        <p:attrNameLst>
                                          <p:attrName>ppt_y</p:attrName>
                                        </p:attrNameLst>
                                      </p:cBhvr>
                                      <p:tavLst>
                                        <p:tav tm="0">
                                          <p:val>
                                            <p:strVal val="#ppt_y-#ppt_h/2"/>
                                          </p:val>
                                        </p:tav>
                                        <p:tav tm="100000">
                                          <p:val>
                                            <p:strVal val="#ppt_y"/>
                                          </p:val>
                                        </p:tav>
                                      </p:tavLst>
                                    </p:anim>
                                    <p:anim calcmode="lin" valueType="num">
                                      <p:cBhvr>
                                        <p:cTn id="39" dur="700" fill="hold"/>
                                        <p:tgtEl>
                                          <p:spTgt spid="33"/>
                                        </p:tgtEl>
                                        <p:attrNameLst>
                                          <p:attrName>ppt_w</p:attrName>
                                        </p:attrNameLst>
                                      </p:cBhvr>
                                      <p:tavLst>
                                        <p:tav tm="0">
                                          <p:val>
                                            <p:strVal val="#ppt_w"/>
                                          </p:val>
                                        </p:tav>
                                        <p:tav tm="100000">
                                          <p:val>
                                            <p:strVal val="#ppt_w"/>
                                          </p:val>
                                        </p:tav>
                                      </p:tavLst>
                                    </p:anim>
                                    <p:anim calcmode="lin" valueType="num">
                                      <p:cBhvr>
                                        <p:cTn id="40" dur="700" fill="hold"/>
                                        <p:tgtEl>
                                          <p:spTgt spid="33"/>
                                        </p:tgtEl>
                                        <p:attrNameLst>
                                          <p:attrName>ppt_h</p:attrName>
                                        </p:attrNameLst>
                                      </p:cBhvr>
                                      <p:tavLst>
                                        <p:tav tm="0">
                                          <p:val>
                                            <p:fltVal val="0"/>
                                          </p:val>
                                        </p:tav>
                                        <p:tav tm="100000">
                                          <p:val>
                                            <p:strVal val="#ppt_h"/>
                                          </p:val>
                                        </p:tav>
                                      </p:tavLst>
                                    </p:anim>
                                  </p:childTnLst>
                                </p:cTn>
                              </p:par>
                              <p:par>
                                <p:cTn id="41" presetID="22" presetClass="entr" presetSubtype="8" fill="hold" grpId="0" nodeType="withEffect">
                                  <p:stCondLst>
                                    <p:cond delay="110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700"/>
                                        <p:tgtEl>
                                          <p:spTgt spid="32"/>
                                        </p:tgtEl>
                                      </p:cBhvr>
                                    </p:animEffect>
                                  </p:childTnLst>
                                </p:cTn>
                              </p:par>
                              <p:par>
                                <p:cTn id="44" presetID="17" presetClass="entr" presetSubtype="1" fill="hold" grpId="0" nodeType="withEffect">
                                  <p:stCondLst>
                                    <p:cond delay="1400"/>
                                  </p:stCondLst>
                                  <p:iterate type="lt">
                                    <p:tmPct val="40000"/>
                                  </p:iterate>
                                  <p:childTnLst>
                                    <p:set>
                                      <p:cBhvr>
                                        <p:cTn id="45" dur="1" fill="hold">
                                          <p:stCondLst>
                                            <p:cond delay="0"/>
                                          </p:stCondLst>
                                        </p:cTn>
                                        <p:tgtEl>
                                          <p:spTgt spid="35"/>
                                        </p:tgtEl>
                                        <p:attrNameLst>
                                          <p:attrName>style.visibility</p:attrName>
                                        </p:attrNameLst>
                                      </p:cBhvr>
                                      <p:to>
                                        <p:strVal val="visible"/>
                                      </p:to>
                                    </p:set>
                                    <p:anim calcmode="lin" valueType="num">
                                      <p:cBhvr>
                                        <p:cTn id="46" dur="700" fill="hold"/>
                                        <p:tgtEl>
                                          <p:spTgt spid="35"/>
                                        </p:tgtEl>
                                        <p:attrNameLst>
                                          <p:attrName>ppt_x</p:attrName>
                                        </p:attrNameLst>
                                      </p:cBhvr>
                                      <p:tavLst>
                                        <p:tav tm="0">
                                          <p:val>
                                            <p:strVal val="#ppt_x"/>
                                          </p:val>
                                        </p:tav>
                                        <p:tav tm="100000">
                                          <p:val>
                                            <p:strVal val="#ppt_x"/>
                                          </p:val>
                                        </p:tav>
                                      </p:tavLst>
                                    </p:anim>
                                    <p:anim calcmode="lin" valueType="num">
                                      <p:cBhvr>
                                        <p:cTn id="47" dur="700" fill="hold"/>
                                        <p:tgtEl>
                                          <p:spTgt spid="35"/>
                                        </p:tgtEl>
                                        <p:attrNameLst>
                                          <p:attrName>ppt_y</p:attrName>
                                        </p:attrNameLst>
                                      </p:cBhvr>
                                      <p:tavLst>
                                        <p:tav tm="0">
                                          <p:val>
                                            <p:strVal val="#ppt_y-#ppt_h/2"/>
                                          </p:val>
                                        </p:tav>
                                        <p:tav tm="100000">
                                          <p:val>
                                            <p:strVal val="#ppt_y"/>
                                          </p:val>
                                        </p:tav>
                                      </p:tavLst>
                                    </p:anim>
                                    <p:anim calcmode="lin" valueType="num">
                                      <p:cBhvr>
                                        <p:cTn id="48" dur="700" fill="hold"/>
                                        <p:tgtEl>
                                          <p:spTgt spid="35"/>
                                        </p:tgtEl>
                                        <p:attrNameLst>
                                          <p:attrName>ppt_w</p:attrName>
                                        </p:attrNameLst>
                                      </p:cBhvr>
                                      <p:tavLst>
                                        <p:tav tm="0">
                                          <p:val>
                                            <p:strVal val="#ppt_w"/>
                                          </p:val>
                                        </p:tav>
                                        <p:tav tm="100000">
                                          <p:val>
                                            <p:strVal val="#ppt_w"/>
                                          </p:val>
                                        </p:tav>
                                      </p:tavLst>
                                    </p:anim>
                                    <p:anim calcmode="lin" valueType="num">
                                      <p:cBhvr>
                                        <p:cTn id="49" dur="700" fill="hold"/>
                                        <p:tgtEl>
                                          <p:spTgt spid="35"/>
                                        </p:tgtEl>
                                        <p:attrNameLst>
                                          <p:attrName>ppt_h</p:attrName>
                                        </p:attrNameLst>
                                      </p:cBhvr>
                                      <p:tavLst>
                                        <p:tav tm="0">
                                          <p:val>
                                            <p:fltVal val="0"/>
                                          </p:val>
                                        </p:tav>
                                        <p:tav tm="100000">
                                          <p:val>
                                            <p:strVal val="#ppt_h"/>
                                          </p:val>
                                        </p:tav>
                                      </p:tavLst>
                                    </p:anim>
                                  </p:childTnLst>
                                </p:cTn>
                              </p:par>
                              <p:par>
                                <p:cTn id="50" presetID="22" presetClass="entr" presetSubtype="8" fill="hold" grpId="0" nodeType="withEffect">
                                  <p:stCondLst>
                                    <p:cond delay="1400"/>
                                  </p:stCondLst>
                                  <p:childTnLst>
                                    <p:set>
                                      <p:cBhvr>
                                        <p:cTn id="51" dur="1" fill="hold">
                                          <p:stCondLst>
                                            <p:cond delay="0"/>
                                          </p:stCondLst>
                                        </p:cTn>
                                        <p:tgtEl>
                                          <p:spTgt spid="34"/>
                                        </p:tgtEl>
                                        <p:attrNameLst>
                                          <p:attrName>style.visibility</p:attrName>
                                        </p:attrNameLst>
                                      </p:cBhvr>
                                      <p:to>
                                        <p:strVal val="visible"/>
                                      </p:to>
                                    </p:set>
                                    <p:animEffect transition="in" filter="wipe(left)">
                                      <p:cBhvr>
                                        <p:cTn id="52" dur="700"/>
                                        <p:tgtEl>
                                          <p:spTgt spid="34"/>
                                        </p:tgtEl>
                                      </p:cBhvr>
                                    </p:animEffect>
                                  </p:childTnLst>
                                </p:cTn>
                              </p:par>
                              <p:par>
                                <p:cTn id="53" presetID="17" presetClass="entr" presetSubtype="1" fill="hold" grpId="0" nodeType="withEffect">
                                  <p:stCondLst>
                                    <p:cond delay="1600"/>
                                  </p:stCondLst>
                                  <p:iterate type="lt">
                                    <p:tmPct val="40000"/>
                                  </p:iterate>
                                  <p:childTnLst>
                                    <p:set>
                                      <p:cBhvr>
                                        <p:cTn id="54" dur="1" fill="hold">
                                          <p:stCondLst>
                                            <p:cond delay="0"/>
                                          </p:stCondLst>
                                        </p:cTn>
                                        <p:tgtEl>
                                          <p:spTgt spid="37"/>
                                        </p:tgtEl>
                                        <p:attrNameLst>
                                          <p:attrName>style.visibility</p:attrName>
                                        </p:attrNameLst>
                                      </p:cBhvr>
                                      <p:to>
                                        <p:strVal val="visible"/>
                                      </p:to>
                                    </p:set>
                                    <p:anim calcmode="lin" valueType="num">
                                      <p:cBhvr>
                                        <p:cTn id="55" dur="700" fill="hold"/>
                                        <p:tgtEl>
                                          <p:spTgt spid="37"/>
                                        </p:tgtEl>
                                        <p:attrNameLst>
                                          <p:attrName>ppt_x</p:attrName>
                                        </p:attrNameLst>
                                      </p:cBhvr>
                                      <p:tavLst>
                                        <p:tav tm="0">
                                          <p:val>
                                            <p:strVal val="#ppt_x"/>
                                          </p:val>
                                        </p:tav>
                                        <p:tav tm="100000">
                                          <p:val>
                                            <p:strVal val="#ppt_x"/>
                                          </p:val>
                                        </p:tav>
                                      </p:tavLst>
                                    </p:anim>
                                    <p:anim calcmode="lin" valueType="num">
                                      <p:cBhvr>
                                        <p:cTn id="56" dur="700" fill="hold"/>
                                        <p:tgtEl>
                                          <p:spTgt spid="37"/>
                                        </p:tgtEl>
                                        <p:attrNameLst>
                                          <p:attrName>ppt_y</p:attrName>
                                        </p:attrNameLst>
                                      </p:cBhvr>
                                      <p:tavLst>
                                        <p:tav tm="0">
                                          <p:val>
                                            <p:strVal val="#ppt_y-#ppt_h/2"/>
                                          </p:val>
                                        </p:tav>
                                        <p:tav tm="100000">
                                          <p:val>
                                            <p:strVal val="#ppt_y"/>
                                          </p:val>
                                        </p:tav>
                                      </p:tavLst>
                                    </p:anim>
                                    <p:anim calcmode="lin" valueType="num">
                                      <p:cBhvr>
                                        <p:cTn id="57" dur="700" fill="hold"/>
                                        <p:tgtEl>
                                          <p:spTgt spid="37"/>
                                        </p:tgtEl>
                                        <p:attrNameLst>
                                          <p:attrName>ppt_w</p:attrName>
                                        </p:attrNameLst>
                                      </p:cBhvr>
                                      <p:tavLst>
                                        <p:tav tm="0">
                                          <p:val>
                                            <p:strVal val="#ppt_w"/>
                                          </p:val>
                                        </p:tav>
                                        <p:tav tm="100000">
                                          <p:val>
                                            <p:strVal val="#ppt_w"/>
                                          </p:val>
                                        </p:tav>
                                      </p:tavLst>
                                    </p:anim>
                                    <p:anim calcmode="lin" valueType="num">
                                      <p:cBhvr>
                                        <p:cTn id="58" dur="700" fill="hold"/>
                                        <p:tgtEl>
                                          <p:spTgt spid="37"/>
                                        </p:tgtEl>
                                        <p:attrNameLst>
                                          <p:attrName>ppt_h</p:attrName>
                                        </p:attrNameLst>
                                      </p:cBhvr>
                                      <p:tavLst>
                                        <p:tav tm="0">
                                          <p:val>
                                            <p:fltVal val="0"/>
                                          </p:val>
                                        </p:tav>
                                        <p:tav tm="100000">
                                          <p:val>
                                            <p:strVal val="#ppt_h"/>
                                          </p:val>
                                        </p:tav>
                                      </p:tavLst>
                                    </p:anim>
                                  </p:childTnLst>
                                </p:cTn>
                              </p:par>
                              <p:par>
                                <p:cTn id="59" presetID="22" presetClass="entr" presetSubtype="8" fill="hold" grpId="0" nodeType="withEffect">
                                  <p:stCondLst>
                                    <p:cond delay="1600"/>
                                  </p:stCondLst>
                                  <p:childTnLst>
                                    <p:set>
                                      <p:cBhvr>
                                        <p:cTn id="60" dur="1" fill="hold">
                                          <p:stCondLst>
                                            <p:cond delay="0"/>
                                          </p:stCondLst>
                                        </p:cTn>
                                        <p:tgtEl>
                                          <p:spTgt spid="36"/>
                                        </p:tgtEl>
                                        <p:attrNameLst>
                                          <p:attrName>style.visibility</p:attrName>
                                        </p:attrNameLst>
                                      </p:cBhvr>
                                      <p:to>
                                        <p:strVal val="visible"/>
                                      </p:to>
                                    </p:set>
                                    <p:animEffect transition="in" filter="wipe(left)">
                                      <p:cBhvr>
                                        <p:cTn id="61" dur="7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32" grpId="0"/>
      <p:bldP spid="33" grpId="0"/>
      <p:bldP spid="34" grpId="0"/>
      <p:bldP spid="35" grpId="0"/>
      <p:bldP spid="36"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550191" y="1698171"/>
            <a:ext cx="3372480" cy="2915834"/>
            <a:chOff x="524164" y="1385451"/>
            <a:chExt cx="3717636" cy="3214255"/>
          </a:xfrm>
        </p:grpSpPr>
        <p:graphicFrame>
          <p:nvGraphicFramePr>
            <p:cNvPr id="7" name="Chart 6"/>
            <p:cNvGraphicFramePr/>
            <p:nvPr>
              <p:extLst/>
            </p:nvPr>
          </p:nvGraphicFramePr>
          <p:xfrm>
            <a:off x="524164" y="1385451"/>
            <a:ext cx="3717636" cy="3214255"/>
          </p:xfrm>
          <a:graphic>
            <a:graphicData uri="http://schemas.openxmlformats.org/drawingml/2006/chart">
              <c:chart xmlns:c="http://schemas.openxmlformats.org/drawingml/2006/chart" xmlns:r="http://schemas.openxmlformats.org/officeDocument/2006/relationships" r:id="rId3"/>
            </a:graphicData>
          </a:graphic>
        </p:graphicFrame>
        <p:sp>
          <p:nvSpPr>
            <p:cNvPr id="17" name="TextBox 16"/>
            <p:cNvSpPr txBox="1"/>
            <p:nvPr/>
          </p:nvSpPr>
          <p:spPr>
            <a:xfrm>
              <a:off x="139396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2516185" y="2336680"/>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06027" y="3485403"/>
              <a:ext cx="953905"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4743136" y="1698171"/>
            <a:ext cx="3372480" cy="2915834"/>
            <a:chOff x="4237182" y="1385451"/>
            <a:chExt cx="3717636" cy="3214255"/>
          </a:xfrm>
        </p:grpSpPr>
        <p:graphicFrame>
          <p:nvGraphicFramePr>
            <p:cNvPr id="10" name="Chart 9"/>
            <p:cNvGraphicFramePr/>
            <p:nvPr>
              <p:extLst/>
            </p:nvPr>
          </p:nvGraphicFramePr>
          <p:xfrm>
            <a:off x="4237182" y="1385451"/>
            <a:ext cx="3717636" cy="3214255"/>
          </p:xfrm>
          <a:graphic>
            <a:graphicData uri="http://schemas.openxmlformats.org/drawingml/2006/chart">
              <c:chart xmlns:c="http://schemas.openxmlformats.org/drawingml/2006/chart" xmlns:r="http://schemas.openxmlformats.org/officeDocument/2006/relationships" r:id="rId4"/>
            </a:graphicData>
          </a:graphic>
        </p:graphicFrame>
        <p:sp>
          <p:nvSpPr>
            <p:cNvPr id="18" name="TextBox 17"/>
            <p:cNvSpPr txBox="1"/>
            <p:nvPr/>
          </p:nvSpPr>
          <p:spPr>
            <a:xfrm>
              <a:off x="6231240"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5049896" y="2399364"/>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2"/>
            <p:cNvSpPr txBox="1"/>
            <p:nvPr/>
          </p:nvSpPr>
          <p:spPr>
            <a:xfrm>
              <a:off x="5310957" y="3487232"/>
              <a:ext cx="977540"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926910" y="1698171"/>
            <a:ext cx="3372480" cy="2915834"/>
            <a:chOff x="7950201" y="1385451"/>
            <a:chExt cx="3717636" cy="3214255"/>
          </a:xfrm>
        </p:grpSpPr>
        <p:graphicFrame>
          <p:nvGraphicFramePr>
            <p:cNvPr id="11" name="Chart 10"/>
            <p:cNvGraphicFramePr/>
            <p:nvPr>
              <p:extLst/>
            </p:nvPr>
          </p:nvGraphicFramePr>
          <p:xfrm>
            <a:off x="7950201" y="1385451"/>
            <a:ext cx="3717636" cy="3214255"/>
          </p:xfrm>
          <a:graphic>
            <a:graphicData uri="http://schemas.openxmlformats.org/drawingml/2006/chart">
              <c:chart xmlns:c="http://schemas.openxmlformats.org/drawingml/2006/chart" xmlns:r="http://schemas.openxmlformats.org/officeDocument/2006/relationships" r:id="rId5"/>
            </a:graphicData>
          </a:graphic>
        </p:graphicFrame>
        <p:sp>
          <p:nvSpPr>
            <p:cNvPr id="21" name="TextBox 20"/>
            <p:cNvSpPr txBox="1"/>
            <p:nvPr/>
          </p:nvSpPr>
          <p:spPr>
            <a:xfrm>
              <a:off x="8751365"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9912284" y="2359405"/>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9452420" y="3442893"/>
              <a:ext cx="952631" cy="590340"/>
            </a:xfrm>
            <a:prstGeom prst="rect">
              <a:avLst/>
            </a:prstGeom>
            <a:noFill/>
          </p:spPr>
          <p:txBody>
            <a:bodyPr wrap="square" rtlCol="0">
              <a:spAutoFit/>
            </a:bodyPr>
            <a:lstStyle/>
            <a:p>
              <a:pPr algn="ctr">
                <a:lnSpc>
                  <a:spcPct val="120000"/>
                </a:lnSpc>
              </a:pPr>
              <a:r>
                <a:rPr lang="zh-CN" altLang="en-US" sz="12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2052972" y="4850922"/>
            <a:ext cx="2366919" cy="1501707"/>
            <a:chOff x="1260763" y="4599710"/>
            <a:chExt cx="2244436" cy="2036618"/>
          </a:xfrm>
        </p:grpSpPr>
        <p:sp>
          <p:nvSpPr>
            <p:cNvPr id="13" name="Rounded Rectangle 12"/>
            <p:cNvSpPr/>
            <p:nvPr/>
          </p:nvSpPr>
          <p:spPr>
            <a:xfrm>
              <a:off x="1260763" y="4599710"/>
              <a:ext cx="2244436" cy="2036618"/>
            </a:xfrm>
            <a:prstGeom prst="roundRect">
              <a:avLst>
                <a:gd name="adj" fmla="val 1041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1393046"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699568"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5245917" y="4850922"/>
            <a:ext cx="2366919" cy="1501707"/>
            <a:chOff x="4973782" y="4599710"/>
            <a:chExt cx="2244436" cy="2036618"/>
          </a:xfrm>
        </p:grpSpPr>
        <p:sp>
          <p:nvSpPr>
            <p:cNvPr id="15" name="Rounded Rectangle 14"/>
            <p:cNvSpPr/>
            <p:nvPr/>
          </p:nvSpPr>
          <p:spPr>
            <a:xfrm>
              <a:off x="4973782" y="4599710"/>
              <a:ext cx="2244436" cy="2036618"/>
            </a:xfrm>
            <a:prstGeom prst="roundRect">
              <a:avLst>
                <a:gd name="adj" fmla="val 1041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5106065"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5412587"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429691" y="4850922"/>
            <a:ext cx="2366919" cy="1501707"/>
            <a:chOff x="8686801" y="4599710"/>
            <a:chExt cx="2244436" cy="2036618"/>
          </a:xfrm>
        </p:grpSpPr>
        <p:sp>
          <p:nvSpPr>
            <p:cNvPr id="16" name="Rounded Rectangle 15"/>
            <p:cNvSpPr/>
            <p:nvPr/>
          </p:nvSpPr>
          <p:spPr>
            <a:xfrm>
              <a:off x="8686801" y="4599710"/>
              <a:ext cx="2244436" cy="2036618"/>
            </a:xfrm>
            <a:prstGeom prst="roundRect">
              <a:avLst>
                <a:gd name="adj" fmla="val 1041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8819084" y="5419826"/>
              <a:ext cx="1979870" cy="70785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9125606" y="4917434"/>
              <a:ext cx="1366830" cy="445582"/>
            </a:xfrm>
            <a:prstGeom prst="rect">
              <a:avLst/>
            </a:prstGeom>
            <a:noFill/>
          </p:spPr>
          <p:txBody>
            <a:bodyPr wrap="none" rtlCol="0">
              <a:spAutoFit/>
            </a:bodyPr>
            <a:lstStyle/>
            <a:p>
              <a:pPr algn="ctr">
                <a:lnSpc>
                  <a:spcPct val="120000"/>
                </a:lnSpc>
                <a:defRPr sz="1862" b="0" i="0" u="none" strike="noStrike" kern="1200" spc="0" baseline="0">
                  <a:solidFill>
                    <a:srgbClr val="000000">
                      <a:lumMod val="65000"/>
                      <a:lumOff val="35000"/>
                    </a:srgbClr>
                  </a:solidFill>
                  <a:latin typeface="Arial" panose="020B0604020202020204" pitchFamily="34" charset="0"/>
                  <a:ea typeface="微软雅黑" panose="020B0503020204020204" pitchFamily="34" charset="-122"/>
                  <a:cs typeface="+mn-cs"/>
                  <a:sym typeface="Arial" panose="020B0604020202020204" pitchFamily="34" charset="0"/>
                </a:defRPr>
              </a:pPr>
              <a:r>
                <a:rPr lang="zh-CN" altLang="en-US" sz="140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7275378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par>
                          <p:cTn id="26" fill="hold">
                            <p:stCondLst>
                              <p:cond delay="3500"/>
                            </p:stCondLst>
                            <p:childTnLst>
                              <p:par>
                                <p:cTn id="27" presetID="10"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par>
                          <p:cTn id="30" fill="hold">
                            <p:stCondLst>
                              <p:cond delay="4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custDataLst>
              <p:tags r:id="rId2"/>
            </p:custDataLst>
          </p:nvPr>
        </p:nvSpPr>
        <p:spPr>
          <a:xfrm>
            <a:off x="5419780" y="865077"/>
            <a:ext cx="2019191" cy="3211365"/>
          </a:xfrm>
          <a:prstGeom prst="rect">
            <a:avLst/>
          </a:prstGeom>
          <a:noFill/>
          <a:ln w="19050" cap="flat" cmpd="sng" algn="ctr">
            <a:solidFill>
              <a:schemeClr val="accent1"/>
            </a:solid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custDataLst>
              <p:tags r:id="rId3"/>
            </p:custDataLst>
          </p:nvPr>
        </p:nvSpPr>
        <p:spPr>
          <a:xfrm>
            <a:off x="5531007" y="976303"/>
            <a:ext cx="1796737" cy="2036303"/>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4"/>
            </p:custDataLst>
          </p:nvPr>
        </p:nvSpPr>
        <p:spPr>
          <a:xfrm>
            <a:off x="5602231" y="3499304"/>
            <a:ext cx="1617109" cy="454420"/>
          </a:xfrm>
          <a:prstGeom prst="rect">
            <a:avLst/>
          </a:prstGeom>
          <a:noFill/>
        </p:spPr>
        <p:txBody>
          <a:bodyPr vert="horz" wrap="none" lIns="0" tIns="0" rIns="0" bIns="0" rtlCol="0">
            <a:spAutoFit/>
          </a:bodyPr>
          <a:lstStyle/>
          <a:p>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第 </a:t>
            </a:r>
            <a:r>
              <a:rPr lang="zh-CN" altLang="en-US" sz="2953" spc="42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三 </a:t>
            </a:r>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1" name="文本框 20"/>
          <p:cNvSpPr txBox="1"/>
          <p:nvPr>
            <p:custDataLst>
              <p:tags r:id="rId5"/>
            </p:custDataLst>
          </p:nvPr>
        </p:nvSpPr>
        <p:spPr>
          <a:xfrm>
            <a:off x="5485723" y="3108398"/>
            <a:ext cx="1887304" cy="360099"/>
          </a:xfrm>
          <a:prstGeom prst="rect">
            <a:avLst/>
          </a:prstGeom>
          <a:noFill/>
        </p:spPr>
        <p:txBody>
          <a:bodyPr vert="horz" wrap="square" lIns="0" tIns="0" rIns="0" bIns="0" rtlCol="0">
            <a:spAutoFit/>
          </a:bodyPr>
          <a:lstStyle/>
          <a:p>
            <a:pPr algn="ctr">
              <a:lnSpc>
                <a:spcPct val="130000"/>
              </a:lnSpc>
            </a:pPr>
            <a:r>
              <a:rPr lang="en-US" altLang="zh-CN" kern="0" spc="-15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 </a:t>
            </a:r>
            <a:r>
              <a:rPr lang="en-US" altLang="zh-CN" kern="0" spc="-15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THREE</a:t>
            </a:r>
            <a:endParaRPr lang="zh-CN" altLang="en-US" kern="0" spc="-15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custDataLst>
              <p:tags r:id="rId6"/>
            </p:custDataLst>
          </p:nvPr>
        </p:nvSpPr>
        <p:spPr>
          <a:xfrm>
            <a:off x="5419780" y="6987980"/>
            <a:ext cx="2019191" cy="244670"/>
          </a:xfrm>
          <a:prstGeom prst="rect">
            <a:avLst/>
          </a:prstGeom>
          <a:solidFill>
            <a:schemeClr val="accent1"/>
          </a:solid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446823" y="4770623"/>
            <a:ext cx="3965105" cy="677108"/>
          </a:xfrm>
          <a:prstGeom prst="rect">
            <a:avLst/>
          </a:prstGeom>
        </p:spPr>
        <p:txBody>
          <a:bodyPr wrap="square" lIns="0" tIns="0" rIns="0" bIns="0">
            <a:spAutoFit/>
          </a:bodyPr>
          <a:lstStyle/>
          <a:p>
            <a:pPr algn="ctr"/>
            <a:r>
              <a:rPr lang="zh-CN" altLang="en-US"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9" name="TextBox 11"/>
          <p:cNvSpPr txBox="1"/>
          <p:nvPr/>
        </p:nvSpPr>
        <p:spPr>
          <a:xfrm>
            <a:off x="6495526"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24782"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95526"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24782"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95933435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p:cNvGrpSpPr>
          <p:nvPr/>
        </p:nvGrpSpPr>
        <p:grpSpPr bwMode="auto">
          <a:xfrm>
            <a:off x="4573878" y="1975586"/>
            <a:ext cx="4192258" cy="5257064"/>
            <a:chOff x="2977484" y="1071882"/>
            <a:chExt cx="3246853" cy="4071617"/>
          </a:xfrm>
        </p:grpSpPr>
        <p:pic>
          <p:nvPicPr>
            <p:cNvPr id="34837"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402791" y="1409022"/>
              <a:ext cx="2066021" cy="274034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307" fontAlgn="auto">
                <a:lnSpc>
                  <a:spcPct val="150000"/>
                </a:lnSpc>
                <a:spcBef>
                  <a:spcPts val="0"/>
                </a:spcBef>
                <a:spcAft>
                  <a:spcPts val="0"/>
                </a:spcAft>
                <a:defRPr/>
              </a:pPr>
              <a:endParaRPr lang="en-US" sz="1424">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2"/>
          <p:cNvGrpSpPr>
            <a:grpSpLocks/>
          </p:cNvGrpSpPr>
          <p:nvPr/>
        </p:nvGrpSpPr>
        <p:grpSpPr bwMode="auto">
          <a:xfrm>
            <a:off x="8969745" y="2484866"/>
            <a:ext cx="2997979" cy="1095314"/>
            <a:chOff x="6597339" y="1985092"/>
            <a:chExt cx="2133080" cy="778278"/>
          </a:xfrm>
        </p:grpSpPr>
        <p:grpSp>
          <p:nvGrpSpPr>
            <p:cNvPr id="4" name="Group 84"/>
            <p:cNvGrpSpPr>
              <a:grpSpLocks noChangeAspect="1"/>
            </p:cNvGrpSpPr>
            <p:nvPr/>
          </p:nvGrpSpPr>
          <p:grpSpPr>
            <a:xfrm>
              <a:off x="6597339" y="1985092"/>
              <a:ext cx="432000" cy="432000"/>
              <a:chOff x="7275513" y="5302250"/>
              <a:chExt cx="1012825" cy="1012825"/>
            </a:xfrm>
            <a:solidFill>
              <a:schemeClr val="accent1"/>
            </a:solidFill>
          </p:grpSpPr>
          <p:sp>
            <p:nvSpPr>
              <p:cNvPr id="7"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sp>
          <p:nvSpPr>
            <p:cNvPr id="15" name="Text Box 10"/>
            <p:cNvSpPr txBox="1">
              <a:spLocks noChangeArrowheads="1"/>
            </p:cNvSpPr>
            <p:nvPr/>
          </p:nvSpPr>
          <p:spPr bwMode="auto">
            <a:xfrm>
              <a:off x="7124653" y="2008885"/>
              <a:ext cx="1605766" cy="754485"/>
            </a:xfrm>
            <a:prstGeom prst="rect">
              <a:avLst/>
            </a:prstGeom>
            <a:noFill/>
            <a:ln w="9525">
              <a:noFill/>
              <a:miter lim="800000"/>
              <a:headEnd/>
              <a:tailEnd/>
            </a:ln>
          </p:spPr>
          <p:txBody>
            <a:bodyPr lIns="0" tIns="0" rIns="0" bIns="0">
              <a:spAutoFit/>
            </a:body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just">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7" name="组合 26"/>
          <p:cNvGrpSpPr>
            <a:grpSpLocks/>
          </p:cNvGrpSpPr>
          <p:nvPr/>
        </p:nvGrpSpPr>
        <p:grpSpPr bwMode="auto">
          <a:xfrm>
            <a:off x="8949655" y="4768454"/>
            <a:ext cx="3018069" cy="1180141"/>
            <a:chOff x="6597339" y="3205806"/>
            <a:chExt cx="2145995" cy="838848"/>
          </a:xfrm>
        </p:grpSpPr>
        <p:grpSp>
          <p:nvGrpSpPr>
            <p:cNvPr id="9" name="Group 92"/>
            <p:cNvGrpSpPr>
              <a:grpSpLocks noChangeAspect="1"/>
            </p:cNvGrpSpPr>
            <p:nvPr/>
          </p:nvGrpSpPr>
          <p:grpSpPr>
            <a:xfrm>
              <a:off x="6597339" y="3205806"/>
              <a:ext cx="432000" cy="432833"/>
              <a:chOff x="4427538" y="3192463"/>
              <a:chExt cx="823913" cy="825500"/>
            </a:xfrm>
            <a:solidFill>
              <a:schemeClr val="accent1"/>
            </a:solidFill>
          </p:grpSpPr>
          <p:sp>
            <p:nvSpPr>
              <p:cNvPr id="10" name="Oval 23"/>
              <p:cNvSpPr>
                <a:spLocks noChangeArrowheads="1"/>
              </p:cNvSpPr>
              <p:nvPr/>
            </p:nvSpPr>
            <p:spPr bwMode="auto">
              <a:xfrm>
                <a:off x="4813301" y="3825875"/>
                <a:ext cx="57150" cy="57150"/>
              </a:xfrm>
              <a:prstGeom prst="ellipse">
                <a:avLst/>
              </a:prstGeom>
              <a:solidFill>
                <a:srgbClr val="EC2D49"/>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1" name="Rectangle 24"/>
              <p:cNvSpPr>
                <a:spLocks noChangeArrowheads="1"/>
              </p:cNvSpPr>
              <p:nvPr/>
            </p:nvSpPr>
            <p:spPr bwMode="auto">
              <a:xfrm>
                <a:off x="4784726" y="3352800"/>
                <a:ext cx="115888" cy="15875"/>
              </a:xfrm>
              <a:prstGeom prst="rect">
                <a:avLst/>
              </a:prstGeom>
              <a:solidFill>
                <a:srgbClr val="EC2D4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3" name="Oval 26"/>
              <p:cNvSpPr>
                <a:spLocks noChangeArrowheads="1"/>
              </p:cNvSpPr>
              <p:nvPr/>
            </p:nvSpPr>
            <p:spPr bwMode="auto">
              <a:xfrm>
                <a:off x="4926013" y="3351213"/>
                <a:ext cx="22225" cy="19050"/>
              </a:xfrm>
              <a:prstGeom prst="ellipse">
                <a:avLst/>
              </a:prstGeom>
              <a:solidFill>
                <a:srgbClr val="EC2D49"/>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27"/>
              <p:cNvSpPr>
                <a:spLocks noChangeArrowheads="1"/>
              </p:cNvSpPr>
              <p:nvPr/>
            </p:nvSpPr>
            <p:spPr bwMode="auto">
              <a:xfrm>
                <a:off x="4710113" y="3397250"/>
                <a:ext cx="265113" cy="40005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307" fontAlgn="auto">
                  <a:lnSpc>
                    <a:spcPct val="150000"/>
                  </a:lnSpc>
                  <a:spcBef>
                    <a:spcPts val="0"/>
                  </a:spcBef>
                  <a:spcAft>
                    <a:spcPts val="0"/>
                  </a:spcAft>
                  <a:defRPr/>
                </a:pPr>
                <a:endParaRPr lang="id-ID" sz="800">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Text Box 10"/>
            <p:cNvSpPr txBox="1">
              <a:spLocks noChangeArrowheads="1"/>
            </p:cNvSpPr>
            <p:nvPr/>
          </p:nvSpPr>
          <p:spPr bwMode="auto">
            <a:xfrm>
              <a:off x="7137012" y="3289902"/>
              <a:ext cx="1606322" cy="754752"/>
            </a:xfrm>
            <a:prstGeom prst="rect">
              <a:avLst/>
            </a:prstGeom>
            <a:noFill/>
            <a:ln w="9525">
              <a:noFill/>
              <a:miter lim="800000"/>
              <a:headEnd/>
              <a:tailEnd/>
            </a:ln>
          </p:spPr>
          <p:txBody>
            <a:bodyPr lIns="0" tIns="0" rIns="0" bIns="0">
              <a:spAutoFit/>
            </a:bodyPr>
            <a:lstStyle/>
            <a:p>
              <a:pPr algn="just">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8" name="组合 27"/>
          <p:cNvGrpSpPr>
            <a:grpSpLocks/>
          </p:cNvGrpSpPr>
          <p:nvPr/>
        </p:nvGrpSpPr>
        <p:grpSpPr bwMode="auto">
          <a:xfrm>
            <a:off x="812800" y="2484865"/>
            <a:ext cx="3093967" cy="1115404"/>
            <a:chOff x="189578" y="1980213"/>
            <a:chExt cx="2200182" cy="793261"/>
          </a:xfrm>
        </p:grpSpPr>
        <p:sp>
          <p:nvSpPr>
            <p:cNvPr id="34831"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Text Box 10"/>
            <p:cNvSpPr txBox="1">
              <a:spLocks noChangeArrowheads="1"/>
            </p:cNvSpPr>
            <p:nvPr/>
          </p:nvSpPr>
          <p:spPr bwMode="auto">
            <a:xfrm>
              <a:off x="189578" y="2018315"/>
              <a:ext cx="1677498" cy="755159"/>
            </a:xfrm>
            <a:prstGeom prst="rect">
              <a:avLst/>
            </a:prstGeom>
            <a:noFill/>
            <a:ln w="9525">
              <a:noFill/>
              <a:miter lim="800000"/>
              <a:headEnd/>
              <a:tailEnd/>
            </a:ln>
          </p:spPr>
          <p:txBody>
            <a:bodyPr wrap="square" lIns="0" tIns="0" rIns="0" bIns="0">
              <a:spAutoFit/>
            </a:bodyPr>
            <a:lstStyle/>
            <a:p>
              <a:pPr algn="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grpSp>
        <p:nvGrpSpPr>
          <p:cNvPr id="29" name="组合 28"/>
          <p:cNvGrpSpPr>
            <a:grpSpLocks/>
          </p:cNvGrpSpPr>
          <p:nvPr/>
        </p:nvGrpSpPr>
        <p:grpSpPr bwMode="auto">
          <a:xfrm>
            <a:off x="812800" y="4788543"/>
            <a:ext cx="3093967" cy="1160051"/>
            <a:chOff x="189578" y="3201419"/>
            <a:chExt cx="2200182" cy="825889"/>
          </a:xfrm>
        </p:grpSpPr>
        <p:sp>
          <p:nvSpPr>
            <p:cNvPr id="34829"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0" name="Text Box 10"/>
            <p:cNvSpPr txBox="1">
              <a:spLocks noChangeArrowheads="1"/>
            </p:cNvSpPr>
            <p:nvPr/>
          </p:nvSpPr>
          <p:spPr bwMode="auto">
            <a:xfrm>
              <a:off x="189578" y="3271347"/>
              <a:ext cx="1606482" cy="755961"/>
            </a:xfrm>
            <a:prstGeom prst="rect">
              <a:avLst/>
            </a:prstGeom>
            <a:noFill/>
            <a:ln w="9525">
              <a:noFill/>
              <a:miter lim="800000"/>
              <a:headEnd/>
              <a:tailEnd/>
            </a:ln>
          </p:spPr>
          <p:txBody>
            <a:bodyPr lIns="0" tIns="0" rIns="0" bIns="0">
              <a:spAutoFit/>
            </a:bodyPr>
            <a:lstStyle/>
            <a:p>
              <a:pPr algn="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gn="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p>
          </p:txBody>
        </p:sp>
      </p:grpSp>
      <p:sp>
        <p:nvSpPr>
          <p:cNvPr id="24"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4831759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5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1+#ppt_w/2"/>
                                          </p:val>
                                        </p:tav>
                                        <p:tav tm="100000">
                                          <p:val>
                                            <p:strVal val="#ppt_x"/>
                                          </p:val>
                                        </p:tav>
                                      </p:tavLst>
                                    </p:anim>
                                    <p:anim calcmode="lin" valueType="num">
                                      <p:cBhvr additive="base">
                                        <p:cTn id="17" dur="500" fill="hold"/>
                                        <p:tgtEl>
                                          <p:spTgt spid="27"/>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50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500" fill="hold"/>
                                        <p:tgtEl>
                                          <p:spTgt spid="28"/>
                                        </p:tgtEl>
                                        <p:attrNameLst>
                                          <p:attrName>ppt_x</p:attrName>
                                        </p:attrNameLst>
                                      </p:cBhvr>
                                      <p:tavLst>
                                        <p:tav tm="0">
                                          <p:val>
                                            <p:strVal val="0-#ppt_w/2"/>
                                          </p:val>
                                        </p:tav>
                                        <p:tav tm="100000">
                                          <p:val>
                                            <p:strVal val="#ppt_x"/>
                                          </p:val>
                                        </p:tav>
                                      </p:tavLst>
                                    </p:anim>
                                    <p:anim calcmode="lin" valueType="num">
                                      <p:cBhvr additive="base">
                                        <p:cTn id="21" dur="500" fill="hold"/>
                                        <p:tgtEl>
                                          <p:spTgt spid="28"/>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750"/>
                                  </p:stCondLst>
                                  <p:childTnLst>
                                    <p:set>
                                      <p:cBhvr>
                                        <p:cTn id="23" dur="1" fill="hold">
                                          <p:stCondLst>
                                            <p:cond delay="0"/>
                                          </p:stCondLst>
                                        </p:cTn>
                                        <p:tgtEl>
                                          <p:spTgt spid="29"/>
                                        </p:tgtEl>
                                        <p:attrNameLst>
                                          <p:attrName>style.visibility</p:attrName>
                                        </p:attrNameLst>
                                      </p:cBhvr>
                                      <p:to>
                                        <p:strVal val="visible"/>
                                      </p:to>
                                    </p:set>
                                    <p:anim calcmode="lin" valueType="num">
                                      <p:cBhvr additive="base">
                                        <p:cTn id="24" dur="500" fill="hold"/>
                                        <p:tgtEl>
                                          <p:spTgt spid="29"/>
                                        </p:tgtEl>
                                        <p:attrNameLst>
                                          <p:attrName>ppt_x</p:attrName>
                                        </p:attrNameLst>
                                      </p:cBhvr>
                                      <p:tavLst>
                                        <p:tav tm="0">
                                          <p:val>
                                            <p:strVal val="0-#ppt_w/2"/>
                                          </p:val>
                                        </p:tav>
                                        <p:tav tm="100000">
                                          <p:val>
                                            <p:strVal val="#ppt_x"/>
                                          </p:val>
                                        </p:tav>
                                      </p:tavLst>
                                    </p:anim>
                                    <p:anim calcmode="lin" valueType="num">
                                      <p:cBhvr additive="base">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07" y="1655178"/>
            <a:ext cx="5783425" cy="5225014"/>
            <a:chOff x="0" y="1569337"/>
            <a:chExt cx="5484146" cy="4954631"/>
          </a:xfrm>
        </p:grpSpPr>
        <p:sp>
          <p:nvSpPr>
            <p:cNvPr id="851"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2"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3"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4"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5"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chemeClr val="tx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6" name="Freeform 10"/>
            <p:cNvSpPr>
              <a:spLocks/>
            </p:cNvSpPr>
            <p:nvPr/>
          </p:nvSpPr>
          <p:spPr bwMode="auto">
            <a:xfrm>
              <a:off x="2481389" y="2591708"/>
              <a:ext cx="1812571" cy="582467"/>
            </a:xfrm>
            <a:custGeom>
              <a:avLst/>
              <a:gdLst>
                <a:gd name="T0" fmla="*/ 790 w 941"/>
                <a:gd name="T1" fmla="*/ 0 h 302"/>
                <a:gd name="T2" fmla="*/ 0 w 941"/>
                <a:gd name="T3" fmla="*/ 0 h 302"/>
                <a:gd name="T4" fmla="*/ 0 w 941"/>
                <a:gd name="T5" fmla="*/ 302 h 302"/>
                <a:gd name="T6" fmla="*/ 790 w 941"/>
                <a:gd name="T7" fmla="*/ 302 h 302"/>
                <a:gd name="T8" fmla="*/ 941 w 941"/>
                <a:gd name="T9" fmla="*/ 151 h 302"/>
                <a:gd name="T10" fmla="*/ 790 w 941"/>
                <a:gd name="T11" fmla="*/ 0 h 302"/>
              </a:gdLst>
              <a:ahLst/>
              <a:cxnLst>
                <a:cxn ang="0">
                  <a:pos x="T0" y="T1"/>
                </a:cxn>
                <a:cxn ang="0">
                  <a:pos x="T2" y="T3"/>
                </a:cxn>
                <a:cxn ang="0">
                  <a:pos x="T4" y="T5"/>
                </a:cxn>
                <a:cxn ang="0">
                  <a:pos x="T6" y="T7"/>
                </a:cxn>
                <a:cxn ang="0">
                  <a:pos x="T8" y="T9"/>
                </a:cxn>
                <a:cxn ang="0">
                  <a:pos x="T10" y="T11"/>
                </a:cxn>
              </a:cxnLst>
              <a:rect l="0" t="0" r="r" b="b"/>
              <a:pathLst>
                <a:path w="941" h="302">
                  <a:moveTo>
                    <a:pt x="790" y="0"/>
                  </a:moveTo>
                  <a:cubicBezTo>
                    <a:pt x="0" y="0"/>
                    <a:pt x="0" y="0"/>
                    <a:pt x="0" y="0"/>
                  </a:cubicBezTo>
                  <a:cubicBezTo>
                    <a:pt x="0" y="302"/>
                    <a:pt x="0" y="302"/>
                    <a:pt x="0" y="302"/>
                  </a:cubicBezTo>
                  <a:cubicBezTo>
                    <a:pt x="790" y="302"/>
                    <a:pt x="790" y="302"/>
                    <a:pt x="790" y="302"/>
                  </a:cubicBezTo>
                  <a:cubicBezTo>
                    <a:pt x="873" y="302"/>
                    <a:pt x="941" y="234"/>
                    <a:pt x="941" y="151"/>
                  </a:cubicBezTo>
                  <a:cubicBezTo>
                    <a:pt x="941" y="67"/>
                    <a:pt x="873" y="0"/>
                    <a:pt x="790"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7" name="Freeform 11"/>
            <p:cNvSpPr>
              <a:spLocks/>
            </p:cNvSpPr>
            <p:nvPr/>
          </p:nvSpPr>
          <p:spPr bwMode="auto">
            <a:xfrm>
              <a:off x="2481389" y="3174175"/>
              <a:ext cx="3002757" cy="581652"/>
            </a:xfrm>
            <a:custGeom>
              <a:avLst/>
              <a:gdLst>
                <a:gd name="T0" fmla="*/ 1408 w 1559"/>
                <a:gd name="T1" fmla="*/ 0 h 302"/>
                <a:gd name="T2" fmla="*/ 0 w 1559"/>
                <a:gd name="T3" fmla="*/ 0 h 302"/>
                <a:gd name="T4" fmla="*/ 0 w 1559"/>
                <a:gd name="T5" fmla="*/ 302 h 302"/>
                <a:gd name="T6" fmla="*/ 1408 w 1559"/>
                <a:gd name="T7" fmla="*/ 302 h 302"/>
                <a:gd name="T8" fmla="*/ 1559 w 1559"/>
                <a:gd name="T9" fmla="*/ 151 h 302"/>
                <a:gd name="T10" fmla="*/ 1408 w 1559"/>
                <a:gd name="T11" fmla="*/ 0 h 302"/>
              </a:gdLst>
              <a:ahLst/>
              <a:cxnLst>
                <a:cxn ang="0">
                  <a:pos x="T0" y="T1"/>
                </a:cxn>
                <a:cxn ang="0">
                  <a:pos x="T2" y="T3"/>
                </a:cxn>
                <a:cxn ang="0">
                  <a:pos x="T4" y="T5"/>
                </a:cxn>
                <a:cxn ang="0">
                  <a:pos x="T6" y="T7"/>
                </a:cxn>
                <a:cxn ang="0">
                  <a:pos x="T8" y="T9"/>
                </a:cxn>
                <a:cxn ang="0">
                  <a:pos x="T10" y="T11"/>
                </a:cxn>
              </a:cxnLst>
              <a:rect l="0" t="0" r="r" b="b"/>
              <a:pathLst>
                <a:path w="1559" h="302">
                  <a:moveTo>
                    <a:pt x="1408" y="0"/>
                  </a:moveTo>
                  <a:cubicBezTo>
                    <a:pt x="0" y="0"/>
                    <a:pt x="0" y="0"/>
                    <a:pt x="0" y="0"/>
                  </a:cubicBezTo>
                  <a:cubicBezTo>
                    <a:pt x="0" y="302"/>
                    <a:pt x="0" y="302"/>
                    <a:pt x="0" y="302"/>
                  </a:cubicBezTo>
                  <a:cubicBezTo>
                    <a:pt x="1408" y="302"/>
                    <a:pt x="1408" y="302"/>
                    <a:pt x="1408" y="302"/>
                  </a:cubicBezTo>
                  <a:cubicBezTo>
                    <a:pt x="1491" y="302"/>
                    <a:pt x="1559" y="234"/>
                    <a:pt x="1559" y="151"/>
                  </a:cubicBezTo>
                  <a:cubicBezTo>
                    <a:pt x="1559" y="67"/>
                    <a:pt x="1491" y="0"/>
                    <a:pt x="1408" y="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8" name="Freeform 12"/>
            <p:cNvSpPr>
              <a:spLocks/>
            </p:cNvSpPr>
            <p:nvPr/>
          </p:nvSpPr>
          <p:spPr bwMode="auto">
            <a:xfrm>
              <a:off x="2481389" y="3755827"/>
              <a:ext cx="2467540" cy="581652"/>
            </a:xfrm>
            <a:custGeom>
              <a:avLst/>
              <a:gdLst>
                <a:gd name="T0" fmla="*/ 1130 w 1281"/>
                <a:gd name="T1" fmla="*/ 0 h 302"/>
                <a:gd name="T2" fmla="*/ 0 w 1281"/>
                <a:gd name="T3" fmla="*/ 0 h 302"/>
                <a:gd name="T4" fmla="*/ 0 w 1281"/>
                <a:gd name="T5" fmla="*/ 302 h 302"/>
                <a:gd name="T6" fmla="*/ 1130 w 1281"/>
                <a:gd name="T7" fmla="*/ 302 h 302"/>
                <a:gd name="T8" fmla="*/ 1281 w 1281"/>
                <a:gd name="T9" fmla="*/ 151 h 302"/>
                <a:gd name="T10" fmla="*/ 1130 w 1281"/>
                <a:gd name="T11" fmla="*/ 0 h 302"/>
              </a:gdLst>
              <a:ahLst/>
              <a:cxnLst>
                <a:cxn ang="0">
                  <a:pos x="T0" y="T1"/>
                </a:cxn>
                <a:cxn ang="0">
                  <a:pos x="T2" y="T3"/>
                </a:cxn>
                <a:cxn ang="0">
                  <a:pos x="T4" y="T5"/>
                </a:cxn>
                <a:cxn ang="0">
                  <a:pos x="T6" y="T7"/>
                </a:cxn>
                <a:cxn ang="0">
                  <a:pos x="T8" y="T9"/>
                </a:cxn>
                <a:cxn ang="0">
                  <a:pos x="T10" y="T11"/>
                </a:cxn>
              </a:cxnLst>
              <a:rect l="0" t="0" r="r" b="b"/>
              <a:pathLst>
                <a:path w="1281" h="302">
                  <a:moveTo>
                    <a:pt x="1130" y="0"/>
                  </a:moveTo>
                  <a:cubicBezTo>
                    <a:pt x="0" y="0"/>
                    <a:pt x="0" y="0"/>
                    <a:pt x="0" y="0"/>
                  </a:cubicBezTo>
                  <a:cubicBezTo>
                    <a:pt x="0" y="302"/>
                    <a:pt x="0" y="302"/>
                    <a:pt x="0" y="302"/>
                  </a:cubicBezTo>
                  <a:cubicBezTo>
                    <a:pt x="1130" y="302"/>
                    <a:pt x="1130" y="302"/>
                    <a:pt x="1130" y="302"/>
                  </a:cubicBezTo>
                  <a:cubicBezTo>
                    <a:pt x="1213" y="302"/>
                    <a:pt x="1281" y="234"/>
                    <a:pt x="1281" y="151"/>
                  </a:cubicBezTo>
                  <a:cubicBezTo>
                    <a:pt x="1281" y="68"/>
                    <a:pt x="1213" y="0"/>
                    <a:pt x="1130" y="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9" name="Freeform 13"/>
            <p:cNvSpPr>
              <a:spLocks/>
            </p:cNvSpPr>
            <p:nvPr/>
          </p:nvSpPr>
          <p:spPr bwMode="auto">
            <a:xfrm>
              <a:off x="2481389" y="4337478"/>
              <a:ext cx="1955132" cy="581652"/>
            </a:xfrm>
            <a:custGeom>
              <a:avLst/>
              <a:gdLst>
                <a:gd name="T0" fmla="*/ 864 w 1015"/>
                <a:gd name="T1" fmla="*/ 0 h 302"/>
                <a:gd name="T2" fmla="*/ 0 w 1015"/>
                <a:gd name="T3" fmla="*/ 0 h 302"/>
                <a:gd name="T4" fmla="*/ 0 w 1015"/>
                <a:gd name="T5" fmla="*/ 302 h 302"/>
                <a:gd name="T6" fmla="*/ 864 w 1015"/>
                <a:gd name="T7" fmla="*/ 302 h 302"/>
                <a:gd name="T8" fmla="*/ 1015 w 1015"/>
                <a:gd name="T9" fmla="*/ 151 h 302"/>
                <a:gd name="T10" fmla="*/ 864 w 1015"/>
                <a:gd name="T11" fmla="*/ 0 h 302"/>
              </a:gdLst>
              <a:ahLst/>
              <a:cxnLst>
                <a:cxn ang="0">
                  <a:pos x="T0" y="T1"/>
                </a:cxn>
                <a:cxn ang="0">
                  <a:pos x="T2" y="T3"/>
                </a:cxn>
                <a:cxn ang="0">
                  <a:pos x="T4" y="T5"/>
                </a:cxn>
                <a:cxn ang="0">
                  <a:pos x="T6" y="T7"/>
                </a:cxn>
                <a:cxn ang="0">
                  <a:pos x="T8" y="T9"/>
                </a:cxn>
                <a:cxn ang="0">
                  <a:pos x="T10" y="T11"/>
                </a:cxn>
              </a:cxnLst>
              <a:rect l="0" t="0" r="r" b="b"/>
              <a:pathLst>
                <a:path w="1015" h="302">
                  <a:moveTo>
                    <a:pt x="864" y="0"/>
                  </a:moveTo>
                  <a:cubicBezTo>
                    <a:pt x="0" y="0"/>
                    <a:pt x="0" y="0"/>
                    <a:pt x="0" y="0"/>
                  </a:cubicBezTo>
                  <a:cubicBezTo>
                    <a:pt x="0" y="302"/>
                    <a:pt x="0" y="302"/>
                    <a:pt x="0" y="302"/>
                  </a:cubicBezTo>
                  <a:cubicBezTo>
                    <a:pt x="864" y="302"/>
                    <a:pt x="864" y="302"/>
                    <a:pt x="864" y="302"/>
                  </a:cubicBezTo>
                  <a:cubicBezTo>
                    <a:pt x="947" y="302"/>
                    <a:pt x="1015" y="235"/>
                    <a:pt x="1015" y="151"/>
                  </a:cubicBezTo>
                  <a:cubicBezTo>
                    <a:pt x="1015" y="68"/>
                    <a:pt x="947" y="0"/>
                    <a:pt x="864"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0" name="Freeform 14"/>
            <p:cNvSpPr>
              <a:spLocks/>
            </p:cNvSpPr>
            <p:nvPr/>
          </p:nvSpPr>
          <p:spPr bwMode="auto">
            <a:xfrm>
              <a:off x="2481389" y="4919130"/>
              <a:ext cx="2711931" cy="581652"/>
            </a:xfrm>
            <a:custGeom>
              <a:avLst/>
              <a:gdLst>
                <a:gd name="T0" fmla="*/ 1408 w 1408"/>
                <a:gd name="T1" fmla="*/ 151 h 302"/>
                <a:gd name="T2" fmla="*/ 1268 w 1408"/>
                <a:gd name="T3" fmla="*/ 1 h 302"/>
                <a:gd name="T4" fmla="*/ 1268 w 1408"/>
                <a:gd name="T5" fmla="*/ 0 h 302"/>
                <a:gd name="T6" fmla="*/ 0 w 1408"/>
                <a:gd name="T7" fmla="*/ 0 h 302"/>
                <a:gd name="T8" fmla="*/ 0 w 1408"/>
                <a:gd name="T9" fmla="*/ 302 h 302"/>
                <a:gd name="T10" fmla="*/ 1268 w 1408"/>
                <a:gd name="T11" fmla="*/ 302 h 302"/>
                <a:gd name="T12" fmla="*/ 1268 w 1408"/>
                <a:gd name="T13" fmla="*/ 302 h 302"/>
                <a:gd name="T14" fmla="*/ 1408 w 1408"/>
                <a:gd name="T15" fmla="*/ 151 h 3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8" h="302">
                  <a:moveTo>
                    <a:pt x="1408" y="151"/>
                  </a:moveTo>
                  <a:cubicBezTo>
                    <a:pt x="1408" y="72"/>
                    <a:pt x="1346" y="6"/>
                    <a:pt x="1268" y="1"/>
                  </a:cubicBezTo>
                  <a:cubicBezTo>
                    <a:pt x="1268" y="0"/>
                    <a:pt x="1268" y="0"/>
                    <a:pt x="1268" y="0"/>
                  </a:cubicBezTo>
                  <a:cubicBezTo>
                    <a:pt x="0" y="0"/>
                    <a:pt x="0" y="0"/>
                    <a:pt x="0" y="0"/>
                  </a:cubicBezTo>
                  <a:cubicBezTo>
                    <a:pt x="0" y="302"/>
                    <a:pt x="0" y="302"/>
                    <a:pt x="0" y="302"/>
                  </a:cubicBezTo>
                  <a:cubicBezTo>
                    <a:pt x="1268" y="302"/>
                    <a:pt x="1268" y="302"/>
                    <a:pt x="1268" y="302"/>
                  </a:cubicBezTo>
                  <a:cubicBezTo>
                    <a:pt x="1268" y="302"/>
                    <a:pt x="1268" y="302"/>
                    <a:pt x="1268" y="302"/>
                  </a:cubicBezTo>
                  <a:cubicBezTo>
                    <a:pt x="1346" y="296"/>
                    <a:pt x="1408" y="231"/>
                    <a:pt x="1408" y="151"/>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1" name="Rectangle 15"/>
            <p:cNvSpPr>
              <a:spLocks noChangeArrowheads="1"/>
            </p:cNvSpPr>
            <p:nvPr/>
          </p:nvSpPr>
          <p:spPr bwMode="auto">
            <a:xfrm>
              <a:off x="0" y="2559123"/>
              <a:ext cx="1510340" cy="992230"/>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2"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8" name="Rectangle 293"/>
            <p:cNvSpPr>
              <a:spLocks noChangeArrowheads="1"/>
            </p:cNvSpPr>
            <p:nvPr/>
          </p:nvSpPr>
          <p:spPr bwMode="auto">
            <a:xfrm>
              <a:off x="0" y="3551352"/>
              <a:ext cx="1510340" cy="990600"/>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9"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0" name="Rectangle 687"/>
            <p:cNvSpPr>
              <a:spLocks noChangeArrowheads="1"/>
            </p:cNvSpPr>
            <p:nvPr/>
          </p:nvSpPr>
          <p:spPr bwMode="auto">
            <a:xfrm>
              <a:off x="0" y="5533368"/>
              <a:ext cx="1510340" cy="990600"/>
            </a:xfrm>
            <a:prstGeom prst="rect">
              <a:avLst/>
            </a:prstGeom>
            <a:solidFill>
              <a:schemeClr val="tx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1"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4" name="Rectangle 791"/>
            <p:cNvSpPr>
              <a:spLocks noChangeArrowheads="1"/>
            </p:cNvSpPr>
            <p:nvPr/>
          </p:nvSpPr>
          <p:spPr bwMode="auto">
            <a:xfrm>
              <a:off x="0" y="4541953"/>
              <a:ext cx="1510340" cy="991415"/>
            </a:xfrm>
            <a:prstGeom prst="rect">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5"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Rectangle 904"/>
            <p:cNvSpPr>
              <a:spLocks noChangeArrowheads="1"/>
            </p:cNvSpPr>
            <p:nvPr/>
          </p:nvSpPr>
          <p:spPr bwMode="auto">
            <a:xfrm>
              <a:off x="0" y="1569337"/>
              <a:ext cx="1510340" cy="989786"/>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034"/>
            <p:cNvSpPr>
              <a:spLocks/>
            </p:cNvSpPr>
            <p:nvPr/>
          </p:nvSpPr>
          <p:spPr bwMode="auto">
            <a:xfrm>
              <a:off x="3078519" y="2748119"/>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035"/>
            <p:cNvSpPr>
              <a:spLocks/>
            </p:cNvSpPr>
            <p:nvPr/>
          </p:nvSpPr>
          <p:spPr bwMode="auto">
            <a:xfrm>
              <a:off x="3078519" y="3328141"/>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036"/>
            <p:cNvSpPr>
              <a:spLocks/>
            </p:cNvSpPr>
            <p:nvPr/>
          </p:nvSpPr>
          <p:spPr bwMode="auto">
            <a:xfrm>
              <a:off x="3078519" y="3908164"/>
              <a:ext cx="7332" cy="296528"/>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37"/>
            <p:cNvSpPr>
              <a:spLocks/>
            </p:cNvSpPr>
            <p:nvPr/>
          </p:nvSpPr>
          <p:spPr bwMode="auto">
            <a:xfrm>
              <a:off x="3078519" y="4487372"/>
              <a:ext cx="7332" cy="297343"/>
            </a:xfrm>
            <a:custGeom>
              <a:avLst/>
              <a:gdLst>
                <a:gd name="T0" fmla="*/ 0 w 4"/>
                <a:gd name="T1" fmla="*/ 2 h 154"/>
                <a:gd name="T2" fmla="*/ 0 w 4"/>
                <a:gd name="T3" fmla="*/ 152 h 154"/>
                <a:gd name="T4" fmla="*/ 2 w 4"/>
                <a:gd name="T5" fmla="*/ 154 h 154"/>
                <a:gd name="T6" fmla="*/ 4 w 4"/>
                <a:gd name="T7" fmla="*/ 152 h 154"/>
                <a:gd name="T8" fmla="*/ 4 w 4"/>
                <a:gd name="T9" fmla="*/ 2 h 154"/>
                <a:gd name="T10" fmla="*/ 2 w 4"/>
                <a:gd name="T11" fmla="*/ 0 h 154"/>
                <a:gd name="T12" fmla="*/ 0 w 4"/>
                <a:gd name="T13" fmla="*/ 2 h 154"/>
              </a:gdLst>
              <a:ahLst/>
              <a:cxnLst>
                <a:cxn ang="0">
                  <a:pos x="T0" y="T1"/>
                </a:cxn>
                <a:cxn ang="0">
                  <a:pos x="T2" y="T3"/>
                </a:cxn>
                <a:cxn ang="0">
                  <a:pos x="T4" y="T5"/>
                </a:cxn>
                <a:cxn ang="0">
                  <a:pos x="T6" y="T7"/>
                </a:cxn>
                <a:cxn ang="0">
                  <a:pos x="T8" y="T9"/>
                </a:cxn>
                <a:cxn ang="0">
                  <a:pos x="T10" y="T11"/>
                </a:cxn>
                <a:cxn ang="0">
                  <a:pos x="T12" y="T13"/>
                </a:cxn>
              </a:cxnLst>
              <a:rect l="0" t="0" r="r" b="b"/>
              <a:pathLst>
                <a:path w="4" h="154">
                  <a:moveTo>
                    <a:pt x="0" y="2"/>
                  </a:moveTo>
                  <a:cubicBezTo>
                    <a:pt x="0" y="152"/>
                    <a:pt x="0" y="152"/>
                    <a:pt x="0" y="152"/>
                  </a:cubicBezTo>
                  <a:cubicBezTo>
                    <a:pt x="0" y="153"/>
                    <a:pt x="1" y="154"/>
                    <a:pt x="2" y="154"/>
                  </a:cubicBezTo>
                  <a:cubicBezTo>
                    <a:pt x="3" y="154"/>
                    <a:pt x="4" y="153"/>
                    <a:pt x="4" y="152"/>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038"/>
            <p:cNvSpPr>
              <a:spLocks/>
            </p:cNvSpPr>
            <p:nvPr/>
          </p:nvSpPr>
          <p:spPr bwMode="auto">
            <a:xfrm>
              <a:off x="3078519" y="5067394"/>
              <a:ext cx="7332" cy="294899"/>
            </a:xfrm>
            <a:custGeom>
              <a:avLst/>
              <a:gdLst>
                <a:gd name="T0" fmla="*/ 0 w 4"/>
                <a:gd name="T1" fmla="*/ 2 h 153"/>
                <a:gd name="T2" fmla="*/ 0 w 4"/>
                <a:gd name="T3" fmla="*/ 151 h 153"/>
                <a:gd name="T4" fmla="*/ 2 w 4"/>
                <a:gd name="T5" fmla="*/ 153 h 153"/>
                <a:gd name="T6" fmla="*/ 4 w 4"/>
                <a:gd name="T7" fmla="*/ 151 h 153"/>
                <a:gd name="T8" fmla="*/ 4 w 4"/>
                <a:gd name="T9" fmla="*/ 2 h 153"/>
                <a:gd name="T10" fmla="*/ 2 w 4"/>
                <a:gd name="T11" fmla="*/ 0 h 153"/>
                <a:gd name="T12" fmla="*/ 0 w 4"/>
                <a:gd name="T13" fmla="*/ 2 h 153"/>
              </a:gdLst>
              <a:ahLst/>
              <a:cxnLst>
                <a:cxn ang="0">
                  <a:pos x="T0" y="T1"/>
                </a:cxn>
                <a:cxn ang="0">
                  <a:pos x="T2" y="T3"/>
                </a:cxn>
                <a:cxn ang="0">
                  <a:pos x="T4" y="T5"/>
                </a:cxn>
                <a:cxn ang="0">
                  <a:pos x="T6" y="T7"/>
                </a:cxn>
                <a:cxn ang="0">
                  <a:pos x="T8" y="T9"/>
                </a:cxn>
                <a:cxn ang="0">
                  <a:pos x="T10" y="T11"/>
                </a:cxn>
                <a:cxn ang="0">
                  <a:pos x="T12" y="T13"/>
                </a:cxn>
              </a:cxnLst>
              <a:rect l="0" t="0" r="r" b="b"/>
              <a:pathLst>
                <a:path w="4" h="153">
                  <a:moveTo>
                    <a:pt x="0" y="2"/>
                  </a:moveTo>
                  <a:cubicBezTo>
                    <a:pt x="0" y="151"/>
                    <a:pt x="0" y="151"/>
                    <a:pt x="0" y="151"/>
                  </a:cubicBezTo>
                  <a:cubicBezTo>
                    <a:pt x="0" y="153"/>
                    <a:pt x="1" y="153"/>
                    <a:pt x="2" y="153"/>
                  </a:cubicBezTo>
                  <a:cubicBezTo>
                    <a:pt x="3" y="153"/>
                    <a:pt x="4" y="153"/>
                    <a:pt x="4" y="151"/>
                  </a:cubicBezTo>
                  <a:cubicBezTo>
                    <a:pt x="4" y="2"/>
                    <a:pt x="4" y="2"/>
                    <a:pt x="4" y="2"/>
                  </a:cubicBezTo>
                  <a:cubicBezTo>
                    <a:pt x="4" y="1"/>
                    <a:pt x="3" y="0"/>
                    <a:pt x="2" y="0"/>
                  </a:cubicBezTo>
                  <a:cubicBezTo>
                    <a:pt x="1" y="0"/>
                    <a:pt x="0" y="1"/>
                    <a:pt x="0" y="2"/>
                  </a:cubicBezTo>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039"/>
            <p:cNvSpPr>
              <a:spLocks/>
            </p:cNvSpPr>
            <p:nvPr/>
          </p:nvSpPr>
          <p:spPr bwMode="auto">
            <a:xfrm>
              <a:off x="5191691" y="3222238"/>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040"/>
            <p:cNvSpPr>
              <a:spLocks/>
            </p:cNvSpPr>
            <p:nvPr/>
          </p:nvSpPr>
          <p:spPr bwMode="auto">
            <a:xfrm>
              <a:off x="4649956" y="3803890"/>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041"/>
            <p:cNvSpPr>
              <a:spLocks/>
            </p:cNvSpPr>
            <p:nvPr/>
          </p:nvSpPr>
          <p:spPr bwMode="auto">
            <a:xfrm>
              <a:off x="4902494" y="4967194"/>
              <a:ext cx="244392"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4"/>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1042"/>
            <p:cNvSpPr>
              <a:spLocks/>
            </p:cNvSpPr>
            <p:nvPr/>
          </p:nvSpPr>
          <p:spPr bwMode="auto">
            <a:xfrm>
              <a:off x="4143251" y="438554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043"/>
            <p:cNvSpPr>
              <a:spLocks/>
            </p:cNvSpPr>
            <p:nvPr/>
          </p:nvSpPr>
          <p:spPr bwMode="auto">
            <a:xfrm>
              <a:off x="4006392" y="2639772"/>
              <a:ext cx="245206" cy="485525"/>
            </a:xfrm>
            <a:custGeom>
              <a:avLst/>
              <a:gdLst>
                <a:gd name="T0" fmla="*/ 2 w 127"/>
                <a:gd name="T1" fmla="*/ 252 h 252"/>
                <a:gd name="T2" fmla="*/ 127 w 127"/>
                <a:gd name="T3" fmla="*/ 126 h 252"/>
                <a:gd name="T4" fmla="*/ 2 w 127"/>
                <a:gd name="T5" fmla="*/ 0 h 252"/>
                <a:gd name="T6" fmla="*/ 0 w 127"/>
                <a:gd name="T7" fmla="*/ 2 h 252"/>
                <a:gd name="T8" fmla="*/ 2 w 127"/>
                <a:gd name="T9" fmla="*/ 4 h 252"/>
                <a:gd name="T10" fmla="*/ 123 w 127"/>
                <a:gd name="T11" fmla="*/ 126 h 252"/>
                <a:gd name="T12" fmla="*/ 2 w 127"/>
                <a:gd name="T13" fmla="*/ 248 h 252"/>
                <a:gd name="T14" fmla="*/ 0 w 127"/>
                <a:gd name="T15" fmla="*/ 250 h 252"/>
                <a:gd name="T16" fmla="*/ 2 w 127"/>
                <a:gd name="T17" fmla="*/ 25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7" h="252">
                  <a:moveTo>
                    <a:pt x="2" y="252"/>
                  </a:moveTo>
                  <a:cubicBezTo>
                    <a:pt x="71" y="251"/>
                    <a:pt x="127" y="195"/>
                    <a:pt x="127" y="126"/>
                  </a:cubicBezTo>
                  <a:cubicBezTo>
                    <a:pt x="127" y="57"/>
                    <a:pt x="71" y="1"/>
                    <a:pt x="2" y="0"/>
                  </a:cubicBezTo>
                  <a:cubicBezTo>
                    <a:pt x="1" y="0"/>
                    <a:pt x="0" y="1"/>
                    <a:pt x="0" y="2"/>
                  </a:cubicBezTo>
                  <a:cubicBezTo>
                    <a:pt x="0" y="3"/>
                    <a:pt x="1" y="4"/>
                    <a:pt x="2" y="4"/>
                  </a:cubicBezTo>
                  <a:cubicBezTo>
                    <a:pt x="69" y="5"/>
                    <a:pt x="123" y="59"/>
                    <a:pt x="123" y="126"/>
                  </a:cubicBezTo>
                  <a:cubicBezTo>
                    <a:pt x="123" y="193"/>
                    <a:pt x="69" y="247"/>
                    <a:pt x="2" y="248"/>
                  </a:cubicBezTo>
                  <a:cubicBezTo>
                    <a:pt x="1" y="248"/>
                    <a:pt x="0" y="249"/>
                    <a:pt x="0" y="250"/>
                  </a:cubicBezTo>
                  <a:cubicBezTo>
                    <a:pt x="0" y="251"/>
                    <a:pt x="1" y="252"/>
                    <a:pt x="2"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ctr">
                <a:lnSpc>
                  <a:spcPct val="120000"/>
                </a:lnSpc>
              </a:pPr>
              <a:endParaRPr lang="en-GB"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51" name="Group 1050"/>
            <p:cNvGrpSpPr/>
            <p:nvPr/>
          </p:nvGrpSpPr>
          <p:grpSpPr>
            <a:xfrm>
              <a:off x="497872" y="4806689"/>
              <a:ext cx="464344" cy="465138"/>
              <a:chOff x="9145588" y="4435475"/>
              <a:chExt cx="464344" cy="465138"/>
            </a:xfrm>
            <a:solidFill>
              <a:schemeClr val="bg2"/>
            </a:solidFill>
          </p:grpSpPr>
          <p:sp>
            <p:nvSpPr>
              <p:cNvPr id="1052"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3"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4"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5"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6"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7"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8"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9"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0"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1" name="Group 1060"/>
            <p:cNvGrpSpPr/>
            <p:nvPr/>
          </p:nvGrpSpPr>
          <p:grpSpPr>
            <a:xfrm>
              <a:off x="495719" y="3827954"/>
              <a:ext cx="465138" cy="435769"/>
              <a:chOff x="5368132" y="3540125"/>
              <a:chExt cx="465138" cy="435769"/>
            </a:xfrm>
            <a:solidFill>
              <a:schemeClr val="bg2"/>
            </a:solidFill>
          </p:grpSpPr>
          <p:sp>
            <p:nvSpPr>
              <p:cNvPr id="1062"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3"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4" name="Group 1063"/>
            <p:cNvGrpSpPr/>
            <p:nvPr/>
          </p:nvGrpSpPr>
          <p:grpSpPr>
            <a:xfrm>
              <a:off x="548788" y="2825660"/>
              <a:ext cx="319088" cy="465138"/>
              <a:chOff x="3582988" y="3510757"/>
              <a:chExt cx="319088" cy="465138"/>
            </a:xfrm>
            <a:solidFill>
              <a:schemeClr val="bg2"/>
            </a:solidFill>
          </p:grpSpPr>
          <p:sp>
            <p:nvSpPr>
              <p:cNvPr id="1065"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6"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7" name="Group 1066"/>
            <p:cNvGrpSpPr/>
            <p:nvPr/>
          </p:nvGrpSpPr>
          <p:grpSpPr>
            <a:xfrm>
              <a:off x="522204" y="5833008"/>
              <a:ext cx="465138" cy="391319"/>
              <a:chOff x="5368132" y="2625725"/>
              <a:chExt cx="465138" cy="391319"/>
            </a:xfrm>
            <a:solidFill>
              <a:schemeClr val="bg2"/>
            </a:solidFill>
          </p:grpSpPr>
          <p:sp>
            <p:nvSpPr>
              <p:cNvPr id="106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71" name="Group 1070"/>
            <p:cNvGrpSpPr/>
            <p:nvPr/>
          </p:nvGrpSpPr>
          <p:grpSpPr>
            <a:xfrm>
              <a:off x="522998" y="1828650"/>
              <a:ext cx="464344" cy="464344"/>
              <a:chOff x="4439444" y="1652588"/>
              <a:chExt cx="464344" cy="464344"/>
            </a:xfrm>
            <a:solidFill>
              <a:schemeClr val="bg2"/>
            </a:solidFill>
          </p:grpSpPr>
          <p:sp>
            <p:nvSpPr>
              <p:cNvPr id="1072"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3"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4"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77" name="TextBox 1076"/>
            <p:cNvSpPr txBox="1"/>
            <p:nvPr/>
          </p:nvSpPr>
          <p:spPr>
            <a:xfrm>
              <a:off x="2843368" y="2751209"/>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8" name="TextBox 1077"/>
            <p:cNvSpPr txBox="1"/>
            <p:nvPr/>
          </p:nvSpPr>
          <p:spPr>
            <a:xfrm>
              <a:off x="2843368" y="3308271"/>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9" name="TextBox 1078"/>
            <p:cNvSpPr txBox="1"/>
            <p:nvPr/>
          </p:nvSpPr>
          <p:spPr>
            <a:xfrm>
              <a:off x="2843368" y="5078223"/>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0" name="TextBox 1079"/>
            <p:cNvSpPr txBox="1"/>
            <p:nvPr/>
          </p:nvSpPr>
          <p:spPr>
            <a:xfrm>
              <a:off x="2843368" y="4504310"/>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1" name="TextBox 1080"/>
            <p:cNvSpPr txBox="1"/>
            <p:nvPr/>
          </p:nvSpPr>
          <p:spPr>
            <a:xfrm>
              <a:off x="2843368" y="3914106"/>
              <a:ext cx="1196584" cy="279568"/>
            </a:xfrm>
            <a:prstGeom prst="rect">
              <a:avLst/>
            </a:prstGeom>
            <a:noFill/>
          </p:spPr>
          <p:txBody>
            <a:bodyPr wrap="none" rtlCol="0">
              <a:spAutoFit/>
            </a:bodyPr>
            <a:lstStyle/>
            <a:p>
              <a:pPr algn="ctr">
                <a:lnSpc>
                  <a:spcPct val="120000"/>
                </a:lnSpc>
              </a:pPr>
              <a:r>
                <a:rPr lang="zh-CN" altLang="en-US" sz="12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06" name="Freeform 1105"/>
          <p:cNvSpPr>
            <a:spLocks noEditPoints="1"/>
          </p:cNvSpPr>
          <p:nvPr/>
        </p:nvSpPr>
        <p:spPr bwMode="auto">
          <a:xfrm>
            <a:off x="9020391" y="5147997"/>
            <a:ext cx="478154" cy="524643"/>
          </a:xfrm>
          <a:custGeom>
            <a:avLst/>
            <a:gdLst>
              <a:gd name="T0" fmla="*/ 65 w 100"/>
              <a:gd name="T1" fmla="*/ 0 h 110"/>
              <a:gd name="T2" fmla="*/ 77 w 100"/>
              <a:gd name="T3" fmla="*/ 12 h 110"/>
              <a:gd name="T4" fmla="*/ 68 w 100"/>
              <a:gd name="T5" fmla="*/ 40 h 110"/>
              <a:gd name="T6" fmla="*/ 67 w 100"/>
              <a:gd name="T7" fmla="*/ 10 h 110"/>
              <a:gd name="T8" fmla="*/ 28 w 100"/>
              <a:gd name="T9" fmla="*/ 9 h 110"/>
              <a:gd name="T10" fmla="*/ 28 w 100"/>
              <a:gd name="T11" fmla="*/ 16 h 110"/>
              <a:gd name="T12" fmla="*/ 25 w 100"/>
              <a:gd name="T13" fmla="*/ 24 h 110"/>
              <a:gd name="T14" fmla="*/ 18 w 100"/>
              <a:gd name="T15" fmla="*/ 26 h 110"/>
              <a:gd name="T16" fmla="*/ 9 w 100"/>
              <a:gd name="T17" fmla="*/ 25 h 110"/>
              <a:gd name="T18" fmla="*/ 10 w 100"/>
              <a:gd name="T19" fmla="*/ 87 h 110"/>
              <a:gd name="T20" fmla="*/ 12 w 100"/>
              <a:gd name="T21" fmla="*/ 88 h 110"/>
              <a:gd name="T22" fmla="*/ 44 w 100"/>
              <a:gd name="T23" fmla="*/ 97 h 110"/>
              <a:gd name="T24" fmla="*/ 4 w 100"/>
              <a:gd name="T25" fmla="*/ 93 h 110"/>
              <a:gd name="T26" fmla="*/ 4 w 100"/>
              <a:gd name="T27" fmla="*/ 93 h 110"/>
              <a:gd name="T28" fmla="*/ 0 w 100"/>
              <a:gd name="T29" fmla="*/ 22 h 110"/>
              <a:gd name="T30" fmla="*/ 2 w 100"/>
              <a:gd name="T31" fmla="*/ 19 h 110"/>
              <a:gd name="T32" fmla="*/ 21 w 100"/>
              <a:gd name="T33" fmla="*/ 0 h 110"/>
              <a:gd name="T34" fmla="*/ 90 w 100"/>
              <a:gd name="T35" fmla="*/ 45 h 110"/>
              <a:gd name="T36" fmla="*/ 84 w 100"/>
              <a:gd name="T37" fmla="*/ 39 h 110"/>
              <a:gd name="T38" fmla="*/ 83 w 100"/>
              <a:gd name="T39" fmla="*/ 47 h 110"/>
              <a:gd name="T40" fmla="*/ 94 w 100"/>
              <a:gd name="T41" fmla="*/ 53 h 110"/>
              <a:gd name="T42" fmla="*/ 86 w 100"/>
              <a:gd name="T43" fmla="*/ 81 h 110"/>
              <a:gd name="T44" fmla="*/ 100 w 100"/>
              <a:gd name="T45" fmla="*/ 51 h 110"/>
              <a:gd name="T46" fmla="*/ 90 w 100"/>
              <a:gd name="T47" fmla="*/ 45 h 110"/>
              <a:gd name="T48" fmla="*/ 54 w 100"/>
              <a:gd name="T49" fmla="*/ 84 h 110"/>
              <a:gd name="T50" fmla="*/ 90 w 100"/>
              <a:gd name="T51" fmla="*/ 55 h 110"/>
              <a:gd name="T52" fmla="*/ 52 w 100"/>
              <a:gd name="T53" fmla="*/ 87 h 110"/>
              <a:gd name="T54" fmla="*/ 51 w 100"/>
              <a:gd name="T55" fmla="*/ 103 h 110"/>
              <a:gd name="T56" fmla="*/ 52 w 100"/>
              <a:gd name="T57" fmla="*/ 110 h 110"/>
              <a:gd name="T58" fmla="*/ 56 w 100"/>
              <a:gd name="T59" fmla="*/ 106 h 110"/>
              <a:gd name="T60" fmla="*/ 52 w 100"/>
              <a:gd name="T61" fmla="*/ 87 h 110"/>
              <a:gd name="T62" fmla="*/ 18 w 100"/>
              <a:gd name="T63" fmla="*/ 60 h 110"/>
              <a:gd name="T64" fmla="*/ 30 w 100"/>
              <a:gd name="T65" fmla="*/ 56 h 110"/>
              <a:gd name="T66" fmla="*/ 18 w 100"/>
              <a:gd name="T67" fmla="*/ 43 h 110"/>
              <a:gd name="T68" fmla="*/ 60 w 100"/>
              <a:gd name="T69" fmla="*/ 48 h 110"/>
              <a:gd name="T70" fmla="*/ 18 w 100"/>
              <a:gd name="T71" fmla="*/ 43 h 110"/>
              <a:gd name="T72" fmla="*/ 18 w 100"/>
              <a:gd name="T73" fmla="*/ 36 h 110"/>
              <a:gd name="T74" fmla="*/ 60 w 100"/>
              <a:gd name="T75" fmla="*/ 31 h 110"/>
              <a:gd name="T76" fmla="*/ 37 w 100"/>
              <a:gd name="T77" fmla="*/ 19 h 110"/>
              <a:gd name="T78" fmla="*/ 60 w 100"/>
              <a:gd name="T79" fmla="*/ 24 h 110"/>
              <a:gd name="T80" fmla="*/ 37 w 100"/>
              <a:gd name="T81" fmla="*/ 19 h 110"/>
              <a:gd name="T82" fmla="*/ 14 w 100"/>
              <a:gd name="T83" fmla="*/ 21 h 110"/>
              <a:gd name="T84" fmla="*/ 18 w 100"/>
              <a:gd name="T85" fmla="*/ 22 h 110"/>
              <a:gd name="T86" fmla="*/ 20 w 100"/>
              <a:gd name="T87" fmla="*/ 22 h 110"/>
              <a:gd name="T88" fmla="*/ 24 w 100"/>
              <a:gd name="T89" fmla="*/ 18 h 110"/>
              <a:gd name="T90" fmla="*/ 24 w 100"/>
              <a:gd name="T91" fmla="*/ 17 h 110"/>
              <a:gd name="T92" fmla="*/ 23 w 100"/>
              <a:gd name="T93" fmla="*/ 12 h 110"/>
              <a:gd name="T94" fmla="*/ 12 w 100"/>
              <a:gd name="T95" fmla="*/ 2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10">
                <a:moveTo>
                  <a:pt x="23" y="0"/>
                </a:moveTo>
                <a:cubicBezTo>
                  <a:pt x="65" y="0"/>
                  <a:pt x="65" y="0"/>
                  <a:pt x="65" y="0"/>
                </a:cubicBezTo>
                <a:cubicBezTo>
                  <a:pt x="68" y="0"/>
                  <a:pt x="71" y="1"/>
                  <a:pt x="74" y="4"/>
                </a:cubicBezTo>
                <a:cubicBezTo>
                  <a:pt x="76" y="6"/>
                  <a:pt x="77" y="9"/>
                  <a:pt x="77" y="12"/>
                </a:cubicBezTo>
                <a:cubicBezTo>
                  <a:pt x="77" y="35"/>
                  <a:pt x="77" y="35"/>
                  <a:pt x="77" y="35"/>
                </a:cubicBezTo>
                <a:cubicBezTo>
                  <a:pt x="68" y="40"/>
                  <a:pt x="68" y="40"/>
                  <a:pt x="68" y="40"/>
                </a:cubicBezTo>
                <a:cubicBezTo>
                  <a:pt x="68" y="12"/>
                  <a:pt x="68" y="12"/>
                  <a:pt x="68" y="12"/>
                </a:cubicBezTo>
                <a:cubicBezTo>
                  <a:pt x="68" y="11"/>
                  <a:pt x="68" y="11"/>
                  <a:pt x="67" y="10"/>
                </a:cubicBezTo>
                <a:cubicBezTo>
                  <a:pt x="67" y="10"/>
                  <a:pt x="66" y="9"/>
                  <a:pt x="65" y="9"/>
                </a:cubicBezTo>
                <a:cubicBezTo>
                  <a:pt x="28" y="9"/>
                  <a:pt x="28" y="9"/>
                  <a:pt x="28" y="9"/>
                </a:cubicBezTo>
                <a:cubicBezTo>
                  <a:pt x="28" y="12"/>
                  <a:pt x="28" y="12"/>
                  <a:pt x="28" y="12"/>
                </a:cubicBezTo>
                <a:cubicBezTo>
                  <a:pt x="28" y="16"/>
                  <a:pt x="28" y="16"/>
                  <a:pt x="28" y="16"/>
                </a:cubicBezTo>
                <a:cubicBezTo>
                  <a:pt x="28" y="17"/>
                  <a:pt x="28" y="18"/>
                  <a:pt x="28" y="19"/>
                </a:cubicBezTo>
                <a:cubicBezTo>
                  <a:pt x="28" y="21"/>
                  <a:pt x="27" y="23"/>
                  <a:pt x="25" y="24"/>
                </a:cubicBezTo>
                <a:cubicBezTo>
                  <a:pt x="24" y="25"/>
                  <a:pt x="23" y="26"/>
                  <a:pt x="21" y="26"/>
                </a:cubicBezTo>
                <a:cubicBezTo>
                  <a:pt x="20" y="26"/>
                  <a:pt x="19" y="26"/>
                  <a:pt x="18" y="26"/>
                </a:cubicBezTo>
                <a:cubicBezTo>
                  <a:pt x="14" y="26"/>
                  <a:pt x="14" y="26"/>
                  <a:pt x="14" y="26"/>
                </a:cubicBezTo>
                <a:cubicBezTo>
                  <a:pt x="9" y="25"/>
                  <a:pt x="9" y="25"/>
                  <a:pt x="9" y="25"/>
                </a:cubicBezTo>
                <a:cubicBezTo>
                  <a:pt x="9" y="85"/>
                  <a:pt x="9" y="85"/>
                  <a:pt x="9" y="85"/>
                </a:cubicBezTo>
                <a:cubicBezTo>
                  <a:pt x="9" y="86"/>
                  <a:pt x="10" y="86"/>
                  <a:pt x="10" y="87"/>
                </a:cubicBezTo>
                <a:cubicBezTo>
                  <a:pt x="10" y="87"/>
                  <a:pt x="10" y="87"/>
                  <a:pt x="10" y="87"/>
                </a:cubicBezTo>
                <a:cubicBezTo>
                  <a:pt x="11" y="87"/>
                  <a:pt x="11" y="88"/>
                  <a:pt x="12" y="88"/>
                </a:cubicBezTo>
                <a:cubicBezTo>
                  <a:pt x="45" y="88"/>
                  <a:pt x="45" y="88"/>
                  <a:pt x="45" y="88"/>
                </a:cubicBezTo>
                <a:cubicBezTo>
                  <a:pt x="44" y="97"/>
                  <a:pt x="44" y="97"/>
                  <a:pt x="44" y="97"/>
                </a:cubicBezTo>
                <a:cubicBezTo>
                  <a:pt x="12" y="97"/>
                  <a:pt x="12" y="97"/>
                  <a:pt x="12" y="97"/>
                </a:cubicBezTo>
                <a:cubicBezTo>
                  <a:pt x="9" y="97"/>
                  <a:pt x="6" y="96"/>
                  <a:pt x="4" y="93"/>
                </a:cubicBezTo>
                <a:cubicBezTo>
                  <a:pt x="4" y="93"/>
                  <a:pt x="4" y="93"/>
                  <a:pt x="4" y="93"/>
                </a:cubicBezTo>
                <a:cubicBezTo>
                  <a:pt x="4" y="93"/>
                  <a:pt x="4" y="93"/>
                  <a:pt x="4" y="93"/>
                </a:cubicBezTo>
                <a:cubicBezTo>
                  <a:pt x="2" y="91"/>
                  <a:pt x="0" y="88"/>
                  <a:pt x="0" y="85"/>
                </a:cubicBezTo>
                <a:cubicBezTo>
                  <a:pt x="0" y="22"/>
                  <a:pt x="0" y="22"/>
                  <a:pt x="0" y="22"/>
                </a:cubicBezTo>
                <a:cubicBezTo>
                  <a:pt x="0" y="20"/>
                  <a:pt x="0" y="20"/>
                  <a:pt x="0" y="20"/>
                </a:cubicBezTo>
                <a:cubicBezTo>
                  <a:pt x="2" y="19"/>
                  <a:pt x="2" y="19"/>
                  <a:pt x="2" y="19"/>
                </a:cubicBezTo>
                <a:cubicBezTo>
                  <a:pt x="20" y="1"/>
                  <a:pt x="20" y="1"/>
                  <a:pt x="20" y="1"/>
                </a:cubicBezTo>
                <a:cubicBezTo>
                  <a:pt x="21" y="0"/>
                  <a:pt x="21" y="0"/>
                  <a:pt x="21" y="0"/>
                </a:cubicBezTo>
                <a:cubicBezTo>
                  <a:pt x="23" y="0"/>
                  <a:pt x="23" y="0"/>
                  <a:pt x="23" y="0"/>
                </a:cubicBezTo>
                <a:close/>
                <a:moveTo>
                  <a:pt x="90" y="45"/>
                </a:moveTo>
                <a:cubicBezTo>
                  <a:pt x="90" y="43"/>
                  <a:pt x="90" y="43"/>
                  <a:pt x="90" y="43"/>
                </a:cubicBezTo>
                <a:cubicBezTo>
                  <a:pt x="84" y="39"/>
                  <a:pt x="84" y="39"/>
                  <a:pt x="84" y="39"/>
                </a:cubicBezTo>
                <a:cubicBezTo>
                  <a:pt x="75" y="44"/>
                  <a:pt x="75" y="44"/>
                  <a:pt x="75" y="44"/>
                </a:cubicBezTo>
                <a:cubicBezTo>
                  <a:pt x="83" y="47"/>
                  <a:pt x="83" y="47"/>
                  <a:pt x="83" y="47"/>
                </a:cubicBezTo>
                <a:cubicBezTo>
                  <a:pt x="91" y="52"/>
                  <a:pt x="91" y="52"/>
                  <a:pt x="91" y="52"/>
                </a:cubicBezTo>
                <a:cubicBezTo>
                  <a:pt x="94" y="53"/>
                  <a:pt x="94" y="53"/>
                  <a:pt x="94" y="53"/>
                </a:cubicBezTo>
                <a:cubicBezTo>
                  <a:pt x="92" y="62"/>
                  <a:pt x="88" y="70"/>
                  <a:pt x="82" y="77"/>
                </a:cubicBezTo>
                <a:cubicBezTo>
                  <a:pt x="86" y="81"/>
                  <a:pt x="86" y="81"/>
                  <a:pt x="86" y="81"/>
                </a:cubicBezTo>
                <a:cubicBezTo>
                  <a:pt x="93" y="73"/>
                  <a:pt x="98" y="63"/>
                  <a:pt x="100" y="53"/>
                </a:cubicBezTo>
                <a:cubicBezTo>
                  <a:pt x="100" y="51"/>
                  <a:pt x="100" y="51"/>
                  <a:pt x="100" y="51"/>
                </a:cubicBezTo>
                <a:cubicBezTo>
                  <a:pt x="98" y="50"/>
                  <a:pt x="98" y="50"/>
                  <a:pt x="98" y="50"/>
                </a:cubicBezTo>
                <a:cubicBezTo>
                  <a:pt x="90" y="45"/>
                  <a:pt x="90" y="45"/>
                  <a:pt x="90" y="45"/>
                </a:cubicBezTo>
                <a:close/>
                <a:moveTo>
                  <a:pt x="74" y="47"/>
                </a:moveTo>
                <a:cubicBezTo>
                  <a:pt x="64" y="58"/>
                  <a:pt x="58" y="70"/>
                  <a:pt x="54" y="84"/>
                </a:cubicBezTo>
                <a:cubicBezTo>
                  <a:pt x="59" y="86"/>
                  <a:pt x="64" y="89"/>
                  <a:pt x="70" y="92"/>
                </a:cubicBezTo>
                <a:cubicBezTo>
                  <a:pt x="78" y="81"/>
                  <a:pt x="85" y="68"/>
                  <a:pt x="90" y="55"/>
                </a:cubicBezTo>
                <a:cubicBezTo>
                  <a:pt x="84" y="52"/>
                  <a:pt x="79" y="50"/>
                  <a:pt x="74" y="47"/>
                </a:cubicBezTo>
                <a:close/>
                <a:moveTo>
                  <a:pt x="52" y="87"/>
                </a:moveTo>
                <a:cubicBezTo>
                  <a:pt x="50" y="103"/>
                  <a:pt x="50" y="103"/>
                  <a:pt x="50" y="103"/>
                </a:cubicBezTo>
                <a:cubicBezTo>
                  <a:pt x="51" y="103"/>
                  <a:pt x="51" y="103"/>
                  <a:pt x="51" y="103"/>
                </a:cubicBezTo>
                <a:cubicBezTo>
                  <a:pt x="50" y="108"/>
                  <a:pt x="50" y="108"/>
                  <a:pt x="50" y="108"/>
                </a:cubicBezTo>
                <a:cubicBezTo>
                  <a:pt x="52" y="110"/>
                  <a:pt x="52" y="110"/>
                  <a:pt x="52" y="110"/>
                </a:cubicBezTo>
                <a:cubicBezTo>
                  <a:pt x="55" y="106"/>
                  <a:pt x="55" y="106"/>
                  <a:pt x="55" y="106"/>
                </a:cubicBezTo>
                <a:cubicBezTo>
                  <a:pt x="56" y="106"/>
                  <a:pt x="56" y="106"/>
                  <a:pt x="56" y="106"/>
                </a:cubicBezTo>
                <a:cubicBezTo>
                  <a:pt x="68" y="95"/>
                  <a:pt x="68" y="95"/>
                  <a:pt x="68" y="95"/>
                </a:cubicBezTo>
                <a:cubicBezTo>
                  <a:pt x="52" y="87"/>
                  <a:pt x="52" y="87"/>
                  <a:pt x="52" y="87"/>
                </a:cubicBezTo>
                <a:close/>
                <a:moveTo>
                  <a:pt x="18" y="56"/>
                </a:moveTo>
                <a:cubicBezTo>
                  <a:pt x="18" y="60"/>
                  <a:pt x="18" y="60"/>
                  <a:pt x="18" y="60"/>
                </a:cubicBezTo>
                <a:cubicBezTo>
                  <a:pt x="30" y="60"/>
                  <a:pt x="30" y="60"/>
                  <a:pt x="30" y="60"/>
                </a:cubicBezTo>
                <a:cubicBezTo>
                  <a:pt x="30" y="56"/>
                  <a:pt x="30" y="56"/>
                  <a:pt x="30" y="56"/>
                </a:cubicBezTo>
                <a:cubicBezTo>
                  <a:pt x="18" y="56"/>
                  <a:pt x="18" y="56"/>
                  <a:pt x="18" y="56"/>
                </a:cubicBezTo>
                <a:close/>
                <a:moveTo>
                  <a:pt x="18" y="43"/>
                </a:moveTo>
                <a:cubicBezTo>
                  <a:pt x="18" y="48"/>
                  <a:pt x="18" y="48"/>
                  <a:pt x="18" y="48"/>
                </a:cubicBezTo>
                <a:cubicBezTo>
                  <a:pt x="60" y="48"/>
                  <a:pt x="60" y="48"/>
                  <a:pt x="60" y="48"/>
                </a:cubicBezTo>
                <a:cubicBezTo>
                  <a:pt x="60" y="43"/>
                  <a:pt x="60" y="43"/>
                  <a:pt x="60" y="43"/>
                </a:cubicBezTo>
                <a:cubicBezTo>
                  <a:pt x="18" y="43"/>
                  <a:pt x="18" y="43"/>
                  <a:pt x="18" y="43"/>
                </a:cubicBezTo>
                <a:close/>
                <a:moveTo>
                  <a:pt x="18" y="31"/>
                </a:moveTo>
                <a:cubicBezTo>
                  <a:pt x="18" y="36"/>
                  <a:pt x="18" y="36"/>
                  <a:pt x="18" y="36"/>
                </a:cubicBezTo>
                <a:cubicBezTo>
                  <a:pt x="60" y="36"/>
                  <a:pt x="60" y="36"/>
                  <a:pt x="60" y="36"/>
                </a:cubicBezTo>
                <a:cubicBezTo>
                  <a:pt x="60" y="31"/>
                  <a:pt x="60" y="31"/>
                  <a:pt x="60" y="31"/>
                </a:cubicBezTo>
                <a:cubicBezTo>
                  <a:pt x="18" y="31"/>
                  <a:pt x="18" y="31"/>
                  <a:pt x="18" y="31"/>
                </a:cubicBezTo>
                <a:close/>
                <a:moveTo>
                  <a:pt x="37" y="19"/>
                </a:moveTo>
                <a:cubicBezTo>
                  <a:pt x="37" y="24"/>
                  <a:pt x="37" y="24"/>
                  <a:pt x="37" y="24"/>
                </a:cubicBezTo>
                <a:cubicBezTo>
                  <a:pt x="60" y="24"/>
                  <a:pt x="60" y="24"/>
                  <a:pt x="60" y="24"/>
                </a:cubicBezTo>
                <a:cubicBezTo>
                  <a:pt x="60" y="19"/>
                  <a:pt x="60" y="19"/>
                  <a:pt x="60" y="19"/>
                </a:cubicBezTo>
                <a:cubicBezTo>
                  <a:pt x="37" y="19"/>
                  <a:pt x="37" y="19"/>
                  <a:pt x="37" y="19"/>
                </a:cubicBezTo>
                <a:close/>
                <a:moveTo>
                  <a:pt x="12" y="21"/>
                </a:moveTo>
                <a:cubicBezTo>
                  <a:pt x="14" y="21"/>
                  <a:pt x="14" y="21"/>
                  <a:pt x="14" y="21"/>
                </a:cubicBezTo>
                <a:cubicBezTo>
                  <a:pt x="18" y="22"/>
                  <a:pt x="18" y="22"/>
                  <a:pt x="18" y="22"/>
                </a:cubicBezTo>
                <a:cubicBezTo>
                  <a:pt x="18" y="22"/>
                  <a:pt x="18" y="22"/>
                  <a:pt x="18" y="22"/>
                </a:cubicBezTo>
                <a:cubicBezTo>
                  <a:pt x="19" y="22"/>
                  <a:pt x="19" y="22"/>
                  <a:pt x="19" y="22"/>
                </a:cubicBezTo>
                <a:cubicBezTo>
                  <a:pt x="19" y="22"/>
                  <a:pt x="19" y="22"/>
                  <a:pt x="20" y="22"/>
                </a:cubicBezTo>
                <a:cubicBezTo>
                  <a:pt x="21" y="22"/>
                  <a:pt x="22" y="21"/>
                  <a:pt x="22" y="20"/>
                </a:cubicBezTo>
                <a:cubicBezTo>
                  <a:pt x="23" y="20"/>
                  <a:pt x="24" y="19"/>
                  <a:pt x="24" y="18"/>
                </a:cubicBezTo>
                <a:cubicBezTo>
                  <a:pt x="24" y="18"/>
                  <a:pt x="24" y="17"/>
                  <a:pt x="24" y="17"/>
                </a:cubicBezTo>
                <a:cubicBezTo>
                  <a:pt x="24" y="17"/>
                  <a:pt x="24" y="17"/>
                  <a:pt x="24" y="17"/>
                </a:cubicBezTo>
                <a:cubicBezTo>
                  <a:pt x="24" y="16"/>
                  <a:pt x="24" y="16"/>
                  <a:pt x="24" y="16"/>
                </a:cubicBezTo>
                <a:cubicBezTo>
                  <a:pt x="23" y="12"/>
                  <a:pt x="23" y="12"/>
                  <a:pt x="23" y="12"/>
                </a:cubicBezTo>
                <a:cubicBezTo>
                  <a:pt x="23" y="11"/>
                  <a:pt x="23" y="11"/>
                  <a:pt x="23" y="11"/>
                </a:cubicBezTo>
                <a:lnTo>
                  <a:pt x="12" y="21"/>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7" name="Freeform 1106"/>
          <p:cNvSpPr>
            <a:spLocks noEditPoints="1"/>
          </p:cNvSpPr>
          <p:nvPr/>
        </p:nvSpPr>
        <p:spPr bwMode="auto">
          <a:xfrm>
            <a:off x="6236428" y="5180028"/>
            <a:ext cx="400675" cy="45823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tx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8" name="Freeform 1107"/>
          <p:cNvSpPr>
            <a:spLocks noEditPoints="1"/>
          </p:cNvSpPr>
          <p:nvPr/>
        </p:nvSpPr>
        <p:spPr bwMode="auto">
          <a:xfrm>
            <a:off x="6258563" y="4073331"/>
            <a:ext cx="320983" cy="506932"/>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9" name="Freeform 1108"/>
          <p:cNvSpPr>
            <a:spLocks noEditPoints="1"/>
          </p:cNvSpPr>
          <p:nvPr/>
        </p:nvSpPr>
        <p:spPr bwMode="auto">
          <a:xfrm>
            <a:off x="6201008" y="3028616"/>
            <a:ext cx="436094" cy="444950"/>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0" name="Freeform 1109"/>
          <p:cNvSpPr>
            <a:spLocks noEditPoints="1"/>
          </p:cNvSpPr>
          <p:nvPr/>
        </p:nvSpPr>
        <p:spPr bwMode="auto">
          <a:xfrm>
            <a:off x="8913478" y="4195083"/>
            <a:ext cx="566702" cy="263429"/>
          </a:xfrm>
          <a:custGeom>
            <a:avLst/>
            <a:gdLst>
              <a:gd name="T0" fmla="*/ 49 w 256"/>
              <a:gd name="T1" fmla="*/ 0 h 119"/>
              <a:gd name="T2" fmla="*/ 49 w 256"/>
              <a:gd name="T3" fmla="*/ 0 h 119"/>
              <a:gd name="T4" fmla="*/ 51 w 256"/>
              <a:gd name="T5" fmla="*/ 0 h 119"/>
              <a:gd name="T6" fmla="*/ 51 w 256"/>
              <a:gd name="T7" fmla="*/ 0 h 119"/>
              <a:gd name="T8" fmla="*/ 151 w 256"/>
              <a:gd name="T9" fmla="*/ 0 h 119"/>
              <a:gd name="T10" fmla="*/ 170 w 256"/>
              <a:gd name="T11" fmla="*/ 22 h 119"/>
              <a:gd name="T12" fmla="*/ 215 w 256"/>
              <a:gd name="T13" fmla="*/ 22 h 119"/>
              <a:gd name="T14" fmla="*/ 256 w 256"/>
              <a:gd name="T15" fmla="*/ 67 h 119"/>
              <a:gd name="T16" fmla="*/ 243 w 256"/>
              <a:gd name="T17" fmla="*/ 67 h 119"/>
              <a:gd name="T18" fmla="*/ 243 w 256"/>
              <a:gd name="T19" fmla="*/ 110 h 119"/>
              <a:gd name="T20" fmla="*/ 243 w 256"/>
              <a:gd name="T21" fmla="*/ 119 h 119"/>
              <a:gd name="T22" fmla="*/ 235 w 256"/>
              <a:gd name="T23" fmla="*/ 119 h 119"/>
              <a:gd name="T24" fmla="*/ 17 w 256"/>
              <a:gd name="T25" fmla="*/ 119 h 119"/>
              <a:gd name="T26" fmla="*/ 10 w 256"/>
              <a:gd name="T27" fmla="*/ 119 h 119"/>
              <a:gd name="T28" fmla="*/ 10 w 256"/>
              <a:gd name="T29" fmla="*/ 110 h 119"/>
              <a:gd name="T30" fmla="*/ 10 w 256"/>
              <a:gd name="T31" fmla="*/ 67 h 119"/>
              <a:gd name="T32" fmla="*/ 6 w 256"/>
              <a:gd name="T33" fmla="*/ 67 h 119"/>
              <a:gd name="T34" fmla="*/ 0 w 256"/>
              <a:gd name="T35" fmla="*/ 54 h 119"/>
              <a:gd name="T36" fmla="*/ 49 w 256"/>
              <a:gd name="T37" fmla="*/ 2 h 119"/>
              <a:gd name="T38" fmla="*/ 49 w 256"/>
              <a:gd name="T39" fmla="*/ 0 h 119"/>
              <a:gd name="T40" fmla="*/ 49 w 256"/>
              <a:gd name="T41" fmla="*/ 0 h 119"/>
              <a:gd name="T42" fmla="*/ 204 w 256"/>
              <a:gd name="T43" fmla="*/ 67 h 119"/>
              <a:gd name="T44" fmla="*/ 204 w 256"/>
              <a:gd name="T45" fmla="*/ 89 h 119"/>
              <a:gd name="T46" fmla="*/ 187 w 256"/>
              <a:gd name="T47" fmla="*/ 89 h 119"/>
              <a:gd name="T48" fmla="*/ 187 w 256"/>
              <a:gd name="T49" fmla="*/ 67 h 119"/>
              <a:gd name="T50" fmla="*/ 170 w 256"/>
              <a:gd name="T51" fmla="*/ 67 h 119"/>
              <a:gd name="T52" fmla="*/ 159 w 256"/>
              <a:gd name="T53" fmla="*/ 54 h 119"/>
              <a:gd name="T54" fmla="*/ 97 w 256"/>
              <a:gd name="T55" fmla="*/ 54 h 119"/>
              <a:gd name="T56" fmla="*/ 60 w 256"/>
              <a:gd name="T57" fmla="*/ 13 h 119"/>
              <a:gd name="T58" fmla="*/ 23 w 256"/>
              <a:gd name="T59" fmla="*/ 52 h 119"/>
              <a:gd name="T60" fmla="*/ 26 w 256"/>
              <a:gd name="T61" fmla="*/ 52 h 119"/>
              <a:gd name="T62" fmla="*/ 26 w 256"/>
              <a:gd name="T63" fmla="*/ 60 h 119"/>
              <a:gd name="T64" fmla="*/ 26 w 256"/>
              <a:gd name="T65" fmla="*/ 101 h 119"/>
              <a:gd name="T66" fmla="*/ 101 w 256"/>
              <a:gd name="T67" fmla="*/ 101 h 119"/>
              <a:gd name="T68" fmla="*/ 101 w 256"/>
              <a:gd name="T69" fmla="*/ 63 h 119"/>
              <a:gd name="T70" fmla="*/ 123 w 256"/>
              <a:gd name="T71" fmla="*/ 63 h 119"/>
              <a:gd name="T72" fmla="*/ 123 w 256"/>
              <a:gd name="T73" fmla="*/ 101 h 119"/>
              <a:gd name="T74" fmla="*/ 228 w 256"/>
              <a:gd name="T75" fmla="*/ 101 h 119"/>
              <a:gd name="T76" fmla="*/ 226 w 256"/>
              <a:gd name="T77" fmla="*/ 67 h 119"/>
              <a:gd name="T78" fmla="*/ 204 w 256"/>
              <a:gd name="T79" fmla="*/ 67 h 119"/>
              <a:gd name="T80" fmla="*/ 204 w 256"/>
              <a:gd name="T81" fmla="*/ 67 h 119"/>
              <a:gd name="T82" fmla="*/ 140 w 256"/>
              <a:gd name="T83" fmla="*/ 65 h 119"/>
              <a:gd name="T84" fmla="*/ 140 w 256"/>
              <a:gd name="T85" fmla="*/ 89 h 119"/>
              <a:gd name="T86" fmla="*/ 157 w 256"/>
              <a:gd name="T87" fmla="*/ 89 h 119"/>
              <a:gd name="T88" fmla="*/ 157 w 256"/>
              <a:gd name="T89" fmla="*/ 65 h 119"/>
              <a:gd name="T90" fmla="*/ 140 w 256"/>
              <a:gd name="T91" fmla="*/ 65 h 119"/>
              <a:gd name="T92" fmla="*/ 140 w 256"/>
              <a:gd name="T93" fmla="*/ 65 h 119"/>
              <a:gd name="T94" fmla="*/ 49 w 256"/>
              <a:gd name="T95" fmla="*/ 65 h 119"/>
              <a:gd name="T96" fmla="*/ 49 w 256"/>
              <a:gd name="T97" fmla="*/ 89 h 119"/>
              <a:gd name="T98" fmla="*/ 66 w 256"/>
              <a:gd name="T99" fmla="*/ 89 h 119"/>
              <a:gd name="T100" fmla="*/ 66 w 256"/>
              <a:gd name="T101" fmla="*/ 65 h 119"/>
              <a:gd name="T102" fmla="*/ 49 w 256"/>
              <a:gd name="T103" fmla="*/ 65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6" h="119">
                <a:moveTo>
                  <a:pt x="49" y="0"/>
                </a:moveTo>
                <a:lnTo>
                  <a:pt x="49" y="0"/>
                </a:lnTo>
                <a:lnTo>
                  <a:pt x="51" y="0"/>
                </a:lnTo>
                <a:lnTo>
                  <a:pt x="51" y="0"/>
                </a:lnTo>
                <a:lnTo>
                  <a:pt x="151" y="0"/>
                </a:lnTo>
                <a:lnTo>
                  <a:pt x="170" y="22"/>
                </a:lnTo>
                <a:lnTo>
                  <a:pt x="215" y="22"/>
                </a:lnTo>
                <a:lnTo>
                  <a:pt x="256" y="67"/>
                </a:lnTo>
                <a:lnTo>
                  <a:pt x="243" y="67"/>
                </a:lnTo>
                <a:lnTo>
                  <a:pt x="243" y="110"/>
                </a:lnTo>
                <a:lnTo>
                  <a:pt x="243" y="119"/>
                </a:lnTo>
                <a:lnTo>
                  <a:pt x="235" y="119"/>
                </a:lnTo>
                <a:lnTo>
                  <a:pt x="17" y="119"/>
                </a:lnTo>
                <a:lnTo>
                  <a:pt x="10" y="119"/>
                </a:lnTo>
                <a:lnTo>
                  <a:pt x="10" y="110"/>
                </a:lnTo>
                <a:lnTo>
                  <a:pt x="10" y="67"/>
                </a:lnTo>
                <a:lnTo>
                  <a:pt x="6" y="67"/>
                </a:lnTo>
                <a:lnTo>
                  <a:pt x="0" y="54"/>
                </a:lnTo>
                <a:lnTo>
                  <a:pt x="49" y="2"/>
                </a:lnTo>
                <a:lnTo>
                  <a:pt x="49" y="0"/>
                </a:lnTo>
                <a:lnTo>
                  <a:pt x="49" y="0"/>
                </a:lnTo>
                <a:close/>
                <a:moveTo>
                  <a:pt x="204" y="67"/>
                </a:moveTo>
                <a:lnTo>
                  <a:pt x="204" y="89"/>
                </a:lnTo>
                <a:lnTo>
                  <a:pt x="187" y="89"/>
                </a:lnTo>
                <a:lnTo>
                  <a:pt x="187" y="67"/>
                </a:lnTo>
                <a:lnTo>
                  <a:pt x="170" y="67"/>
                </a:lnTo>
                <a:lnTo>
                  <a:pt x="159" y="54"/>
                </a:lnTo>
                <a:lnTo>
                  <a:pt x="97" y="54"/>
                </a:lnTo>
                <a:lnTo>
                  <a:pt x="60" y="13"/>
                </a:lnTo>
                <a:lnTo>
                  <a:pt x="23" y="52"/>
                </a:lnTo>
                <a:lnTo>
                  <a:pt x="26" y="52"/>
                </a:lnTo>
                <a:lnTo>
                  <a:pt x="26" y="60"/>
                </a:lnTo>
                <a:lnTo>
                  <a:pt x="26" y="101"/>
                </a:lnTo>
                <a:lnTo>
                  <a:pt x="101" y="101"/>
                </a:lnTo>
                <a:lnTo>
                  <a:pt x="101" y="63"/>
                </a:lnTo>
                <a:lnTo>
                  <a:pt x="123" y="63"/>
                </a:lnTo>
                <a:lnTo>
                  <a:pt x="123" y="101"/>
                </a:lnTo>
                <a:lnTo>
                  <a:pt x="228" y="101"/>
                </a:lnTo>
                <a:lnTo>
                  <a:pt x="226" y="67"/>
                </a:lnTo>
                <a:lnTo>
                  <a:pt x="204" y="67"/>
                </a:lnTo>
                <a:lnTo>
                  <a:pt x="204" y="67"/>
                </a:lnTo>
                <a:close/>
                <a:moveTo>
                  <a:pt x="140" y="65"/>
                </a:moveTo>
                <a:lnTo>
                  <a:pt x="140" y="89"/>
                </a:lnTo>
                <a:lnTo>
                  <a:pt x="157" y="89"/>
                </a:lnTo>
                <a:lnTo>
                  <a:pt x="157" y="65"/>
                </a:lnTo>
                <a:lnTo>
                  <a:pt x="140" y="65"/>
                </a:lnTo>
                <a:lnTo>
                  <a:pt x="140" y="65"/>
                </a:lnTo>
                <a:close/>
                <a:moveTo>
                  <a:pt x="49" y="65"/>
                </a:moveTo>
                <a:lnTo>
                  <a:pt x="49" y="89"/>
                </a:lnTo>
                <a:lnTo>
                  <a:pt x="66" y="89"/>
                </a:lnTo>
                <a:lnTo>
                  <a:pt x="66" y="65"/>
                </a:lnTo>
                <a:lnTo>
                  <a:pt x="49" y="65"/>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1" name="Freeform 1110"/>
          <p:cNvSpPr>
            <a:spLocks noEditPoints="1"/>
          </p:cNvSpPr>
          <p:nvPr/>
        </p:nvSpPr>
        <p:spPr bwMode="auto">
          <a:xfrm>
            <a:off x="9038757" y="2991585"/>
            <a:ext cx="441422" cy="514011"/>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12" name="Group 1111"/>
          <p:cNvGrpSpPr/>
          <p:nvPr/>
        </p:nvGrpSpPr>
        <p:grpSpPr>
          <a:xfrm>
            <a:off x="6696228" y="2796844"/>
            <a:ext cx="1953732" cy="868609"/>
            <a:chOff x="1098171" y="3570851"/>
            <a:chExt cx="1745511" cy="823659"/>
          </a:xfrm>
        </p:grpSpPr>
        <p:sp>
          <p:nvSpPr>
            <p:cNvPr id="1113" name="TextBox 1112"/>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4" name="Rectangle 1113"/>
            <p:cNvSpPr/>
            <p:nvPr/>
          </p:nvSpPr>
          <p:spPr>
            <a:xfrm>
              <a:off x="1098171" y="3899582"/>
              <a:ext cx="1745511"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0" name="Group 1129"/>
          <p:cNvGrpSpPr/>
          <p:nvPr/>
        </p:nvGrpSpPr>
        <p:grpSpPr>
          <a:xfrm>
            <a:off x="9559041" y="2796845"/>
            <a:ext cx="1988312" cy="868611"/>
            <a:chOff x="1098171" y="3570851"/>
            <a:chExt cx="1776406" cy="823661"/>
          </a:xfrm>
        </p:grpSpPr>
        <p:sp>
          <p:nvSpPr>
            <p:cNvPr id="1131" name="TextBox 1130"/>
            <p:cNvSpPr txBox="1"/>
            <p:nvPr/>
          </p:nvSpPr>
          <p:spPr>
            <a:xfrm>
              <a:off x="1103759" y="3570851"/>
              <a:ext cx="1287799" cy="311549"/>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2" name="Rectangle 1131"/>
            <p:cNvSpPr/>
            <p:nvPr/>
          </p:nvSpPr>
          <p:spPr>
            <a:xfrm>
              <a:off x="1098171" y="3899584"/>
              <a:ext cx="1776406"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3" name="Group 1132"/>
          <p:cNvGrpSpPr/>
          <p:nvPr/>
        </p:nvGrpSpPr>
        <p:grpSpPr>
          <a:xfrm>
            <a:off x="6696229" y="3845166"/>
            <a:ext cx="1919830" cy="868609"/>
            <a:chOff x="1098171" y="3570851"/>
            <a:chExt cx="1715222" cy="823659"/>
          </a:xfrm>
        </p:grpSpPr>
        <p:sp>
          <p:nvSpPr>
            <p:cNvPr id="1134" name="TextBox 1133"/>
            <p:cNvSpPr txBox="1"/>
            <p:nvPr/>
          </p:nvSpPr>
          <p:spPr>
            <a:xfrm>
              <a:off x="111246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5" name="Rectangle 1134"/>
            <p:cNvSpPr/>
            <p:nvPr/>
          </p:nvSpPr>
          <p:spPr>
            <a:xfrm>
              <a:off x="1098171" y="3899582"/>
              <a:ext cx="1715222"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6" name="Group 1135"/>
          <p:cNvGrpSpPr/>
          <p:nvPr/>
        </p:nvGrpSpPr>
        <p:grpSpPr>
          <a:xfrm>
            <a:off x="9559041" y="3845166"/>
            <a:ext cx="1964985" cy="868609"/>
            <a:chOff x="1098171" y="3570851"/>
            <a:chExt cx="1755565" cy="823659"/>
          </a:xfrm>
        </p:grpSpPr>
        <p:sp>
          <p:nvSpPr>
            <p:cNvPr id="1137" name="TextBox 1136"/>
            <p:cNvSpPr txBox="1"/>
            <p:nvPr/>
          </p:nvSpPr>
          <p:spPr>
            <a:xfrm>
              <a:off x="1103757"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8" name="Rectangle 1137"/>
            <p:cNvSpPr/>
            <p:nvPr/>
          </p:nvSpPr>
          <p:spPr>
            <a:xfrm>
              <a:off x="1098171" y="3899582"/>
              <a:ext cx="1755565"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39" name="Group 1138"/>
          <p:cNvGrpSpPr/>
          <p:nvPr/>
        </p:nvGrpSpPr>
        <p:grpSpPr>
          <a:xfrm>
            <a:off x="6696228" y="4944791"/>
            <a:ext cx="2065940" cy="868607"/>
            <a:chOff x="1098172" y="3570851"/>
            <a:chExt cx="1845760" cy="823657"/>
          </a:xfrm>
        </p:grpSpPr>
        <p:sp>
          <p:nvSpPr>
            <p:cNvPr id="1140" name="TextBox 1139"/>
            <p:cNvSpPr txBox="1"/>
            <p:nvPr/>
          </p:nvSpPr>
          <p:spPr>
            <a:xfrm>
              <a:off x="1103756"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1" name="Rectangle 1140"/>
            <p:cNvSpPr/>
            <p:nvPr/>
          </p:nvSpPr>
          <p:spPr>
            <a:xfrm>
              <a:off x="1098172" y="3899580"/>
              <a:ext cx="1845760"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2" name="Group 1141"/>
          <p:cNvGrpSpPr/>
          <p:nvPr/>
        </p:nvGrpSpPr>
        <p:grpSpPr>
          <a:xfrm>
            <a:off x="9559040" y="4944791"/>
            <a:ext cx="1964984" cy="868609"/>
            <a:chOff x="1098172" y="3570851"/>
            <a:chExt cx="1755564" cy="823659"/>
          </a:xfrm>
        </p:grpSpPr>
        <p:sp>
          <p:nvSpPr>
            <p:cNvPr id="1143" name="TextBox 1142"/>
            <p:cNvSpPr txBox="1"/>
            <p:nvPr/>
          </p:nvSpPr>
          <p:spPr>
            <a:xfrm>
              <a:off x="1106348" y="3570851"/>
              <a:ext cx="128779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4" name="Rectangle 1143"/>
            <p:cNvSpPr/>
            <p:nvPr/>
          </p:nvSpPr>
          <p:spPr>
            <a:xfrm>
              <a:off x="1098172" y="3899582"/>
              <a:ext cx="1755564" cy="494928"/>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8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218125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12" presetClass="entr" presetSubtype="2" fill="hold" grpId="0" nodeType="withEffect">
                                  <p:stCondLst>
                                    <p:cond delay="0"/>
                                  </p:stCondLst>
                                  <p:childTnLst>
                                    <p:set>
                                      <p:cBhvr>
                                        <p:cTn id="9" dur="1" fill="hold">
                                          <p:stCondLst>
                                            <p:cond delay="0"/>
                                          </p:stCondLst>
                                        </p:cTn>
                                        <p:tgtEl>
                                          <p:spTgt spid="1109"/>
                                        </p:tgtEl>
                                        <p:attrNameLst>
                                          <p:attrName>style.visibility</p:attrName>
                                        </p:attrNameLst>
                                      </p:cBhvr>
                                      <p:to>
                                        <p:strVal val="visible"/>
                                      </p:to>
                                    </p:set>
                                    <p:anim calcmode="lin" valueType="num">
                                      <p:cBhvr additive="base">
                                        <p:cTn id="10" dur="500"/>
                                        <p:tgtEl>
                                          <p:spTgt spid="1109"/>
                                        </p:tgtEl>
                                        <p:attrNameLst>
                                          <p:attrName>ppt_x</p:attrName>
                                        </p:attrNameLst>
                                      </p:cBhvr>
                                      <p:tavLst>
                                        <p:tav tm="0">
                                          <p:val>
                                            <p:strVal val="#ppt_x+#ppt_w*1.125000"/>
                                          </p:val>
                                        </p:tav>
                                        <p:tav tm="100000">
                                          <p:val>
                                            <p:strVal val="#ppt_x"/>
                                          </p:val>
                                        </p:tav>
                                      </p:tavLst>
                                    </p:anim>
                                    <p:animEffect transition="in" filter="wipe(left)">
                                      <p:cBhvr>
                                        <p:cTn id="11" dur="500"/>
                                        <p:tgtEl>
                                          <p:spTgt spid="1109"/>
                                        </p:tgtEl>
                                      </p:cBhvr>
                                    </p:animEffect>
                                  </p:childTnLst>
                                </p:cTn>
                              </p:par>
                            </p:childTnLst>
                          </p:cTn>
                        </p:par>
                        <p:par>
                          <p:cTn id="12" fill="hold">
                            <p:stCondLst>
                              <p:cond delay="500"/>
                            </p:stCondLst>
                            <p:childTnLst>
                              <p:par>
                                <p:cTn id="13" presetID="12" presetClass="entr" presetSubtype="8" fill="hold" nodeType="afterEffect">
                                  <p:stCondLst>
                                    <p:cond delay="0"/>
                                  </p:stCondLst>
                                  <p:childTnLst>
                                    <p:set>
                                      <p:cBhvr>
                                        <p:cTn id="14" dur="1" fill="hold">
                                          <p:stCondLst>
                                            <p:cond delay="0"/>
                                          </p:stCondLst>
                                        </p:cTn>
                                        <p:tgtEl>
                                          <p:spTgt spid="1112"/>
                                        </p:tgtEl>
                                        <p:attrNameLst>
                                          <p:attrName>style.visibility</p:attrName>
                                        </p:attrNameLst>
                                      </p:cBhvr>
                                      <p:to>
                                        <p:strVal val="visible"/>
                                      </p:to>
                                    </p:set>
                                    <p:anim calcmode="lin" valueType="num">
                                      <p:cBhvr additive="base">
                                        <p:cTn id="15" dur="500"/>
                                        <p:tgtEl>
                                          <p:spTgt spid="1112"/>
                                        </p:tgtEl>
                                        <p:attrNameLst>
                                          <p:attrName>ppt_x</p:attrName>
                                        </p:attrNameLst>
                                      </p:cBhvr>
                                      <p:tavLst>
                                        <p:tav tm="0">
                                          <p:val>
                                            <p:strVal val="#ppt_x-#ppt_w*1.125000"/>
                                          </p:val>
                                        </p:tav>
                                        <p:tav tm="100000">
                                          <p:val>
                                            <p:strVal val="#ppt_x"/>
                                          </p:val>
                                        </p:tav>
                                      </p:tavLst>
                                    </p:anim>
                                    <p:animEffect transition="in" filter="wipe(right)">
                                      <p:cBhvr>
                                        <p:cTn id="16" dur="500"/>
                                        <p:tgtEl>
                                          <p:spTgt spid="1112"/>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111"/>
                                        </p:tgtEl>
                                        <p:attrNameLst>
                                          <p:attrName>style.visibility</p:attrName>
                                        </p:attrNameLst>
                                      </p:cBhvr>
                                      <p:to>
                                        <p:strVal val="visible"/>
                                      </p:to>
                                    </p:set>
                                    <p:anim calcmode="lin" valueType="num">
                                      <p:cBhvr additive="base">
                                        <p:cTn id="19" dur="500"/>
                                        <p:tgtEl>
                                          <p:spTgt spid="1111"/>
                                        </p:tgtEl>
                                        <p:attrNameLst>
                                          <p:attrName>ppt_x</p:attrName>
                                        </p:attrNameLst>
                                      </p:cBhvr>
                                      <p:tavLst>
                                        <p:tav tm="0">
                                          <p:val>
                                            <p:strVal val="#ppt_x+#ppt_w*1.125000"/>
                                          </p:val>
                                        </p:tav>
                                        <p:tav tm="100000">
                                          <p:val>
                                            <p:strVal val="#ppt_x"/>
                                          </p:val>
                                        </p:tav>
                                      </p:tavLst>
                                    </p:anim>
                                    <p:animEffect transition="in" filter="wipe(left)">
                                      <p:cBhvr>
                                        <p:cTn id="20" dur="500"/>
                                        <p:tgtEl>
                                          <p:spTgt spid="1111"/>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1108"/>
                                        </p:tgtEl>
                                        <p:attrNameLst>
                                          <p:attrName>style.visibility</p:attrName>
                                        </p:attrNameLst>
                                      </p:cBhvr>
                                      <p:to>
                                        <p:strVal val="visible"/>
                                      </p:to>
                                    </p:set>
                                    <p:anim calcmode="lin" valueType="num">
                                      <p:cBhvr additive="base">
                                        <p:cTn id="23" dur="500"/>
                                        <p:tgtEl>
                                          <p:spTgt spid="1108"/>
                                        </p:tgtEl>
                                        <p:attrNameLst>
                                          <p:attrName>ppt_x</p:attrName>
                                        </p:attrNameLst>
                                      </p:cBhvr>
                                      <p:tavLst>
                                        <p:tav tm="0">
                                          <p:val>
                                            <p:strVal val="#ppt_x+#ppt_w*1.125000"/>
                                          </p:val>
                                        </p:tav>
                                        <p:tav tm="100000">
                                          <p:val>
                                            <p:strVal val="#ppt_x"/>
                                          </p:val>
                                        </p:tav>
                                      </p:tavLst>
                                    </p:anim>
                                    <p:animEffect transition="in" filter="wipe(left)">
                                      <p:cBhvr>
                                        <p:cTn id="24" dur="500"/>
                                        <p:tgtEl>
                                          <p:spTgt spid="1108"/>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1110"/>
                                        </p:tgtEl>
                                        <p:attrNameLst>
                                          <p:attrName>style.visibility</p:attrName>
                                        </p:attrNameLst>
                                      </p:cBhvr>
                                      <p:to>
                                        <p:strVal val="visible"/>
                                      </p:to>
                                    </p:set>
                                    <p:anim calcmode="lin" valueType="num">
                                      <p:cBhvr additive="base">
                                        <p:cTn id="27" dur="500"/>
                                        <p:tgtEl>
                                          <p:spTgt spid="1110"/>
                                        </p:tgtEl>
                                        <p:attrNameLst>
                                          <p:attrName>ppt_x</p:attrName>
                                        </p:attrNameLst>
                                      </p:cBhvr>
                                      <p:tavLst>
                                        <p:tav tm="0">
                                          <p:val>
                                            <p:strVal val="#ppt_x+#ppt_w*1.125000"/>
                                          </p:val>
                                        </p:tav>
                                        <p:tav tm="100000">
                                          <p:val>
                                            <p:strVal val="#ppt_x"/>
                                          </p:val>
                                        </p:tav>
                                      </p:tavLst>
                                    </p:anim>
                                    <p:animEffect transition="in" filter="wipe(left)">
                                      <p:cBhvr>
                                        <p:cTn id="28" dur="500"/>
                                        <p:tgtEl>
                                          <p:spTgt spid="1110"/>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1107"/>
                                        </p:tgtEl>
                                        <p:attrNameLst>
                                          <p:attrName>style.visibility</p:attrName>
                                        </p:attrNameLst>
                                      </p:cBhvr>
                                      <p:to>
                                        <p:strVal val="visible"/>
                                      </p:to>
                                    </p:set>
                                    <p:anim calcmode="lin" valueType="num">
                                      <p:cBhvr additive="base">
                                        <p:cTn id="31" dur="500"/>
                                        <p:tgtEl>
                                          <p:spTgt spid="1107"/>
                                        </p:tgtEl>
                                        <p:attrNameLst>
                                          <p:attrName>ppt_x</p:attrName>
                                        </p:attrNameLst>
                                      </p:cBhvr>
                                      <p:tavLst>
                                        <p:tav tm="0">
                                          <p:val>
                                            <p:strVal val="#ppt_x+#ppt_w*1.125000"/>
                                          </p:val>
                                        </p:tav>
                                        <p:tav tm="100000">
                                          <p:val>
                                            <p:strVal val="#ppt_x"/>
                                          </p:val>
                                        </p:tav>
                                      </p:tavLst>
                                    </p:anim>
                                    <p:animEffect transition="in" filter="wipe(left)">
                                      <p:cBhvr>
                                        <p:cTn id="32" dur="500"/>
                                        <p:tgtEl>
                                          <p:spTgt spid="1107"/>
                                        </p:tgtEl>
                                      </p:cBhvr>
                                    </p:animEffect>
                                  </p:childTnLst>
                                </p:cTn>
                              </p:par>
                              <p:par>
                                <p:cTn id="33" presetID="12" presetClass="entr" presetSubtype="2" fill="hold" grpId="0" nodeType="withEffect">
                                  <p:stCondLst>
                                    <p:cond delay="0"/>
                                  </p:stCondLst>
                                  <p:childTnLst>
                                    <p:set>
                                      <p:cBhvr>
                                        <p:cTn id="34" dur="1" fill="hold">
                                          <p:stCondLst>
                                            <p:cond delay="0"/>
                                          </p:stCondLst>
                                        </p:cTn>
                                        <p:tgtEl>
                                          <p:spTgt spid="1106"/>
                                        </p:tgtEl>
                                        <p:attrNameLst>
                                          <p:attrName>style.visibility</p:attrName>
                                        </p:attrNameLst>
                                      </p:cBhvr>
                                      <p:to>
                                        <p:strVal val="visible"/>
                                      </p:to>
                                    </p:set>
                                    <p:anim calcmode="lin" valueType="num">
                                      <p:cBhvr additive="base">
                                        <p:cTn id="35" dur="500"/>
                                        <p:tgtEl>
                                          <p:spTgt spid="1106"/>
                                        </p:tgtEl>
                                        <p:attrNameLst>
                                          <p:attrName>ppt_x</p:attrName>
                                        </p:attrNameLst>
                                      </p:cBhvr>
                                      <p:tavLst>
                                        <p:tav tm="0">
                                          <p:val>
                                            <p:strVal val="#ppt_x+#ppt_w*1.125000"/>
                                          </p:val>
                                        </p:tav>
                                        <p:tav tm="100000">
                                          <p:val>
                                            <p:strVal val="#ppt_x"/>
                                          </p:val>
                                        </p:tav>
                                      </p:tavLst>
                                    </p:anim>
                                    <p:animEffect transition="in" filter="wipe(left)">
                                      <p:cBhvr>
                                        <p:cTn id="36" dur="500"/>
                                        <p:tgtEl>
                                          <p:spTgt spid="1106"/>
                                        </p:tgtEl>
                                      </p:cBhvr>
                                    </p:animEffect>
                                  </p:childTnLst>
                                </p:cTn>
                              </p:par>
                            </p:childTnLst>
                          </p:cTn>
                        </p:par>
                        <p:par>
                          <p:cTn id="37" fill="hold">
                            <p:stCondLst>
                              <p:cond delay="1000"/>
                            </p:stCondLst>
                            <p:childTnLst>
                              <p:par>
                                <p:cTn id="38" presetID="12" presetClass="entr" presetSubtype="8" fill="hold" nodeType="afterEffect">
                                  <p:stCondLst>
                                    <p:cond delay="0"/>
                                  </p:stCondLst>
                                  <p:childTnLst>
                                    <p:set>
                                      <p:cBhvr>
                                        <p:cTn id="39" dur="1" fill="hold">
                                          <p:stCondLst>
                                            <p:cond delay="0"/>
                                          </p:stCondLst>
                                        </p:cTn>
                                        <p:tgtEl>
                                          <p:spTgt spid="1130"/>
                                        </p:tgtEl>
                                        <p:attrNameLst>
                                          <p:attrName>style.visibility</p:attrName>
                                        </p:attrNameLst>
                                      </p:cBhvr>
                                      <p:to>
                                        <p:strVal val="visible"/>
                                      </p:to>
                                    </p:set>
                                    <p:anim calcmode="lin" valueType="num">
                                      <p:cBhvr additive="base">
                                        <p:cTn id="40" dur="500"/>
                                        <p:tgtEl>
                                          <p:spTgt spid="1130"/>
                                        </p:tgtEl>
                                        <p:attrNameLst>
                                          <p:attrName>ppt_x</p:attrName>
                                        </p:attrNameLst>
                                      </p:cBhvr>
                                      <p:tavLst>
                                        <p:tav tm="0">
                                          <p:val>
                                            <p:strVal val="#ppt_x-#ppt_w*1.125000"/>
                                          </p:val>
                                        </p:tav>
                                        <p:tav tm="100000">
                                          <p:val>
                                            <p:strVal val="#ppt_x"/>
                                          </p:val>
                                        </p:tav>
                                      </p:tavLst>
                                    </p:anim>
                                    <p:animEffect transition="in" filter="wipe(right)">
                                      <p:cBhvr>
                                        <p:cTn id="41" dur="500"/>
                                        <p:tgtEl>
                                          <p:spTgt spid="1130"/>
                                        </p:tgtEl>
                                      </p:cBhvr>
                                    </p:animEffect>
                                  </p:childTnLst>
                                </p:cTn>
                              </p:par>
                            </p:childTnLst>
                          </p:cTn>
                        </p:par>
                        <p:par>
                          <p:cTn id="42" fill="hold">
                            <p:stCondLst>
                              <p:cond delay="1500"/>
                            </p:stCondLst>
                            <p:childTnLst>
                              <p:par>
                                <p:cTn id="43" presetID="12" presetClass="entr" presetSubtype="8" fill="hold" nodeType="afterEffect">
                                  <p:stCondLst>
                                    <p:cond delay="0"/>
                                  </p:stCondLst>
                                  <p:childTnLst>
                                    <p:set>
                                      <p:cBhvr>
                                        <p:cTn id="44" dur="1" fill="hold">
                                          <p:stCondLst>
                                            <p:cond delay="0"/>
                                          </p:stCondLst>
                                        </p:cTn>
                                        <p:tgtEl>
                                          <p:spTgt spid="1133"/>
                                        </p:tgtEl>
                                        <p:attrNameLst>
                                          <p:attrName>style.visibility</p:attrName>
                                        </p:attrNameLst>
                                      </p:cBhvr>
                                      <p:to>
                                        <p:strVal val="visible"/>
                                      </p:to>
                                    </p:set>
                                    <p:anim calcmode="lin" valueType="num">
                                      <p:cBhvr additive="base">
                                        <p:cTn id="45" dur="500"/>
                                        <p:tgtEl>
                                          <p:spTgt spid="1133"/>
                                        </p:tgtEl>
                                        <p:attrNameLst>
                                          <p:attrName>ppt_x</p:attrName>
                                        </p:attrNameLst>
                                      </p:cBhvr>
                                      <p:tavLst>
                                        <p:tav tm="0">
                                          <p:val>
                                            <p:strVal val="#ppt_x-#ppt_w*1.125000"/>
                                          </p:val>
                                        </p:tav>
                                        <p:tav tm="100000">
                                          <p:val>
                                            <p:strVal val="#ppt_x"/>
                                          </p:val>
                                        </p:tav>
                                      </p:tavLst>
                                    </p:anim>
                                    <p:animEffect transition="in" filter="wipe(right)">
                                      <p:cBhvr>
                                        <p:cTn id="46" dur="500"/>
                                        <p:tgtEl>
                                          <p:spTgt spid="1133"/>
                                        </p:tgtEl>
                                      </p:cBhvr>
                                    </p:animEffect>
                                  </p:childTnLst>
                                </p:cTn>
                              </p:par>
                            </p:childTnLst>
                          </p:cTn>
                        </p:par>
                        <p:par>
                          <p:cTn id="47" fill="hold">
                            <p:stCondLst>
                              <p:cond delay="2000"/>
                            </p:stCondLst>
                            <p:childTnLst>
                              <p:par>
                                <p:cTn id="48" presetID="12" presetClass="entr" presetSubtype="8" fill="hold" nodeType="afterEffect">
                                  <p:stCondLst>
                                    <p:cond delay="0"/>
                                  </p:stCondLst>
                                  <p:childTnLst>
                                    <p:set>
                                      <p:cBhvr>
                                        <p:cTn id="49" dur="1" fill="hold">
                                          <p:stCondLst>
                                            <p:cond delay="0"/>
                                          </p:stCondLst>
                                        </p:cTn>
                                        <p:tgtEl>
                                          <p:spTgt spid="1136"/>
                                        </p:tgtEl>
                                        <p:attrNameLst>
                                          <p:attrName>style.visibility</p:attrName>
                                        </p:attrNameLst>
                                      </p:cBhvr>
                                      <p:to>
                                        <p:strVal val="visible"/>
                                      </p:to>
                                    </p:set>
                                    <p:anim calcmode="lin" valueType="num">
                                      <p:cBhvr additive="base">
                                        <p:cTn id="50" dur="500"/>
                                        <p:tgtEl>
                                          <p:spTgt spid="1136"/>
                                        </p:tgtEl>
                                        <p:attrNameLst>
                                          <p:attrName>ppt_x</p:attrName>
                                        </p:attrNameLst>
                                      </p:cBhvr>
                                      <p:tavLst>
                                        <p:tav tm="0">
                                          <p:val>
                                            <p:strVal val="#ppt_x-#ppt_w*1.125000"/>
                                          </p:val>
                                        </p:tav>
                                        <p:tav tm="100000">
                                          <p:val>
                                            <p:strVal val="#ppt_x"/>
                                          </p:val>
                                        </p:tav>
                                      </p:tavLst>
                                    </p:anim>
                                    <p:animEffect transition="in" filter="wipe(right)">
                                      <p:cBhvr>
                                        <p:cTn id="51" dur="500"/>
                                        <p:tgtEl>
                                          <p:spTgt spid="1136"/>
                                        </p:tgtEl>
                                      </p:cBhvr>
                                    </p:animEffect>
                                  </p:childTnLst>
                                </p:cTn>
                              </p:par>
                            </p:childTnLst>
                          </p:cTn>
                        </p:par>
                        <p:par>
                          <p:cTn id="52" fill="hold">
                            <p:stCondLst>
                              <p:cond delay="2500"/>
                            </p:stCondLst>
                            <p:childTnLst>
                              <p:par>
                                <p:cTn id="53" presetID="12" presetClass="entr" presetSubtype="8" fill="hold" nodeType="afterEffect">
                                  <p:stCondLst>
                                    <p:cond delay="0"/>
                                  </p:stCondLst>
                                  <p:childTnLst>
                                    <p:set>
                                      <p:cBhvr>
                                        <p:cTn id="54" dur="1" fill="hold">
                                          <p:stCondLst>
                                            <p:cond delay="0"/>
                                          </p:stCondLst>
                                        </p:cTn>
                                        <p:tgtEl>
                                          <p:spTgt spid="1139"/>
                                        </p:tgtEl>
                                        <p:attrNameLst>
                                          <p:attrName>style.visibility</p:attrName>
                                        </p:attrNameLst>
                                      </p:cBhvr>
                                      <p:to>
                                        <p:strVal val="visible"/>
                                      </p:to>
                                    </p:set>
                                    <p:anim calcmode="lin" valueType="num">
                                      <p:cBhvr additive="base">
                                        <p:cTn id="55" dur="500"/>
                                        <p:tgtEl>
                                          <p:spTgt spid="1139"/>
                                        </p:tgtEl>
                                        <p:attrNameLst>
                                          <p:attrName>ppt_x</p:attrName>
                                        </p:attrNameLst>
                                      </p:cBhvr>
                                      <p:tavLst>
                                        <p:tav tm="0">
                                          <p:val>
                                            <p:strVal val="#ppt_x-#ppt_w*1.125000"/>
                                          </p:val>
                                        </p:tav>
                                        <p:tav tm="100000">
                                          <p:val>
                                            <p:strVal val="#ppt_x"/>
                                          </p:val>
                                        </p:tav>
                                      </p:tavLst>
                                    </p:anim>
                                    <p:animEffect transition="in" filter="wipe(right)">
                                      <p:cBhvr>
                                        <p:cTn id="56" dur="500"/>
                                        <p:tgtEl>
                                          <p:spTgt spid="1139"/>
                                        </p:tgtEl>
                                      </p:cBhvr>
                                    </p:animEffect>
                                  </p:childTnLst>
                                </p:cTn>
                              </p:par>
                            </p:childTnLst>
                          </p:cTn>
                        </p:par>
                        <p:par>
                          <p:cTn id="57" fill="hold">
                            <p:stCondLst>
                              <p:cond delay="3000"/>
                            </p:stCondLst>
                            <p:childTnLst>
                              <p:par>
                                <p:cTn id="58" presetID="12" presetClass="entr" presetSubtype="8" fill="hold" nodeType="afterEffect">
                                  <p:stCondLst>
                                    <p:cond delay="0"/>
                                  </p:stCondLst>
                                  <p:childTnLst>
                                    <p:set>
                                      <p:cBhvr>
                                        <p:cTn id="59" dur="1" fill="hold">
                                          <p:stCondLst>
                                            <p:cond delay="0"/>
                                          </p:stCondLst>
                                        </p:cTn>
                                        <p:tgtEl>
                                          <p:spTgt spid="1142"/>
                                        </p:tgtEl>
                                        <p:attrNameLst>
                                          <p:attrName>style.visibility</p:attrName>
                                        </p:attrNameLst>
                                      </p:cBhvr>
                                      <p:to>
                                        <p:strVal val="visible"/>
                                      </p:to>
                                    </p:set>
                                    <p:anim calcmode="lin" valueType="num">
                                      <p:cBhvr additive="base">
                                        <p:cTn id="60" dur="500"/>
                                        <p:tgtEl>
                                          <p:spTgt spid="1142"/>
                                        </p:tgtEl>
                                        <p:attrNameLst>
                                          <p:attrName>ppt_x</p:attrName>
                                        </p:attrNameLst>
                                      </p:cBhvr>
                                      <p:tavLst>
                                        <p:tav tm="0">
                                          <p:val>
                                            <p:strVal val="#ppt_x-#ppt_w*1.125000"/>
                                          </p:val>
                                        </p:tav>
                                        <p:tav tm="100000">
                                          <p:val>
                                            <p:strVal val="#ppt_x"/>
                                          </p:val>
                                        </p:tav>
                                      </p:tavLst>
                                    </p:anim>
                                    <p:animEffect transition="in" filter="wipe(right)">
                                      <p:cBhvr>
                                        <p:cTn id="61" dur="500"/>
                                        <p:tgtEl>
                                          <p:spTgt spid="1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 grpId="0" animBg="1"/>
      <p:bldP spid="1107" grpId="0" animBg="1"/>
      <p:bldP spid="1108" grpId="0" animBg="1"/>
      <p:bldP spid="1109" grpId="0" animBg="1"/>
      <p:bldP spid="1110" grpId="0" animBg="1"/>
      <p:bldP spid="11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avLst/>
              <a:gdLst/>
              <a:ahLst/>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avLst/>
              <a:gdLst/>
              <a:ahLst/>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50112">
                  <a:lnSpc>
                    <a:spcPct val="120000"/>
                  </a:lnSpc>
                  <a:spcAft>
                    <a:spcPct val="35000"/>
                  </a:spcAft>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a:spLocks/>
          </p:cNvSpPr>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a:spLocks/>
          </p:cNvSpPr>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a:spLocks/>
          </p:cNvSpPr>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a:spLocks/>
          </p:cNvSpPr>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829">
              <a:lnSpc>
                <a:spcPct val="120000"/>
              </a:lnSpc>
              <a:spcBef>
                <a:spcPct val="20000"/>
              </a:spcBef>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a:spLocks/>
            </p:cNvSpPr>
            <p:nvPr/>
          </p:nvSpPr>
          <p:spPr bwMode="auto">
            <a:xfrm>
              <a:off x="3789363" y="1657350"/>
              <a:ext cx="1874838" cy="738188"/>
            </a:xfrm>
            <a:custGeom>
              <a:avLst/>
              <a:gdLst/>
              <a:ahLst/>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a:spLocks/>
            </p:cNvSpPr>
            <p:nvPr/>
          </p:nvSpPr>
          <p:spPr bwMode="auto">
            <a:xfrm>
              <a:off x="3624263" y="1671637"/>
              <a:ext cx="184150" cy="709613"/>
            </a:xfrm>
            <a:custGeom>
              <a:avLst/>
              <a:gdLst/>
              <a:ahLst/>
              <a:cxnLst>
                <a:cxn ang="0">
                  <a:pos x="104" y="0"/>
                </a:cxn>
                <a:cxn ang="0">
                  <a:pos x="116" y="428"/>
                </a:cxn>
                <a:cxn ang="0">
                  <a:pos x="0" y="447"/>
                </a:cxn>
                <a:cxn ang="0">
                  <a:pos x="3" y="80"/>
                </a:cxn>
                <a:cxn ang="0">
                  <a:pos x="104" y="0"/>
                </a:cxn>
              </a:cxnLst>
              <a:rect l="0" t="0" r="r" b="b"/>
              <a:pathLst>
                <a:path w="116" h="447">
                  <a:moveTo>
                    <a:pt x="104" y="0"/>
                  </a:moveTo>
                  <a:lnTo>
                    <a:pt x="116" y="428"/>
                  </a:lnTo>
                  <a:lnTo>
                    <a:pt x="0" y="447"/>
                  </a:lnTo>
                  <a:lnTo>
                    <a:pt x="3" y="80"/>
                  </a:lnTo>
                  <a:lnTo>
                    <a:pt x="104" y="0"/>
                  </a:lnTo>
                  <a:close/>
                </a:path>
              </a:pathLst>
            </a:custGeom>
            <a:solidFill>
              <a:schemeClr val="accent4">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a:spLocks/>
            </p:cNvSpPr>
            <p:nvPr/>
          </p:nvSpPr>
          <p:spPr bwMode="auto">
            <a:xfrm>
              <a:off x="3284538" y="2332037"/>
              <a:ext cx="339725" cy="665163"/>
            </a:xfrm>
            <a:custGeom>
              <a:avLst/>
              <a:gdLst/>
              <a:ahLst/>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a:spLocks/>
            </p:cNvSpPr>
            <p:nvPr/>
          </p:nvSpPr>
          <p:spPr bwMode="auto">
            <a:xfrm>
              <a:off x="3124200" y="3633787"/>
              <a:ext cx="485775" cy="681038"/>
            </a:xfrm>
            <a:custGeom>
              <a:avLst/>
              <a:gdLst/>
              <a:ahLst/>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a:spLocks/>
            </p:cNvSpPr>
            <p:nvPr/>
          </p:nvSpPr>
          <p:spPr bwMode="auto">
            <a:xfrm>
              <a:off x="3614738" y="2336800"/>
              <a:ext cx="207963" cy="660400"/>
            </a:xfrm>
            <a:custGeom>
              <a:avLst/>
              <a:gdLst/>
              <a:ahLst/>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a:spLocks/>
            </p:cNvSpPr>
            <p:nvPr/>
          </p:nvSpPr>
          <p:spPr bwMode="auto">
            <a:xfrm>
              <a:off x="3605213" y="3633787"/>
              <a:ext cx="368300" cy="768350"/>
            </a:xfrm>
            <a:custGeom>
              <a:avLst/>
              <a:gdLst/>
              <a:ahLst/>
              <a:cxnLst>
                <a:cxn ang="0">
                  <a:pos x="0" y="291"/>
                </a:cxn>
                <a:cxn ang="0">
                  <a:pos x="3" y="0"/>
                </a:cxn>
                <a:cxn ang="0">
                  <a:pos x="150" y="13"/>
                </a:cxn>
                <a:cxn ang="0">
                  <a:pos x="153" y="159"/>
                </a:cxn>
                <a:cxn ang="0">
                  <a:pos x="232" y="484"/>
                </a:cxn>
                <a:cxn ang="0">
                  <a:pos x="0" y="291"/>
                </a:cxn>
              </a:cxnLst>
              <a:rect l="0" t="0" r="r" b="b"/>
              <a:pathLst>
                <a:path w="232" h="484">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a:spLocks/>
            </p:cNvSpPr>
            <p:nvPr/>
          </p:nvSpPr>
          <p:spPr bwMode="auto">
            <a:xfrm>
              <a:off x="3808413" y="2336800"/>
              <a:ext cx="1865313" cy="650875"/>
            </a:xfrm>
            <a:custGeom>
              <a:avLst/>
              <a:gdLst/>
              <a:ahLst/>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a:spLocks/>
            </p:cNvSpPr>
            <p:nvPr/>
          </p:nvSpPr>
          <p:spPr bwMode="auto">
            <a:xfrm>
              <a:off x="3822700" y="2935287"/>
              <a:ext cx="1865313" cy="719138"/>
            </a:xfrm>
            <a:custGeom>
              <a:avLst/>
              <a:gdLst/>
              <a:ahLst/>
              <a:cxnLst>
                <a:cxn ang="0">
                  <a:pos x="1175" y="361"/>
                </a:cxn>
                <a:cxn ang="0">
                  <a:pos x="13" y="453"/>
                </a:cxn>
                <a:cxn ang="0">
                  <a:pos x="0" y="33"/>
                </a:cxn>
                <a:cxn ang="0">
                  <a:pos x="1166" y="0"/>
                </a:cxn>
                <a:cxn ang="0">
                  <a:pos x="1175" y="361"/>
                </a:cxn>
              </a:cxnLst>
              <a:rect l="0" t="0" r="r" b="b"/>
              <a:pathLst>
                <a:path w="1175" h="453">
                  <a:moveTo>
                    <a:pt x="1175" y="361"/>
                  </a:moveTo>
                  <a:lnTo>
                    <a:pt x="13" y="453"/>
                  </a:lnTo>
                  <a:lnTo>
                    <a:pt x="0" y="33"/>
                  </a:lnTo>
                  <a:lnTo>
                    <a:pt x="1166" y="0"/>
                  </a:lnTo>
                  <a:lnTo>
                    <a:pt x="1175" y="361"/>
                  </a:lnTo>
                  <a:close/>
                </a:path>
              </a:pathLst>
            </a:custGeom>
            <a:solidFill>
              <a:schemeClr val="accent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a:spLocks/>
            </p:cNvSpPr>
            <p:nvPr/>
          </p:nvSpPr>
          <p:spPr bwMode="auto">
            <a:xfrm>
              <a:off x="3843338" y="3508375"/>
              <a:ext cx="1981200" cy="893763"/>
            </a:xfrm>
            <a:custGeom>
              <a:avLst/>
              <a:gdLst/>
              <a:ahLst/>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a:spLocks/>
            </p:cNvSpPr>
            <p:nvPr/>
          </p:nvSpPr>
          <p:spPr bwMode="auto">
            <a:xfrm>
              <a:off x="3609975" y="2987675"/>
              <a:ext cx="233363" cy="666750"/>
            </a:xfrm>
            <a:custGeom>
              <a:avLst/>
              <a:gdLst/>
              <a:ahLst/>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a:spLocks/>
            </p:cNvSpPr>
            <p:nvPr/>
          </p:nvSpPr>
          <p:spPr bwMode="auto">
            <a:xfrm>
              <a:off x="3279775" y="2997200"/>
              <a:ext cx="334963" cy="641350"/>
            </a:xfrm>
            <a:custGeom>
              <a:avLst/>
              <a:gdLst/>
              <a:ahLst/>
              <a:cxnLst>
                <a:cxn ang="0">
                  <a:pos x="208" y="401"/>
                </a:cxn>
                <a:cxn ang="0">
                  <a:pos x="0" y="404"/>
                </a:cxn>
                <a:cxn ang="0">
                  <a:pos x="3" y="0"/>
                </a:cxn>
                <a:cxn ang="0">
                  <a:pos x="211" y="0"/>
                </a:cxn>
                <a:cxn ang="0">
                  <a:pos x="208" y="401"/>
                </a:cxn>
              </a:cxnLst>
              <a:rect l="0" t="0" r="r" b="b"/>
              <a:pathLst>
                <a:path w="211" h="404">
                  <a:moveTo>
                    <a:pt x="208" y="401"/>
                  </a:moveTo>
                  <a:lnTo>
                    <a:pt x="0" y="404"/>
                  </a:lnTo>
                  <a:lnTo>
                    <a:pt x="3" y="0"/>
                  </a:lnTo>
                  <a:lnTo>
                    <a:pt x="211" y="0"/>
                  </a:lnTo>
                  <a:lnTo>
                    <a:pt x="208" y="401"/>
                  </a:lnTo>
                  <a:close/>
                </a:path>
              </a:pathLst>
            </a:custGeom>
            <a:solidFill>
              <a:schemeClr val="accent2">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a:spLocks/>
            </p:cNvSpPr>
            <p:nvPr/>
          </p:nvSpPr>
          <p:spPr bwMode="auto">
            <a:xfrm>
              <a:off x="3124200" y="4095750"/>
              <a:ext cx="849313" cy="306388"/>
            </a:xfrm>
            <a:custGeom>
              <a:avLst/>
              <a:gdLst/>
              <a:ahLst/>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a:spLocks/>
            </p:cNvSpPr>
            <p:nvPr/>
          </p:nvSpPr>
          <p:spPr bwMode="auto">
            <a:xfrm>
              <a:off x="3294063" y="1685925"/>
              <a:ext cx="334963" cy="681038"/>
            </a:xfrm>
            <a:custGeom>
              <a:avLst/>
              <a:gdLst/>
              <a:ahLst/>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a:spLocks/>
                </p:cNvSpPr>
                <p:nvPr/>
              </p:nvSpPr>
              <p:spPr bwMode="auto">
                <a:xfrm>
                  <a:off x="3171825" y="2850356"/>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a:spLocks/>
                </p:cNvSpPr>
                <p:nvPr/>
              </p:nvSpPr>
              <p:spPr bwMode="auto">
                <a:xfrm>
                  <a:off x="3190875" y="2877344"/>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a:spLocks/>
                </p:cNvSpPr>
                <p:nvPr/>
              </p:nvSpPr>
              <p:spPr bwMode="auto">
                <a:xfrm>
                  <a:off x="2616022" y="2902174"/>
                  <a:ext cx="79375" cy="114300"/>
                </a:xfrm>
                <a:custGeom>
                  <a:avLst/>
                  <a:gdLst/>
                  <a:ahLst/>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a:spLocks/>
                </p:cNvSpPr>
                <p:nvPr/>
              </p:nvSpPr>
              <p:spPr bwMode="auto">
                <a:xfrm>
                  <a:off x="2635071" y="2929161"/>
                  <a:ext cx="39688" cy="58738"/>
                </a:xfrm>
                <a:custGeom>
                  <a:avLst/>
                  <a:gdLst/>
                  <a:ahLst/>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a:spLocks/>
              </p:cNvSpPr>
              <p:nvPr/>
            </p:nvSpPr>
            <p:spPr bwMode="auto">
              <a:xfrm>
                <a:off x="2641600" y="2900019"/>
                <a:ext cx="585788" cy="903289"/>
              </a:xfrm>
              <a:custGeom>
                <a:avLst/>
                <a:gdLst/>
                <a:ahLst/>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9"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1992109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p:stCondLst>
                              <p:cond delay="1000"/>
                            </p:stCondLst>
                            <p:childTnLst>
                              <p:par>
                                <p:cTn id="14" presetID="53"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p:stCondLst>
                              <p:cond delay="2500"/>
                            </p:stCondLst>
                            <p:childTnLst>
                              <p:par>
                                <p:cTn id="28" presetID="53" presetClass="entr" presetSubtype="0"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p:stCondLst>
                              <p:cond delay="4000"/>
                            </p:stCondLst>
                            <p:childTnLst>
                              <p:par>
                                <p:cTn id="42" presetID="53" presetClass="entr" presetSubtype="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p:stCondLst>
                              <p:cond delay="5500"/>
                            </p:stCondLst>
                            <p:childTnLst>
                              <p:par>
                                <p:cTn id="56" presetID="53" presetClass="entr" presetSubtype="0"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106532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custDataLst>
              <p:tags r:id="rId2"/>
            </p:custDataLst>
          </p:nvPr>
        </p:nvSpPr>
        <p:spPr>
          <a:xfrm>
            <a:off x="5419780" y="865077"/>
            <a:ext cx="2019191" cy="3211365"/>
          </a:xfrm>
          <a:prstGeom prst="rect">
            <a:avLst/>
          </a:prstGeom>
          <a:noFill/>
          <a:ln w="19050" cap="flat" cmpd="sng" algn="ctr">
            <a:solidFill>
              <a:schemeClr val="accent1"/>
            </a:solid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custDataLst>
              <p:tags r:id="rId3"/>
            </p:custDataLst>
          </p:nvPr>
        </p:nvSpPr>
        <p:spPr>
          <a:xfrm>
            <a:off x="5531007" y="976303"/>
            <a:ext cx="1796737" cy="2036303"/>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4"/>
            </p:custDataLst>
          </p:nvPr>
        </p:nvSpPr>
        <p:spPr>
          <a:xfrm>
            <a:off x="5602231" y="3499304"/>
            <a:ext cx="1617109" cy="454420"/>
          </a:xfrm>
          <a:prstGeom prst="rect">
            <a:avLst/>
          </a:prstGeom>
          <a:noFill/>
        </p:spPr>
        <p:txBody>
          <a:bodyPr vert="horz" wrap="none" lIns="0" tIns="0" rIns="0" bIns="0" rtlCol="0">
            <a:spAutoFit/>
          </a:bodyPr>
          <a:lstStyle/>
          <a:p>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第 </a:t>
            </a:r>
            <a:r>
              <a:rPr lang="zh-CN" altLang="en-US" sz="2953" spc="42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四 章</a:t>
            </a:r>
            <a:endPar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custDataLst>
              <p:tags r:id="rId5"/>
            </p:custDataLst>
          </p:nvPr>
        </p:nvSpPr>
        <p:spPr>
          <a:xfrm>
            <a:off x="5485723" y="3108398"/>
            <a:ext cx="1887304" cy="322652"/>
          </a:xfrm>
          <a:prstGeom prst="rect">
            <a:avLst/>
          </a:prstGeom>
          <a:noFill/>
        </p:spPr>
        <p:txBody>
          <a:bodyPr vert="horz" wrap="square" lIns="0" tIns="0" rIns="0" bIns="0" rtlCol="0">
            <a:spAutoFit/>
          </a:bodyPr>
          <a:lstStyle/>
          <a:p>
            <a:pPr algn="ctr">
              <a:lnSpc>
                <a:spcPct val="130000"/>
              </a:lnSpc>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 </a:t>
            </a:r>
            <a:r>
              <a:rPr lang="en-US" altLang="zh-CN" kern="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FOUR</a:t>
            </a:r>
            <a:endParaRPr lang="zh-CN" altLang="en-US"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custDataLst>
              <p:tags r:id="rId6"/>
            </p:custDataLst>
          </p:nvPr>
        </p:nvSpPr>
        <p:spPr>
          <a:xfrm>
            <a:off x="5419780" y="6987980"/>
            <a:ext cx="2019191" cy="244670"/>
          </a:xfrm>
          <a:prstGeom prst="rect">
            <a:avLst/>
          </a:prstGeom>
          <a:solidFill>
            <a:schemeClr val="accent1"/>
          </a:solid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446823" y="4770623"/>
            <a:ext cx="3965105" cy="677108"/>
          </a:xfrm>
          <a:prstGeom prst="rect">
            <a:avLst/>
          </a:prstGeom>
        </p:spPr>
        <p:txBody>
          <a:bodyPr wrap="square" lIns="0" tIns="0" rIns="0" bIns="0">
            <a:spAutoFit/>
          </a:bodyPr>
          <a:lstStyle/>
          <a:p>
            <a:pPr algn="ctr"/>
            <a:r>
              <a:rPr lang="zh-CN" altLang="en-US"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9" name="TextBox 11"/>
          <p:cNvSpPr txBox="1"/>
          <p:nvPr/>
        </p:nvSpPr>
        <p:spPr>
          <a:xfrm>
            <a:off x="6495526"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24782"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95526"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24782"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0694380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199007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MH_SubTitle_1"/>
          <p:cNvSpPr/>
          <p:nvPr>
            <p:custDataLst>
              <p:tags r:id="rId2"/>
            </p:custDataLst>
          </p:nvPr>
        </p:nvSpPr>
        <p:spPr>
          <a:xfrm>
            <a:off x="2393942" y="3575936"/>
            <a:ext cx="2900523" cy="2591219"/>
          </a:xfrm>
          <a:prstGeom prst="blockArc">
            <a:avLst>
              <a:gd name="adj1" fmla="val 13186668"/>
              <a:gd name="adj2" fmla="val 19259822"/>
              <a:gd name="adj3" fmla="val 20854"/>
            </a:avLst>
          </a:prstGeom>
          <a:solidFill>
            <a:schemeClr val="accent1"/>
          </a:solidFill>
          <a:ln w="25400" cap="flat" cmpd="sng" algn="ctr">
            <a:noFill/>
            <a:prstDash val="solid"/>
          </a:ln>
          <a:effectLst/>
        </p:spPr>
        <p:txBody>
          <a:bodyPr wrap="square" lIns="0" tIns="0" rIns="0" bIns="189833" rtlCol="0" anchor="ctr">
            <a:normAutofit/>
          </a:bodyPr>
          <a:lstStyle/>
          <a:p>
            <a:pPr algn="ctr">
              <a:defRPr/>
            </a:pPr>
            <a:r>
              <a:rPr lang="zh-CN" alt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标题文字</a:t>
            </a:r>
            <a:endParaRPr 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 name="组合 1"/>
          <p:cNvGrpSpPr/>
          <p:nvPr/>
        </p:nvGrpSpPr>
        <p:grpSpPr>
          <a:xfrm>
            <a:off x="3639618" y="4418521"/>
            <a:ext cx="451192" cy="832837"/>
            <a:chOff x="3639618" y="4418521"/>
            <a:chExt cx="451192" cy="832837"/>
          </a:xfrm>
        </p:grpSpPr>
        <p:sp>
          <p:nvSpPr>
            <p:cNvPr id="35" name="MH_Other_1"/>
            <p:cNvSpPr/>
            <p:nvPr>
              <p:custDataLst>
                <p:tags r:id="rId21"/>
              </p:custDataLst>
            </p:nvPr>
          </p:nvSpPr>
          <p:spPr>
            <a:xfrm>
              <a:off x="3639618" y="4574570"/>
              <a:ext cx="451192" cy="225596"/>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DCDCDC"/>
              </a:solidFill>
              <a:prstDash val="solid"/>
            </a:ln>
            <a:effectLst/>
          </p:spPr>
          <p:txBody>
            <a:bodyPr rtlCol="0" anchor="ctr"/>
            <a:lstStyle/>
            <a:p>
              <a:pPr algn="ctr">
                <a:defRPr/>
              </a:pPr>
              <a:endParaRPr lang="en-US" sz="2002"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36" name="MH_Other_2"/>
            <p:cNvCxnSpPr/>
            <p:nvPr>
              <p:custDataLst>
                <p:tags r:id="rId22"/>
              </p:custDataLst>
            </p:nvPr>
          </p:nvCxnSpPr>
          <p:spPr>
            <a:xfrm>
              <a:off x="3865214" y="4800166"/>
              <a:ext cx="0" cy="451192"/>
            </a:xfrm>
            <a:prstGeom prst="line">
              <a:avLst/>
            </a:prstGeom>
            <a:noFill/>
            <a:ln w="25400" cap="flat" cmpd="sng" algn="ctr">
              <a:solidFill>
                <a:srgbClr val="DCDCDC"/>
              </a:solidFill>
              <a:prstDash val="sysDash"/>
              <a:headEnd type="none" w="med" len="med"/>
              <a:tailEnd type="oval" w="med" len="med"/>
            </a:ln>
            <a:effectLst/>
          </p:spPr>
        </p:cxnSp>
        <p:sp>
          <p:nvSpPr>
            <p:cNvPr id="38" name="MH_Other_3"/>
            <p:cNvSpPr txBox="1"/>
            <p:nvPr>
              <p:custDataLst>
                <p:tags r:id="rId23"/>
              </p:custDataLst>
            </p:nvPr>
          </p:nvSpPr>
          <p:spPr>
            <a:xfrm flipH="1">
              <a:off x="3644755" y="4418521"/>
              <a:ext cx="440918" cy="344710"/>
            </a:xfrm>
            <a:prstGeom prst="rect">
              <a:avLst/>
            </a:prstGeom>
            <a:noFill/>
          </p:spPr>
          <p:txBody>
            <a:bodyPr wrap="square" lIns="0" tIns="0" rIns="0" bIns="0" rtlCol="0" anchor="ctr" anchorCtr="1">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dirty="0" smtClean="0">
                  <a:solidFill>
                    <a:schemeClr val="accent1"/>
                  </a:solidFill>
                  <a:effectLst/>
                  <a:latin typeface="Arial" panose="020B0604020202020204" pitchFamily="34" charset="0"/>
                  <a:sym typeface="Arial" panose="020B0604020202020204" pitchFamily="34" charset="0"/>
                </a:rPr>
                <a:t>01</a:t>
              </a:r>
              <a:endParaRPr lang="zh-CN" altLang="en-US" dirty="0">
                <a:solidFill>
                  <a:schemeClr val="accent1"/>
                </a:solidFill>
                <a:effectLst/>
                <a:latin typeface="Arial" panose="020B0604020202020204" pitchFamily="34" charset="0"/>
                <a:sym typeface="Arial" panose="020B0604020202020204" pitchFamily="34" charset="0"/>
              </a:endParaRPr>
            </a:p>
          </p:txBody>
        </p:sp>
      </p:grpSp>
      <p:grpSp>
        <p:nvGrpSpPr>
          <p:cNvPr id="3" name="组合 2"/>
          <p:cNvGrpSpPr/>
          <p:nvPr/>
        </p:nvGrpSpPr>
        <p:grpSpPr>
          <a:xfrm>
            <a:off x="5429686" y="3149958"/>
            <a:ext cx="451192" cy="945467"/>
            <a:chOff x="5429686" y="3149958"/>
            <a:chExt cx="451192" cy="945467"/>
          </a:xfrm>
        </p:grpSpPr>
        <p:sp>
          <p:nvSpPr>
            <p:cNvPr id="41" name="MH_Other_4"/>
            <p:cNvSpPr/>
            <p:nvPr>
              <p:custDataLst>
                <p:tags r:id="rId18"/>
              </p:custDataLst>
            </p:nvPr>
          </p:nvSpPr>
          <p:spPr>
            <a:xfrm flipV="1">
              <a:off x="5429686" y="3614485"/>
              <a:ext cx="451192" cy="225596"/>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DCDCDC"/>
              </a:solidFill>
              <a:prstDash val="solid"/>
            </a:ln>
            <a:effectLst/>
          </p:spPr>
          <p:txBody>
            <a:bodyPr rtlCol="0" anchor="ctr"/>
            <a:lstStyle/>
            <a:p>
              <a:pPr algn="ctr">
                <a:defRPr/>
              </a:pPr>
              <a:endParaRPr lang="en-US" sz="2002"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2" name="MH_Other_5"/>
            <p:cNvCxnSpPr/>
            <p:nvPr>
              <p:custDataLst>
                <p:tags r:id="rId19"/>
              </p:custDataLst>
            </p:nvPr>
          </p:nvCxnSpPr>
          <p:spPr>
            <a:xfrm flipV="1">
              <a:off x="5655282" y="3149958"/>
              <a:ext cx="0" cy="451192"/>
            </a:xfrm>
            <a:prstGeom prst="line">
              <a:avLst/>
            </a:prstGeom>
            <a:noFill/>
            <a:ln w="25400" cap="flat" cmpd="sng" algn="ctr">
              <a:solidFill>
                <a:srgbClr val="DCDCDC"/>
              </a:solidFill>
              <a:prstDash val="sysDash"/>
              <a:headEnd type="none" w="med" len="med"/>
              <a:tailEnd type="oval" w="med" len="med"/>
            </a:ln>
            <a:effectLst/>
          </p:spPr>
        </p:cxnSp>
        <p:sp>
          <p:nvSpPr>
            <p:cNvPr id="44" name="MH_Other_6"/>
            <p:cNvSpPr txBox="1"/>
            <p:nvPr>
              <p:custDataLst>
                <p:tags r:id="rId20"/>
              </p:custDataLst>
            </p:nvPr>
          </p:nvSpPr>
          <p:spPr>
            <a:xfrm flipH="1">
              <a:off x="5434823" y="3750715"/>
              <a:ext cx="440918" cy="344710"/>
            </a:xfrm>
            <a:prstGeom prst="rect">
              <a:avLst/>
            </a:prstGeom>
            <a:noFill/>
            <a:ln>
              <a:noFill/>
            </a:ln>
          </p:spPr>
          <p:txBody>
            <a:bodyPr wrap="square" lIns="0" tIns="0" rIns="0" bIns="0" rtlCol="0" anchor="ctr" anchorCtr="1">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dirty="0" smtClean="0">
                  <a:solidFill>
                    <a:schemeClr val="accent1"/>
                  </a:solidFill>
                  <a:effectLst/>
                  <a:latin typeface="Arial" panose="020B0604020202020204" pitchFamily="34" charset="0"/>
                  <a:sym typeface="Arial" panose="020B0604020202020204" pitchFamily="34" charset="0"/>
                </a:rPr>
                <a:t>02</a:t>
              </a:r>
              <a:endParaRPr lang="zh-CN" altLang="en-US" dirty="0">
                <a:solidFill>
                  <a:schemeClr val="accent1"/>
                </a:solidFill>
                <a:effectLst/>
                <a:latin typeface="Arial" panose="020B0604020202020204" pitchFamily="34" charset="0"/>
                <a:sym typeface="Arial" panose="020B0604020202020204" pitchFamily="34" charset="0"/>
              </a:endParaRPr>
            </a:p>
          </p:txBody>
        </p:sp>
      </p:grpSp>
      <p:grpSp>
        <p:nvGrpSpPr>
          <p:cNvPr id="5" name="组合 4"/>
          <p:cNvGrpSpPr/>
          <p:nvPr/>
        </p:nvGrpSpPr>
        <p:grpSpPr>
          <a:xfrm>
            <a:off x="7199676" y="4418521"/>
            <a:ext cx="451192" cy="832837"/>
            <a:chOff x="7199676" y="4418521"/>
            <a:chExt cx="451192" cy="832837"/>
          </a:xfrm>
        </p:grpSpPr>
        <p:sp>
          <p:nvSpPr>
            <p:cNvPr id="47" name="MH_Other_7"/>
            <p:cNvSpPr/>
            <p:nvPr>
              <p:custDataLst>
                <p:tags r:id="rId15"/>
              </p:custDataLst>
            </p:nvPr>
          </p:nvSpPr>
          <p:spPr>
            <a:xfrm>
              <a:off x="7199676" y="4574570"/>
              <a:ext cx="451192" cy="225596"/>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DCDCDC"/>
              </a:solidFill>
              <a:prstDash val="solid"/>
            </a:ln>
            <a:effectLst/>
          </p:spPr>
          <p:txBody>
            <a:bodyPr rtlCol="0" anchor="ctr"/>
            <a:lstStyle/>
            <a:p>
              <a:pPr algn="ctr">
                <a:defRPr/>
              </a:pPr>
              <a:endParaRPr lang="en-US" sz="2002"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48" name="MH_Other_8"/>
            <p:cNvCxnSpPr/>
            <p:nvPr>
              <p:custDataLst>
                <p:tags r:id="rId16"/>
              </p:custDataLst>
            </p:nvPr>
          </p:nvCxnSpPr>
          <p:spPr>
            <a:xfrm>
              <a:off x="7425272" y="4800166"/>
              <a:ext cx="0" cy="451192"/>
            </a:xfrm>
            <a:prstGeom prst="line">
              <a:avLst/>
            </a:prstGeom>
            <a:noFill/>
            <a:ln w="25400" cap="flat" cmpd="sng" algn="ctr">
              <a:solidFill>
                <a:srgbClr val="DCDCDC"/>
              </a:solidFill>
              <a:prstDash val="sysDash"/>
              <a:headEnd type="none" w="med" len="med"/>
              <a:tailEnd type="oval" w="med" len="med"/>
            </a:ln>
            <a:effectLst/>
          </p:spPr>
        </p:cxnSp>
        <p:sp>
          <p:nvSpPr>
            <p:cNvPr id="50" name="MH_Other_9"/>
            <p:cNvSpPr txBox="1"/>
            <p:nvPr>
              <p:custDataLst>
                <p:tags r:id="rId17"/>
              </p:custDataLst>
            </p:nvPr>
          </p:nvSpPr>
          <p:spPr>
            <a:xfrm flipH="1">
              <a:off x="7204813" y="4418521"/>
              <a:ext cx="440918" cy="344710"/>
            </a:xfrm>
            <a:prstGeom prst="rect">
              <a:avLst/>
            </a:prstGeom>
            <a:noFill/>
            <a:ln>
              <a:noFill/>
            </a:ln>
          </p:spPr>
          <p:txBody>
            <a:bodyPr wrap="square" lIns="0" tIns="0" rIns="0" bIns="0" rtlCol="0" anchor="ctr" anchorCtr="1">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dirty="0" smtClean="0">
                  <a:solidFill>
                    <a:schemeClr val="accent1"/>
                  </a:solidFill>
                  <a:effectLst/>
                  <a:latin typeface="Arial" panose="020B0604020202020204" pitchFamily="34" charset="0"/>
                  <a:sym typeface="Arial" panose="020B0604020202020204" pitchFamily="34" charset="0"/>
                </a:rPr>
                <a:t>03</a:t>
              </a:r>
              <a:endParaRPr lang="zh-CN" altLang="en-US" dirty="0">
                <a:solidFill>
                  <a:schemeClr val="accent1"/>
                </a:solidFill>
                <a:effectLst/>
                <a:latin typeface="Arial" panose="020B0604020202020204" pitchFamily="34" charset="0"/>
                <a:sym typeface="Arial" panose="020B0604020202020204" pitchFamily="34" charset="0"/>
              </a:endParaRPr>
            </a:p>
          </p:txBody>
        </p:sp>
      </p:grpSp>
      <p:grpSp>
        <p:nvGrpSpPr>
          <p:cNvPr id="6" name="组合 5"/>
          <p:cNvGrpSpPr/>
          <p:nvPr/>
        </p:nvGrpSpPr>
        <p:grpSpPr>
          <a:xfrm>
            <a:off x="8982320" y="3149961"/>
            <a:ext cx="451192" cy="945464"/>
            <a:chOff x="8982320" y="3149961"/>
            <a:chExt cx="451192" cy="945464"/>
          </a:xfrm>
        </p:grpSpPr>
        <p:sp>
          <p:nvSpPr>
            <p:cNvPr id="53" name="MH_Other_10"/>
            <p:cNvSpPr/>
            <p:nvPr>
              <p:custDataLst>
                <p:tags r:id="rId12"/>
              </p:custDataLst>
            </p:nvPr>
          </p:nvSpPr>
          <p:spPr>
            <a:xfrm flipV="1">
              <a:off x="8982320" y="3614485"/>
              <a:ext cx="451192" cy="225596"/>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rgbClr val="DCDCDC"/>
              </a:solidFill>
              <a:prstDash val="solid"/>
            </a:ln>
            <a:effectLst/>
          </p:spPr>
          <p:txBody>
            <a:bodyPr rtlCol="0" anchor="ctr"/>
            <a:lstStyle/>
            <a:p>
              <a:pPr algn="ctr">
                <a:defRPr/>
              </a:pPr>
              <a:endParaRPr lang="en-US" sz="2002"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54" name="MH_Other_11"/>
            <p:cNvCxnSpPr/>
            <p:nvPr>
              <p:custDataLst>
                <p:tags r:id="rId13"/>
              </p:custDataLst>
            </p:nvPr>
          </p:nvCxnSpPr>
          <p:spPr>
            <a:xfrm flipV="1">
              <a:off x="9207916" y="3149961"/>
              <a:ext cx="1" cy="451193"/>
            </a:xfrm>
            <a:prstGeom prst="line">
              <a:avLst/>
            </a:prstGeom>
            <a:noFill/>
            <a:ln w="25400" cap="flat" cmpd="sng" algn="ctr">
              <a:solidFill>
                <a:srgbClr val="DCDCDC"/>
              </a:solidFill>
              <a:prstDash val="sysDash"/>
              <a:headEnd type="none" w="med" len="med"/>
              <a:tailEnd type="oval" w="med" len="med"/>
            </a:ln>
            <a:effectLst/>
          </p:spPr>
        </p:cxnSp>
        <p:sp>
          <p:nvSpPr>
            <p:cNvPr id="56" name="MH_Other_12"/>
            <p:cNvSpPr txBox="1"/>
            <p:nvPr>
              <p:custDataLst>
                <p:tags r:id="rId14"/>
              </p:custDataLst>
            </p:nvPr>
          </p:nvSpPr>
          <p:spPr>
            <a:xfrm flipH="1">
              <a:off x="8987457" y="3750715"/>
              <a:ext cx="440918" cy="344710"/>
            </a:xfrm>
            <a:prstGeom prst="rect">
              <a:avLst/>
            </a:prstGeom>
            <a:noFill/>
          </p:spPr>
          <p:txBody>
            <a:bodyPr wrap="square" lIns="0" tIns="0" rIns="0" bIns="0" rtlCol="0" anchor="ctr" anchorCtr="1">
              <a:spAutoFit/>
            </a:bodyPr>
            <a:lstStyle>
              <a:defPPr>
                <a:defRPr lang="en-US"/>
              </a:defPPr>
              <a:lvl1pPr marR="0" lvl="0" indent="0" algn="ctr" fontAlgn="auto">
                <a:lnSpc>
                  <a:spcPct val="80000"/>
                </a:lnSpc>
                <a:spcBef>
                  <a:spcPts val="0"/>
                </a:spcBef>
                <a:spcAft>
                  <a:spcPts val="0"/>
                </a:spcAft>
                <a:buClrTx/>
                <a:buSzTx/>
                <a:buFontTx/>
                <a:buNone/>
                <a:tabLst/>
                <a:defRPr kumimoji="0" sz="2800" b="0" i="0" u="none" strike="noStrike" kern="0" cap="none" spc="0" normalizeH="0" baseline="0">
                  <a:ln w="18415" cmpd="sng">
                    <a:noFill/>
                    <a:prstDash val="solid"/>
                  </a:ln>
                  <a:solidFill>
                    <a:schemeClr val="bg1"/>
                  </a:solidFill>
                  <a:effectLst>
                    <a:outerShdw blurRad="63500" sx="102000" sy="102000" algn="ctr" rotWithShape="0">
                      <a:prstClr val="black">
                        <a:alpha val="40000"/>
                      </a:prstClr>
                    </a:outerShdw>
                  </a:effectLst>
                  <a:uLnTx/>
                  <a:uFillTx/>
                  <a:latin typeface="Arial Rounded MT Bold" pitchFamily="34" charset="0"/>
                  <a:ea typeface="微软雅黑" pitchFamily="34" charset="-122"/>
                  <a:cs typeface="Times New Roman" pitchFamily="18" charset="0"/>
                </a:defRPr>
              </a:lvl1pPr>
            </a:lstStyle>
            <a:p>
              <a:pPr>
                <a:defRPr/>
              </a:pPr>
              <a:r>
                <a:rPr lang="en-US" altLang="zh-CN" dirty="0" smtClean="0">
                  <a:solidFill>
                    <a:schemeClr val="accent1"/>
                  </a:solidFill>
                  <a:effectLst/>
                  <a:latin typeface="Arial" panose="020B0604020202020204" pitchFamily="34" charset="0"/>
                  <a:sym typeface="Arial" panose="020B0604020202020204" pitchFamily="34" charset="0"/>
                </a:rPr>
                <a:t>04</a:t>
              </a:r>
              <a:endParaRPr lang="zh-CN" altLang="en-US" dirty="0">
                <a:solidFill>
                  <a:schemeClr val="accent1"/>
                </a:solidFill>
                <a:effectLst/>
                <a:latin typeface="Arial" panose="020B0604020202020204" pitchFamily="34" charset="0"/>
                <a:sym typeface="Arial" panose="020B0604020202020204" pitchFamily="34" charset="0"/>
              </a:endParaRPr>
            </a:p>
          </p:txBody>
        </p:sp>
      </p:grpSp>
      <p:sp>
        <p:nvSpPr>
          <p:cNvPr id="57" name="MH_Text_1"/>
          <p:cNvSpPr txBox="1"/>
          <p:nvPr>
            <p:custDataLst>
              <p:tags r:id="rId3"/>
            </p:custDataLst>
          </p:nvPr>
        </p:nvSpPr>
        <p:spPr>
          <a:xfrm>
            <a:off x="2608321" y="5432739"/>
            <a:ext cx="2513787" cy="677108"/>
          </a:xfrm>
          <a:prstGeom prst="rect">
            <a:avLst/>
          </a:prstGeom>
          <a:noFill/>
        </p:spPr>
        <p:txBody>
          <a:bodyPr wrap="square" lIns="0" tIns="0" rIns="0" bIns="0" rtlCol="0" anchor="t" anchorCtr="0">
            <a:spAutoFit/>
          </a:bodyPr>
          <a:lstStyle/>
          <a:p>
            <a:pPr algn="ctr"/>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200"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MH_Text_2"/>
          <p:cNvSpPr txBox="1"/>
          <p:nvPr>
            <p:custDataLst>
              <p:tags r:id="rId4"/>
            </p:custDataLst>
          </p:nvPr>
        </p:nvSpPr>
        <p:spPr>
          <a:xfrm>
            <a:off x="4398389" y="2231216"/>
            <a:ext cx="2513787" cy="677108"/>
          </a:xfrm>
          <a:prstGeom prst="rect">
            <a:avLst/>
          </a:prstGeom>
          <a:noFill/>
        </p:spPr>
        <p:txBody>
          <a:bodyPr wrap="square" lIns="0" tIns="0" rIns="0" bIns="0" rtlCol="0" anchor="t" anchorCtr="0">
            <a:spAutoFit/>
          </a:bodyPr>
          <a:lstStyle/>
          <a:p>
            <a:pPr lvl="0" algn="ctr"/>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MH_Text_3"/>
          <p:cNvSpPr txBox="1"/>
          <p:nvPr>
            <p:custDataLst>
              <p:tags r:id="rId5"/>
            </p:custDataLst>
          </p:nvPr>
        </p:nvSpPr>
        <p:spPr>
          <a:xfrm>
            <a:off x="6168379" y="5432739"/>
            <a:ext cx="2513787" cy="677108"/>
          </a:xfrm>
          <a:prstGeom prst="rect">
            <a:avLst/>
          </a:prstGeom>
          <a:noFill/>
        </p:spPr>
        <p:txBody>
          <a:bodyPr wrap="square" lIns="0" tIns="0" rIns="0" bIns="0" rtlCol="0" anchor="t" anchorCtr="0">
            <a:spAutoFit/>
          </a:bodyPr>
          <a:lstStyle/>
          <a:p>
            <a:pPr lvl="0" algn="ctr"/>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accent2"/>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MH_Text_4"/>
          <p:cNvSpPr txBox="1"/>
          <p:nvPr>
            <p:custDataLst>
              <p:tags r:id="rId6"/>
            </p:custDataLst>
          </p:nvPr>
        </p:nvSpPr>
        <p:spPr>
          <a:xfrm>
            <a:off x="7951023" y="2231216"/>
            <a:ext cx="2513787" cy="677108"/>
          </a:xfrm>
          <a:prstGeom prst="rect">
            <a:avLst/>
          </a:prstGeom>
          <a:noFill/>
        </p:spPr>
        <p:txBody>
          <a:bodyPr wrap="square" lIns="0" tIns="0" rIns="0" bIns="0" rtlCol="0" anchor="t" anchorCtr="0">
            <a:spAutoFit/>
          </a:bodyPr>
          <a:lstStyle/>
          <a:p>
            <a:pPr lvl="0" algn="ctr"/>
            <a:r>
              <a:rPr lang="zh-CN" altLang="en-US" sz="3200"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200" dirty="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MH_SubTitle_2"/>
          <p:cNvSpPr/>
          <p:nvPr>
            <p:custDataLst>
              <p:tags r:id="rId7"/>
            </p:custDataLst>
          </p:nvPr>
        </p:nvSpPr>
        <p:spPr>
          <a:xfrm>
            <a:off x="4538294" y="4038632"/>
            <a:ext cx="2178642" cy="803382"/>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accent2"/>
          </a:solidFill>
          <a:ln w="25400" cap="flat" cmpd="sng" algn="ctr">
            <a:noFill/>
            <a:prstDash val="solid"/>
          </a:ln>
          <a:effectLst/>
        </p:spPr>
        <p:txBody>
          <a:bodyPr wrap="square" lIns="0" tIns="189833" rIns="0" bIns="0" rtlCol="0" anchor="ctr">
            <a:normAutofit/>
          </a:bodyPr>
          <a:lstStyle/>
          <a:p>
            <a:pPr algn="ctr"/>
            <a:r>
              <a:rPr lang="zh-CN" alt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标题文字</a:t>
            </a:r>
          </a:p>
        </p:txBody>
      </p:sp>
      <p:sp>
        <p:nvSpPr>
          <p:cNvPr id="27" name="MH_SubTitle_3"/>
          <p:cNvSpPr/>
          <p:nvPr>
            <p:custDataLst>
              <p:tags r:id="rId8"/>
            </p:custDataLst>
          </p:nvPr>
        </p:nvSpPr>
        <p:spPr>
          <a:xfrm>
            <a:off x="5964502" y="3575936"/>
            <a:ext cx="2900523" cy="2591219"/>
          </a:xfrm>
          <a:prstGeom prst="blockArc">
            <a:avLst>
              <a:gd name="adj1" fmla="val 13186668"/>
              <a:gd name="adj2" fmla="val 19259822"/>
              <a:gd name="adj3" fmla="val 20854"/>
            </a:avLst>
          </a:prstGeom>
          <a:solidFill>
            <a:schemeClr val="accent1"/>
          </a:solidFill>
          <a:ln w="25400" cap="flat" cmpd="sng" algn="ctr">
            <a:noFill/>
            <a:prstDash val="solid"/>
          </a:ln>
          <a:effectLst/>
        </p:spPr>
        <p:txBody>
          <a:bodyPr wrap="square" lIns="0" tIns="0" rIns="0" bIns="189833" rtlCol="0" anchor="ctr">
            <a:normAutofit/>
          </a:bodyPr>
          <a:lstStyle/>
          <a:p>
            <a:pPr algn="ctr">
              <a:defRPr/>
            </a:pPr>
            <a:r>
              <a:rPr lang="zh-CN" alt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标题文字</a:t>
            </a:r>
            <a:endParaRPr 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MH_SubTitle_4"/>
          <p:cNvSpPr/>
          <p:nvPr>
            <p:custDataLst>
              <p:tags r:id="rId9"/>
            </p:custDataLst>
          </p:nvPr>
        </p:nvSpPr>
        <p:spPr>
          <a:xfrm>
            <a:off x="8118595" y="4048373"/>
            <a:ext cx="2178642" cy="803382"/>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chemeClr val="accent4"/>
          </a:solidFill>
          <a:ln w="25400" cap="flat" cmpd="sng" algn="ctr">
            <a:noFill/>
            <a:prstDash val="solid"/>
          </a:ln>
          <a:effectLst/>
        </p:spPr>
        <p:txBody>
          <a:bodyPr wrap="square" lIns="0" tIns="189833" rIns="0" bIns="0" rtlCol="0" anchor="ctr">
            <a:normAutofit/>
          </a:bodyPr>
          <a:lstStyle/>
          <a:p>
            <a:pPr algn="ctr"/>
            <a:r>
              <a:rPr lang="zh-CN" altLang="en-US" sz="1600" kern="0" dirty="0">
                <a:solidFill>
                  <a:srgbClr val="FFFFFF"/>
                </a:solidFill>
                <a:latin typeface="Arial" panose="020B0604020202020204" pitchFamily="34" charset="0"/>
                <a:ea typeface="微软雅黑" panose="020B0503020204020204" pitchFamily="34" charset="-122"/>
                <a:sym typeface="Arial" panose="020B0604020202020204" pitchFamily="34" charset="0"/>
              </a:rPr>
              <a:t>标题文字</a:t>
            </a:r>
          </a:p>
        </p:txBody>
      </p:sp>
      <p:sp>
        <p:nvSpPr>
          <p:cNvPr id="26" name="MH_Others_1"/>
          <p:cNvSpPr txBox="1"/>
          <p:nvPr>
            <p:custDataLst>
              <p:tags r:id="rId10"/>
            </p:custDataLst>
          </p:nvPr>
        </p:nvSpPr>
        <p:spPr>
          <a:xfrm>
            <a:off x="877520" y="738729"/>
            <a:ext cx="1141729" cy="615553"/>
          </a:xfrm>
          <a:prstGeom prst="rect">
            <a:avLst/>
          </a:prstGeom>
          <a:noFill/>
        </p:spPr>
        <p:txBody>
          <a:bodyPr vert="horz" wrap="square" lIns="0" tIns="0" rIns="0" bIns="0" rtlCol="0" anchor="ctr" anchorCtr="0">
            <a:spAutoFit/>
          </a:bodyPr>
          <a:lstStyle/>
          <a:p>
            <a:r>
              <a:rPr lang="zh-CN" altLang="en-US" sz="40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MH_Others_2"/>
          <p:cNvSpPr txBox="1"/>
          <p:nvPr>
            <p:custDataLst>
              <p:tags r:id="rId11"/>
            </p:custDataLst>
          </p:nvPr>
        </p:nvSpPr>
        <p:spPr>
          <a:xfrm>
            <a:off x="2153644" y="720717"/>
            <a:ext cx="3244801" cy="677108"/>
          </a:xfrm>
          <a:prstGeom prst="rect">
            <a:avLst/>
          </a:prstGeom>
          <a:noFill/>
        </p:spPr>
        <p:txBody>
          <a:bodyPr wrap="square" lIns="0" tIns="0" rIns="0" bIns="0">
            <a:spAutoFit/>
          </a:bodyPr>
          <a:lstStyle/>
          <a:p>
            <a:pPr>
              <a:defRPr/>
            </a:pPr>
            <a:r>
              <a:rPr lang="en-US" altLang="zh-CN"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44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771262518"/>
      </p:ext>
    </p:extLst>
  </p:cSld>
  <p:clrMapOvr>
    <a:masterClrMapping/>
  </p:clrMapOvr>
  <mc:AlternateContent xmlns:mc="http://schemas.openxmlformats.org/markup-compatibility/2006" xmlns:p14="http://schemas.microsoft.com/office/powerpoint/2010/main">
    <mc:Choice Requires="p14">
      <p:transition spd="slow" p14:dur="1400" advTm="0">
        <p14:ripple/>
      </p:transition>
    </mc:Choice>
    <mc:Fallback xmlns="">
      <p:transition spd="slow" advTm="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9455" y="2464197"/>
            <a:ext cx="2183543" cy="686389"/>
            <a:chOff x="897773" y="2357290"/>
            <a:chExt cx="2384237" cy="749476"/>
          </a:xfrm>
        </p:grpSpPr>
        <p:sp>
          <p:nvSpPr>
            <p:cNvPr id="154" name="TextBox 153"/>
            <p:cNvSpPr txBox="1"/>
            <p:nvPr/>
          </p:nvSpPr>
          <p:spPr>
            <a:xfrm>
              <a:off x="1403756" y="2357290"/>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Rectangle 154"/>
            <p:cNvSpPr/>
            <p:nvPr/>
          </p:nvSpPr>
          <p:spPr>
            <a:xfrm>
              <a:off x="897773"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6" name="Group 155"/>
          <p:cNvGrpSpPr/>
          <p:nvPr/>
        </p:nvGrpSpPr>
        <p:grpSpPr>
          <a:xfrm>
            <a:off x="3024087" y="2054325"/>
            <a:ext cx="254276" cy="253518"/>
            <a:chOff x="2138511" y="2464802"/>
            <a:chExt cx="354012" cy="352956"/>
          </a:xfrm>
          <a:solidFill>
            <a:schemeClr val="accent1"/>
          </a:solidFill>
        </p:grpSpPr>
        <p:sp>
          <p:nvSpPr>
            <p:cNvPr id="157"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2059455" y="3871296"/>
            <a:ext cx="2183543" cy="693353"/>
            <a:chOff x="897773" y="3893722"/>
            <a:chExt cx="2384237" cy="757081"/>
          </a:xfrm>
        </p:grpSpPr>
        <p:sp>
          <p:nvSpPr>
            <p:cNvPr id="159" name="TextBox 158"/>
            <p:cNvSpPr txBox="1"/>
            <p:nvPr/>
          </p:nvSpPr>
          <p:spPr>
            <a:xfrm>
              <a:off x="1403762" y="3893722"/>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159"/>
            <p:cNvSpPr/>
            <p:nvPr/>
          </p:nvSpPr>
          <p:spPr>
            <a:xfrm>
              <a:off x="897773" y="4181712"/>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1" name="Group 160"/>
          <p:cNvGrpSpPr/>
          <p:nvPr/>
        </p:nvGrpSpPr>
        <p:grpSpPr>
          <a:xfrm>
            <a:off x="3024087" y="3468393"/>
            <a:ext cx="254276" cy="253518"/>
            <a:chOff x="2138511" y="2464802"/>
            <a:chExt cx="354012" cy="352956"/>
          </a:xfrm>
          <a:solidFill>
            <a:schemeClr val="accent2"/>
          </a:solidFill>
        </p:grpSpPr>
        <p:sp>
          <p:nvSpPr>
            <p:cNvPr id="162"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2059455" y="5252265"/>
            <a:ext cx="2183543" cy="725132"/>
            <a:chOff x="897773" y="5401618"/>
            <a:chExt cx="2384237" cy="791781"/>
          </a:xfrm>
        </p:grpSpPr>
        <p:sp>
          <p:nvSpPr>
            <p:cNvPr id="164" name="TextBox 163"/>
            <p:cNvSpPr txBox="1"/>
            <p:nvPr/>
          </p:nvSpPr>
          <p:spPr>
            <a:xfrm>
              <a:off x="1403762" y="5401618"/>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897773" y="5724308"/>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6" name="Group 165"/>
          <p:cNvGrpSpPr/>
          <p:nvPr/>
        </p:nvGrpSpPr>
        <p:grpSpPr>
          <a:xfrm>
            <a:off x="3024087" y="4881139"/>
            <a:ext cx="254276" cy="253518"/>
            <a:chOff x="2138511" y="2464802"/>
            <a:chExt cx="354012" cy="352956"/>
          </a:xfrm>
          <a:solidFill>
            <a:schemeClr val="accent3"/>
          </a:solidFill>
        </p:grpSpPr>
        <p:sp>
          <p:nvSpPr>
            <p:cNvPr id="167"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5407702" y="5021843"/>
            <a:ext cx="294728" cy="2207531"/>
            <a:chOff x="4980416" y="5038865"/>
            <a:chExt cx="321817" cy="1816442"/>
          </a:xfrm>
        </p:grpSpPr>
        <p:sp>
          <p:nvSpPr>
            <p:cNvPr id="17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86169" y="5313816"/>
            <a:ext cx="294727" cy="1911955"/>
            <a:chOff x="5502862" y="5357314"/>
            <a:chExt cx="321816" cy="1497993"/>
          </a:xfrm>
        </p:grpSpPr>
        <p:sp>
          <p:nvSpPr>
            <p:cNvPr id="18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0445" y="5313820"/>
            <a:ext cx="294727" cy="1915388"/>
            <a:chOff x="6959786" y="5357314"/>
            <a:chExt cx="321816" cy="1497993"/>
          </a:xfrm>
        </p:grpSpPr>
        <p:sp>
          <p:nvSpPr>
            <p:cNvPr id="181"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6348611" y="4316489"/>
            <a:ext cx="294110" cy="2907935"/>
            <a:chOff x="6007804" y="4268661"/>
            <a:chExt cx="321142" cy="2586646"/>
          </a:xfrm>
        </p:grpSpPr>
        <p:sp>
          <p:nvSpPr>
            <p:cNvPr id="19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6781442" y="3808853"/>
            <a:ext cx="294727" cy="3417770"/>
            <a:chOff x="6480429" y="3714572"/>
            <a:chExt cx="321816" cy="3140735"/>
          </a:xfrm>
        </p:grpSpPr>
        <p:sp>
          <p:nvSpPr>
            <p:cNvPr id="16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5318909" y="2976232"/>
            <a:ext cx="1035243" cy="1079022"/>
            <a:chOff x="4883468" y="2805677"/>
            <a:chExt cx="1130395" cy="1178197"/>
          </a:xfrm>
        </p:grpSpPr>
        <p:sp>
          <p:nvSpPr>
            <p:cNvPr id="239" name="Freeform 75"/>
            <p:cNvSpPr>
              <a:spLocks/>
            </p:cNvSpPr>
            <p:nvPr/>
          </p:nvSpPr>
          <p:spPr bwMode="auto">
            <a:xfrm>
              <a:off x="4883468" y="2805677"/>
              <a:ext cx="1130395" cy="1178197"/>
            </a:xfrm>
            <a:custGeom>
              <a:avLst/>
              <a:gdLst>
                <a:gd name="T0" fmla="*/ 675 w 710"/>
                <a:gd name="T1" fmla="*/ 271 h 740"/>
                <a:gd name="T2" fmla="*/ 270 w 710"/>
                <a:gd name="T3" fmla="*/ 52 h 740"/>
                <a:gd name="T4" fmla="*/ 52 w 710"/>
                <a:gd name="T5" fmla="*/ 457 h 740"/>
                <a:gd name="T6" fmla="*/ 456 w 710"/>
                <a:gd name="T7" fmla="*/ 676 h 740"/>
                <a:gd name="T8" fmla="*/ 471 w 710"/>
                <a:gd name="T9" fmla="*/ 671 h 740"/>
                <a:gd name="T10" fmla="*/ 628 w 710"/>
                <a:gd name="T11" fmla="*/ 740 h 740"/>
                <a:gd name="T12" fmla="*/ 598 w 710"/>
                <a:gd name="T13" fmla="*/ 589 h 740"/>
                <a:gd name="T14" fmla="*/ 675 w 710"/>
                <a:gd name="T15" fmla="*/ 271 h 7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0" h="740">
                  <a:moveTo>
                    <a:pt x="675" y="271"/>
                  </a:moveTo>
                  <a:cubicBezTo>
                    <a:pt x="624" y="98"/>
                    <a:pt x="443" y="0"/>
                    <a:pt x="270" y="52"/>
                  </a:cubicBezTo>
                  <a:cubicBezTo>
                    <a:pt x="98" y="103"/>
                    <a:pt x="0" y="285"/>
                    <a:pt x="52" y="457"/>
                  </a:cubicBezTo>
                  <a:cubicBezTo>
                    <a:pt x="103" y="629"/>
                    <a:pt x="284" y="727"/>
                    <a:pt x="456" y="676"/>
                  </a:cubicBezTo>
                  <a:cubicBezTo>
                    <a:pt x="461" y="674"/>
                    <a:pt x="466" y="673"/>
                    <a:pt x="471" y="671"/>
                  </a:cubicBezTo>
                  <a:cubicBezTo>
                    <a:pt x="628" y="740"/>
                    <a:pt x="628" y="740"/>
                    <a:pt x="628" y="740"/>
                  </a:cubicBezTo>
                  <a:cubicBezTo>
                    <a:pt x="598" y="589"/>
                    <a:pt x="598" y="589"/>
                    <a:pt x="598" y="589"/>
                  </a:cubicBezTo>
                  <a:cubicBezTo>
                    <a:pt x="676" y="508"/>
                    <a:pt x="710" y="387"/>
                    <a:pt x="675" y="271"/>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Freeform 78"/>
            <p:cNvSpPr>
              <a:spLocks noEditPoints="1"/>
            </p:cNvSpPr>
            <p:nvPr/>
          </p:nvSpPr>
          <p:spPr bwMode="auto">
            <a:xfrm>
              <a:off x="5276649" y="3155770"/>
              <a:ext cx="407993" cy="299599"/>
            </a:xfrm>
            <a:custGeom>
              <a:avLst/>
              <a:gdLst>
                <a:gd name="T0" fmla="*/ 256 w 256"/>
                <a:gd name="T1" fmla="*/ 7 h 188"/>
                <a:gd name="T2" fmla="*/ 249 w 256"/>
                <a:gd name="T3" fmla="*/ 0 h 188"/>
                <a:gd name="T4" fmla="*/ 7 w 256"/>
                <a:gd name="T5" fmla="*/ 0 h 188"/>
                <a:gd name="T6" fmla="*/ 0 w 256"/>
                <a:gd name="T7" fmla="*/ 7 h 188"/>
                <a:gd name="T8" fmla="*/ 0 w 256"/>
                <a:gd name="T9" fmla="*/ 181 h 188"/>
                <a:gd name="T10" fmla="*/ 7 w 256"/>
                <a:gd name="T11" fmla="*/ 188 h 188"/>
                <a:gd name="T12" fmla="*/ 249 w 256"/>
                <a:gd name="T13" fmla="*/ 188 h 188"/>
                <a:gd name="T14" fmla="*/ 256 w 256"/>
                <a:gd name="T15" fmla="*/ 181 h 188"/>
                <a:gd name="T16" fmla="*/ 256 w 256"/>
                <a:gd name="T17" fmla="*/ 7 h 188"/>
                <a:gd name="T18" fmla="*/ 219 w 256"/>
                <a:gd name="T19" fmla="*/ 155 h 188"/>
                <a:gd name="T20" fmla="*/ 214 w 256"/>
                <a:gd name="T21" fmla="*/ 160 h 188"/>
                <a:gd name="T22" fmla="*/ 37 w 256"/>
                <a:gd name="T23" fmla="*/ 160 h 188"/>
                <a:gd name="T24" fmla="*/ 32 w 256"/>
                <a:gd name="T25" fmla="*/ 155 h 188"/>
                <a:gd name="T26" fmla="*/ 32 w 256"/>
                <a:gd name="T27" fmla="*/ 29 h 188"/>
                <a:gd name="T28" fmla="*/ 37 w 256"/>
                <a:gd name="T29" fmla="*/ 24 h 188"/>
                <a:gd name="T30" fmla="*/ 214 w 256"/>
                <a:gd name="T31" fmla="*/ 24 h 188"/>
                <a:gd name="T32" fmla="*/ 219 w 256"/>
                <a:gd name="T33" fmla="*/ 29 h 188"/>
                <a:gd name="T34" fmla="*/ 219 w 256"/>
                <a:gd name="T35" fmla="*/ 15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8">
                  <a:moveTo>
                    <a:pt x="256" y="7"/>
                  </a:moveTo>
                  <a:cubicBezTo>
                    <a:pt x="256" y="3"/>
                    <a:pt x="253" y="0"/>
                    <a:pt x="249" y="0"/>
                  </a:cubicBezTo>
                  <a:cubicBezTo>
                    <a:pt x="7" y="0"/>
                    <a:pt x="7" y="0"/>
                    <a:pt x="7" y="0"/>
                  </a:cubicBezTo>
                  <a:cubicBezTo>
                    <a:pt x="3" y="0"/>
                    <a:pt x="0" y="3"/>
                    <a:pt x="0" y="7"/>
                  </a:cubicBezTo>
                  <a:cubicBezTo>
                    <a:pt x="0" y="181"/>
                    <a:pt x="0" y="181"/>
                    <a:pt x="0" y="181"/>
                  </a:cubicBezTo>
                  <a:cubicBezTo>
                    <a:pt x="0" y="185"/>
                    <a:pt x="3" y="188"/>
                    <a:pt x="7" y="188"/>
                  </a:cubicBezTo>
                  <a:cubicBezTo>
                    <a:pt x="249" y="188"/>
                    <a:pt x="249" y="188"/>
                    <a:pt x="249" y="188"/>
                  </a:cubicBezTo>
                  <a:cubicBezTo>
                    <a:pt x="253" y="188"/>
                    <a:pt x="256" y="185"/>
                    <a:pt x="256" y="181"/>
                  </a:cubicBezTo>
                  <a:lnTo>
                    <a:pt x="256" y="7"/>
                  </a:lnTo>
                  <a:close/>
                  <a:moveTo>
                    <a:pt x="219" y="155"/>
                  </a:moveTo>
                  <a:cubicBezTo>
                    <a:pt x="219" y="158"/>
                    <a:pt x="217" y="160"/>
                    <a:pt x="214" y="160"/>
                  </a:cubicBezTo>
                  <a:cubicBezTo>
                    <a:pt x="37" y="160"/>
                    <a:pt x="37" y="160"/>
                    <a:pt x="37" y="160"/>
                  </a:cubicBezTo>
                  <a:cubicBezTo>
                    <a:pt x="34" y="160"/>
                    <a:pt x="32" y="158"/>
                    <a:pt x="32" y="155"/>
                  </a:cubicBezTo>
                  <a:cubicBezTo>
                    <a:pt x="32" y="29"/>
                    <a:pt x="32" y="29"/>
                    <a:pt x="32" y="29"/>
                  </a:cubicBezTo>
                  <a:cubicBezTo>
                    <a:pt x="32" y="26"/>
                    <a:pt x="34" y="24"/>
                    <a:pt x="37" y="24"/>
                  </a:cubicBezTo>
                  <a:cubicBezTo>
                    <a:pt x="214" y="24"/>
                    <a:pt x="214" y="24"/>
                    <a:pt x="214" y="24"/>
                  </a:cubicBezTo>
                  <a:cubicBezTo>
                    <a:pt x="217" y="24"/>
                    <a:pt x="219" y="26"/>
                    <a:pt x="219" y="29"/>
                  </a:cubicBezTo>
                  <a:lnTo>
                    <a:pt x="219" y="155"/>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Freeform 79"/>
            <p:cNvSpPr>
              <a:spLocks noEditPoints="1"/>
            </p:cNvSpPr>
            <p:nvPr/>
          </p:nvSpPr>
          <p:spPr bwMode="auto">
            <a:xfrm>
              <a:off x="5191145" y="3474220"/>
              <a:ext cx="578999" cy="127245"/>
            </a:xfrm>
            <a:custGeom>
              <a:avLst/>
              <a:gdLst>
                <a:gd name="T0" fmla="*/ 317 w 364"/>
                <a:gd name="T1" fmla="*/ 7 h 80"/>
                <a:gd name="T2" fmla="*/ 310 w 364"/>
                <a:gd name="T3" fmla="*/ 0 h 80"/>
                <a:gd name="T4" fmla="*/ 54 w 364"/>
                <a:gd name="T5" fmla="*/ 0 h 80"/>
                <a:gd name="T6" fmla="*/ 47 w 364"/>
                <a:gd name="T7" fmla="*/ 7 h 80"/>
                <a:gd name="T8" fmla="*/ 0 w 364"/>
                <a:gd name="T9" fmla="*/ 74 h 80"/>
                <a:gd name="T10" fmla="*/ 7 w 364"/>
                <a:gd name="T11" fmla="*/ 80 h 80"/>
                <a:gd name="T12" fmla="*/ 357 w 364"/>
                <a:gd name="T13" fmla="*/ 80 h 80"/>
                <a:gd name="T14" fmla="*/ 364 w 364"/>
                <a:gd name="T15" fmla="*/ 74 h 80"/>
                <a:gd name="T16" fmla="*/ 317 w 364"/>
                <a:gd name="T17" fmla="*/ 7 h 80"/>
                <a:gd name="T18" fmla="*/ 162 w 364"/>
                <a:gd name="T19" fmla="*/ 75 h 80"/>
                <a:gd name="T20" fmla="*/ 162 w 364"/>
                <a:gd name="T21" fmla="*/ 60 h 80"/>
                <a:gd name="T22" fmla="*/ 203 w 364"/>
                <a:gd name="T23" fmla="*/ 60 h 80"/>
                <a:gd name="T24" fmla="*/ 205 w 364"/>
                <a:gd name="T25" fmla="*/ 74 h 80"/>
                <a:gd name="T26" fmla="*/ 162 w 364"/>
                <a:gd name="T27" fmla="*/ 75 h 80"/>
                <a:gd name="T28" fmla="*/ 322 w 364"/>
                <a:gd name="T29" fmla="*/ 56 h 80"/>
                <a:gd name="T30" fmla="*/ 46 w 364"/>
                <a:gd name="T31" fmla="*/ 56 h 80"/>
                <a:gd name="T32" fmla="*/ 41 w 364"/>
                <a:gd name="T33" fmla="*/ 52 h 80"/>
                <a:gd name="T34" fmla="*/ 60 w 364"/>
                <a:gd name="T35" fmla="*/ 12 h 80"/>
                <a:gd name="T36" fmla="*/ 65 w 364"/>
                <a:gd name="T37" fmla="*/ 8 h 80"/>
                <a:gd name="T38" fmla="*/ 299 w 364"/>
                <a:gd name="T39" fmla="*/ 8 h 80"/>
                <a:gd name="T40" fmla="*/ 304 w 364"/>
                <a:gd name="T41" fmla="*/ 11 h 80"/>
                <a:gd name="T42" fmla="*/ 328 w 364"/>
                <a:gd name="T43" fmla="*/ 52 h 80"/>
                <a:gd name="T44" fmla="*/ 322 w 364"/>
                <a:gd name="T45"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80">
                  <a:moveTo>
                    <a:pt x="317" y="7"/>
                  </a:moveTo>
                  <a:cubicBezTo>
                    <a:pt x="317" y="3"/>
                    <a:pt x="314" y="0"/>
                    <a:pt x="310" y="0"/>
                  </a:cubicBezTo>
                  <a:cubicBezTo>
                    <a:pt x="54" y="0"/>
                    <a:pt x="54" y="0"/>
                    <a:pt x="54" y="0"/>
                  </a:cubicBezTo>
                  <a:cubicBezTo>
                    <a:pt x="50" y="0"/>
                    <a:pt x="47" y="3"/>
                    <a:pt x="47" y="7"/>
                  </a:cubicBezTo>
                  <a:cubicBezTo>
                    <a:pt x="0" y="74"/>
                    <a:pt x="0" y="74"/>
                    <a:pt x="0" y="74"/>
                  </a:cubicBezTo>
                  <a:cubicBezTo>
                    <a:pt x="0" y="78"/>
                    <a:pt x="3" y="80"/>
                    <a:pt x="7" y="80"/>
                  </a:cubicBezTo>
                  <a:cubicBezTo>
                    <a:pt x="357" y="80"/>
                    <a:pt x="357" y="80"/>
                    <a:pt x="357" y="80"/>
                  </a:cubicBezTo>
                  <a:cubicBezTo>
                    <a:pt x="361" y="80"/>
                    <a:pt x="364" y="78"/>
                    <a:pt x="364" y="74"/>
                  </a:cubicBezTo>
                  <a:lnTo>
                    <a:pt x="317" y="7"/>
                  </a:lnTo>
                  <a:close/>
                  <a:moveTo>
                    <a:pt x="162" y="75"/>
                  </a:moveTo>
                  <a:cubicBezTo>
                    <a:pt x="162" y="60"/>
                    <a:pt x="162" y="60"/>
                    <a:pt x="162" y="60"/>
                  </a:cubicBezTo>
                  <a:cubicBezTo>
                    <a:pt x="203" y="60"/>
                    <a:pt x="203" y="60"/>
                    <a:pt x="203" y="60"/>
                  </a:cubicBezTo>
                  <a:cubicBezTo>
                    <a:pt x="205" y="74"/>
                    <a:pt x="205" y="74"/>
                    <a:pt x="205" y="74"/>
                  </a:cubicBezTo>
                  <a:lnTo>
                    <a:pt x="162" y="75"/>
                  </a:lnTo>
                  <a:close/>
                  <a:moveTo>
                    <a:pt x="322" y="56"/>
                  </a:moveTo>
                  <a:cubicBezTo>
                    <a:pt x="46" y="56"/>
                    <a:pt x="46" y="56"/>
                    <a:pt x="46" y="56"/>
                  </a:cubicBezTo>
                  <a:cubicBezTo>
                    <a:pt x="43" y="56"/>
                    <a:pt x="41" y="54"/>
                    <a:pt x="41" y="52"/>
                  </a:cubicBezTo>
                  <a:cubicBezTo>
                    <a:pt x="60" y="12"/>
                    <a:pt x="60" y="12"/>
                    <a:pt x="60" y="12"/>
                  </a:cubicBezTo>
                  <a:cubicBezTo>
                    <a:pt x="60" y="10"/>
                    <a:pt x="62" y="8"/>
                    <a:pt x="65" y="8"/>
                  </a:cubicBezTo>
                  <a:cubicBezTo>
                    <a:pt x="299" y="8"/>
                    <a:pt x="299" y="8"/>
                    <a:pt x="299" y="8"/>
                  </a:cubicBezTo>
                  <a:cubicBezTo>
                    <a:pt x="301" y="8"/>
                    <a:pt x="304" y="9"/>
                    <a:pt x="304" y="11"/>
                  </a:cubicBezTo>
                  <a:cubicBezTo>
                    <a:pt x="328" y="52"/>
                    <a:pt x="328" y="52"/>
                    <a:pt x="328" y="52"/>
                  </a:cubicBezTo>
                  <a:cubicBezTo>
                    <a:pt x="328" y="54"/>
                    <a:pt x="325" y="56"/>
                    <a:pt x="322" y="56"/>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517446" y="4164392"/>
            <a:ext cx="652961" cy="763948"/>
            <a:chOff x="5100256" y="4103040"/>
            <a:chExt cx="712977" cy="834163"/>
          </a:xfrm>
        </p:grpSpPr>
        <p:sp>
          <p:nvSpPr>
            <p:cNvPr id="233" name="Freeform 69"/>
            <p:cNvSpPr>
              <a:spLocks/>
            </p:cNvSpPr>
            <p:nvPr/>
          </p:nvSpPr>
          <p:spPr bwMode="auto">
            <a:xfrm>
              <a:off x="5100256" y="4103040"/>
              <a:ext cx="712977" cy="834163"/>
            </a:xfrm>
            <a:custGeom>
              <a:avLst/>
              <a:gdLst>
                <a:gd name="T0" fmla="*/ 448 w 448"/>
                <a:gd name="T1" fmla="*/ 224 h 524"/>
                <a:gd name="T2" fmla="*/ 224 w 448"/>
                <a:gd name="T3" fmla="*/ 0 h 524"/>
                <a:gd name="T4" fmla="*/ 0 w 448"/>
                <a:gd name="T5" fmla="*/ 224 h 524"/>
                <a:gd name="T6" fmla="*/ 224 w 448"/>
                <a:gd name="T7" fmla="*/ 448 h 524"/>
                <a:gd name="T8" fmla="*/ 234 w 448"/>
                <a:gd name="T9" fmla="*/ 448 h 524"/>
                <a:gd name="T10" fmla="*/ 324 w 448"/>
                <a:gd name="T11" fmla="*/ 524 h 524"/>
                <a:gd name="T12" fmla="*/ 334 w 448"/>
                <a:gd name="T13" fmla="*/ 419 h 524"/>
                <a:gd name="T14" fmla="*/ 448 w 448"/>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524">
                  <a:moveTo>
                    <a:pt x="448" y="224"/>
                  </a:moveTo>
                  <a:cubicBezTo>
                    <a:pt x="448" y="100"/>
                    <a:pt x="348" y="0"/>
                    <a:pt x="224" y="0"/>
                  </a:cubicBezTo>
                  <a:cubicBezTo>
                    <a:pt x="100" y="0"/>
                    <a:pt x="0" y="100"/>
                    <a:pt x="0" y="224"/>
                  </a:cubicBezTo>
                  <a:cubicBezTo>
                    <a:pt x="0" y="347"/>
                    <a:pt x="100" y="448"/>
                    <a:pt x="224" y="448"/>
                  </a:cubicBezTo>
                  <a:cubicBezTo>
                    <a:pt x="227" y="448"/>
                    <a:pt x="231" y="448"/>
                    <a:pt x="234" y="448"/>
                  </a:cubicBezTo>
                  <a:cubicBezTo>
                    <a:pt x="324" y="524"/>
                    <a:pt x="324" y="524"/>
                    <a:pt x="324" y="524"/>
                  </a:cubicBezTo>
                  <a:cubicBezTo>
                    <a:pt x="334" y="419"/>
                    <a:pt x="334" y="419"/>
                    <a:pt x="334" y="419"/>
                  </a:cubicBezTo>
                  <a:cubicBezTo>
                    <a:pt x="402" y="380"/>
                    <a:pt x="448" y="307"/>
                    <a:pt x="448" y="224"/>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4" name="Freeform 80"/>
            <p:cNvSpPr>
              <a:spLocks/>
            </p:cNvSpPr>
            <p:nvPr/>
          </p:nvSpPr>
          <p:spPr bwMode="auto">
            <a:xfrm>
              <a:off x="5361479" y="4274720"/>
              <a:ext cx="205343" cy="388468"/>
            </a:xfrm>
            <a:custGeom>
              <a:avLst/>
              <a:gdLst>
                <a:gd name="T0" fmla="*/ 8 w 129"/>
                <a:gd name="T1" fmla="*/ 244 h 244"/>
                <a:gd name="T2" fmla="*/ 8 w 129"/>
                <a:gd name="T3" fmla="*/ 244 h 244"/>
                <a:gd name="T4" fmla="*/ 0 w 129"/>
                <a:gd name="T5" fmla="*/ 236 h 244"/>
                <a:gd name="T6" fmla="*/ 67 w 129"/>
                <a:gd name="T7" fmla="*/ 163 h 244"/>
                <a:gd name="T8" fmla="*/ 112 w 129"/>
                <a:gd name="T9" fmla="*/ 119 h 244"/>
                <a:gd name="T10" fmla="*/ 64 w 129"/>
                <a:gd name="T11" fmla="*/ 75 h 244"/>
                <a:gd name="T12" fmla="*/ 3 w 129"/>
                <a:gd name="T13" fmla="*/ 7 h 244"/>
                <a:gd name="T14" fmla="*/ 12 w 129"/>
                <a:gd name="T15" fmla="*/ 0 h 244"/>
                <a:gd name="T16" fmla="*/ 19 w 129"/>
                <a:gd name="T17" fmla="*/ 9 h 244"/>
                <a:gd name="T18" fmla="*/ 71 w 129"/>
                <a:gd name="T19" fmla="*/ 61 h 244"/>
                <a:gd name="T20" fmla="*/ 127 w 129"/>
                <a:gd name="T21" fmla="*/ 119 h 244"/>
                <a:gd name="T22" fmla="*/ 72 w 129"/>
                <a:gd name="T23" fmla="*/ 178 h 244"/>
                <a:gd name="T24" fmla="*/ 16 w 129"/>
                <a:gd name="T25" fmla="*/ 237 h 244"/>
                <a:gd name="T26" fmla="*/ 8 w 129"/>
                <a:gd name="T2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244">
                  <a:moveTo>
                    <a:pt x="8" y="244"/>
                  </a:moveTo>
                  <a:cubicBezTo>
                    <a:pt x="8" y="244"/>
                    <a:pt x="8" y="244"/>
                    <a:pt x="8" y="244"/>
                  </a:cubicBezTo>
                  <a:cubicBezTo>
                    <a:pt x="3" y="244"/>
                    <a:pt x="0" y="240"/>
                    <a:pt x="0" y="236"/>
                  </a:cubicBezTo>
                  <a:cubicBezTo>
                    <a:pt x="4" y="186"/>
                    <a:pt x="39" y="174"/>
                    <a:pt x="67" y="163"/>
                  </a:cubicBezTo>
                  <a:cubicBezTo>
                    <a:pt x="95" y="153"/>
                    <a:pt x="112" y="146"/>
                    <a:pt x="112" y="119"/>
                  </a:cubicBezTo>
                  <a:cubicBezTo>
                    <a:pt x="113" y="98"/>
                    <a:pt x="94" y="88"/>
                    <a:pt x="64" y="75"/>
                  </a:cubicBezTo>
                  <a:cubicBezTo>
                    <a:pt x="34" y="63"/>
                    <a:pt x="0" y="48"/>
                    <a:pt x="3" y="7"/>
                  </a:cubicBezTo>
                  <a:cubicBezTo>
                    <a:pt x="4" y="3"/>
                    <a:pt x="8" y="0"/>
                    <a:pt x="12" y="0"/>
                  </a:cubicBezTo>
                  <a:cubicBezTo>
                    <a:pt x="16" y="0"/>
                    <a:pt x="20" y="4"/>
                    <a:pt x="19" y="9"/>
                  </a:cubicBezTo>
                  <a:cubicBezTo>
                    <a:pt x="17" y="36"/>
                    <a:pt x="37" y="46"/>
                    <a:pt x="71" y="61"/>
                  </a:cubicBezTo>
                  <a:cubicBezTo>
                    <a:pt x="98" y="73"/>
                    <a:pt x="129" y="86"/>
                    <a:pt x="127" y="119"/>
                  </a:cubicBezTo>
                  <a:cubicBezTo>
                    <a:pt x="127" y="158"/>
                    <a:pt x="98" y="169"/>
                    <a:pt x="72" y="178"/>
                  </a:cubicBezTo>
                  <a:cubicBezTo>
                    <a:pt x="45" y="188"/>
                    <a:pt x="19" y="198"/>
                    <a:pt x="16" y="237"/>
                  </a:cubicBezTo>
                  <a:cubicBezTo>
                    <a:pt x="16" y="241"/>
                    <a:pt x="12" y="244"/>
                    <a:pt x="8"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5" name="Freeform 81"/>
            <p:cNvSpPr>
              <a:spLocks/>
            </p:cNvSpPr>
            <p:nvPr/>
          </p:nvSpPr>
          <p:spPr bwMode="auto">
            <a:xfrm>
              <a:off x="5359459" y="4274720"/>
              <a:ext cx="205343" cy="388468"/>
            </a:xfrm>
            <a:custGeom>
              <a:avLst/>
              <a:gdLst>
                <a:gd name="T0" fmla="*/ 121 w 129"/>
                <a:gd name="T1" fmla="*/ 244 h 244"/>
                <a:gd name="T2" fmla="*/ 113 w 129"/>
                <a:gd name="T3" fmla="*/ 237 h 244"/>
                <a:gd name="T4" fmla="*/ 57 w 129"/>
                <a:gd name="T5" fmla="*/ 178 h 244"/>
                <a:gd name="T6" fmla="*/ 1 w 129"/>
                <a:gd name="T7" fmla="*/ 119 h 244"/>
                <a:gd name="T8" fmla="*/ 58 w 129"/>
                <a:gd name="T9" fmla="*/ 61 h 244"/>
                <a:gd name="T10" fmla="*/ 110 w 129"/>
                <a:gd name="T11" fmla="*/ 9 h 244"/>
                <a:gd name="T12" fmla="*/ 117 w 129"/>
                <a:gd name="T13" fmla="*/ 0 h 244"/>
                <a:gd name="T14" fmla="*/ 126 w 129"/>
                <a:gd name="T15" fmla="*/ 7 h 244"/>
                <a:gd name="T16" fmla="*/ 64 w 129"/>
                <a:gd name="T17" fmla="*/ 75 h 244"/>
                <a:gd name="T18" fmla="*/ 17 w 129"/>
                <a:gd name="T19" fmla="*/ 119 h 244"/>
                <a:gd name="T20" fmla="*/ 62 w 129"/>
                <a:gd name="T21" fmla="*/ 163 h 244"/>
                <a:gd name="T22" fmla="*/ 129 w 129"/>
                <a:gd name="T23" fmla="*/ 236 h 244"/>
                <a:gd name="T24" fmla="*/ 121 w 129"/>
                <a:gd name="T25"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244">
                  <a:moveTo>
                    <a:pt x="121" y="244"/>
                  </a:moveTo>
                  <a:cubicBezTo>
                    <a:pt x="116" y="244"/>
                    <a:pt x="113" y="241"/>
                    <a:pt x="113" y="237"/>
                  </a:cubicBezTo>
                  <a:cubicBezTo>
                    <a:pt x="110" y="198"/>
                    <a:pt x="84" y="188"/>
                    <a:pt x="57" y="178"/>
                  </a:cubicBezTo>
                  <a:cubicBezTo>
                    <a:pt x="31" y="169"/>
                    <a:pt x="1" y="158"/>
                    <a:pt x="1" y="119"/>
                  </a:cubicBezTo>
                  <a:cubicBezTo>
                    <a:pt x="0" y="86"/>
                    <a:pt x="31" y="73"/>
                    <a:pt x="58" y="61"/>
                  </a:cubicBezTo>
                  <a:cubicBezTo>
                    <a:pt x="92" y="46"/>
                    <a:pt x="112" y="36"/>
                    <a:pt x="110" y="9"/>
                  </a:cubicBezTo>
                  <a:cubicBezTo>
                    <a:pt x="109" y="4"/>
                    <a:pt x="113" y="0"/>
                    <a:pt x="117" y="0"/>
                  </a:cubicBezTo>
                  <a:cubicBezTo>
                    <a:pt x="121" y="0"/>
                    <a:pt x="125" y="3"/>
                    <a:pt x="126" y="7"/>
                  </a:cubicBezTo>
                  <a:cubicBezTo>
                    <a:pt x="129" y="48"/>
                    <a:pt x="95" y="63"/>
                    <a:pt x="64" y="75"/>
                  </a:cubicBezTo>
                  <a:cubicBezTo>
                    <a:pt x="34" y="88"/>
                    <a:pt x="16" y="98"/>
                    <a:pt x="17" y="119"/>
                  </a:cubicBezTo>
                  <a:cubicBezTo>
                    <a:pt x="17" y="146"/>
                    <a:pt x="34" y="153"/>
                    <a:pt x="62" y="163"/>
                  </a:cubicBezTo>
                  <a:cubicBezTo>
                    <a:pt x="90" y="174"/>
                    <a:pt x="125" y="186"/>
                    <a:pt x="129" y="236"/>
                  </a:cubicBezTo>
                  <a:cubicBezTo>
                    <a:pt x="129" y="240"/>
                    <a:pt x="126" y="244"/>
                    <a:pt x="121"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Freeform 82"/>
            <p:cNvSpPr>
              <a:spLocks/>
            </p:cNvSpPr>
            <p:nvPr/>
          </p:nvSpPr>
          <p:spPr bwMode="auto">
            <a:xfrm>
              <a:off x="5407260" y="4301650"/>
              <a:ext cx="116473" cy="19524"/>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Freeform 83"/>
            <p:cNvSpPr>
              <a:spLocks/>
            </p:cNvSpPr>
            <p:nvPr/>
          </p:nvSpPr>
          <p:spPr bwMode="auto">
            <a:xfrm>
              <a:off x="5407260" y="4614041"/>
              <a:ext cx="116473" cy="12792"/>
            </a:xfrm>
            <a:custGeom>
              <a:avLst/>
              <a:gdLst>
                <a:gd name="T0" fmla="*/ 68 w 73"/>
                <a:gd name="T1" fmla="*/ 8 h 8"/>
                <a:gd name="T2" fmla="*/ 5 w 73"/>
                <a:gd name="T3" fmla="*/ 8 h 8"/>
                <a:gd name="T4" fmla="*/ 0 w 73"/>
                <a:gd name="T5" fmla="*/ 4 h 8"/>
                <a:gd name="T6" fmla="*/ 5 w 73"/>
                <a:gd name="T7" fmla="*/ 0 h 8"/>
                <a:gd name="T8" fmla="*/ 68 w 73"/>
                <a:gd name="T9" fmla="*/ 0 h 8"/>
                <a:gd name="T10" fmla="*/ 73 w 73"/>
                <a:gd name="T11" fmla="*/ 4 h 8"/>
                <a:gd name="T12" fmla="*/ 68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8" y="8"/>
                  </a:moveTo>
                  <a:cubicBezTo>
                    <a:pt x="5" y="8"/>
                    <a:pt x="5" y="8"/>
                    <a:pt x="5" y="8"/>
                  </a:cubicBezTo>
                  <a:cubicBezTo>
                    <a:pt x="2" y="8"/>
                    <a:pt x="0" y="7"/>
                    <a:pt x="0" y="4"/>
                  </a:cubicBezTo>
                  <a:cubicBezTo>
                    <a:pt x="0" y="1"/>
                    <a:pt x="2" y="0"/>
                    <a:pt x="5" y="0"/>
                  </a:cubicBezTo>
                  <a:cubicBezTo>
                    <a:pt x="68" y="0"/>
                    <a:pt x="68" y="0"/>
                    <a:pt x="68" y="0"/>
                  </a:cubicBezTo>
                  <a:cubicBezTo>
                    <a:pt x="71" y="0"/>
                    <a:pt x="73" y="1"/>
                    <a:pt x="73" y="4"/>
                  </a:cubicBezTo>
                  <a:cubicBezTo>
                    <a:pt x="73" y="7"/>
                    <a:pt x="71" y="8"/>
                    <a:pt x="68" y="8"/>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Freeform 84"/>
            <p:cNvSpPr>
              <a:spLocks/>
            </p:cNvSpPr>
            <p:nvPr/>
          </p:nvSpPr>
          <p:spPr bwMode="auto">
            <a:xfrm>
              <a:off x="5407260" y="4429569"/>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Freeform 85"/>
            <p:cNvSpPr>
              <a:spLocks/>
            </p:cNvSpPr>
            <p:nvPr/>
          </p:nvSpPr>
          <p:spPr bwMode="auto">
            <a:xfrm>
              <a:off x="5407260" y="4474003"/>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213054" y="2630944"/>
            <a:ext cx="1210354" cy="1294210"/>
            <a:chOff x="6951707" y="2428654"/>
            <a:chExt cx="1321600" cy="1413163"/>
          </a:xfrm>
        </p:grpSpPr>
        <p:sp>
          <p:nvSpPr>
            <p:cNvPr id="241" name="Freeform 77"/>
            <p:cNvSpPr>
              <a:spLocks/>
            </p:cNvSpPr>
            <p:nvPr/>
          </p:nvSpPr>
          <p:spPr bwMode="auto">
            <a:xfrm>
              <a:off x="6951707" y="2428654"/>
              <a:ext cx="1321600" cy="1413163"/>
            </a:xfrm>
            <a:custGeom>
              <a:avLst/>
              <a:gdLst>
                <a:gd name="T0" fmla="*/ 492 w 830"/>
                <a:gd name="T1" fmla="*/ 46 h 888"/>
                <a:gd name="T2" fmla="*/ 32 w 830"/>
                <a:gd name="T3" fmla="*/ 338 h 888"/>
                <a:gd name="T4" fmla="*/ 149 w 830"/>
                <a:gd name="T5" fmla="*/ 708 h 888"/>
                <a:gd name="T6" fmla="*/ 126 w 830"/>
                <a:gd name="T7" fmla="*/ 888 h 888"/>
                <a:gd name="T8" fmla="*/ 306 w 830"/>
                <a:gd name="T9" fmla="*/ 793 h 888"/>
                <a:gd name="T10" fmla="*/ 323 w 830"/>
                <a:gd name="T11" fmla="*/ 798 h 888"/>
                <a:gd name="T12" fmla="*/ 783 w 830"/>
                <a:gd name="T13" fmla="*/ 506 h 888"/>
                <a:gd name="T14" fmla="*/ 492 w 830"/>
                <a:gd name="T15" fmla="*/ 46 h 8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888">
                  <a:moveTo>
                    <a:pt x="492" y="46"/>
                  </a:moveTo>
                  <a:cubicBezTo>
                    <a:pt x="284" y="0"/>
                    <a:pt x="78" y="130"/>
                    <a:pt x="32" y="338"/>
                  </a:cubicBezTo>
                  <a:cubicBezTo>
                    <a:pt x="0" y="478"/>
                    <a:pt x="50" y="618"/>
                    <a:pt x="149" y="708"/>
                  </a:cubicBezTo>
                  <a:cubicBezTo>
                    <a:pt x="126" y="888"/>
                    <a:pt x="126" y="888"/>
                    <a:pt x="126" y="888"/>
                  </a:cubicBezTo>
                  <a:cubicBezTo>
                    <a:pt x="306" y="793"/>
                    <a:pt x="306" y="793"/>
                    <a:pt x="306" y="793"/>
                  </a:cubicBezTo>
                  <a:cubicBezTo>
                    <a:pt x="312" y="795"/>
                    <a:pt x="317" y="796"/>
                    <a:pt x="323" y="798"/>
                  </a:cubicBezTo>
                  <a:cubicBezTo>
                    <a:pt x="531" y="844"/>
                    <a:pt x="737" y="714"/>
                    <a:pt x="783" y="506"/>
                  </a:cubicBezTo>
                  <a:cubicBezTo>
                    <a:pt x="830" y="299"/>
                    <a:pt x="699" y="93"/>
                    <a:pt x="492" y="46"/>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0" name="Freeform 86"/>
            <p:cNvSpPr>
              <a:spLocks/>
            </p:cNvSpPr>
            <p:nvPr/>
          </p:nvSpPr>
          <p:spPr bwMode="auto">
            <a:xfrm>
              <a:off x="7359700" y="2754510"/>
              <a:ext cx="493496" cy="681334"/>
            </a:xfrm>
            <a:custGeom>
              <a:avLst/>
              <a:gdLst>
                <a:gd name="T0" fmla="*/ 200 w 310"/>
                <a:gd name="T1" fmla="*/ 39 h 428"/>
                <a:gd name="T2" fmla="*/ 205 w 310"/>
                <a:gd name="T3" fmla="*/ 40 h 428"/>
                <a:gd name="T4" fmla="*/ 215 w 310"/>
                <a:gd name="T5" fmla="*/ 23 h 428"/>
                <a:gd name="T6" fmla="*/ 206 w 310"/>
                <a:gd name="T7" fmla="*/ 5 h 428"/>
                <a:gd name="T8" fmla="*/ 196 w 310"/>
                <a:gd name="T9" fmla="*/ 9 h 428"/>
                <a:gd name="T10" fmla="*/ 123 w 310"/>
                <a:gd name="T11" fmla="*/ 0 h 428"/>
                <a:gd name="T12" fmla="*/ 97 w 310"/>
                <a:gd name="T13" fmla="*/ 11 h 428"/>
                <a:gd name="T14" fmla="*/ 104 w 310"/>
                <a:gd name="T15" fmla="*/ 17 h 428"/>
                <a:gd name="T16" fmla="*/ 99 w 310"/>
                <a:gd name="T17" fmla="*/ 35 h 428"/>
                <a:gd name="T18" fmla="*/ 120 w 310"/>
                <a:gd name="T19" fmla="*/ 38 h 428"/>
                <a:gd name="T20" fmla="*/ 120 w 310"/>
                <a:gd name="T21" fmla="*/ 182 h 428"/>
                <a:gd name="T22" fmla="*/ 13 w 310"/>
                <a:gd name="T23" fmla="*/ 347 h 428"/>
                <a:gd name="T24" fmla="*/ 3 w 310"/>
                <a:gd name="T25" fmla="*/ 399 h 428"/>
                <a:gd name="T26" fmla="*/ 89 w 310"/>
                <a:gd name="T27" fmla="*/ 426 h 428"/>
                <a:gd name="T28" fmla="*/ 286 w 310"/>
                <a:gd name="T29" fmla="*/ 414 h 428"/>
                <a:gd name="T30" fmla="*/ 310 w 310"/>
                <a:gd name="T31" fmla="*/ 388 h 428"/>
                <a:gd name="T32" fmla="*/ 199 w 310"/>
                <a:gd name="T33" fmla="*/ 178 h 428"/>
                <a:gd name="T34" fmla="*/ 192 w 310"/>
                <a:gd name="T35" fmla="*/ 182 h 428"/>
                <a:gd name="T36" fmla="*/ 284 w 310"/>
                <a:gd name="T37" fmla="*/ 354 h 428"/>
                <a:gd name="T38" fmla="*/ 293 w 310"/>
                <a:gd name="T39" fmla="*/ 391 h 428"/>
                <a:gd name="T40" fmla="*/ 219 w 310"/>
                <a:gd name="T41" fmla="*/ 410 h 428"/>
                <a:gd name="T42" fmla="*/ 29 w 310"/>
                <a:gd name="T43" fmla="*/ 399 h 428"/>
                <a:gd name="T44" fmla="*/ 16 w 310"/>
                <a:gd name="T45" fmla="*/ 388 h 428"/>
                <a:gd name="T46" fmla="*/ 81 w 310"/>
                <a:gd name="T47" fmla="*/ 260 h 428"/>
                <a:gd name="T48" fmla="*/ 128 w 310"/>
                <a:gd name="T49" fmla="*/ 38 h 428"/>
                <a:gd name="T50" fmla="*/ 121 w 310"/>
                <a:gd name="T51" fmla="*/ 30 h 428"/>
                <a:gd name="T52" fmla="*/ 121 w 310"/>
                <a:gd name="T53" fmla="*/ 30 h 428"/>
                <a:gd name="T54" fmla="*/ 112 w 310"/>
                <a:gd name="T55" fmla="*/ 25 h 428"/>
                <a:gd name="T56" fmla="*/ 112 w 310"/>
                <a:gd name="T57" fmla="*/ 17 h 428"/>
                <a:gd name="T58" fmla="*/ 112 w 310"/>
                <a:gd name="T59" fmla="*/ 18 h 428"/>
                <a:gd name="T60" fmla="*/ 112 w 310"/>
                <a:gd name="T61" fmla="*/ 18 h 428"/>
                <a:gd name="T62" fmla="*/ 112 w 310"/>
                <a:gd name="T63" fmla="*/ 18 h 428"/>
                <a:gd name="T64" fmla="*/ 111 w 310"/>
                <a:gd name="T65" fmla="*/ 18 h 428"/>
                <a:gd name="T66" fmla="*/ 111 w 310"/>
                <a:gd name="T67" fmla="*/ 18 h 428"/>
                <a:gd name="T68" fmla="*/ 117 w 310"/>
                <a:gd name="T69" fmla="*/ 16 h 428"/>
                <a:gd name="T70" fmla="*/ 122 w 310"/>
                <a:gd name="T71" fmla="*/ 16 h 428"/>
                <a:gd name="T72" fmla="*/ 196 w 310"/>
                <a:gd name="T73" fmla="*/ 14 h 428"/>
                <a:gd name="T74" fmla="*/ 196 w 310"/>
                <a:gd name="T75" fmla="*/ 14 h 428"/>
                <a:gd name="T76" fmla="*/ 195 w 310"/>
                <a:gd name="T77" fmla="*/ 17 h 428"/>
                <a:gd name="T78" fmla="*/ 195 w 310"/>
                <a:gd name="T79" fmla="*/ 17 h 428"/>
                <a:gd name="T80" fmla="*/ 199 w 310"/>
                <a:gd name="T81" fmla="*/ 23 h 428"/>
                <a:gd name="T82" fmla="*/ 200 w 310"/>
                <a:gd name="T83" fmla="*/ 25 h 428"/>
                <a:gd name="T84" fmla="*/ 200 w 310"/>
                <a:gd name="T85" fmla="*/ 25 h 428"/>
                <a:gd name="T86" fmla="*/ 207 w 310"/>
                <a:gd name="T87" fmla="*/ 23 h 428"/>
                <a:gd name="T88" fmla="*/ 200 w 310"/>
                <a:gd name="T89" fmla="*/ 22 h 428"/>
                <a:gd name="T90" fmla="*/ 200 w 310"/>
                <a:gd name="T91" fmla="*/ 22 h 428"/>
                <a:gd name="T92" fmla="*/ 200 w 310"/>
                <a:gd name="T93" fmla="*/ 22 h 428"/>
                <a:gd name="T94" fmla="*/ 200 w 310"/>
                <a:gd name="T95" fmla="*/ 22 h 428"/>
                <a:gd name="T96" fmla="*/ 200 w 310"/>
                <a:gd name="T97" fmla="*/ 22 h 428"/>
                <a:gd name="T98" fmla="*/ 192 w 310"/>
                <a:gd name="T99" fmla="*/ 29 h 428"/>
                <a:gd name="T100" fmla="*/ 188 w 310"/>
                <a:gd name="T101" fmla="*/ 32 h 428"/>
                <a:gd name="T102" fmla="*/ 188 w 310"/>
                <a:gd name="T103" fmla="*/ 32 h 428"/>
                <a:gd name="T104" fmla="*/ 188 w 310"/>
                <a:gd name="T105" fmla="*/ 32 h 428"/>
                <a:gd name="T106" fmla="*/ 185 w 310"/>
                <a:gd name="T107"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0" h="428">
                  <a:moveTo>
                    <a:pt x="192" y="182"/>
                  </a:moveTo>
                  <a:cubicBezTo>
                    <a:pt x="200" y="182"/>
                    <a:pt x="200" y="182"/>
                    <a:pt x="200" y="182"/>
                  </a:cubicBezTo>
                  <a:cubicBezTo>
                    <a:pt x="200" y="39"/>
                    <a:pt x="200" y="39"/>
                    <a:pt x="200" y="39"/>
                  </a:cubicBezTo>
                  <a:cubicBezTo>
                    <a:pt x="192" y="39"/>
                    <a:pt x="192" y="39"/>
                    <a:pt x="192" y="39"/>
                  </a:cubicBezTo>
                  <a:cubicBezTo>
                    <a:pt x="196" y="46"/>
                    <a:pt x="196" y="46"/>
                    <a:pt x="196" y="46"/>
                  </a:cubicBezTo>
                  <a:cubicBezTo>
                    <a:pt x="196" y="45"/>
                    <a:pt x="200" y="43"/>
                    <a:pt x="205" y="40"/>
                  </a:cubicBezTo>
                  <a:cubicBezTo>
                    <a:pt x="207" y="38"/>
                    <a:pt x="209" y="36"/>
                    <a:pt x="211" y="34"/>
                  </a:cubicBezTo>
                  <a:cubicBezTo>
                    <a:pt x="212" y="32"/>
                    <a:pt x="213" y="31"/>
                    <a:pt x="214" y="29"/>
                  </a:cubicBezTo>
                  <a:cubicBezTo>
                    <a:pt x="215" y="28"/>
                    <a:pt x="215" y="25"/>
                    <a:pt x="215" y="23"/>
                  </a:cubicBezTo>
                  <a:cubicBezTo>
                    <a:pt x="215" y="22"/>
                    <a:pt x="215" y="22"/>
                    <a:pt x="215" y="21"/>
                  </a:cubicBezTo>
                  <a:cubicBezTo>
                    <a:pt x="215" y="21"/>
                    <a:pt x="214" y="17"/>
                    <a:pt x="211" y="12"/>
                  </a:cubicBezTo>
                  <a:cubicBezTo>
                    <a:pt x="210" y="10"/>
                    <a:pt x="209" y="7"/>
                    <a:pt x="206" y="5"/>
                  </a:cubicBezTo>
                  <a:cubicBezTo>
                    <a:pt x="205" y="4"/>
                    <a:pt x="204" y="3"/>
                    <a:pt x="202" y="2"/>
                  </a:cubicBezTo>
                  <a:cubicBezTo>
                    <a:pt x="200" y="1"/>
                    <a:pt x="198" y="1"/>
                    <a:pt x="196" y="1"/>
                  </a:cubicBezTo>
                  <a:cubicBezTo>
                    <a:pt x="196" y="9"/>
                    <a:pt x="196" y="9"/>
                    <a:pt x="196" y="9"/>
                  </a:cubicBezTo>
                  <a:cubicBezTo>
                    <a:pt x="196" y="1"/>
                    <a:pt x="196" y="1"/>
                    <a:pt x="196" y="1"/>
                  </a:cubicBezTo>
                  <a:cubicBezTo>
                    <a:pt x="123" y="0"/>
                    <a:pt x="123" y="0"/>
                    <a:pt x="123" y="0"/>
                  </a:cubicBezTo>
                  <a:cubicBezTo>
                    <a:pt x="123" y="0"/>
                    <a:pt x="123" y="0"/>
                    <a:pt x="123" y="0"/>
                  </a:cubicBezTo>
                  <a:cubicBezTo>
                    <a:pt x="118" y="0"/>
                    <a:pt x="113" y="0"/>
                    <a:pt x="108" y="2"/>
                  </a:cubicBezTo>
                  <a:cubicBezTo>
                    <a:pt x="105" y="3"/>
                    <a:pt x="103" y="4"/>
                    <a:pt x="100" y="7"/>
                  </a:cubicBezTo>
                  <a:cubicBezTo>
                    <a:pt x="99" y="8"/>
                    <a:pt x="98" y="9"/>
                    <a:pt x="97" y="11"/>
                  </a:cubicBezTo>
                  <a:cubicBezTo>
                    <a:pt x="96" y="13"/>
                    <a:pt x="96" y="15"/>
                    <a:pt x="96" y="17"/>
                  </a:cubicBezTo>
                  <a:cubicBezTo>
                    <a:pt x="96" y="17"/>
                    <a:pt x="96" y="17"/>
                    <a:pt x="96" y="17"/>
                  </a:cubicBezTo>
                  <a:cubicBezTo>
                    <a:pt x="104" y="17"/>
                    <a:pt x="104" y="17"/>
                    <a:pt x="104" y="17"/>
                  </a:cubicBezTo>
                  <a:cubicBezTo>
                    <a:pt x="96" y="15"/>
                    <a:pt x="96" y="15"/>
                    <a:pt x="96" y="15"/>
                  </a:cubicBezTo>
                  <a:cubicBezTo>
                    <a:pt x="96" y="17"/>
                    <a:pt x="95" y="20"/>
                    <a:pt x="95" y="22"/>
                  </a:cubicBezTo>
                  <a:cubicBezTo>
                    <a:pt x="95" y="27"/>
                    <a:pt x="97" y="31"/>
                    <a:pt x="99" y="35"/>
                  </a:cubicBezTo>
                  <a:cubicBezTo>
                    <a:pt x="103" y="40"/>
                    <a:pt x="108" y="43"/>
                    <a:pt x="112" y="44"/>
                  </a:cubicBezTo>
                  <a:cubicBezTo>
                    <a:pt x="116" y="46"/>
                    <a:pt x="118" y="46"/>
                    <a:pt x="119" y="46"/>
                  </a:cubicBezTo>
                  <a:cubicBezTo>
                    <a:pt x="120" y="38"/>
                    <a:pt x="120" y="38"/>
                    <a:pt x="120" y="38"/>
                  </a:cubicBezTo>
                  <a:cubicBezTo>
                    <a:pt x="112" y="38"/>
                    <a:pt x="112" y="38"/>
                    <a:pt x="112" y="38"/>
                  </a:cubicBezTo>
                  <a:cubicBezTo>
                    <a:pt x="112" y="182"/>
                    <a:pt x="112" y="182"/>
                    <a:pt x="112" y="182"/>
                  </a:cubicBezTo>
                  <a:cubicBezTo>
                    <a:pt x="120" y="182"/>
                    <a:pt x="120" y="182"/>
                    <a:pt x="120" y="182"/>
                  </a:cubicBezTo>
                  <a:cubicBezTo>
                    <a:pt x="113" y="178"/>
                    <a:pt x="113" y="178"/>
                    <a:pt x="113" y="178"/>
                  </a:cubicBezTo>
                  <a:cubicBezTo>
                    <a:pt x="93" y="210"/>
                    <a:pt x="65" y="253"/>
                    <a:pt x="42" y="292"/>
                  </a:cubicBezTo>
                  <a:cubicBezTo>
                    <a:pt x="30" y="312"/>
                    <a:pt x="20" y="331"/>
                    <a:pt x="13" y="347"/>
                  </a:cubicBezTo>
                  <a:cubicBezTo>
                    <a:pt x="9" y="355"/>
                    <a:pt x="6" y="363"/>
                    <a:pt x="4" y="370"/>
                  </a:cubicBezTo>
                  <a:cubicBezTo>
                    <a:pt x="2" y="376"/>
                    <a:pt x="0" y="382"/>
                    <a:pt x="0" y="388"/>
                  </a:cubicBezTo>
                  <a:cubicBezTo>
                    <a:pt x="0" y="392"/>
                    <a:pt x="1" y="396"/>
                    <a:pt x="3" y="399"/>
                  </a:cubicBezTo>
                  <a:cubicBezTo>
                    <a:pt x="5" y="403"/>
                    <a:pt x="8" y="406"/>
                    <a:pt x="11" y="408"/>
                  </a:cubicBezTo>
                  <a:cubicBezTo>
                    <a:pt x="18" y="412"/>
                    <a:pt x="26" y="415"/>
                    <a:pt x="36" y="417"/>
                  </a:cubicBezTo>
                  <a:cubicBezTo>
                    <a:pt x="50" y="421"/>
                    <a:pt x="69" y="424"/>
                    <a:pt x="89" y="426"/>
                  </a:cubicBezTo>
                  <a:cubicBezTo>
                    <a:pt x="110" y="427"/>
                    <a:pt x="132" y="428"/>
                    <a:pt x="155" y="428"/>
                  </a:cubicBezTo>
                  <a:cubicBezTo>
                    <a:pt x="189" y="428"/>
                    <a:pt x="224" y="426"/>
                    <a:pt x="251" y="422"/>
                  </a:cubicBezTo>
                  <a:cubicBezTo>
                    <a:pt x="265" y="420"/>
                    <a:pt x="277" y="417"/>
                    <a:pt x="286" y="414"/>
                  </a:cubicBezTo>
                  <a:cubicBezTo>
                    <a:pt x="291" y="412"/>
                    <a:pt x="295" y="410"/>
                    <a:pt x="299" y="408"/>
                  </a:cubicBezTo>
                  <a:cubicBezTo>
                    <a:pt x="302" y="406"/>
                    <a:pt x="305" y="403"/>
                    <a:pt x="307" y="399"/>
                  </a:cubicBezTo>
                  <a:cubicBezTo>
                    <a:pt x="309" y="396"/>
                    <a:pt x="310" y="392"/>
                    <a:pt x="310" y="388"/>
                  </a:cubicBezTo>
                  <a:cubicBezTo>
                    <a:pt x="310" y="383"/>
                    <a:pt x="309" y="377"/>
                    <a:pt x="307" y="370"/>
                  </a:cubicBezTo>
                  <a:cubicBezTo>
                    <a:pt x="303" y="358"/>
                    <a:pt x="297" y="344"/>
                    <a:pt x="289" y="329"/>
                  </a:cubicBezTo>
                  <a:cubicBezTo>
                    <a:pt x="266" y="282"/>
                    <a:pt x="228" y="222"/>
                    <a:pt x="199" y="178"/>
                  </a:cubicBezTo>
                  <a:cubicBezTo>
                    <a:pt x="192" y="182"/>
                    <a:pt x="192" y="182"/>
                    <a:pt x="192" y="182"/>
                  </a:cubicBezTo>
                  <a:cubicBezTo>
                    <a:pt x="200" y="182"/>
                    <a:pt x="200" y="182"/>
                    <a:pt x="200" y="182"/>
                  </a:cubicBezTo>
                  <a:cubicBezTo>
                    <a:pt x="192" y="182"/>
                    <a:pt x="192" y="182"/>
                    <a:pt x="192" y="182"/>
                  </a:cubicBezTo>
                  <a:cubicBezTo>
                    <a:pt x="185" y="187"/>
                    <a:pt x="185" y="187"/>
                    <a:pt x="185" y="187"/>
                  </a:cubicBezTo>
                  <a:cubicBezTo>
                    <a:pt x="207" y="220"/>
                    <a:pt x="235" y="263"/>
                    <a:pt x="257" y="301"/>
                  </a:cubicBezTo>
                  <a:cubicBezTo>
                    <a:pt x="267" y="321"/>
                    <a:pt x="277" y="339"/>
                    <a:pt x="284" y="354"/>
                  </a:cubicBezTo>
                  <a:cubicBezTo>
                    <a:pt x="287" y="362"/>
                    <a:pt x="290" y="369"/>
                    <a:pt x="291" y="375"/>
                  </a:cubicBezTo>
                  <a:cubicBezTo>
                    <a:pt x="293" y="381"/>
                    <a:pt x="294" y="385"/>
                    <a:pt x="294" y="388"/>
                  </a:cubicBezTo>
                  <a:cubicBezTo>
                    <a:pt x="294" y="390"/>
                    <a:pt x="293" y="391"/>
                    <a:pt x="293" y="391"/>
                  </a:cubicBezTo>
                  <a:cubicBezTo>
                    <a:pt x="293" y="392"/>
                    <a:pt x="292" y="393"/>
                    <a:pt x="290" y="394"/>
                  </a:cubicBezTo>
                  <a:cubicBezTo>
                    <a:pt x="286" y="397"/>
                    <a:pt x="279" y="400"/>
                    <a:pt x="270" y="402"/>
                  </a:cubicBezTo>
                  <a:cubicBezTo>
                    <a:pt x="257" y="405"/>
                    <a:pt x="239" y="408"/>
                    <a:pt x="219" y="410"/>
                  </a:cubicBezTo>
                  <a:cubicBezTo>
                    <a:pt x="199" y="411"/>
                    <a:pt x="177" y="412"/>
                    <a:pt x="155" y="412"/>
                  </a:cubicBezTo>
                  <a:cubicBezTo>
                    <a:pt x="121" y="412"/>
                    <a:pt x="88" y="410"/>
                    <a:pt x="62" y="406"/>
                  </a:cubicBezTo>
                  <a:cubicBezTo>
                    <a:pt x="48" y="404"/>
                    <a:pt x="37" y="402"/>
                    <a:pt x="29" y="399"/>
                  </a:cubicBezTo>
                  <a:cubicBezTo>
                    <a:pt x="25" y="397"/>
                    <a:pt x="22" y="396"/>
                    <a:pt x="20" y="394"/>
                  </a:cubicBezTo>
                  <a:cubicBezTo>
                    <a:pt x="18" y="393"/>
                    <a:pt x="17" y="392"/>
                    <a:pt x="17" y="391"/>
                  </a:cubicBezTo>
                  <a:cubicBezTo>
                    <a:pt x="17" y="391"/>
                    <a:pt x="16" y="390"/>
                    <a:pt x="16" y="388"/>
                  </a:cubicBezTo>
                  <a:cubicBezTo>
                    <a:pt x="16" y="385"/>
                    <a:pt x="17" y="380"/>
                    <a:pt x="19" y="374"/>
                  </a:cubicBezTo>
                  <a:cubicBezTo>
                    <a:pt x="22" y="364"/>
                    <a:pt x="28" y="350"/>
                    <a:pt x="36" y="335"/>
                  </a:cubicBezTo>
                  <a:cubicBezTo>
                    <a:pt x="48" y="312"/>
                    <a:pt x="64" y="286"/>
                    <a:pt x="81" y="260"/>
                  </a:cubicBezTo>
                  <a:cubicBezTo>
                    <a:pt x="97" y="233"/>
                    <a:pt x="113" y="208"/>
                    <a:pt x="127" y="186"/>
                  </a:cubicBezTo>
                  <a:cubicBezTo>
                    <a:pt x="128" y="185"/>
                    <a:pt x="128" y="184"/>
                    <a:pt x="128" y="182"/>
                  </a:cubicBezTo>
                  <a:cubicBezTo>
                    <a:pt x="128" y="38"/>
                    <a:pt x="128" y="38"/>
                    <a:pt x="128" y="38"/>
                  </a:cubicBezTo>
                  <a:cubicBezTo>
                    <a:pt x="128" y="34"/>
                    <a:pt x="125" y="31"/>
                    <a:pt x="121" y="30"/>
                  </a:cubicBezTo>
                  <a:cubicBezTo>
                    <a:pt x="121" y="35"/>
                    <a:pt x="121" y="35"/>
                    <a:pt x="121" y="35"/>
                  </a:cubicBezTo>
                  <a:cubicBezTo>
                    <a:pt x="121" y="30"/>
                    <a:pt x="121" y="30"/>
                    <a:pt x="121" y="30"/>
                  </a:cubicBezTo>
                  <a:cubicBezTo>
                    <a:pt x="121" y="30"/>
                    <a:pt x="121" y="30"/>
                    <a:pt x="121" y="30"/>
                  </a:cubicBezTo>
                  <a:cubicBezTo>
                    <a:pt x="121" y="35"/>
                    <a:pt x="121" y="35"/>
                    <a:pt x="121" y="35"/>
                  </a:cubicBezTo>
                  <a:cubicBezTo>
                    <a:pt x="121" y="30"/>
                    <a:pt x="121" y="30"/>
                    <a:pt x="121" y="30"/>
                  </a:cubicBezTo>
                  <a:cubicBezTo>
                    <a:pt x="121" y="30"/>
                    <a:pt x="121" y="30"/>
                    <a:pt x="121" y="30"/>
                  </a:cubicBezTo>
                  <a:cubicBezTo>
                    <a:pt x="120" y="30"/>
                    <a:pt x="117" y="29"/>
                    <a:pt x="115" y="28"/>
                  </a:cubicBezTo>
                  <a:cubicBezTo>
                    <a:pt x="114" y="27"/>
                    <a:pt x="113" y="26"/>
                    <a:pt x="112" y="25"/>
                  </a:cubicBezTo>
                  <a:cubicBezTo>
                    <a:pt x="112" y="24"/>
                    <a:pt x="111" y="23"/>
                    <a:pt x="111" y="22"/>
                  </a:cubicBezTo>
                  <a:cubicBezTo>
                    <a:pt x="111" y="21"/>
                    <a:pt x="112" y="20"/>
                    <a:pt x="112" y="19"/>
                  </a:cubicBezTo>
                  <a:cubicBezTo>
                    <a:pt x="112" y="18"/>
                    <a:pt x="112" y="18"/>
                    <a:pt x="112" y="17"/>
                  </a:cubicBezTo>
                  <a:cubicBezTo>
                    <a:pt x="112" y="17"/>
                    <a:pt x="112" y="17"/>
                    <a:pt x="112" y="17"/>
                  </a:cubicBezTo>
                  <a:cubicBezTo>
                    <a:pt x="110" y="17"/>
                    <a:pt x="110" y="17"/>
                    <a:pt x="110" y="17"/>
                  </a:cubicBezTo>
                  <a:cubicBezTo>
                    <a:pt x="112" y="18"/>
                    <a:pt x="112" y="18"/>
                    <a:pt x="112" y="18"/>
                  </a:cubicBezTo>
                  <a:cubicBezTo>
                    <a:pt x="112" y="17"/>
                    <a:pt x="112" y="17"/>
                    <a:pt x="112" y="17"/>
                  </a:cubicBezTo>
                  <a:cubicBezTo>
                    <a:pt x="110" y="17"/>
                    <a:pt x="110" y="17"/>
                    <a:pt x="110" y="17"/>
                  </a:cubicBezTo>
                  <a:cubicBezTo>
                    <a:pt x="112" y="18"/>
                    <a:pt x="112" y="18"/>
                    <a:pt x="112" y="18"/>
                  </a:cubicBezTo>
                  <a:cubicBezTo>
                    <a:pt x="110" y="17"/>
                    <a:pt x="110" y="17"/>
                    <a:pt x="110" y="17"/>
                  </a:cubicBezTo>
                  <a:cubicBezTo>
                    <a:pt x="112" y="18"/>
                    <a:pt x="112" y="18"/>
                    <a:pt x="112" y="18"/>
                  </a:cubicBezTo>
                  <a:cubicBezTo>
                    <a:pt x="112" y="18"/>
                    <a:pt x="112" y="18"/>
                    <a:pt x="112" y="18"/>
                  </a:cubicBezTo>
                  <a:cubicBezTo>
                    <a:pt x="110" y="17"/>
                    <a:pt x="110" y="17"/>
                    <a:pt x="110" y="17"/>
                  </a:cubicBezTo>
                  <a:cubicBezTo>
                    <a:pt x="112" y="18"/>
                    <a:pt x="112" y="18"/>
                    <a:pt x="112" y="18"/>
                  </a:cubicBezTo>
                  <a:cubicBezTo>
                    <a:pt x="111" y="18"/>
                    <a:pt x="111" y="18"/>
                    <a:pt x="111" y="18"/>
                  </a:cubicBezTo>
                  <a:cubicBezTo>
                    <a:pt x="112" y="18"/>
                    <a:pt x="112" y="18"/>
                    <a:pt x="112" y="18"/>
                  </a:cubicBezTo>
                  <a:cubicBezTo>
                    <a:pt x="112" y="18"/>
                    <a:pt x="112" y="18"/>
                    <a:pt x="112" y="18"/>
                  </a:cubicBezTo>
                  <a:cubicBezTo>
                    <a:pt x="111" y="18"/>
                    <a:pt x="111" y="18"/>
                    <a:pt x="111" y="18"/>
                  </a:cubicBezTo>
                  <a:cubicBezTo>
                    <a:pt x="112" y="18"/>
                    <a:pt x="112" y="18"/>
                    <a:pt x="112" y="18"/>
                  </a:cubicBezTo>
                  <a:cubicBezTo>
                    <a:pt x="112" y="18"/>
                    <a:pt x="112" y="18"/>
                    <a:pt x="113" y="17"/>
                  </a:cubicBezTo>
                  <a:cubicBezTo>
                    <a:pt x="114" y="17"/>
                    <a:pt x="115" y="16"/>
                    <a:pt x="117" y="16"/>
                  </a:cubicBezTo>
                  <a:cubicBezTo>
                    <a:pt x="119" y="16"/>
                    <a:pt x="121" y="16"/>
                    <a:pt x="123" y="16"/>
                  </a:cubicBezTo>
                  <a:cubicBezTo>
                    <a:pt x="123" y="8"/>
                    <a:pt x="123" y="8"/>
                    <a:pt x="123" y="8"/>
                  </a:cubicBezTo>
                  <a:cubicBezTo>
                    <a:pt x="122" y="16"/>
                    <a:pt x="122" y="16"/>
                    <a:pt x="122" y="16"/>
                  </a:cubicBezTo>
                  <a:cubicBezTo>
                    <a:pt x="196" y="17"/>
                    <a:pt x="196" y="17"/>
                    <a:pt x="196" y="17"/>
                  </a:cubicBezTo>
                  <a:cubicBezTo>
                    <a:pt x="196" y="17"/>
                    <a:pt x="196" y="17"/>
                    <a:pt x="196" y="17"/>
                  </a:cubicBezTo>
                  <a:cubicBezTo>
                    <a:pt x="196" y="14"/>
                    <a:pt x="196" y="14"/>
                    <a:pt x="196" y="14"/>
                  </a:cubicBezTo>
                  <a:cubicBezTo>
                    <a:pt x="195" y="17"/>
                    <a:pt x="195" y="17"/>
                    <a:pt x="195" y="17"/>
                  </a:cubicBezTo>
                  <a:cubicBezTo>
                    <a:pt x="195" y="17"/>
                    <a:pt x="196" y="17"/>
                    <a:pt x="196" y="17"/>
                  </a:cubicBezTo>
                  <a:cubicBezTo>
                    <a:pt x="196" y="14"/>
                    <a:pt x="196" y="14"/>
                    <a:pt x="196" y="14"/>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7"/>
                    <a:pt x="196" y="17"/>
                    <a:pt x="197" y="18"/>
                  </a:cubicBezTo>
                  <a:cubicBezTo>
                    <a:pt x="197" y="20"/>
                    <a:pt x="198" y="22"/>
                    <a:pt x="199" y="23"/>
                  </a:cubicBezTo>
                  <a:cubicBezTo>
                    <a:pt x="199" y="24"/>
                    <a:pt x="199" y="24"/>
                    <a:pt x="200"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7" y="23"/>
                    <a:pt x="207" y="23"/>
                    <a:pt x="207" y="23"/>
                  </a:cubicBezTo>
                  <a:cubicBezTo>
                    <a:pt x="199" y="23"/>
                    <a:pt x="199" y="23"/>
                    <a:pt x="199" y="23"/>
                  </a:cubicBezTo>
                  <a:cubicBezTo>
                    <a:pt x="202" y="23"/>
                    <a:pt x="202" y="23"/>
                    <a:pt x="202" y="23"/>
                  </a:cubicBezTo>
                  <a:cubicBezTo>
                    <a:pt x="200" y="22"/>
                    <a:pt x="200" y="22"/>
                    <a:pt x="200" y="22"/>
                  </a:cubicBezTo>
                  <a:cubicBezTo>
                    <a:pt x="199" y="23"/>
                    <a:pt x="199" y="23"/>
                    <a:pt x="199" y="23"/>
                  </a:cubicBezTo>
                  <a:cubicBezTo>
                    <a:pt x="202" y="23"/>
                    <a:pt x="202" y="23"/>
                    <a:pt x="202" y="23"/>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199" y="23"/>
                    <a:pt x="198" y="25"/>
                  </a:cubicBezTo>
                  <a:cubicBezTo>
                    <a:pt x="196" y="26"/>
                    <a:pt x="194" y="28"/>
                    <a:pt x="192" y="29"/>
                  </a:cubicBezTo>
                  <a:cubicBezTo>
                    <a:pt x="191" y="30"/>
                    <a:pt x="190" y="31"/>
                    <a:pt x="189" y="31"/>
                  </a:cubicBezTo>
                  <a:cubicBezTo>
                    <a:pt x="188" y="31"/>
                    <a:pt x="188" y="31"/>
                    <a:pt x="188" y="31"/>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6" y="33"/>
                    <a:pt x="184" y="36"/>
                    <a:pt x="184" y="39"/>
                  </a:cubicBezTo>
                  <a:cubicBezTo>
                    <a:pt x="184" y="182"/>
                    <a:pt x="184" y="182"/>
                    <a:pt x="184" y="182"/>
                  </a:cubicBezTo>
                  <a:cubicBezTo>
                    <a:pt x="184" y="184"/>
                    <a:pt x="184" y="185"/>
                    <a:pt x="185" y="187"/>
                  </a:cubicBezTo>
                  <a:lnTo>
                    <a:pt x="192" y="18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1" name="Oval 87"/>
            <p:cNvSpPr>
              <a:spLocks noChangeArrowheads="1"/>
            </p:cNvSpPr>
            <p:nvPr/>
          </p:nvSpPr>
          <p:spPr bwMode="auto">
            <a:xfrm>
              <a:off x="7588607" y="3060168"/>
              <a:ext cx="66652" cy="67326"/>
            </a:xfrm>
            <a:prstGeom prst="ellipse">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Freeform 88"/>
            <p:cNvSpPr>
              <a:spLocks noEditPoints="1"/>
            </p:cNvSpPr>
            <p:nvPr/>
          </p:nvSpPr>
          <p:spPr bwMode="auto">
            <a:xfrm>
              <a:off x="7429718" y="3157116"/>
              <a:ext cx="350093" cy="229580"/>
            </a:xfrm>
            <a:custGeom>
              <a:avLst/>
              <a:gdLst>
                <a:gd name="T0" fmla="*/ 161 w 220"/>
                <a:gd name="T1" fmla="*/ 0 h 144"/>
                <a:gd name="T2" fmla="*/ 65 w 220"/>
                <a:gd name="T3" fmla="*/ 3 h 144"/>
                <a:gd name="T4" fmla="*/ 0 w 220"/>
                <a:gd name="T5" fmla="*/ 118 h 144"/>
                <a:gd name="T6" fmla="*/ 220 w 220"/>
                <a:gd name="T7" fmla="*/ 119 h 144"/>
                <a:gd name="T8" fmla="*/ 161 w 220"/>
                <a:gd name="T9" fmla="*/ 0 h 144"/>
                <a:gd name="T10" fmla="*/ 87 w 220"/>
                <a:gd name="T11" fmla="*/ 87 h 144"/>
                <a:gd name="T12" fmla="*/ 62 w 220"/>
                <a:gd name="T13" fmla="*/ 63 h 144"/>
                <a:gd name="T14" fmla="*/ 87 w 220"/>
                <a:gd name="T15" fmla="*/ 39 h 144"/>
                <a:gd name="T16" fmla="*/ 111 w 220"/>
                <a:gd name="T17" fmla="*/ 63 h 144"/>
                <a:gd name="T18" fmla="*/ 87 w 220"/>
                <a:gd name="T19" fmla="*/ 87 h 144"/>
                <a:gd name="T20" fmla="*/ 147 w 220"/>
                <a:gd name="T21" fmla="*/ 103 h 144"/>
                <a:gd name="T22" fmla="*/ 132 w 220"/>
                <a:gd name="T23" fmla="*/ 88 h 144"/>
                <a:gd name="T24" fmla="*/ 147 w 220"/>
                <a:gd name="T25" fmla="*/ 74 h 144"/>
                <a:gd name="T26" fmla="*/ 161 w 220"/>
                <a:gd name="T27" fmla="*/ 88 h 144"/>
                <a:gd name="T28" fmla="*/ 147 w 220"/>
                <a:gd name="T2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0" h="144">
                  <a:moveTo>
                    <a:pt x="161" y="0"/>
                  </a:moveTo>
                  <a:cubicBezTo>
                    <a:pt x="65" y="3"/>
                    <a:pt x="65" y="3"/>
                    <a:pt x="65" y="3"/>
                  </a:cubicBezTo>
                  <a:cubicBezTo>
                    <a:pt x="0" y="118"/>
                    <a:pt x="0" y="118"/>
                    <a:pt x="0" y="118"/>
                  </a:cubicBezTo>
                  <a:cubicBezTo>
                    <a:pt x="39" y="134"/>
                    <a:pt x="147" y="144"/>
                    <a:pt x="220" y="119"/>
                  </a:cubicBezTo>
                  <a:lnTo>
                    <a:pt x="161" y="0"/>
                  </a:lnTo>
                  <a:close/>
                  <a:moveTo>
                    <a:pt x="87" y="87"/>
                  </a:moveTo>
                  <a:cubicBezTo>
                    <a:pt x="73" y="87"/>
                    <a:pt x="62" y="76"/>
                    <a:pt x="62" y="63"/>
                  </a:cubicBezTo>
                  <a:cubicBezTo>
                    <a:pt x="62" y="49"/>
                    <a:pt x="73" y="39"/>
                    <a:pt x="87" y="39"/>
                  </a:cubicBezTo>
                  <a:cubicBezTo>
                    <a:pt x="100" y="39"/>
                    <a:pt x="111" y="49"/>
                    <a:pt x="111" y="63"/>
                  </a:cubicBezTo>
                  <a:cubicBezTo>
                    <a:pt x="111" y="76"/>
                    <a:pt x="100" y="87"/>
                    <a:pt x="87" y="87"/>
                  </a:cubicBezTo>
                  <a:close/>
                  <a:moveTo>
                    <a:pt x="147" y="103"/>
                  </a:moveTo>
                  <a:cubicBezTo>
                    <a:pt x="139" y="103"/>
                    <a:pt x="132" y="96"/>
                    <a:pt x="132" y="88"/>
                  </a:cubicBezTo>
                  <a:cubicBezTo>
                    <a:pt x="132" y="81"/>
                    <a:pt x="139" y="74"/>
                    <a:pt x="147" y="74"/>
                  </a:cubicBezTo>
                  <a:cubicBezTo>
                    <a:pt x="155" y="74"/>
                    <a:pt x="161" y="81"/>
                    <a:pt x="161" y="88"/>
                  </a:cubicBezTo>
                  <a:cubicBezTo>
                    <a:pt x="161" y="96"/>
                    <a:pt x="155" y="103"/>
                    <a:pt x="147" y="10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261144" y="4196452"/>
            <a:ext cx="749765" cy="877400"/>
            <a:chOff x="7004221" y="4138049"/>
            <a:chExt cx="818678" cy="958042"/>
          </a:xfrm>
        </p:grpSpPr>
        <p:sp>
          <p:nvSpPr>
            <p:cNvPr id="232" name="Freeform 68"/>
            <p:cNvSpPr>
              <a:spLocks/>
            </p:cNvSpPr>
            <p:nvPr/>
          </p:nvSpPr>
          <p:spPr bwMode="auto">
            <a:xfrm>
              <a:off x="7004221" y="4138049"/>
              <a:ext cx="818678" cy="958042"/>
            </a:xfrm>
            <a:custGeom>
              <a:avLst/>
              <a:gdLst>
                <a:gd name="T0" fmla="*/ 257 w 514"/>
                <a:gd name="T1" fmla="*/ 0 h 602"/>
                <a:gd name="T2" fmla="*/ 0 w 514"/>
                <a:gd name="T3" fmla="*/ 257 h 602"/>
                <a:gd name="T4" fmla="*/ 131 w 514"/>
                <a:gd name="T5" fmla="*/ 481 h 602"/>
                <a:gd name="T6" fmla="*/ 142 w 514"/>
                <a:gd name="T7" fmla="*/ 602 h 602"/>
                <a:gd name="T8" fmla="*/ 246 w 514"/>
                <a:gd name="T9" fmla="*/ 514 h 602"/>
                <a:gd name="T10" fmla="*/ 257 w 514"/>
                <a:gd name="T11" fmla="*/ 514 h 602"/>
                <a:gd name="T12" fmla="*/ 514 w 514"/>
                <a:gd name="T13" fmla="*/ 257 h 602"/>
                <a:gd name="T14" fmla="*/ 257 w 514"/>
                <a:gd name="T15" fmla="*/ 0 h 6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02">
                  <a:moveTo>
                    <a:pt x="257" y="0"/>
                  </a:moveTo>
                  <a:cubicBezTo>
                    <a:pt x="115" y="0"/>
                    <a:pt x="0" y="115"/>
                    <a:pt x="0" y="257"/>
                  </a:cubicBezTo>
                  <a:cubicBezTo>
                    <a:pt x="0" y="353"/>
                    <a:pt x="53" y="437"/>
                    <a:pt x="131" y="481"/>
                  </a:cubicBezTo>
                  <a:cubicBezTo>
                    <a:pt x="142" y="602"/>
                    <a:pt x="142" y="602"/>
                    <a:pt x="142" y="602"/>
                  </a:cubicBezTo>
                  <a:cubicBezTo>
                    <a:pt x="246" y="514"/>
                    <a:pt x="246" y="514"/>
                    <a:pt x="246" y="514"/>
                  </a:cubicBezTo>
                  <a:cubicBezTo>
                    <a:pt x="249" y="514"/>
                    <a:pt x="253" y="514"/>
                    <a:pt x="257" y="514"/>
                  </a:cubicBezTo>
                  <a:cubicBezTo>
                    <a:pt x="399" y="514"/>
                    <a:pt x="514" y="399"/>
                    <a:pt x="514" y="257"/>
                  </a:cubicBezTo>
                  <a:cubicBezTo>
                    <a:pt x="514" y="115"/>
                    <a:pt x="399" y="0"/>
                    <a:pt x="257" y="0"/>
                  </a:cubicBez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Freeform 89"/>
            <p:cNvSpPr>
              <a:spLocks/>
            </p:cNvSpPr>
            <p:nvPr/>
          </p:nvSpPr>
          <p:spPr bwMode="auto">
            <a:xfrm>
              <a:off x="7138199" y="4430915"/>
              <a:ext cx="154175" cy="216115"/>
            </a:xfrm>
            <a:custGeom>
              <a:avLst/>
              <a:gdLst>
                <a:gd name="T0" fmla="*/ 3 w 97"/>
                <a:gd name="T1" fmla="*/ 54 h 136"/>
                <a:gd name="T2" fmla="*/ 51 w 97"/>
                <a:gd name="T3" fmla="*/ 0 h 136"/>
                <a:gd name="T4" fmla="*/ 97 w 97"/>
                <a:gd name="T5" fmla="*/ 42 h 136"/>
                <a:gd name="T6" fmla="*/ 73 w 97"/>
                <a:gd name="T7" fmla="*/ 82 h 136"/>
                <a:gd name="T8" fmla="*/ 34 w 97"/>
                <a:gd name="T9" fmla="*/ 113 h 136"/>
                <a:gd name="T10" fmla="*/ 97 w 97"/>
                <a:gd name="T11" fmla="*/ 113 h 136"/>
                <a:gd name="T12" fmla="*/ 97 w 97"/>
                <a:gd name="T13" fmla="*/ 136 h 136"/>
                <a:gd name="T14" fmla="*/ 0 w 97"/>
                <a:gd name="T15" fmla="*/ 136 h 136"/>
                <a:gd name="T16" fmla="*/ 42 w 97"/>
                <a:gd name="T17" fmla="*/ 76 h 136"/>
                <a:gd name="T18" fmla="*/ 70 w 97"/>
                <a:gd name="T19" fmla="*/ 43 h 136"/>
                <a:gd name="T20" fmla="*/ 51 w 97"/>
                <a:gd name="T21" fmla="*/ 23 h 136"/>
                <a:gd name="T22" fmla="*/ 28 w 97"/>
                <a:gd name="T23" fmla="*/ 54 h 136"/>
                <a:gd name="T24" fmla="*/ 3 w 97"/>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36">
                  <a:moveTo>
                    <a:pt x="3" y="54"/>
                  </a:moveTo>
                  <a:cubicBezTo>
                    <a:pt x="2" y="23"/>
                    <a:pt x="19" y="0"/>
                    <a:pt x="51" y="0"/>
                  </a:cubicBezTo>
                  <a:cubicBezTo>
                    <a:pt x="75" y="0"/>
                    <a:pt x="97" y="16"/>
                    <a:pt x="97" y="42"/>
                  </a:cubicBezTo>
                  <a:cubicBezTo>
                    <a:pt x="97" y="62"/>
                    <a:pt x="86" y="73"/>
                    <a:pt x="73" y="82"/>
                  </a:cubicBezTo>
                  <a:cubicBezTo>
                    <a:pt x="60" y="91"/>
                    <a:pt x="44" y="99"/>
                    <a:pt x="34" y="113"/>
                  </a:cubicBezTo>
                  <a:cubicBezTo>
                    <a:pt x="97" y="113"/>
                    <a:pt x="97" y="113"/>
                    <a:pt x="97" y="113"/>
                  </a:cubicBezTo>
                  <a:cubicBezTo>
                    <a:pt x="97" y="136"/>
                    <a:pt x="97" y="136"/>
                    <a:pt x="97" y="136"/>
                  </a:cubicBezTo>
                  <a:cubicBezTo>
                    <a:pt x="0" y="136"/>
                    <a:pt x="0" y="136"/>
                    <a:pt x="0" y="136"/>
                  </a:cubicBezTo>
                  <a:cubicBezTo>
                    <a:pt x="0" y="105"/>
                    <a:pt x="19" y="92"/>
                    <a:pt x="42" y="76"/>
                  </a:cubicBezTo>
                  <a:cubicBezTo>
                    <a:pt x="60" y="64"/>
                    <a:pt x="70" y="57"/>
                    <a:pt x="70" y="43"/>
                  </a:cubicBezTo>
                  <a:cubicBezTo>
                    <a:pt x="70" y="32"/>
                    <a:pt x="61" y="23"/>
                    <a:pt x="51" y="23"/>
                  </a:cubicBezTo>
                  <a:cubicBezTo>
                    <a:pt x="33" y="23"/>
                    <a:pt x="28" y="40"/>
                    <a:pt x="28"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Freeform 90"/>
            <p:cNvSpPr>
              <a:spLocks/>
            </p:cNvSpPr>
            <p:nvPr/>
          </p:nvSpPr>
          <p:spPr bwMode="auto">
            <a:xfrm>
              <a:off x="7335463" y="4476697"/>
              <a:ext cx="159561" cy="157542"/>
            </a:xfrm>
            <a:custGeom>
              <a:avLst/>
              <a:gdLst>
                <a:gd name="T0" fmla="*/ 0 w 237"/>
                <a:gd name="T1" fmla="*/ 102 h 234"/>
                <a:gd name="T2" fmla="*/ 104 w 237"/>
                <a:gd name="T3" fmla="*/ 102 h 234"/>
                <a:gd name="T4" fmla="*/ 104 w 237"/>
                <a:gd name="T5" fmla="*/ 0 h 234"/>
                <a:gd name="T6" fmla="*/ 132 w 237"/>
                <a:gd name="T7" fmla="*/ 0 h 234"/>
                <a:gd name="T8" fmla="*/ 132 w 237"/>
                <a:gd name="T9" fmla="*/ 102 h 234"/>
                <a:gd name="T10" fmla="*/ 237 w 237"/>
                <a:gd name="T11" fmla="*/ 102 h 234"/>
                <a:gd name="T12" fmla="*/ 237 w 237"/>
                <a:gd name="T13" fmla="*/ 130 h 234"/>
                <a:gd name="T14" fmla="*/ 132 w 237"/>
                <a:gd name="T15" fmla="*/ 130 h 234"/>
                <a:gd name="T16" fmla="*/ 132 w 237"/>
                <a:gd name="T17" fmla="*/ 234 h 234"/>
                <a:gd name="T18" fmla="*/ 104 w 237"/>
                <a:gd name="T19" fmla="*/ 234 h 234"/>
                <a:gd name="T20" fmla="*/ 104 w 237"/>
                <a:gd name="T21" fmla="*/ 130 h 234"/>
                <a:gd name="T22" fmla="*/ 0 w 237"/>
                <a:gd name="T23" fmla="*/ 130 h 234"/>
                <a:gd name="T24" fmla="*/ 0 w 237"/>
                <a:gd name="T25" fmla="*/ 10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34">
                  <a:moveTo>
                    <a:pt x="0" y="102"/>
                  </a:moveTo>
                  <a:lnTo>
                    <a:pt x="104" y="102"/>
                  </a:lnTo>
                  <a:lnTo>
                    <a:pt x="104" y="0"/>
                  </a:lnTo>
                  <a:lnTo>
                    <a:pt x="132" y="0"/>
                  </a:lnTo>
                  <a:lnTo>
                    <a:pt x="132" y="102"/>
                  </a:lnTo>
                  <a:lnTo>
                    <a:pt x="237" y="102"/>
                  </a:lnTo>
                  <a:lnTo>
                    <a:pt x="237" y="130"/>
                  </a:lnTo>
                  <a:lnTo>
                    <a:pt x="132" y="130"/>
                  </a:lnTo>
                  <a:lnTo>
                    <a:pt x="132" y="234"/>
                  </a:lnTo>
                  <a:lnTo>
                    <a:pt x="104" y="234"/>
                  </a:lnTo>
                  <a:lnTo>
                    <a:pt x="104" y="130"/>
                  </a:lnTo>
                  <a:lnTo>
                    <a:pt x="0" y="130"/>
                  </a:lnTo>
                  <a:lnTo>
                    <a:pt x="0" y="10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Freeform 91"/>
            <p:cNvSpPr>
              <a:spLocks/>
            </p:cNvSpPr>
            <p:nvPr/>
          </p:nvSpPr>
          <p:spPr bwMode="auto">
            <a:xfrm>
              <a:off x="7528014" y="4430915"/>
              <a:ext cx="156195" cy="216115"/>
            </a:xfrm>
            <a:custGeom>
              <a:avLst/>
              <a:gdLst>
                <a:gd name="T0" fmla="*/ 3 w 98"/>
                <a:gd name="T1" fmla="*/ 54 h 136"/>
                <a:gd name="T2" fmla="*/ 51 w 98"/>
                <a:gd name="T3" fmla="*/ 0 h 136"/>
                <a:gd name="T4" fmla="*/ 97 w 98"/>
                <a:gd name="T5" fmla="*/ 42 h 136"/>
                <a:gd name="T6" fmla="*/ 73 w 98"/>
                <a:gd name="T7" fmla="*/ 82 h 136"/>
                <a:gd name="T8" fmla="*/ 35 w 98"/>
                <a:gd name="T9" fmla="*/ 113 h 136"/>
                <a:gd name="T10" fmla="*/ 98 w 98"/>
                <a:gd name="T11" fmla="*/ 113 h 136"/>
                <a:gd name="T12" fmla="*/ 98 w 98"/>
                <a:gd name="T13" fmla="*/ 136 h 136"/>
                <a:gd name="T14" fmla="*/ 0 w 98"/>
                <a:gd name="T15" fmla="*/ 136 h 136"/>
                <a:gd name="T16" fmla="*/ 42 w 98"/>
                <a:gd name="T17" fmla="*/ 76 h 136"/>
                <a:gd name="T18" fmla="*/ 70 w 98"/>
                <a:gd name="T19" fmla="*/ 43 h 136"/>
                <a:gd name="T20" fmla="*/ 51 w 98"/>
                <a:gd name="T21" fmla="*/ 23 h 136"/>
                <a:gd name="T22" fmla="*/ 29 w 98"/>
                <a:gd name="T23" fmla="*/ 54 h 136"/>
                <a:gd name="T24" fmla="*/ 3 w 98"/>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6">
                  <a:moveTo>
                    <a:pt x="3" y="54"/>
                  </a:moveTo>
                  <a:cubicBezTo>
                    <a:pt x="2" y="23"/>
                    <a:pt x="19" y="0"/>
                    <a:pt x="51" y="0"/>
                  </a:cubicBezTo>
                  <a:cubicBezTo>
                    <a:pt x="75" y="0"/>
                    <a:pt x="97" y="16"/>
                    <a:pt x="97" y="42"/>
                  </a:cubicBezTo>
                  <a:cubicBezTo>
                    <a:pt x="97" y="62"/>
                    <a:pt x="86" y="73"/>
                    <a:pt x="73" y="82"/>
                  </a:cubicBezTo>
                  <a:cubicBezTo>
                    <a:pt x="60" y="91"/>
                    <a:pt x="44" y="99"/>
                    <a:pt x="35" y="113"/>
                  </a:cubicBezTo>
                  <a:cubicBezTo>
                    <a:pt x="98" y="113"/>
                    <a:pt x="98" y="113"/>
                    <a:pt x="98" y="113"/>
                  </a:cubicBezTo>
                  <a:cubicBezTo>
                    <a:pt x="98" y="136"/>
                    <a:pt x="98" y="136"/>
                    <a:pt x="98" y="136"/>
                  </a:cubicBezTo>
                  <a:cubicBezTo>
                    <a:pt x="0" y="136"/>
                    <a:pt x="0" y="136"/>
                    <a:pt x="0" y="136"/>
                  </a:cubicBezTo>
                  <a:cubicBezTo>
                    <a:pt x="0" y="105"/>
                    <a:pt x="19" y="92"/>
                    <a:pt x="42" y="76"/>
                  </a:cubicBezTo>
                  <a:cubicBezTo>
                    <a:pt x="60" y="64"/>
                    <a:pt x="70" y="57"/>
                    <a:pt x="70" y="43"/>
                  </a:cubicBezTo>
                  <a:cubicBezTo>
                    <a:pt x="70" y="32"/>
                    <a:pt x="62" y="23"/>
                    <a:pt x="51" y="23"/>
                  </a:cubicBezTo>
                  <a:cubicBezTo>
                    <a:pt x="33" y="23"/>
                    <a:pt x="29" y="40"/>
                    <a:pt x="29"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216039" y="2301072"/>
            <a:ext cx="895279" cy="1048192"/>
            <a:chOff x="5863054" y="2068463"/>
            <a:chExt cx="977566" cy="1144534"/>
          </a:xfrm>
        </p:grpSpPr>
        <p:sp>
          <p:nvSpPr>
            <p:cNvPr id="227" name="Freeform 63"/>
            <p:cNvSpPr>
              <a:spLocks/>
            </p:cNvSpPr>
            <p:nvPr/>
          </p:nvSpPr>
          <p:spPr bwMode="auto">
            <a:xfrm>
              <a:off x="5863054" y="2068463"/>
              <a:ext cx="977566" cy="1144534"/>
            </a:xfrm>
            <a:custGeom>
              <a:avLst/>
              <a:gdLst>
                <a:gd name="T0" fmla="*/ 614 w 614"/>
                <a:gd name="T1" fmla="*/ 307 h 719"/>
                <a:gd name="T2" fmla="*/ 307 w 614"/>
                <a:gd name="T3" fmla="*/ 0 h 719"/>
                <a:gd name="T4" fmla="*/ 0 w 614"/>
                <a:gd name="T5" fmla="*/ 307 h 719"/>
                <a:gd name="T6" fmla="*/ 307 w 614"/>
                <a:gd name="T7" fmla="*/ 614 h 719"/>
                <a:gd name="T8" fmla="*/ 321 w 614"/>
                <a:gd name="T9" fmla="*/ 614 h 719"/>
                <a:gd name="T10" fmla="*/ 445 w 614"/>
                <a:gd name="T11" fmla="*/ 719 h 719"/>
                <a:gd name="T12" fmla="*/ 458 w 614"/>
                <a:gd name="T13" fmla="*/ 575 h 719"/>
                <a:gd name="T14" fmla="*/ 614 w 614"/>
                <a:gd name="T15" fmla="*/ 307 h 7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19">
                  <a:moveTo>
                    <a:pt x="614" y="307"/>
                  </a:moveTo>
                  <a:cubicBezTo>
                    <a:pt x="614" y="138"/>
                    <a:pt x="477" y="0"/>
                    <a:pt x="307" y="0"/>
                  </a:cubicBezTo>
                  <a:cubicBezTo>
                    <a:pt x="137" y="0"/>
                    <a:pt x="0" y="138"/>
                    <a:pt x="0" y="307"/>
                  </a:cubicBezTo>
                  <a:cubicBezTo>
                    <a:pt x="0" y="477"/>
                    <a:pt x="137" y="614"/>
                    <a:pt x="307" y="614"/>
                  </a:cubicBezTo>
                  <a:cubicBezTo>
                    <a:pt x="312" y="614"/>
                    <a:pt x="316" y="614"/>
                    <a:pt x="321" y="614"/>
                  </a:cubicBezTo>
                  <a:cubicBezTo>
                    <a:pt x="445" y="719"/>
                    <a:pt x="445" y="719"/>
                    <a:pt x="445" y="719"/>
                  </a:cubicBezTo>
                  <a:cubicBezTo>
                    <a:pt x="458" y="575"/>
                    <a:pt x="458" y="575"/>
                    <a:pt x="458" y="575"/>
                  </a:cubicBezTo>
                  <a:cubicBezTo>
                    <a:pt x="551" y="522"/>
                    <a:pt x="614" y="422"/>
                    <a:pt x="614" y="307"/>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6" name="Freeform 92"/>
            <p:cNvSpPr>
              <a:spLocks noEditPoints="1"/>
            </p:cNvSpPr>
            <p:nvPr/>
          </p:nvSpPr>
          <p:spPr bwMode="auto">
            <a:xfrm>
              <a:off x="6063684" y="2215232"/>
              <a:ext cx="486763" cy="555436"/>
            </a:xfrm>
            <a:custGeom>
              <a:avLst/>
              <a:gdLst>
                <a:gd name="T0" fmla="*/ 0 w 723"/>
                <a:gd name="T1" fmla="*/ 338 h 825"/>
                <a:gd name="T2" fmla="*/ 305 w 723"/>
                <a:gd name="T3" fmla="*/ 825 h 825"/>
                <a:gd name="T4" fmla="*/ 723 w 723"/>
                <a:gd name="T5" fmla="*/ 0 h 825"/>
                <a:gd name="T6" fmla="*/ 0 w 723"/>
                <a:gd name="T7" fmla="*/ 338 h 825"/>
                <a:gd name="T8" fmla="*/ 198 w 723"/>
                <a:gd name="T9" fmla="*/ 383 h 825"/>
                <a:gd name="T10" fmla="*/ 482 w 723"/>
                <a:gd name="T11" fmla="*/ 250 h 825"/>
                <a:gd name="T12" fmla="*/ 319 w 723"/>
                <a:gd name="T13" fmla="*/ 574 h 825"/>
                <a:gd name="T14" fmla="*/ 198 w 723"/>
                <a:gd name="T15" fmla="*/ 383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825">
                  <a:moveTo>
                    <a:pt x="0" y="338"/>
                  </a:moveTo>
                  <a:lnTo>
                    <a:pt x="305" y="825"/>
                  </a:lnTo>
                  <a:lnTo>
                    <a:pt x="723" y="0"/>
                  </a:lnTo>
                  <a:lnTo>
                    <a:pt x="0" y="338"/>
                  </a:lnTo>
                  <a:close/>
                  <a:moveTo>
                    <a:pt x="198" y="383"/>
                  </a:moveTo>
                  <a:lnTo>
                    <a:pt x="482" y="250"/>
                  </a:lnTo>
                  <a:lnTo>
                    <a:pt x="319" y="574"/>
                  </a:lnTo>
                  <a:lnTo>
                    <a:pt x="198" y="38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Freeform 93"/>
            <p:cNvSpPr>
              <a:spLocks/>
            </p:cNvSpPr>
            <p:nvPr/>
          </p:nvSpPr>
          <p:spPr bwMode="auto">
            <a:xfrm>
              <a:off x="6383480" y="2531662"/>
              <a:ext cx="200630" cy="207363"/>
            </a:xfrm>
            <a:custGeom>
              <a:avLst/>
              <a:gdLst>
                <a:gd name="T0" fmla="*/ 0 w 298"/>
                <a:gd name="T1" fmla="*/ 194 h 308"/>
                <a:gd name="T2" fmla="*/ 184 w 298"/>
                <a:gd name="T3" fmla="*/ 0 h 308"/>
                <a:gd name="T4" fmla="*/ 298 w 298"/>
                <a:gd name="T5" fmla="*/ 116 h 308"/>
                <a:gd name="T6" fmla="*/ 113 w 298"/>
                <a:gd name="T7" fmla="*/ 308 h 308"/>
                <a:gd name="T8" fmla="*/ 0 w 298"/>
                <a:gd name="T9" fmla="*/ 194 h 308"/>
              </a:gdLst>
              <a:ahLst/>
              <a:cxnLst>
                <a:cxn ang="0">
                  <a:pos x="T0" y="T1"/>
                </a:cxn>
                <a:cxn ang="0">
                  <a:pos x="T2" y="T3"/>
                </a:cxn>
                <a:cxn ang="0">
                  <a:pos x="T4" y="T5"/>
                </a:cxn>
                <a:cxn ang="0">
                  <a:pos x="T6" y="T7"/>
                </a:cxn>
                <a:cxn ang="0">
                  <a:pos x="T8" y="T9"/>
                </a:cxn>
              </a:cxnLst>
              <a:rect l="0" t="0" r="r" b="b"/>
              <a:pathLst>
                <a:path w="298" h="308">
                  <a:moveTo>
                    <a:pt x="0" y="194"/>
                  </a:moveTo>
                  <a:lnTo>
                    <a:pt x="184" y="0"/>
                  </a:lnTo>
                  <a:lnTo>
                    <a:pt x="298" y="116"/>
                  </a:lnTo>
                  <a:lnTo>
                    <a:pt x="113" y="308"/>
                  </a:lnTo>
                  <a:lnTo>
                    <a:pt x="0" y="19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Freeform 94"/>
            <p:cNvSpPr>
              <a:spLocks/>
            </p:cNvSpPr>
            <p:nvPr/>
          </p:nvSpPr>
          <p:spPr bwMode="auto">
            <a:xfrm>
              <a:off x="6351837" y="2675066"/>
              <a:ext cx="94929" cy="87523"/>
            </a:xfrm>
            <a:custGeom>
              <a:avLst/>
              <a:gdLst>
                <a:gd name="T0" fmla="*/ 16 w 60"/>
                <a:gd name="T1" fmla="*/ 0 h 55"/>
                <a:gd name="T2" fmla="*/ 60 w 60"/>
                <a:gd name="T3" fmla="*/ 45 h 55"/>
                <a:gd name="T4" fmla="*/ 0 w 60"/>
                <a:gd name="T5" fmla="*/ 55 h 55"/>
                <a:gd name="T6" fmla="*/ 16 w 60"/>
                <a:gd name="T7" fmla="*/ 0 h 55"/>
              </a:gdLst>
              <a:ahLst/>
              <a:cxnLst>
                <a:cxn ang="0">
                  <a:pos x="T0" y="T1"/>
                </a:cxn>
                <a:cxn ang="0">
                  <a:pos x="T2" y="T3"/>
                </a:cxn>
                <a:cxn ang="0">
                  <a:pos x="T4" y="T5"/>
                </a:cxn>
                <a:cxn ang="0">
                  <a:pos x="T6" y="T7"/>
                </a:cxn>
              </a:cxnLst>
              <a:rect l="0" t="0" r="r" b="b"/>
              <a:pathLst>
                <a:path w="60" h="55">
                  <a:moveTo>
                    <a:pt x="16" y="0"/>
                  </a:moveTo>
                  <a:cubicBezTo>
                    <a:pt x="17" y="1"/>
                    <a:pt x="60" y="45"/>
                    <a:pt x="60" y="45"/>
                  </a:cubicBezTo>
                  <a:cubicBezTo>
                    <a:pt x="0" y="55"/>
                    <a:pt x="0" y="55"/>
                    <a:pt x="0" y="55"/>
                  </a:cubicBezTo>
                  <a:lnTo>
                    <a:pt x="16" y="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Freeform 95"/>
            <p:cNvSpPr>
              <a:spLocks/>
            </p:cNvSpPr>
            <p:nvPr/>
          </p:nvSpPr>
          <p:spPr bwMode="auto">
            <a:xfrm>
              <a:off x="6502646" y="2476455"/>
              <a:ext cx="135324" cy="133305"/>
            </a:xfrm>
            <a:custGeom>
              <a:avLst/>
              <a:gdLst>
                <a:gd name="T0" fmla="*/ 156 w 201"/>
                <a:gd name="T1" fmla="*/ 198 h 198"/>
                <a:gd name="T2" fmla="*/ 0 w 201"/>
                <a:gd name="T3" fmla="*/ 44 h 198"/>
                <a:gd name="T4" fmla="*/ 45 w 201"/>
                <a:gd name="T5" fmla="*/ 0 h 198"/>
                <a:gd name="T6" fmla="*/ 201 w 201"/>
                <a:gd name="T7" fmla="*/ 153 h 198"/>
                <a:gd name="T8" fmla="*/ 156 w 201"/>
                <a:gd name="T9" fmla="*/ 198 h 198"/>
              </a:gdLst>
              <a:ahLst/>
              <a:cxnLst>
                <a:cxn ang="0">
                  <a:pos x="T0" y="T1"/>
                </a:cxn>
                <a:cxn ang="0">
                  <a:pos x="T2" y="T3"/>
                </a:cxn>
                <a:cxn ang="0">
                  <a:pos x="T4" y="T5"/>
                </a:cxn>
                <a:cxn ang="0">
                  <a:pos x="T6" y="T7"/>
                </a:cxn>
                <a:cxn ang="0">
                  <a:pos x="T8" y="T9"/>
                </a:cxn>
              </a:cxnLst>
              <a:rect l="0" t="0" r="r" b="b"/>
              <a:pathLst>
                <a:path w="201" h="198">
                  <a:moveTo>
                    <a:pt x="156" y="198"/>
                  </a:moveTo>
                  <a:lnTo>
                    <a:pt x="0" y="44"/>
                  </a:lnTo>
                  <a:lnTo>
                    <a:pt x="45" y="0"/>
                  </a:lnTo>
                  <a:lnTo>
                    <a:pt x="201" y="153"/>
                  </a:lnTo>
                  <a:lnTo>
                    <a:pt x="156" y="19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Rectangle 96"/>
            <p:cNvSpPr>
              <a:spLocks noChangeArrowheads="1"/>
            </p:cNvSpPr>
            <p:nvPr/>
          </p:nvSpPr>
          <p:spPr bwMode="auto">
            <a:xfrm>
              <a:off x="6200355" y="2799618"/>
              <a:ext cx="311717" cy="31643"/>
            </a:xfrm>
            <a:prstGeom prst="rect">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599972" y="4316070"/>
            <a:ext cx="813891" cy="952006"/>
            <a:chOff x="4098452" y="4268661"/>
            <a:chExt cx="888697" cy="1039506"/>
          </a:xfrm>
        </p:grpSpPr>
        <p:sp>
          <p:nvSpPr>
            <p:cNvPr id="224" name="Freeform 60"/>
            <p:cNvSpPr>
              <a:spLocks noEditPoints="1"/>
            </p:cNvSpPr>
            <p:nvPr/>
          </p:nvSpPr>
          <p:spPr bwMode="auto">
            <a:xfrm>
              <a:off x="4354962" y="4408698"/>
              <a:ext cx="334608" cy="624108"/>
            </a:xfrm>
            <a:custGeom>
              <a:avLst/>
              <a:gdLst>
                <a:gd name="T0" fmla="*/ 210 w 210"/>
                <a:gd name="T1" fmla="*/ 261 h 392"/>
                <a:gd name="T2" fmla="*/ 204 w 210"/>
                <a:gd name="T3" fmla="*/ 290 h 392"/>
                <a:gd name="T4" fmla="*/ 187 w 210"/>
                <a:gd name="T5" fmla="*/ 318 h 392"/>
                <a:gd name="T6" fmla="*/ 159 w 210"/>
                <a:gd name="T7" fmla="*/ 341 h 392"/>
                <a:gd name="T8" fmla="*/ 123 w 210"/>
                <a:gd name="T9" fmla="*/ 355 h 392"/>
                <a:gd name="T10" fmla="*/ 123 w 210"/>
                <a:gd name="T11" fmla="*/ 392 h 392"/>
                <a:gd name="T12" fmla="*/ 96 w 210"/>
                <a:gd name="T13" fmla="*/ 392 h 392"/>
                <a:gd name="T14" fmla="*/ 96 w 210"/>
                <a:gd name="T15" fmla="*/ 358 h 392"/>
                <a:gd name="T16" fmla="*/ 94 w 210"/>
                <a:gd name="T17" fmla="*/ 358 h 392"/>
                <a:gd name="T18" fmla="*/ 91 w 210"/>
                <a:gd name="T19" fmla="*/ 358 h 392"/>
                <a:gd name="T20" fmla="*/ 64 w 210"/>
                <a:gd name="T21" fmla="*/ 357 h 392"/>
                <a:gd name="T22" fmla="*/ 41 w 210"/>
                <a:gd name="T23" fmla="*/ 352 h 392"/>
                <a:gd name="T24" fmla="*/ 20 w 210"/>
                <a:gd name="T25" fmla="*/ 345 h 392"/>
                <a:gd name="T26" fmla="*/ 0 w 210"/>
                <a:gd name="T27" fmla="*/ 335 h 392"/>
                <a:gd name="T28" fmla="*/ 15 w 210"/>
                <a:gd name="T29" fmla="*/ 288 h 392"/>
                <a:gd name="T30" fmla="*/ 31 w 210"/>
                <a:gd name="T31" fmla="*/ 297 h 392"/>
                <a:gd name="T32" fmla="*/ 51 w 210"/>
                <a:gd name="T33" fmla="*/ 306 h 392"/>
                <a:gd name="T34" fmla="*/ 74 w 210"/>
                <a:gd name="T35" fmla="*/ 314 h 392"/>
                <a:gd name="T36" fmla="*/ 96 w 210"/>
                <a:gd name="T37" fmla="*/ 318 h 392"/>
                <a:gd name="T38" fmla="*/ 96 w 210"/>
                <a:gd name="T39" fmla="*/ 219 h 392"/>
                <a:gd name="T40" fmla="*/ 66 w 210"/>
                <a:gd name="T41" fmla="*/ 206 h 392"/>
                <a:gd name="T42" fmla="*/ 39 w 210"/>
                <a:gd name="T43" fmla="*/ 188 h 392"/>
                <a:gd name="T44" fmla="*/ 19 w 210"/>
                <a:gd name="T45" fmla="*/ 160 h 392"/>
                <a:gd name="T46" fmla="*/ 11 w 210"/>
                <a:gd name="T47" fmla="*/ 119 h 392"/>
                <a:gd name="T48" fmla="*/ 17 w 210"/>
                <a:gd name="T49" fmla="*/ 94 h 392"/>
                <a:gd name="T50" fmla="*/ 33 w 210"/>
                <a:gd name="T51" fmla="*/ 69 h 392"/>
                <a:gd name="T52" fmla="*/ 60 w 210"/>
                <a:gd name="T53" fmla="*/ 48 h 392"/>
                <a:gd name="T54" fmla="*/ 96 w 210"/>
                <a:gd name="T55" fmla="*/ 35 h 392"/>
                <a:gd name="T56" fmla="*/ 96 w 210"/>
                <a:gd name="T57" fmla="*/ 0 h 392"/>
                <a:gd name="T58" fmla="*/ 123 w 210"/>
                <a:gd name="T59" fmla="*/ 0 h 392"/>
                <a:gd name="T60" fmla="*/ 123 w 210"/>
                <a:gd name="T61" fmla="*/ 32 h 392"/>
                <a:gd name="T62" fmla="*/ 123 w 210"/>
                <a:gd name="T63" fmla="*/ 32 h 392"/>
                <a:gd name="T64" fmla="*/ 161 w 210"/>
                <a:gd name="T65" fmla="*/ 34 h 392"/>
                <a:gd name="T66" fmla="*/ 196 w 210"/>
                <a:gd name="T67" fmla="*/ 40 h 392"/>
                <a:gd name="T68" fmla="*/ 187 w 210"/>
                <a:gd name="T69" fmla="*/ 87 h 392"/>
                <a:gd name="T70" fmla="*/ 155 w 210"/>
                <a:gd name="T71" fmla="*/ 77 h 392"/>
                <a:gd name="T72" fmla="*/ 123 w 210"/>
                <a:gd name="T73" fmla="*/ 72 h 392"/>
                <a:gd name="T74" fmla="*/ 123 w 210"/>
                <a:gd name="T75" fmla="*/ 159 h 392"/>
                <a:gd name="T76" fmla="*/ 153 w 210"/>
                <a:gd name="T77" fmla="*/ 172 h 392"/>
                <a:gd name="T78" fmla="*/ 181 w 210"/>
                <a:gd name="T79" fmla="*/ 191 h 392"/>
                <a:gd name="T80" fmla="*/ 202 w 210"/>
                <a:gd name="T81" fmla="*/ 219 h 392"/>
                <a:gd name="T82" fmla="*/ 210 w 210"/>
                <a:gd name="T83" fmla="*/ 261 h 392"/>
                <a:gd name="T84" fmla="*/ 65 w 210"/>
                <a:gd name="T85" fmla="*/ 110 h 392"/>
                <a:gd name="T86" fmla="*/ 74 w 210"/>
                <a:gd name="T87" fmla="*/ 133 h 392"/>
                <a:gd name="T88" fmla="*/ 96 w 210"/>
                <a:gd name="T89" fmla="*/ 148 h 392"/>
                <a:gd name="T90" fmla="*/ 96 w 210"/>
                <a:gd name="T91" fmla="*/ 73 h 392"/>
                <a:gd name="T92" fmla="*/ 77 w 210"/>
                <a:gd name="T93" fmla="*/ 79 h 392"/>
                <a:gd name="T94" fmla="*/ 68 w 210"/>
                <a:gd name="T95" fmla="*/ 90 h 392"/>
                <a:gd name="T96" fmla="*/ 65 w 210"/>
                <a:gd name="T97" fmla="*/ 110 h 392"/>
                <a:gd name="T98" fmla="*/ 155 w 210"/>
                <a:gd name="T99" fmla="*/ 269 h 392"/>
                <a:gd name="T100" fmla="*/ 146 w 210"/>
                <a:gd name="T101" fmla="*/ 246 h 392"/>
                <a:gd name="T102" fmla="*/ 123 w 210"/>
                <a:gd name="T103" fmla="*/ 230 h 392"/>
                <a:gd name="T104" fmla="*/ 123 w 210"/>
                <a:gd name="T105" fmla="*/ 316 h 392"/>
                <a:gd name="T106" fmla="*/ 132 w 210"/>
                <a:gd name="T107" fmla="*/ 314 h 392"/>
                <a:gd name="T108" fmla="*/ 140 w 210"/>
                <a:gd name="T109" fmla="*/ 311 h 392"/>
                <a:gd name="T110" fmla="*/ 151 w 210"/>
                <a:gd name="T111" fmla="*/ 298 h 392"/>
                <a:gd name="T112" fmla="*/ 155 w 210"/>
                <a:gd name="T113" fmla="*/ 26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210" y="261"/>
                  </a:moveTo>
                  <a:cubicBezTo>
                    <a:pt x="210" y="271"/>
                    <a:pt x="208" y="281"/>
                    <a:pt x="204" y="290"/>
                  </a:cubicBezTo>
                  <a:cubicBezTo>
                    <a:pt x="200" y="300"/>
                    <a:pt x="194" y="310"/>
                    <a:pt x="187" y="318"/>
                  </a:cubicBezTo>
                  <a:cubicBezTo>
                    <a:pt x="179" y="327"/>
                    <a:pt x="170" y="334"/>
                    <a:pt x="159" y="341"/>
                  </a:cubicBezTo>
                  <a:cubicBezTo>
                    <a:pt x="148" y="347"/>
                    <a:pt x="136" y="352"/>
                    <a:pt x="123" y="355"/>
                  </a:cubicBezTo>
                  <a:cubicBezTo>
                    <a:pt x="123" y="392"/>
                    <a:pt x="123" y="392"/>
                    <a:pt x="123" y="392"/>
                  </a:cubicBezTo>
                  <a:cubicBezTo>
                    <a:pt x="96" y="392"/>
                    <a:pt x="96" y="392"/>
                    <a:pt x="96" y="392"/>
                  </a:cubicBezTo>
                  <a:cubicBezTo>
                    <a:pt x="96" y="358"/>
                    <a:pt x="96" y="358"/>
                    <a:pt x="96" y="358"/>
                  </a:cubicBezTo>
                  <a:cubicBezTo>
                    <a:pt x="95" y="358"/>
                    <a:pt x="94" y="358"/>
                    <a:pt x="94" y="358"/>
                  </a:cubicBezTo>
                  <a:cubicBezTo>
                    <a:pt x="93" y="358"/>
                    <a:pt x="92" y="358"/>
                    <a:pt x="91" y="358"/>
                  </a:cubicBezTo>
                  <a:cubicBezTo>
                    <a:pt x="82" y="358"/>
                    <a:pt x="73" y="358"/>
                    <a:pt x="64" y="357"/>
                  </a:cubicBezTo>
                  <a:cubicBezTo>
                    <a:pt x="56" y="356"/>
                    <a:pt x="48" y="354"/>
                    <a:pt x="41" y="352"/>
                  </a:cubicBezTo>
                  <a:cubicBezTo>
                    <a:pt x="34" y="350"/>
                    <a:pt x="27" y="348"/>
                    <a:pt x="20" y="345"/>
                  </a:cubicBezTo>
                  <a:cubicBezTo>
                    <a:pt x="13" y="342"/>
                    <a:pt x="7" y="339"/>
                    <a:pt x="0" y="335"/>
                  </a:cubicBezTo>
                  <a:cubicBezTo>
                    <a:pt x="15" y="288"/>
                    <a:pt x="15" y="288"/>
                    <a:pt x="15" y="288"/>
                  </a:cubicBezTo>
                  <a:cubicBezTo>
                    <a:pt x="19" y="291"/>
                    <a:pt x="25" y="294"/>
                    <a:pt x="31" y="297"/>
                  </a:cubicBezTo>
                  <a:cubicBezTo>
                    <a:pt x="37" y="301"/>
                    <a:pt x="44" y="304"/>
                    <a:pt x="51" y="306"/>
                  </a:cubicBezTo>
                  <a:cubicBezTo>
                    <a:pt x="59" y="309"/>
                    <a:pt x="66" y="312"/>
                    <a:pt x="74" y="314"/>
                  </a:cubicBezTo>
                  <a:cubicBezTo>
                    <a:pt x="82" y="316"/>
                    <a:pt x="89" y="317"/>
                    <a:pt x="96" y="318"/>
                  </a:cubicBezTo>
                  <a:cubicBezTo>
                    <a:pt x="96" y="219"/>
                    <a:pt x="96" y="219"/>
                    <a:pt x="96" y="219"/>
                  </a:cubicBezTo>
                  <a:cubicBezTo>
                    <a:pt x="86" y="215"/>
                    <a:pt x="76" y="211"/>
                    <a:pt x="66" y="206"/>
                  </a:cubicBezTo>
                  <a:cubicBezTo>
                    <a:pt x="56" y="201"/>
                    <a:pt x="47" y="195"/>
                    <a:pt x="39" y="188"/>
                  </a:cubicBezTo>
                  <a:cubicBezTo>
                    <a:pt x="30" y="180"/>
                    <a:pt x="24" y="171"/>
                    <a:pt x="19" y="160"/>
                  </a:cubicBezTo>
                  <a:cubicBezTo>
                    <a:pt x="13" y="149"/>
                    <a:pt x="11" y="136"/>
                    <a:pt x="11" y="119"/>
                  </a:cubicBezTo>
                  <a:cubicBezTo>
                    <a:pt x="11" y="111"/>
                    <a:pt x="13" y="103"/>
                    <a:pt x="17" y="94"/>
                  </a:cubicBezTo>
                  <a:cubicBezTo>
                    <a:pt x="21" y="85"/>
                    <a:pt x="26" y="77"/>
                    <a:pt x="33" y="69"/>
                  </a:cubicBezTo>
                  <a:cubicBezTo>
                    <a:pt x="41" y="61"/>
                    <a:pt x="50" y="54"/>
                    <a:pt x="60" y="48"/>
                  </a:cubicBezTo>
                  <a:cubicBezTo>
                    <a:pt x="71" y="42"/>
                    <a:pt x="83" y="37"/>
                    <a:pt x="96" y="35"/>
                  </a:cubicBezTo>
                  <a:cubicBezTo>
                    <a:pt x="96" y="0"/>
                    <a:pt x="96" y="0"/>
                    <a:pt x="96" y="0"/>
                  </a:cubicBezTo>
                  <a:cubicBezTo>
                    <a:pt x="123" y="0"/>
                    <a:pt x="123" y="0"/>
                    <a:pt x="123" y="0"/>
                  </a:cubicBezTo>
                  <a:cubicBezTo>
                    <a:pt x="123" y="32"/>
                    <a:pt x="123" y="32"/>
                    <a:pt x="123" y="32"/>
                  </a:cubicBezTo>
                  <a:cubicBezTo>
                    <a:pt x="123" y="32"/>
                    <a:pt x="123" y="32"/>
                    <a:pt x="123" y="32"/>
                  </a:cubicBezTo>
                  <a:cubicBezTo>
                    <a:pt x="137" y="32"/>
                    <a:pt x="149" y="33"/>
                    <a:pt x="161" y="34"/>
                  </a:cubicBezTo>
                  <a:cubicBezTo>
                    <a:pt x="172" y="36"/>
                    <a:pt x="184" y="38"/>
                    <a:pt x="196" y="40"/>
                  </a:cubicBezTo>
                  <a:cubicBezTo>
                    <a:pt x="187" y="87"/>
                    <a:pt x="187" y="87"/>
                    <a:pt x="187" y="87"/>
                  </a:cubicBezTo>
                  <a:cubicBezTo>
                    <a:pt x="176" y="83"/>
                    <a:pt x="166" y="80"/>
                    <a:pt x="155" y="77"/>
                  </a:cubicBezTo>
                  <a:cubicBezTo>
                    <a:pt x="143" y="74"/>
                    <a:pt x="133" y="73"/>
                    <a:pt x="123" y="72"/>
                  </a:cubicBezTo>
                  <a:cubicBezTo>
                    <a:pt x="123" y="159"/>
                    <a:pt x="123" y="159"/>
                    <a:pt x="123" y="159"/>
                  </a:cubicBezTo>
                  <a:cubicBezTo>
                    <a:pt x="132" y="163"/>
                    <a:pt x="143" y="168"/>
                    <a:pt x="153" y="172"/>
                  </a:cubicBezTo>
                  <a:cubicBezTo>
                    <a:pt x="163" y="177"/>
                    <a:pt x="173" y="183"/>
                    <a:pt x="181" y="191"/>
                  </a:cubicBezTo>
                  <a:cubicBezTo>
                    <a:pt x="190" y="198"/>
                    <a:pt x="197" y="208"/>
                    <a:pt x="202" y="219"/>
                  </a:cubicBezTo>
                  <a:cubicBezTo>
                    <a:pt x="207" y="230"/>
                    <a:pt x="210" y="244"/>
                    <a:pt x="210" y="261"/>
                  </a:cubicBezTo>
                  <a:moveTo>
                    <a:pt x="65" y="110"/>
                  </a:moveTo>
                  <a:cubicBezTo>
                    <a:pt x="65" y="119"/>
                    <a:pt x="68" y="127"/>
                    <a:pt x="74" y="133"/>
                  </a:cubicBezTo>
                  <a:cubicBezTo>
                    <a:pt x="80" y="139"/>
                    <a:pt x="87" y="144"/>
                    <a:pt x="96" y="148"/>
                  </a:cubicBezTo>
                  <a:cubicBezTo>
                    <a:pt x="96" y="73"/>
                    <a:pt x="96" y="73"/>
                    <a:pt x="96" y="73"/>
                  </a:cubicBezTo>
                  <a:cubicBezTo>
                    <a:pt x="88" y="74"/>
                    <a:pt x="82" y="76"/>
                    <a:pt x="77" y="79"/>
                  </a:cubicBezTo>
                  <a:cubicBezTo>
                    <a:pt x="73" y="81"/>
                    <a:pt x="70" y="85"/>
                    <a:pt x="68" y="90"/>
                  </a:cubicBezTo>
                  <a:cubicBezTo>
                    <a:pt x="66" y="95"/>
                    <a:pt x="65" y="102"/>
                    <a:pt x="65" y="110"/>
                  </a:cubicBezTo>
                  <a:moveTo>
                    <a:pt x="155" y="269"/>
                  </a:moveTo>
                  <a:cubicBezTo>
                    <a:pt x="155" y="260"/>
                    <a:pt x="152" y="252"/>
                    <a:pt x="146" y="246"/>
                  </a:cubicBezTo>
                  <a:cubicBezTo>
                    <a:pt x="140" y="240"/>
                    <a:pt x="132" y="235"/>
                    <a:pt x="123" y="230"/>
                  </a:cubicBezTo>
                  <a:cubicBezTo>
                    <a:pt x="123" y="316"/>
                    <a:pt x="123" y="316"/>
                    <a:pt x="123" y="316"/>
                  </a:cubicBezTo>
                  <a:cubicBezTo>
                    <a:pt x="126" y="316"/>
                    <a:pt x="129" y="315"/>
                    <a:pt x="132" y="314"/>
                  </a:cubicBezTo>
                  <a:cubicBezTo>
                    <a:pt x="134" y="313"/>
                    <a:pt x="137" y="312"/>
                    <a:pt x="140" y="311"/>
                  </a:cubicBezTo>
                  <a:cubicBezTo>
                    <a:pt x="144" y="309"/>
                    <a:pt x="148" y="305"/>
                    <a:pt x="151" y="298"/>
                  </a:cubicBezTo>
                  <a:cubicBezTo>
                    <a:pt x="154" y="290"/>
                    <a:pt x="155" y="281"/>
                    <a:pt x="155" y="269"/>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Freeform 65"/>
            <p:cNvSpPr>
              <a:spLocks noEditPoints="1"/>
            </p:cNvSpPr>
            <p:nvPr/>
          </p:nvSpPr>
          <p:spPr bwMode="auto">
            <a:xfrm>
              <a:off x="4354962" y="4408698"/>
              <a:ext cx="334608" cy="624108"/>
            </a:xfrm>
            <a:custGeom>
              <a:avLst/>
              <a:gdLst>
                <a:gd name="T0" fmla="*/ 123 w 210"/>
                <a:gd name="T1" fmla="*/ 316 h 392"/>
                <a:gd name="T2" fmla="*/ 123 w 210"/>
                <a:gd name="T3" fmla="*/ 230 h 392"/>
                <a:gd name="T4" fmla="*/ 146 w 210"/>
                <a:gd name="T5" fmla="*/ 246 h 392"/>
                <a:gd name="T6" fmla="*/ 155 w 210"/>
                <a:gd name="T7" fmla="*/ 269 h 392"/>
                <a:gd name="T8" fmla="*/ 151 w 210"/>
                <a:gd name="T9" fmla="*/ 298 h 392"/>
                <a:gd name="T10" fmla="*/ 140 w 210"/>
                <a:gd name="T11" fmla="*/ 311 h 392"/>
                <a:gd name="T12" fmla="*/ 132 w 210"/>
                <a:gd name="T13" fmla="*/ 314 h 392"/>
                <a:gd name="T14" fmla="*/ 123 w 210"/>
                <a:gd name="T15" fmla="*/ 316 h 392"/>
                <a:gd name="T16" fmla="*/ 96 w 210"/>
                <a:gd name="T17" fmla="*/ 148 h 392"/>
                <a:gd name="T18" fmla="*/ 74 w 210"/>
                <a:gd name="T19" fmla="*/ 133 h 392"/>
                <a:gd name="T20" fmla="*/ 65 w 210"/>
                <a:gd name="T21" fmla="*/ 110 h 392"/>
                <a:gd name="T22" fmla="*/ 68 w 210"/>
                <a:gd name="T23" fmla="*/ 90 h 392"/>
                <a:gd name="T24" fmla="*/ 77 w 210"/>
                <a:gd name="T25" fmla="*/ 79 h 392"/>
                <a:gd name="T26" fmla="*/ 96 w 210"/>
                <a:gd name="T27" fmla="*/ 73 h 392"/>
                <a:gd name="T28" fmla="*/ 96 w 210"/>
                <a:gd name="T29" fmla="*/ 148 h 392"/>
                <a:gd name="T30" fmla="*/ 123 w 210"/>
                <a:gd name="T31" fmla="*/ 0 h 392"/>
                <a:gd name="T32" fmla="*/ 96 w 210"/>
                <a:gd name="T33" fmla="*/ 0 h 392"/>
                <a:gd name="T34" fmla="*/ 96 w 210"/>
                <a:gd name="T35" fmla="*/ 35 h 392"/>
                <a:gd name="T36" fmla="*/ 60 w 210"/>
                <a:gd name="T37" fmla="*/ 48 h 392"/>
                <a:gd name="T38" fmla="*/ 33 w 210"/>
                <a:gd name="T39" fmla="*/ 69 h 392"/>
                <a:gd name="T40" fmla="*/ 17 w 210"/>
                <a:gd name="T41" fmla="*/ 94 h 392"/>
                <a:gd name="T42" fmla="*/ 11 w 210"/>
                <a:gd name="T43" fmla="*/ 119 h 392"/>
                <a:gd name="T44" fmla="*/ 19 w 210"/>
                <a:gd name="T45" fmla="*/ 160 h 392"/>
                <a:gd name="T46" fmla="*/ 39 w 210"/>
                <a:gd name="T47" fmla="*/ 188 h 392"/>
                <a:gd name="T48" fmla="*/ 66 w 210"/>
                <a:gd name="T49" fmla="*/ 206 h 392"/>
                <a:gd name="T50" fmla="*/ 96 w 210"/>
                <a:gd name="T51" fmla="*/ 219 h 392"/>
                <a:gd name="T52" fmla="*/ 96 w 210"/>
                <a:gd name="T53" fmla="*/ 318 h 392"/>
                <a:gd name="T54" fmla="*/ 74 w 210"/>
                <a:gd name="T55" fmla="*/ 314 h 392"/>
                <a:gd name="T56" fmla="*/ 51 w 210"/>
                <a:gd name="T57" fmla="*/ 306 h 392"/>
                <a:gd name="T58" fmla="*/ 31 w 210"/>
                <a:gd name="T59" fmla="*/ 297 h 392"/>
                <a:gd name="T60" fmla="*/ 15 w 210"/>
                <a:gd name="T61" fmla="*/ 288 h 392"/>
                <a:gd name="T62" fmla="*/ 0 w 210"/>
                <a:gd name="T63" fmla="*/ 335 h 392"/>
                <a:gd name="T64" fmla="*/ 20 w 210"/>
                <a:gd name="T65" fmla="*/ 345 h 392"/>
                <a:gd name="T66" fmla="*/ 41 w 210"/>
                <a:gd name="T67" fmla="*/ 352 h 392"/>
                <a:gd name="T68" fmla="*/ 64 w 210"/>
                <a:gd name="T69" fmla="*/ 357 h 392"/>
                <a:gd name="T70" fmla="*/ 91 w 210"/>
                <a:gd name="T71" fmla="*/ 358 h 392"/>
                <a:gd name="T72" fmla="*/ 94 w 210"/>
                <a:gd name="T73" fmla="*/ 358 h 392"/>
                <a:gd name="T74" fmla="*/ 96 w 210"/>
                <a:gd name="T75" fmla="*/ 358 h 392"/>
                <a:gd name="T76" fmla="*/ 96 w 210"/>
                <a:gd name="T77" fmla="*/ 392 h 392"/>
                <a:gd name="T78" fmla="*/ 123 w 210"/>
                <a:gd name="T79" fmla="*/ 392 h 392"/>
                <a:gd name="T80" fmla="*/ 123 w 210"/>
                <a:gd name="T81" fmla="*/ 355 h 392"/>
                <a:gd name="T82" fmla="*/ 159 w 210"/>
                <a:gd name="T83" fmla="*/ 341 h 392"/>
                <a:gd name="T84" fmla="*/ 187 w 210"/>
                <a:gd name="T85" fmla="*/ 318 h 392"/>
                <a:gd name="T86" fmla="*/ 204 w 210"/>
                <a:gd name="T87" fmla="*/ 290 h 392"/>
                <a:gd name="T88" fmla="*/ 210 w 210"/>
                <a:gd name="T89" fmla="*/ 261 h 392"/>
                <a:gd name="T90" fmla="*/ 202 w 210"/>
                <a:gd name="T91" fmla="*/ 219 h 392"/>
                <a:gd name="T92" fmla="*/ 181 w 210"/>
                <a:gd name="T93" fmla="*/ 191 h 392"/>
                <a:gd name="T94" fmla="*/ 153 w 210"/>
                <a:gd name="T95" fmla="*/ 172 h 392"/>
                <a:gd name="T96" fmla="*/ 123 w 210"/>
                <a:gd name="T97" fmla="*/ 159 h 392"/>
                <a:gd name="T98" fmla="*/ 123 w 210"/>
                <a:gd name="T99" fmla="*/ 72 h 392"/>
                <a:gd name="T100" fmla="*/ 155 w 210"/>
                <a:gd name="T101" fmla="*/ 77 h 392"/>
                <a:gd name="T102" fmla="*/ 187 w 210"/>
                <a:gd name="T103" fmla="*/ 87 h 392"/>
                <a:gd name="T104" fmla="*/ 196 w 210"/>
                <a:gd name="T105" fmla="*/ 40 h 392"/>
                <a:gd name="T106" fmla="*/ 161 w 210"/>
                <a:gd name="T107" fmla="*/ 34 h 392"/>
                <a:gd name="T108" fmla="*/ 123 w 210"/>
                <a:gd name="T109" fmla="*/ 32 h 392"/>
                <a:gd name="T110" fmla="*/ 123 w 210"/>
                <a:gd name="T111" fmla="*/ 32 h 392"/>
                <a:gd name="T112" fmla="*/ 123 w 210"/>
                <a:gd name="T113"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123" y="316"/>
                  </a:moveTo>
                  <a:cubicBezTo>
                    <a:pt x="123" y="230"/>
                    <a:pt x="123" y="230"/>
                    <a:pt x="123" y="230"/>
                  </a:cubicBezTo>
                  <a:cubicBezTo>
                    <a:pt x="132" y="235"/>
                    <a:pt x="140" y="240"/>
                    <a:pt x="146" y="246"/>
                  </a:cubicBezTo>
                  <a:cubicBezTo>
                    <a:pt x="152" y="252"/>
                    <a:pt x="155" y="260"/>
                    <a:pt x="155" y="269"/>
                  </a:cubicBezTo>
                  <a:cubicBezTo>
                    <a:pt x="155" y="281"/>
                    <a:pt x="154" y="290"/>
                    <a:pt x="151" y="298"/>
                  </a:cubicBezTo>
                  <a:cubicBezTo>
                    <a:pt x="148" y="305"/>
                    <a:pt x="144" y="309"/>
                    <a:pt x="140" y="311"/>
                  </a:cubicBezTo>
                  <a:cubicBezTo>
                    <a:pt x="137" y="312"/>
                    <a:pt x="134" y="313"/>
                    <a:pt x="132" y="314"/>
                  </a:cubicBezTo>
                  <a:cubicBezTo>
                    <a:pt x="129" y="315"/>
                    <a:pt x="126" y="316"/>
                    <a:pt x="123" y="316"/>
                  </a:cubicBezTo>
                  <a:moveTo>
                    <a:pt x="96" y="148"/>
                  </a:moveTo>
                  <a:cubicBezTo>
                    <a:pt x="87" y="144"/>
                    <a:pt x="80" y="139"/>
                    <a:pt x="74" y="133"/>
                  </a:cubicBezTo>
                  <a:cubicBezTo>
                    <a:pt x="68" y="127"/>
                    <a:pt x="65" y="119"/>
                    <a:pt x="65" y="110"/>
                  </a:cubicBezTo>
                  <a:cubicBezTo>
                    <a:pt x="65" y="102"/>
                    <a:pt x="66" y="95"/>
                    <a:pt x="68" y="90"/>
                  </a:cubicBezTo>
                  <a:cubicBezTo>
                    <a:pt x="70" y="85"/>
                    <a:pt x="73" y="81"/>
                    <a:pt x="77" y="79"/>
                  </a:cubicBezTo>
                  <a:cubicBezTo>
                    <a:pt x="82" y="76"/>
                    <a:pt x="88" y="74"/>
                    <a:pt x="96" y="73"/>
                  </a:cubicBezTo>
                  <a:cubicBezTo>
                    <a:pt x="96" y="148"/>
                    <a:pt x="96" y="148"/>
                    <a:pt x="96" y="148"/>
                  </a:cubicBezTo>
                  <a:moveTo>
                    <a:pt x="123" y="0"/>
                  </a:moveTo>
                  <a:cubicBezTo>
                    <a:pt x="96" y="0"/>
                    <a:pt x="96" y="0"/>
                    <a:pt x="96" y="0"/>
                  </a:cubicBezTo>
                  <a:cubicBezTo>
                    <a:pt x="96" y="35"/>
                    <a:pt x="96" y="35"/>
                    <a:pt x="96" y="35"/>
                  </a:cubicBezTo>
                  <a:cubicBezTo>
                    <a:pt x="83" y="37"/>
                    <a:pt x="71" y="42"/>
                    <a:pt x="60" y="48"/>
                  </a:cubicBezTo>
                  <a:cubicBezTo>
                    <a:pt x="50" y="54"/>
                    <a:pt x="41" y="61"/>
                    <a:pt x="33" y="69"/>
                  </a:cubicBezTo>
                  <a:cubicBezTo>
                    <a:pt x="26" y="77"/>
                    <a:pt x="21" y="85"/>
                    <a:pt x="17" y="94"/>
                  </a:cubicBezTo>
                  <a:cubicBezTo>
                    <a:pt x="13" y="103"/>
                    <a:pt x="11" y="111"/>
                    <a:pt x="11" y="119"/>
                  </a:cubicBezTo>
                  <a:cubicBezTo>
                    <a:pt x="11" y="136"/>
                    <a:pt x="13" y="149"/>
                    <a:pt x="19" y="160"/>
                  </a:cubicBezTo>
                  <a:cubicBezTo>
                    <a:pt x="24" y="171"/>
                    <a:pt x="30" y="180"/>
                    <a:pt x="39" y="188"/>
                  </a:cubicBezTo>
                  <a:cubicBezTo>
                    <a:pt x="47" y="195"/>
                    <a:pt x="56" y="201"/>
                    <a:pt x="66" y="206"/>
                  </a:cubicBezTo>
                  <a:cubicBezTo>
                    <a:pt x="76" y="211"/>
                    <a:pt x="86" y="215"/>
                    <a:pt x="96" y="219"/>
                  </a:cubicBezTo>
                  <a:cubicBezTo>
                    <a:pt x="96" y="318"/>
                    <a:pt x="96" y="318"/>
                    <a:pt x="96" y="318"/>
                  </a:cubicBezTo>
                  <a:cubicBezTo>
                    <a:pt x="89" y="317"/>
                    <a:pt x="82" y="316"/>
                    <a:pt x="74" y="314"/>
                  </a:cubicBezTo>
                  <a:cubicBezTo>
                    <a:pt x="66" y="312"/>
                    <a:pt x="59" y="309"/>
                    <a:pt x="51" y="306"/>
                  </a:cubicBezTo>
                  <a:cubicBezTo>
                    <a:pt x="44" y="304"/>
                    <a:pt x="37" y="301"/>
                    <a:pt x="31" y="297"/>
                  </a:cubicBezTo>
                  <a:cubicBezTo>
                    <a:pt x="25" y="294"/>
                    <a:pt x="19" y="291"/>
                    <a:pt x="15" y="288"/>
                  </a:cubicBezTo>
                  <a:cubicBezTo>
                    <a:pt x="0" y="335"/>
                    <a:pt x="0" y="335"/>
                    <a:pt x="0" y="335"/>
                  </a:cubicBezTo>
                  <a:cubicBezTo>
                    <a:pt x="7" y="339"/>
                    <a:pt x="13" y="342"/>
                    <a:pt x="20" y="345"/>
                  </a:cubicBezTo>
                  <a:cubicBezTo>
                    <a:pt x="27" y="348"/>
                    <a:pt x="34" y="350"/>
                    <a:pt x="41" y="352"/>
                  </a:cubicBezTo>
                  <a:cubicBezTo>
                    <a:pt x="48" y="354"/>
                    <a:pt x="56" y="356"/>
                    <a:pt x="64" y="357"/>
                  </a:cubicBezTo>
                  <a:cubicBezTo>
                    <a:pt x="73" y="358"/>
                    <a:pt x="82" y="358"/>
                    <a:pt x="91" y="358"/>
                  </a:cubicBezTo>
                  <a:cubicBezTo>
                    <a:pt x="92" y="358"/>
                    <a:pt x="93" y="358"/>
                    <a:pt x="94" y="358"/>
                  </a:cubicBezTo>
                  <a:cubicBezTo>
                    <a:pt x="94" y="358"/>
                    <a:pt x="95" y="358"/>
                    <a:pt x="96" y="358"/>
                  </a:cubicBezTo>
                  <a:cubicBezTo>
                    <a:pt x="96" y="392"/>
                    <a:pt x="96" y="392"/>
                    <a:pt x="96" y="392"/>
                  </a:cubicBezTo>
                  <a:cubicBezTo>
                    <a:pt x="123" y="392"/>
                    <a:pt x="123" y="392"/>
                    <a:pt x="123" y="392"/>
                  </a:cubicBezTo>
                  <a:cubicBezTo>
                    <a:pt x="123" y="355"/>
                    <a:pt x="123" y="355"/>
                    <a:pt x="123" y="355"/>
                  </a:cubicBezTo>
                  <a:cubicBezTo>
                    <a:pt x="136" y="352"/>
                    <a:pt x="148" y="347"/>
                    <a:pt x="159" y="341"/>
                  </a:cubicBezTo>
                  <a:cubicBezTo>
                    <a:pt x="170" y="334"/>
                    <a:pt x="179" y="327"/>
                    <a:pt x="187" y="318"/>
                  </a:cubicBezTo>
                  <a:cubicBezTo>
                    <a:pt x="194" y="310"/>
                    <a:pt x="200" y="300"/>
                    <a:pt x="204" y="290"/>
                  </a:cubicBezTo>
                  <a:cubicBezTo>
                    <a:pt x="208" y="281"/>
                    <a:pt x="210" y="271"/>
                    <a:pt x="210" y="261"/>
                  </a:cubicBezTo>
                  <a:cubicBezTo>
                    <a:pt x="210" y="244"/>
                    <a:pt x="207" y="230"/>
                    <a:pt x="202" y="219"/>
                  </a:cubicBezTo>
                  <a:cubicBezTo>
                    <a:pt x="197" y="208"/>
                    <a:pt x="190" y="198"/>
                    <a:pt x="181" y="191"/>
                  </a:cubicBezTo>
                  <a:cubicBezTo>
                    <a:pt x="173" y="183"/>
                    <a:pt x="163" y="177"/>
                    <a:pt x="153" y="172"/>
                  </a:cubicBezTo>
                  <a:cubicBezTo>
                    <a:pt x="143" y="168"/>
                    <a:pt x="132" y="163"/>
                    <a:pt x="123" y="159"/>
                  </a:cubicBezTo>
                  <a:cubicBezTo>
                    <a:pt x="123" y="72"/>
                    <a:pt x="123" y="72"/>
                    <a:pt x="123" y="72"/>
                  </a:cubicBezTo>
                  <a:cubicBezTo>
                    <a:pt x="133" y="73"/>
                    <a:pt x="143" y="74"/>
                    <a:pt x="155" y="77"/>
                  </a:cubicBezTo>
                  <a:cubicBezTo>
                    <a:pt x="166" y="80"/>
                    <a:pt x="176" y="83"/>
                    <a:pt x="187" y="87"/>
                  </a:cubicBezTo>
                  <a:cubicBezTo>
                    <a:pt x="196" y="40"/>
                    <a:pt x="196" y="40"/>
                    <a:pt x="196" y="40"/>
                  </a:cubicBezTo>
                  <a:cubicBezTo>
                    <a:pt x="184" y="38"/>
                    <a:pt x="172" y="36"/>
                    <a:pt x="161" y="34"/>
                  </a:cubicBezTo>
                  <a:cubicBezTo>
                    <a:pt x="149" y="33"/>
                    <a:pt x="137" y="32"/>
                    <a:pt x="123" y="32"/>
                  </a:cubicBezTo>
                  <a:cubicBezTo>
                    <a:pt x="123" y="32"/>
                    <a:pt x="123" y="32"/>
                    <a:pt x="123" y="32"/>
                  </a:cubicBezTo>
                  <a:cubicBezTo>
                    <a:pt x="123" y="0"/>
                    <a:pt x="123" y="0"/>
                    <a:pt x="123" y="0"/>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Freeform 66"/>
            <p:cNvSpPr>
              <a:spLocks/>
            </p:cNvSpPr>
            <p:nvPr/>
          </p:nvSpPr>
          <p:spPr bwMode="auto">
            <a:xfrm>
              <a:off x="4098452" y="4268661"/>
              <a:ext cx="888697" cy="1039506"/>
            </a:xfrm>
            <a:custGeom>
              <a:avLst/>
              <a:gdLst>
                <a:gd name="T0" fmla="*/ 558 w 558"/>
                <a:gd name="T1" fmla="*/ 279 h 653"/>
                <a:gd name="T2" fmla="*/ 279 w 558"/>
                <a:gd name="T3" fmla="*/ 0 h 653"/>
                <a:gd name="T4" fmla="*/ 0 w 558"/>
                <a:gd name="T5" fmla="*/ 279 h 653"/>
                <a:gd name="T6" fmla="*/ 279 w 558"/>
                <a:gd name="T7" fmla="*/ 558 h 653"/>
                <a:gd name="T8" fmla="*/ 292 w 558"/>
                <a:gd name="T9" fmla="*/ 558 h 653"/>
                <a:gd name="T10" fmla="*/ 404 w 558"/>
                <a:gd name="T11" fmla="*/ 653 h 653"/>
                <a:gd name="T12" fmla="*/ 416 w 558"/>
                <a:gd name="T13" fmla="*/ 522 h 653"/>
                <a:gd name="T14" fmla="*/ 558 w 558"/>
                <a:gd name="T15" fmla="*/ 279 h 6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 h="653">
                  <a:moveTo>
                    <a:pt x="558" y="279"/>
                  </a:moveTo>
                  <a:cubicBezTo>
                    <a:pt x="558" y="125"/>
                    <a:pt x="433" y="0"/>
                    <a:pt x="279" y="0"/>
                  </a:cubicBezTo>
                  <a:cubicBezTo>
                    <a:pt x="125" y="0"/>
                    <a:pt x="0" y="125"/>
                    <a:pt x="0" y="279"/>
                  </a:cubicBezTo>
                  <a:cubicBezTo>
                    <a:pt x="0" y="433"/>
                    <a:pt x="125" y="558"/>
                    <a:pt x="279" y="558"/>
                  </a:cubicBezTo>
                  <a:cubicBezTo>
                    <a:pt x="283" y="558"/>
                    <a:pt x="287" y="558"/>
                    <a:pt x="292" y="558"/>
                  </a:cubicBezTo>
                  <a:cubicBezTo>
                    <a:pt x="404" y="653"/>
                    <a:pt x="404" y="653"/>
                    <a:pt x="404" y="653"/>
                  </a:cubicBezTo>
                  <a:cubicBezTo>
                    <a:pt x="416" y="522"/>
                    <a:pt x="416" y="522"/>
                    <a:pt x="416" y="522"/>
                  </a:cubicBezTo>
                  <a:cubicBezTo>
                    <a:pt x="501" y="474"/>
                    <a:pt x="558" y="383"/>
                    <a:pt x="558" y="27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Freeform 97"/>
            <p:cNvSpPr>
              <a:spLocks noEditPoints="1"/>
            </p:cNvSpPr>
            <p:nvPr/>
          </p:nvSpPr>
          <p:spPr bwMode="auto">
            <a:xfrm>
              <a:off x="4291003" y="4558160"/>
              <a:ext cx="206016" cy="245065"/>
            </a:xfrm>
            <a:custGeom>
              <a:avLst/>
              <a:gdLst>
                <a:gd name="T0" fmla="*/ 37 w 129"/>
                <a:gd name="T1" fmla="*/ 106 h 154"/>
                <a:gd name="T2" fmla="*/ 21 w 129"/>
                <a:gd name="T3" fmla="*/ 154 h 154"/>
                <a:gd name="T4" fmla="*/ 0 w 129"/>
                <a:gd name="T5" fmla="*/ 154 h 154"/>
                <a:gd name="T6" fmla="*/ 53 w 129"/>
                <a:gd name="T7" fmla="*/ 0 h 154"/>
                <a:gd name="T8" fmla="*/ 77 w 129"/>
                <a:gd name="T9" fmla="*/ 0 h 154"/>
                <a:gd name="T10" fmla="*/ 129 w 129"/>
                <a:gd name="T11" fmla="*/ 154 h 154"/>
                <a:gd name="T12" fmla="*/ 108 w 129"/>
                <a:gd name="T13" fmla="*/ 154 h 154"/>
                <a:gd name="T14" fmla="*/ 92 w 129"/>
                <a:gd name="T15" fmla="*/ 106 h 154"/>
                <a:gd name="T16" fmla="*/ 37 w 129"/>
                <a:gd name="T17" fmla="*/ 106 h 154"/>
                <a:gd name="T18" fmla="*/ 88 w 129"/>
                <a:gd name="T19" fmla="*/ 90 h 154"/>
                <a:gd name="T20" fmla="*/ 72 w 129"/>
                <a:gd name="T21" fmla="*/ 46 h 154"/>
                <a:gd name="T22" fmla="*/ 64 w 129"/>
                <a:gd name="T23" fmla="*/ 18 h 154"/>
                <a:gd name="T24" fmla="*/ 64 w 129"/>
                <a:gd name="T25" fmla="*/ 18 h 154"/>
                <a:gd name="T26" fmla="*/ 56 w 129"/>
                <a:gd name="T27" fmla="*/ 45 h 154"/>
                <a:gd name="T28" fmla="*/ 41 w 129"/>
                <a:gd name="T29" fmla="*/ 90 h 154"/>
                <a:gd name="T30" fmla="*/ 88 w 129"/>
                <a:gd name="T31" fmla="*/ 9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54">
                  <a:moveTo>
                    <a:pt x="37" y="106"/>
                  </a:moveTo>
                  <a:cubicBezTo>
                    <a:pt x="21" y="154"/>
                    <a:pt x="21" y="154"/>
                    <a:pt x="21" y="154"/>
                  </a:cubicBezTo>
                  <a:cubicBezTo>
                    <a:pt x="0" y="154"/>
                    <a:pt x="0" y="154"/>
                    <a:pt x="0" y="154"/>
                  </a:cubicBezTo>
                  <a:cubicBezTo>
                    <a:pt x="53" y="0"/>
                    <a:pt x="53" y="0"/>
                    <a:pt x="53" y="0"/>
                  </a:cubicBezTo>
                  <a:cubicBezTo>
                    <a:pt x="77" y="0"/>
                    <a:pt x="77" y="0"/>
                    <a:pt x="77" y="0"/>
                  </a:cubicBezTo>
                  <a:cubicBezTo>
                    <a:pt x="129" y="154"/>
                    <a:pt x="129" y="154"/>
                    <a:pt x="129" y="154"/>
                  </a:cubicBezTo>
                  <a:cubicBezTo>
                    <a:pt x="108" y="154"/>
                    <a:pt x="108" y="154"/>
                    <a:pt x="108" y="154"/>
                  </a:cubicBezTo>
                  <a:cubicBezTo>
                    <a:pt x="92" y="106"/>
                    <a:pt x="92" y="106"/>
                    <a:pt x="92" y="106"/>
                  </a:cubicBezTo>
                  <a:lnTo>
                    <a:pt x="37" y="106"/>
                  </a:lnTo>
                  <a:close/>
                  <a:moveTo>
                    <a:pt x="88" y="90"/>
                  </a:moveTo>
                  <a:cubicBezTo>
                    <a:pt x="72" y="46"/>
                    <a:pt x="72" y="46"/>
                    <a:pt x="72" y="46"/>
                  </a:cubicBezTo>
                  <a:cubicBezTo>
                    <a:pt x="69" y="36"/>
                    <a:pt x="67" y="26"/>
                    <a:pt x="64" y="18"/>
                  </a:cubicBezTo>
                  <a:cubicBezTo>
                    <a:pt x="64" y="18"/>
                    <a:pt x="64" y="18"/>
                    <a:pt x="64" y="18"/>
                  </a:cubicBezTo>
                  <a:cubicBezTo>
                    <a:pt x="62" y="26"/>
                    <a:pt x="59" y="36"/>
                    <a:pt x="56" y="45"/>
                  </a:cubicBezTo>
                  <a:cubicBezTo>
                    <a:pt x="41" y="90"/>
                    <a:pt x="41" y="90"/>
                    <a:pt x="41" y="90"/>
                  </a:cubicBezTo>
                  <a:lnTo>
                    <a:pt x="88" y="9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Freeform 98"/>
            <p:cNvSpPr>
              <a:spLocks noEditPoints="1"/>
            </p:cNvSpPr>
            <p:nvPr/>
          </p:nvSpPr>
          <p:spPr bwMode="auto">
            <a:xfrm>
              <a:off x="4528662" y="4427549"/>
              <a:ext cx="156195" cy="248431"/>
            </a:xfrm>
            <a:custGeom>
              <a:avLst/>
              <a:gdLst>
                <a:gd name="T0" fmla="*/ 0 w 98"/>
                <a:gd name="T1" fmla="*/ 3 h 156"/>
                <a:gd name="T2" fmla="*/ 37 w 98"/>
                <a:gd name="T3" fmla="*/ 0 h 156"/>
                <a:gd name="T4" fmla="*/ 79 w 98"/>
                <a:gd name="T5" fmla="*/ 11 h 156"/>
                <a:gd name="T6" fmla="*/ 92 w 98"/>
                <a:gd name="T7" fmla="*/ 38 h 156"/>
                <a:gd name="T8" fmla="*/ 66 w 98"/>
                <a:gd name="T9" fmla="*/ 72 h 156"/>
                <a:gd name="T10" fmla="*/ 66 w 98"/>
                <a:gd name="T11" fmla="*/ 73 h 156"/>
                <a:gd name="T12" fmla="*/ 98 w 98"/>
                <a:gd name="T13" fmla="*/ 111 h 156"/>
                <a:gd name="T14" fmla="*/ 84 w 98"/>
                <a:gd name="T15" fmla="*/ 142 h 156"/>
                <a:gd name="T16" fmla="*/ 31 w 98"/>
                <a:gd name="T17" fmla="*/ 156 h 156"/>
                <a:gd name="T18" fmla="*/ 0 w 98"/>
                <a:gd name="T19" fmla="*/ 155 h 156"/>
                <a:gd name="T20" fmla="*/ 0 w 98"/>
                <a:gd name="T21" fmla="*/ 3 h 156"/>
                <a:gd name="T22" fmla="*/ 20 w 98"/>
                <a:gd name="T23" fmla="*/ 66 h 156"/>
                <a:gd name="T24" fmla="*/ 38 w 98"/>
                <a:gd name="T25" fmla="*/ 66 h 156"/>
                <a:gd name="T26" fmla="*/ 72 w 98"/>
                <a:gd name="T27" fmla="*/ 40 h 156"/>
                <a:gd name="T28" fmla="*/ 38 w 98"/>
                <a:gd name="T29" fmla="*/ 15 h 156"/>
                <a:gd name="T30" fmla="*/ 20 w 98"/>
                <a:gd name="T31" fmla="*/ 16 h 156"/>
                <a:gd name="T32" fmla="*/ 20 w 98"/>
                <a:gd name="T33" fmla="*/ 66 h 156"/>
                <a:gd name="T34" fmla="*/ 20 w 98"/>
                <a:gd name="T35" fmla="*/ 140 h 156"/>
                <a:gd name="T36" fmla="*/ 37 w 98"/>
                <a:gd name="T37" fmla="*/ 141 h 156"/>
                <a:gd name="T38" fmla="*/ 77 w 98"/>
                <a:gd name="T39" fmla="*/ 111 h 156"/>
                <a:gd name="T40" fmla="*/ 37 w 98"/>
                <a:gd name="T41" fmla="*/ 81 h 156"/>
                <a:gd name="T42" fmla="*/ 20 w 98"/>
                <a:gd name="T43" fmla="*/ 81 h 156"/>
                <a:gd name="T44" fmla="*/ 20 w 98"/>
                <a:gd name="T4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56">
                  <a:moveTo>
                    <a:pt x="0" y="3"/>
                  </a:moveTo>
                  <a:cubicBezTo>
                    <a:pt x="9" y="1"/>
                    <a:pt x="23" y="0"/>
                    <a:pt x="37" y="0"/>
                  </a:cubicBezTo>
                  <a:cubicBezTo>
                    <a:pt x="57" y="0"/>
                    <a:pt x="69" y="3"/>
                    <a:pt x="79" y="11"/>
                  </a:cubicBezTo>
                  <a:cubicBezTo>
                    <a:pt x="87" y="17"/>
                    <a:pt x="92" y="26"/>
                    <a:pt x="92" y="38"/>
                  </a:cubicBezTo>
                  <a:cubicBezTo>
                    <a:pt x="92" y="53"/>
                    <a:pt x="82" y="66"/>
                    <a:pt x="66" y="72"/>
                  </a:cubicBezTo>
                  <a:cubicBezTo>
                    <a:pt x="66" y="73"/>
                    <a:pt x="66" y="73"/>
                    <a:pt x="66" y="73"/>
                  </a:cubicBezTo>
                  <a:cubicBezTo>
                    <a:pt x="80" y="76"/>
                    <a:pt x="98" y="88"/>
                    <a:pt x="98" y="111"/>
                  </a:cubicBezTo>
                  <a:cubicBezTo>
                    <a:pt x="98" y="124"/>
                    <a:pt x="92" y="134"/>
                    <a:pt x="84" y="142"/>
                  </a:cubicBezTo>
                  <a:cubicBezTo>
                    <a:pt x="74" y="152"/>
                    <a:pt x="56" y="156"/>
                    <a:pt x="31" y="156"/>
                  </a:cubicBezTo>
                  <a:cubicBezTo>
                    <a:pt x="18" y="156"/>
                    <a:pt x="7" y="156"/>
                    <a:pt x="0" y="155"/>
                  </a:cubicBezTo>
                  <a:lnTo>
                    <a:pt x="0" y="3"/>
                  </a:lnTo>
                  <a:close/>
                  <a:moveTo>
                    <a:pt x="20" y="66"/>
                  </a:moveTo>
                  <a:cubicBezTo>
                    <a:pt x="38" y="66"/>
                    <a:pt x="38" y="66"/>
                    <a:pt x="38" y="66"/>
                  </a:cubicBezTo>
                  <a:cubicBezTo>
                    <a:pt x="59" y="66"/>
                    <a:pt x="72" y="55"/>
                    <a:pt x="72" y="40"/>
                  </a:cubicBezTo>
                  <a:cubicBezTo>
                    <a:pt x="72" y="22"/>
                    <a:pt x="58" y="15"/>
                    <a:pt x="38" y="15"/>
                  </a:cubicBezTo>
                  <a:cubicBezTo>
                    <a:pt x="29" y="15"/>
                    <a:pt x="23" y="16"/>
                    <a:pt x="20" y="16"/>
                  </a:cubicBezTo>
                  <a:lnTo>
                    <a:pt x="20" y="66"/>
                  </a:lnTo>
                  <a:close/>
                  <a:moveTo>
                    <a:pt x="20" y="140"/>
                  </a:moveTo>
                  <a:cubicBezTo>
                    <a:pt x="24" y="141"/>
                    <a:pt x="30" y="141"/>
                    <a:pt x="37" y="141"/>
                  </a:cubicBezTo>
                  <a:cubicBezTo>
                    <a:pt x="58" y="141"/>
                    <a:pt x="77" y="133"/>
                    <a:pt x="77" y="111"/>
                  </a:cubicBezTo>
                  <a:cubicBezTo>
                    <a:pt x="77" y="90"/>
                    <a:pt x="58" y="81"/>
                    <a:pt x="37" y="81"/>
                  </a:cubicBezTo>
                  <a:cubicBezTo>
                    <a:pt x="20" y="81"/>
                    <a:pt x="20" y="81"/>
                    <a:pt x="20" y="81"/>
                  </a:cubicBezTo>
                  <a:lnTo>
                    <a:pt x="20"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Freeform 99"/>
            <p:cNvSpPr>
              <a:spLocks/>
            </p:cNvSpPr>
            <p:nvPr/>
          </p:nvSpPr>
          <p:spPr bwMode="auto">
            <a:xfrm>
              <a:off x="4552226" y="4741286"/>
              <a:ext cx="157542" cy="213422"/>
            </a:xfrm>
            <a:custGeom>
              <a:avLst/>
              <a:gdLst>
                <a:gd name="T0" fmla="*/ 99 w 99"/>
                <a:gd name="T1" fmla="*/ 128 h 134"/>
                <a:gd name="T2" fmla="*/ 64 w 99"/>
                <a:gd name="T3" fmla="*/ 134 h 134"/>
                <a:gd name="T4" fmla="*/ 0 w 99"/>
                <a:gd name="T5" fmla="*/ 68 h 134"/>
                <a:gd name="T6" fmla="*/ 68 w 99"/>
                <a:gd name="T7" fmla="*/ 0 h 134"/>
                <a:gd name="T8" fmla="*/ 99 w 99"/>
                <a:gd name="T9" fmla="*/ 5 h 134"/>
                <a:gd name="T10" fmla="*/ 95 w 99"/>
                <a:gd name="T11" fmla="*/ 19 h 134"/>
                <a:gd name="T12" fmla="*/ 69 w 99"/>
                <a:gd name="T13" fmla="*/ 14 h 134"/>
                <a:gd name="T14" fmla="*/ 18 w 99"/>
                <a:gd name="T15" fmla="*/ 67 h 134"/>
                <a:gd name="T16" fmla="*/ 68 w 99"/>
                <a:gd name="T17" fmla="*/ 119 h 134"/>
                <a:gd name="T18" fmla="*/ 95 w 99"/>
                <a:gd name="T19" fmla="*/ 114 h 134"/>
                <a:gd name="T20" fmla="*/ 99 w 99"/>
                <a:gd name="T21"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99" y="128"/>
                  </a:moveTo>
                  <a:cubicBezTo>
                    <a:pt x="93" y="131"/>
                    <a:pt x="80" y="134"/>
                    <a:pt x="64" y="134"/>
                  </a:cubicBezTo>
                  <a:cubicBezTo>
                    <a:pt x="28" y="134"/>
                    <a:pt x="0" y="111"/>
                    <a:pt x="0" y="68"/>
                  </a:cubicBezTo>
                  <a:cubicBezTo>
                    <a:pt x="0" y="27"/>
                    <a:pt x="28" y="0"/>
                    <a:pt x="68" y="0"/>
                  </a:cubicBezTo>
                  <a:cubicBezTo>
                    <a:pt x="84" y="0"/>
                    <a:pt x="95" y="3"/>
                    <a:pt x="99" y="5"/>
                  </a:cubicBezTo>
                  <a:cubicBezTo>
                    <a:pt x="95" y="19"/>
                    <a:pt x="95" y="19"/>
                    <a:pt x="95" y="19"/>
                  </a:cubicBezTo>
                  <a:cubicBezTo>
                    <a:pt x="89" y="16"/>
                    <a:pt x="80" y="14"/>
                    <a:pt x="69" y="14"/>
                  </a:cubicBezTo>
                  <a:cubicBezTo>
                    <a:pt x="38" y="14"/>
                    <a:pt x="18" y="33"/>
                    <a:pt x="18" y="67"/>
                  </a:cubicBezTo>
                  <a:cubicBezTo>
                    <a:pt x="18" y="99"/>
                    <a:pt x="36" y="119"/>
                    <a:pt x="68" y="119"/>
                  </a:cubicBezTo>
                  <a:cubicBezTo>
                    <a:pt x="78" y="119"/>
                    <a:pt x="89" y="117"/>
                    <a:pt x="95" y="114"/>
                  </a:cubicBezTo>
                  <a:lnTo>
                    <a:pt x="99" y="1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4435345" y="3037274"/>
            <a:ext cx="722020" cy="842870"/>
            <a:chOff x="3918693" y="2872329"/>
            <a:chExt cx="788382" cy="920340"/>
          </a:xfrm>
        </p:grpSpPr>
        <p:sp>
          <p:nvSpPr>
            <p:cNvPr id="237" name="Freeform 73"/>
            <p:cNvSpPr>
              <a:spLocks/>
            </p:cNvSpPr>
            <p:nvPr/>
          </p:nvSpPr>
          <p:spPr bwMode="auto">
            <a:xfrm>
              <a:off x="3918693" y="2872329"/>
              <a:ext cx="788382" cy="920340"/>
            </a:xfrm>
            <a:custGeom>
              <a:avLst/>
              <a:gdLst>
                <a:gd name="T0" fmla="*/ 495 w 495"/>
                <a:gd name="T1" fmla="*/ 247 h 578"/>
                <a:gd name="T2" fmla="*/ 248 w 495"/>
                <a:gd name="T3" fmla="*/ 0 h 578"/>
                <a:gd name="T4" fmla="*/ 0 w 495"/>
                <a:gd name="T5" fmla="*/ 247 h 578"/>
                <a:gd name="T6" fmla="*/ 248 w 495"/>
                <a:gd name="T7" fmla="*/ 494 h 578"/>
                <a:gd name="T8" fmla="*/ 259 w 495"/>
                <a:gd name="T9" fmla="*/ 494 h 578"/>
                <a:gd name="T10" fmla="*/ 359 w 495"/>
                <a:gd name="T11" fmla="*/ 578 h 578"/>
                <a:gd name="T12" fmla="*/ 369 w 495"/>
                <a:gd name="T13" fmla="*/ 462 h 578"/>
                <a:gd name="T14" fmla="*/ 495 w 495"/>
                <a:gd name="T15" fmla="*/ 247 h 5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78">
                  <a:moveTo>
                    <a:pt x="495" y="247"/>
                  </a:moveTo>
                  <a:cubicBezTo>
                    <a:pt x="495" y="110"/>
                    <a:pt x="384" y="0"/>
                    <a:pt x="248" y="0"/>
                  </a:cubicBezTo>
                  <a:cubicBezTo>
                    <a:pt x="111" y="0"/>
                    <a:pt x="0" y="110"/>
                    <a:pt x="0" y="247"/>
                  </a:cubicBezTo>
                  <a:cubicBezTo>
                    <a:pt x="0" y="383"/>
                    <a:pt x="111" y="494"/>
                    <a:pt x="248" y="494"/>
                  </a:cubicBezTo>
                  <a:cubicBezTo>
                    <a:pt x="251" y="494"/>
                    <a:pt x="255" y="494"/>
                    <a:pt x="259" y="494"/>
                  </a:cubicBezTo>
                  <a:cubicBezTo>
                    <a:pt x="359" y="578"/>
                    <a:pt x="359" y="578"/>
                    <a:pt x="359" y="578"/>
                  </a:cubicBezTo>
                  <a:cubicBezTo>
                    <a:pt x="369" y="462"/>
                    <a:pt x="369" y="462"/>
                    <a:pt x="369" y="462"/>
                  </a:cubicBezTo>
                  <a:cubicBezTo>
                    <a:pt x="444" y="419"/>
                    <a:pt x="495" y="339"/>
                    <a:pt x="495" y="247"/>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Freeform 100"/>
            <p:cNvSpPr>
              <a:spLocks noEditPoints="1"/>
            </p:cNvSpPr>
            <p:nvPr/>
          </p:nvSpPr>
          <p:spPr bwMode="auto">
            <a:xfrm>
              <a:off x="4149620" y="3238580"/>
              <a:ext cx="235639" cy="235639"/>
            </a:xfrm>
            <a:custGeom>
              <a:avLst/>
              <a:gdLst>
                <a:gd name="T0" fmla="*/ 148 w 148"/>
                <a:gd name="T1" fmla="*/ 145 h 148"/>
                <a:gd name="T2" fmla="*/ 145 w 148"/>
                <a:gd name="T3" fmla="*/ 148 h 148"/>
                <a:gd name="T4" fmla="*/ 3 w 148"/>
                <a:gd name="T5" fmla="*/ 148 h 148"/>
                <a:gd name="T6" fmla="*/ 0 w 148"/>
                <a:gd name="T7" fmla="*/ 145 h 148"/>
                <a:gd name="T8" fmla="*/ 0 w 148"/>
                <a:gd name="T9" fmla="*/ 3 h 148"/>
                <a:gd name="T10" fmla="*/ 3 w 148"/>
                <a:gd name="T11" fmla="*/ 0 h 148"/>
                <a:gd name="T12" fmla="*/ 145 w 148"/>
                <a:gd name="T13" fmla="*/ 0 h 148"/>
                <a:gd name="T14" fmla="*/ 148 w 148"/>
                <a:gd name="T15" fmla="*/ 3 h 148"/>
                <a:gd name="T16" fmla="*/ 148 w 148"/>
                <a:gd name="T17" fmla="*/ 145 h 148"/>
                <a:gd name="T18" fmla="*/ 4 w 148"/>
                <a:gd name="T19" fmla="*/ 140 h 148"/>
                <a:gd name="T20" fmla="*/ 144 w 148"/>
                <a:gd name="T21" fmla="*/ 140 h 148"/>
                <a:gd name="T22" fmla="*/ 144 w 148"/>
                <a:gd name="T23" fmla="*/ 8 h 148"/>
                <a:gd name="T24" fmla="*/ 4 w 148"/>
                <a:gd name="T25" fmla="*/ 8 h 148"/>
                <a:gd name="T26" fmla="*/ 4 w 148"/>
                <a:gd name="T2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48">
                  <a:moveTo>
                    <a:pt x="148" y="145"/>
                  </a:moveTo>
                  <a:cubicBezTo>
                    <a:pt x="148" y="147"/>
                    <a:pt x="147" y="148"/>
                    <a:pt x="145" y="148"/>
                  </a:cubicBezTo>
                  <a:cubicBezTo>
                    <a:pt x="3" y="148"/>
                    <a:pt x="3" y="148"/>
                    <a:pt x="3" y="148"/>
                  </a:cubicBezTo>
                  <a:cubicBezTo>
                    <a:pt x="1" y="148"/>
                    <a:pt x="0" y="147"/>
                    <a:pt x="0" y="145"/>
                  </a:cubicBezTo>
                  <a:cubicBezTo>
                    <a:pt x="0" y="3"/>
                    <a:pt x="0" y="3"/>
                    <a:pt x="0" y="3"/>
                  </a:cubicBezTo>
                  <a:cubicBezTo>
                    <a:pt x="0" y="1"/>
                    <a:pt x="1" y="0"/>
                    <a:pt x="3" y="0"/>
                  </a:cubicBezTo>
                  <a:cubicBezTo>
                    <a:pt x="145" y="0"/>
                    <a:pt x="145" y="0"/>
                    <a:pt x="145" y="0"/>
                  </a:cubicBezTo>
                  <a:cubicBezTo>
                    <a:pt x="147" y="0"/>
                    <a:pt x="148" y="1"/>
                    <a:pt x="148" y="3"/>
                  </a:cubicBezTo>
                  <a:lnTo>
                    <a:pt x="148" y="145"/>
                  </a:lnTo>
                  <a:close/>
                  <a:moveTo>
                    <a:pt x="4" y="140"/>
                  </a:moveTo>
                  <a:cubicBezTo>
                    <a:pt x="144" y="140"/>
                    <a:pt x="144" y="140"/>
                    <a:pt x="144" y="140"/>
                  </a:cubicBezTo>
                  <a:cubicBezTo>
                    <a:pt x="144" y="8"/>
                    <a:pt x="144" y="8"/>
                    <a:pt x="144" y="8"/>
                  </a:cubicBezTo>
                  <a:cubicBezTo>
                    <a:pt x="4" y="8"/>
                    <a:pt x="4" y="8"/>
                    <a:pt x="4" y="8"/>
                  </a:cubicBezTo>
                  <a:lnTo>
                    <a:pt x="4"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5" name="Freeform 101"/>
            <p:cNvSpPr>
              <a:spLocks/>
            </p:cNvSpPr>
            <p:nvPr/>
          </p:nvSpPr>
          <p:spPr bwMode="auto">
            <a:xfrm>
              <a:off x="4152986" y="3154423"/>
              <a:ext cx="316430" cy="93582"/>
            </a:xfrm>
            <a:custGeom>
              <a:avLst/>
              <a:gdLst>
                <a:gd name="T0" fmla="*/ 144 w 199"/>
                <a:gd name="T1" fmla="*/ 59 h 59"/>
                <a:gd name="T2" fmla="*/ 142 w 199"/>
                <a:gd name="T3" fmla="*/ 59 h 59"/>
                <a:gd name="T4" fmla="*/ 142 w 199"/>
                <a:gd name="T5" fmla="*/ 55 h 59"/>
                <a:gd name="T6" fmla="*/ 190 w 199"/>
                <a:gd name="T7" fmla="*/ 5 h 59"/>
                <a:gd name="T8" fmla="*/ 55 w 199"/>
                <a:gd name="T9" fmla="*/ 5 h 59"/>
                <a:gd name="T10" fmla="*/ 5 w 199"/>
                <a:gd name="T11" fmla="*/ 58 h 59"/>
                <a:gd name="T12" fmla="*/ 1 w 199"/>
                <a:gd name="T13" fmla="*/ 58 h 59"/>
                <a:gd name="T14" fmla="*/ 1 w 199"/>
                <a:gd name="T15" fmla="*/ 54 h 59"/>
                <a:gd name="T16" fmla="*/ 52 w 199"/>
                <a:gd name="T17" fmla="*/ 1 h 59"/>
                <a:gd name="T18" fmla="*/ 54 w 199"/>
                <a:gd name="T19" fmla="*/ 1 h 59"/>
                <a:gd name="T20" fmla="*/ 196 w 199"/>
                <a:gd name="T21" fmla="*/ 1 h 59"/>
                <a:gd name="T22" fmla="*/ 199 w 199"/>
                <a:gd name="T23" fmla="*/ 2 h 59"/>
                <a:gd name="T24" fmla="*/ 198 w 199"/>
                <a:gd name="T25" fmla="*/ 4 h 59"/>
                <a:gd name="T26" fmla="*/ 146 w 199"/>
                <a:gd name="T27" fmla="*/ 59 h 59"/>
                <a:gd name="T28" fmla="*/ 144 w 199"/>
                <a:gd name="T2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59">
                  <a:moveTo>
                    <a:pt x="144" y="59"/>
                  </a:moveTo>
                  <a:cubicBezTo>
                    <a:pt x="144" y="59"/>
                    <a:pt x="143" y="59"/>
                    <a:pt x="142" y="59"/>
                  </a:cubicBezTo>
                  <a:cubicBezTo>
                    <a:pt x="141" y="58"/>
                    <a:pt x="141" y="56"/>
                    <a:pt x="142" y="55"/>
                  </a:cubicBezTo>
                  <a:cubicBezTo>
                    <a:pt x="190" y="5"/>
                    <a:pt x="190" y="5"/>
                    <a:pt x="190" y="5"/>
                  </a:cubicBezTo>
                  <a:cubicBezTo>
                    <a:pt x="55" y="5"/>
                    <a:pt x="55" y="5"/>
                    <a:pt x="55" y="5"/>
                  </a:cubicBezTo>
                  <a:cubicBezTo>
                    <a:pt x="5" y="58"/>
                    <a:pt x="5" y="58"/>
                    <a:pt x="5" y="58"/>
                  </a:cubicBezTo>
                  <a:cubicBezTo>
                    <a:pt x="4" y="59"/>
                    <a:pt x="2" y="59"/>
                    <a:pt x="1" y="58"/>
                  </a:cubicBezTo>
                  <a:cubicBezTo>
                    <a:pt x="0" y="57"/>
                    <a:pt x="0" y="55"/>
                    <a:pt x="1" y="54"/>
                  </a:cubicBezTo>
                  <a:cubicBezTo>
                    <a:pt x="52" y="1"/>
                    <a:pt x="52" y="1"/>
                    <a:pt x="52" y="1"/>
                  </a:cubicBezTo>
                  <a:cubicBezTo>
                    <a:pt x="52" y="0"/>
                    <a:pt x="53" y="1"/>
                    <a:pt x="54" y="1"/>
                  </a:cubicBezTo>
                  <a:cubicBezTo>
                    <a:pt x="196" y="1"/>
                    <a:pt x="196" y="1"/>
                    <a:pt x="196" y="1"/>
                  </a:cubicBezTo>
                  <a:cubicBezTo>
                    <a:pt x="197" y="1"/>
                    <a:pt x="198" y="1"/>
                    <a:pt x="199" y="2"/>
                  </a:cubicBezTo>
                  <a:cubicBezTo>
                    <a:pt x="199" y="3"/>
                    <a:pt x="199" y="3"/>
                    <a:pt x="198" y="4"/>
                  </a:cubicBezTo>
                  <a:cubicBezTo>
                    <a:pt x="146" y="59"/>
                    <a:pt x="146" y="59"/>
                    <a:pt x="146" y="59"/>
                  </a:cubicBezTo>
                  <a:cubicBezTo>
                    <a:pt x="146" y="59"/>
                    <a:pt x="145" y="59"/>
                    <a:pt x="144" y="59"/>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6" name="Freeform 102"/>
            <p:cNvSpPr>
              <a:spLocks/>
            </p:cNvSpPr>
            <p:nvPr/>
          </p:nvSpPr>
          <p:spPr bwMode="auto">
            <a:xfrm>
              <a:off x="4379199" y="3155770"/>
              <a:ext cx="93582" cy="318450"/>
            </a:xfrm>
            <a:custGeom>
              <a:avLst/>
              <a:gdLst>
                <a:gd name="T0" fmla="*/ 3 w 59"/>
                <a:gd name="T1" fmla="*/ 200 h 200"/>
                <a:gd name="T2" fmla="*/ 1 w 59"/>
                <a:gd name="T3" fmla="*/ 199 h 200"/>
                <a:gd name="T4" fmla="*/ 1 w 59"/>
                <a:gd name="T5" fmla="*/ 195 h 200"/>
                <a:gd name="T6" fmla="*/ 53 w 59"/>
                <a:gd name="T7" fmla="*/ 138 h 200"/>
                <a:gd name="T8" fmla="*/ 52 w 59"/>
                <a:gd name="T9" fmla="*/ 2 h 200"/>
                <a:gd name="T10" fmla="*/ 54 w 59"/>
                <a:gd name="T11" fmla="*/ 0 h 200"/>
                <a:gd name="T12" fmla="*/ 57 w 59"/>
                <a:gd name="T13" fmla="*/ 2 h 200"/>
                <a:gd name="T14" fmla="*/ 59 w 59"/>
                <a:gd name="T15" fmla="*/ 139 h 200"/>
                <a:gd name="T16" fmla="*/ 58 w 59"/>
                <a:gd name="T17" fmla="*/ 141 h 200"/>
                <a:gd name="T18" fmla="*/ 5 w 59"/>
                <a:gd name="T19" fmla="*/ 199 h 200"/>
                <a:gd name="T20" fmla="*/ 3 w 59"/>
                <a:gd name="T2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00">
                  <a:moveTo>
                    <a:pt x="3" y="200"/>
                  </a:moveTo>
                  <a:cubicBezTo>
                    <a:pt x="2" y="200"/>
                    <a:pt x="2" y="199"/>
                    <a:pt x="1" y="199"/>
                  </a:cubicBezTo>
                  <a:cubicBezTo>
                    <a:pt x="0" y="198"/>
                    <a:pt x="0" y="196"/>
                    <a:pt x="1" y="195"/>
                  </a:cubicBezTo>
                  <a:cubicBezTo>
                    <a:pt x="53" y="138"/>
                    <a:pt x="53" y="138"/>
                    <a:pt x="53" y="138"/>
                  </a:cubicBezTo>
                  <a:cubicBezTo>
                    <a:pt x="52" y="2"/>
                    <a:pt x="52" y="2"/>
                    <a:pt x="52" y="2"/>
                  </a:cubicBezTo>
                  <a:cubicBezTo>
                    <a:pt x="52" y="1"/>
                    <a:pt x="53" y="0"/>
                    <a:pt x="54" y="0"/>
                  </a:cubicBezTo>
                  <a:cubicBezTo>
                    <a:pt x="56" y="0"/>
                    <a:pt x="57" y="1"/>
                    <a:pt x="57" y="2"/>
                  </a:cubicBezTo>
                  <a:cubicBezTo>
                    <a:pt x="59" y="139"/>
                    <a:pt x="59" y="139"/>
                    <a:pt x="59" y="139"/>
                  </a:cubicBezTo>
                  <a:cubicBezTo>
                    <a:pt x="59" y="140"/>
                    <a:pt x="59" y="140"/>
                    <a:pt x="58" y="141"/>
                  </a:cubicBezTo>
                  <a:cubicBezTo>
                    <a:pt x="5" y="199"/>
                    <a:pt x="5" y="199"/>
                    <a:pt x="5" y="199"/>
                  </a:cubicBezTo>
                  <a:cubicBezTo>
                    <a:pt x="4" y="199"/>
                    <a:pt x="4" y="200"/>
                    <a:pt x="3" y="20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Freeform 103"/>
            <p:cNvSpPr>
              <a:spLocks/>
            </p:cNvSpPr>
            <p:nvPr/>
          </p:nvSpPr>
          <p:spPr bwMode="auto">
            <a:xfrm>
              <a:off x="4235796" y="3154423"/>
              <a:ext cx="9426" cy="20198"/>
            </a:xfrm>
            <a:custGeom>
              <a:avLst/>
              <a:gdLst>
                <a:gd name="T0" fmla="*/ 3 w 6"/>
                <a:gd name="T1" fmla="*/ 13 h 13"/>
                <a:gd name="T2" fmla="*/ 0 w 6"/>
                <a:gd name="T3" fmla="*/ 9 h 13"/>
                <a:gd name="T4" fmla="*/ 0 w 6"/>
                <a:gd name="T5" fmla="*/ 4 h 13"/>
                <a:gd name="T6" fmla="*/ 3 w 6"/>
                <a:gd name="T7" fmla="*/ 1 h 13"/>
                <a:gd name="T8" fmla="*/ 6 w 6"/>
                <a:gd name="T9" fmla="*/ 3 h 13"/>
                <a:gd name="T10" fmla="*/ 6 w 6"/>
                <a:gd name="T11" fmla="*/ 9 h 13"/>
                <a:gd name="T12" fmla="*/ 3 w 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3" y="13"/>
                  </a:moveTo>
                  <a:cubicBezTo>
                    <a:pt x="1" y="13"/>
                    <a:pt x="0" y="11"/>
                    <a:pt x="0" y="9"/>
                  </a:cubicBezTo>
                  <a:cubicBezTo>
                    <a:pt x="0" y="4"/>
                    <a:pt x="0" y="4"/>
                    <a:pt x="0" y="4"/>
                  </a:cubicBezTo>
                  <a:cubicBezTo>
                    <a:pt x="0" y="2"/>
                    <a:pt x="1" y="1"/>
                    <a:pt x="3" y="1"/>
                  </a:cubicBezTo>
                  <a:cubicBezTo>
                    <a:pt x="4" y="0"/>
                    <a:pt x="6" y="2"/>
                    <a:pt x="6" y="3"/>
                  </a:cubicBezTo>
                  <a:cubicBezTo>
                    <a:pt x="6" y="9"/>
                    <a:pt x="6" y="9"/>
                    <a:pt x="6" y="9"/>
                  </a:cubicBezTo>
                  <a:cubicBezTo>
                    <a:pt x="6" y="11"/>
                    <a:pt x="4" y="13"/>
                    <a:pt x="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8" name="Freeform 104"/>
            <p:cNvSpPr>
              <a:spLocks noEditPoints="1"/>
            </p:cNvSpPr>
            <p:nvPr/>
          </p:nvSpPr>
          <p:spPr bwMode="auto">
            <a:xfrm>
              <a:off x="4171837" y="3180007"/>
              <a:ext cx="74731" cy="273342"/>
            </a:xfrm>
            <a:custGeom>
              <a:avLst/>
              <a:gdLst>
                <a:gd name="T0" fmla="*/ 1 w 47"/>
                <a:gd name="T1" fmla="*/ 171 h 172"/>
                <a:gd name="T2" fmla="*/ 8 w 47"/>
                <a:gd name="T3" fmla="*/ 159 h 172"/>
                <a:gd name="T4" fmla="*/ 12 w 47"/>
                <a:gd name="T5" fmla="*/ 163 h 172"/>
                <a:gd name="T6" fmla="*/ 3 w 47"/>
                <a:gd name="T7" fmla="*/ 172 h 172"/>
                <a:gd name="T8" fmla="*/ 15 w 47"/>
                <a:gd name="T9" fmla="*/ 155 h 172"/>
                <a:gd name="T10" fmla="*/ 22 w 47"/>
                <a:gd name="T11" fmla="*/ 144 h 172"/>
                <a:gd name="T12" fmla="*/ 26 w 47"/>
                <a:gd name="T13" fmla="*/ 147 h 172"/>
                <a:gd name="T14" fmla="*/ 17 w 47"/>
                <a:gd name="T15" fmla="*/ 156 h 172"/>
                <a:gd name="T16" fmla="*/ 30 w 47"/>
                <a:gd name="T17" fmla="*/ 139 h 172"/>
                <a:gd name="T18" fmla="*/ 37 w 47"/>
                <a:gd name="T19" fmla="*/ 128 h 172"/>
                <a:gd name="T20" fmla="*/ 41 w 47"/>
                <a:gd name="T21" fmla="*/ 131 h 172"/>
                <a:gd name="T22" fmla="*/ 32 w 47"/>
                <a:gd name="T23" fmla="*/ 140 h 172"/>
                <a:gd name="T24" fmla="*/ 42 w 47"/>
                <a:gd name="T25" fmla="*/ 122 h 172"/>
                <a:gd name="T26" fmla="*/ 45 w 47"/>
                <a:gd name="T27" fmla="*/ 108 h 172"/>
                <a:gd name="T28" fmla="*/ 47 w 47"/>
                <a:gd name="T29" fmla="*/ 122 h 172"/>
                <a:gd name="T30" fmla="*/ 44 w 47"/>
                <a:gd name="T31" fmla="*/ 105 h 172"/>
                <a:gd name="T32" fmla="*/ 42 w 47"/>
                <a:gd name="T33" fmla="*/ 90 h 172"/>
                <a:gd name="T34" fmla="*/ 47 w 47"/>
                <a:gd name="T35" fmla="*/ 89 h 172"/>
                <a:gd name="T36" fmla="*/ 44 w 47"/>
                <a:gd name="T37" fmla="*/ 105 h 172"/>
                <a:gd name="T38" fmla="*/ 41 w 47"/>
                <a:gd name="T39" fmla="*/ 80 h 172"/>
                <a:gd name="T40" fmla="*/ 44 w 47"/>
                <a:gd name="T41" fmla="*/ 65 h 172"/>
                <a:gd name="T42" fmla="*/ 47 w 47"/>
                <a:gd name="T43" fmla="*/ 80 h 172"/>
                <a:gd name="T44" fmla="*/ 44 w 47"/>
                <a:gd name="T45" fmla="*/ 61 h 172"/>
                <a:gd name="T46" fmla="*/ 41 w 47"/>
                <a:gd name="T47" fmla="*/ 47 h 172"/>
                <a:gd name="T48" fmla="*/ 46 w 47"/>
                <a:gd name="T49" fmla="*/ 46 h 172"/>
                <a:gd name="T50" fmla="*/ 44 w 47"/>
                <a:gd name="T51" fmla="*/ 61 h 172"/>
                <a:gd name="T52" fmla="*/ 41 w 47"/>
                <a:gd name="T53" fmla="*/ 35 h 172"/>
                <a:gd name="T54" fmla="*/ 43 w 47"/>
                <a:gd name="T55" fmla="*/ 22 h 172"/>
                <a:gd name="T56" fmla="*/ 46 w 47"/>
                <a:gd name="T57" fmla="*/ 35 h 172"/>
                <a:gd name="T58" fmla="*/ 43 w 47"/>
                <a:gd name="T59" fmla="*/ 37 h 172"/>
                <a:gd name="T60" fmla="*/ 40 w 47"/>
                <a:gd name="T61" fmla="*/ 12 h 172"/>
                <a:gd name="T62" fmla="*/ 43 w 47"/>
                <a:gd name="T63" fmla="*/ 0 h 172"/>
                <a:gd name="T64" fmla="*/ 46 w 47"/>
                <a:gd name="T65"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72">
                  <a:moveTo>
                    <a:pt x="3" y="172"/>
                  </a:moveTo>
                  <a:cubicBezTo>
                    <a:pt x="2" y="172"/>
                    <a:pt x="1" y="172"/>
                    <a:pt x="1" y="171"/>
                  </a:cubicBezTo>
                  <a:cubicBezTo>
                    <a:pt x="0" y="170"/>
                    <a:pt x="0" y="168"/>
                    <a:pt x="1" y="167"/>
                  </a:cubicBezTo>
                  <a:cubicBezTo>
                    <a:pt x="8" y="159"/>
                    <a:pt x="8" y="159"/>
                    <a:pt x="8" y="159"/>
                  </a:cubicBezTo>
                  <a:cubicBezTo>
                    <a:pt x="9" y="158"/>
                    <a:pt x="11" y="158"/>
                    <a:pt x="12" y="159"/>
                  </a:cubicBezTo>
                  <a:cubicBezTo>
                    <a:pt x="13" y="160"/>
                    <a:pt x="13" y="162"/>
                    <a:pt x="12" y="163"/>
                  </a:cubicBezTo>
                  <a:cubicBezTo>
                    <a:pt x="5" y="171"/>
                    <a:pt x="5" y="171"/>
                    <a:pt x="5" y="171"/>
                  </a:cubicBezTo>
                  <a:cubicBezTo>
                    <a:pt x="4" y="171"/>
                    <a:pt x="3" y="172"/>
                    <a:pt x="3" y="172"/>
                  </a:cubicBezTo>
                  <a:close/>
                  <a:moveTo>
                    <a:pt x="17" y="156"/>
                  </a:moveTo>
                  <a:cubicBezTo>
                    <a:pt x="16" y="156"/>
                    <a:pt x="16" y="156"/>
                    <a:pt x="15" y="155"/>
                  </a:cubicBezTo>
                  <a:cubicBezTo>
                    <a:pt x="14" y="154"/>
                    <a:pt x="14" y="153"/>
                    <a:pt x="15" y="151"/>
                  </a:cubicBezTo>
                  <a:cubicBezTo>
                    <a:pt x="22" y="144"/>
                    <a:pt x="22" y="144"/>
                    <a:pt x="22" y="144"/>
                  </a:cubicBezTo>
                  <a:cubicBezTo>
                    <a:pt x="23" y="142"/>
                    <a:pt x="25" y="142"/>
                    <a:pt x="26" y="143"/>
                  </a:cubicBezTo>
                  <a:cubicBezTo>
                    <a:pt x="27" y="144"/>
                    <a:pt x="27" y="146"/>
                    <a:pt x="26" y="147"/>
                  </a:cubicBezTo>
                  <a:cubicBezTo>
                    <a:pt x="19" y="155"/>
                    <a:pt x="19" y="155"/>
                    <a:pt x="19" y="155"/>
                  </a:cubicBezTo>
                  <a:cubicBezTo>
                    <a:pt x="19" y="156"/>
                    <a:pt x="18" y="156"/>
                    <a:pt x="17" y="156"/>
                  </a:cubicBezTo>
                  <a:close/>
                  <a:moveTo>
                    <a:pt x="32" y="140"/>
                  </a:moveTo>
                  <a:cubicBezTo>
                    <a:pt x="31" y="140"/>
                    <a:pt x="30" y="140"/>
                    <a:pt x="30" y="139"/>
                  </a:cubicBezTo>
                  <a:cubicBezTo>
                    <a:pt x="29" y="138"/>
                    <a:pt x="29" y="137"/>
                    <a:pt x="30" y="136"/>
                  </a:cubicBezTo>
                  <a:cubicBezTo>
                    <a:pt x="37" y="128"/>
                    <a:pt x="37" y="128"/>
                    <a:pt x="37" y="128"/>
                  </a:cubicBezTo>
                  <a:cubicBezTo>
                    <a:pt x="38" y="127"/>
                    <a:pt x="40" y="127"/>
                    <a:pt x="41" y="128"/>
                  </a:cubicBezTo>
                  <a:cubicBezTo>
                    <a:pt x="42" y="129"/>
                    <a:pt x="42" y="130"/>
                    <a:pt x="41" y="131"/>
                  </a:cubicBezTo>
                  <a:cubicBezTo>
                    <a:pt x="34" y="139"/>
                    <a:pt x="34" y="139"/>
                    <a:pt x="34" y="139"/>
                  </a:cubicBezTo>
                  <a:cubicBezTo>
                    <a:pt x="33" y="140"/>
                    <a:pt x="32" y="140"/>
                    <a:pt x="32" y="140"/>
                  </a:cubicBezTo>
                  <a:close/>
                  <a:moveTo>
                    <a:pt x="45" y="125"/>
                  </a:moveTo>
                  <a:cubicBezTo>
                    <a:pt x="43" y="125"/>
                    <a:pt x="42" y="123"/>
                    <a:pt x="42" y="122"/>
                  </a:cubicBezTo>
                  <a:cubicBezTo>
                    <a:pt x="42" y="111"/>
                    <a:pt x="42" y="111"/>
                    <a:pt x="42" y="111"/>
                  </a:cubicBezTo>
                  <a:cubicBezTo>
                    <a:pt x="42" y="109"/>
                    <a:pt x="43" y="108"/>
                    <a:pt x="45" y="108"/>
                  </a:cubicBezTo>
                  <a:cubicBezTo>
                    <a:pt x="46" y="108"/>
                    <a:pt x="47" y="109"/>
                    <a:pt x="47" y="110"/>
                  </a:cubicBezTo>
                  <a:cubicBezTo>
                    <a:pt x="47" y="122"/>
                    <a:pt x="47" y="122"/>
                    <a:pt x="47" y="122"/>
                  </a:cubicBezTo>
                  <a:cubicBezTo>
                    <a:pt x="47" y="123"/>
                    <a:pt x="46" y="125"/>
                    <a:pt x="45" y="125"/>
                  </a:cubicBezTo>
                  <a:close/>
                  <a:moveTo>
                    <a:pt x="44" y="105"/>
                  </a:moveTo>
                  <a:cubicBezTo>
                    <a:pt x="43" y="105"/>
                    <a:pt x="42" y="103"/>
                    <a:pt x="42" y="101"/>
                  </a:cubicBezTo>
                  <a:cubicBezTo>
                    <a:pt x="42" y="90"/>
                    <a:pt x="42" y="90"/>
                    <a:pt x="42" y="90"/>
                  </a:cubicBezTo>
                  <a:cubicBezTo>
                    <a:pt x="42" y="88"/>
                    <a:pt x="43" y="87"/>
                    <a:pt x="44" y="87"/>
                  </a:cubicBezTo>
                  <a:cubicBezTo>
                    <a:pt x="46" y="86"/>
                    <a:pt x="47" y="88"/>
                    <a:pt x="47" y="89"/>
                  </a:cubicBezTo>
                  <a:cubicBezTo>
                    <a:pt x="47" y="101"/>
                    <a:pt x="47" y="101"/>
                    <a:pt x="47" y="101"/>
                  </a:cubicBezTo>
                  <a:cubicBezTo>
                    <a:pt x="47" y="103"/>
                    <a:pt x="46" y="105"/>
                    <a:pt x="44" y="105"/>
                  </a:cubicBezTo>
                  <a:close/>
                  <a:moveTo>
                    <a:pt x="44" y="85"/>
                  </a:moveTo>
                  <a:cubicBezTo>
                    <a:pt x="43" y="85"/>
                    <a:pt x="41" y="82"/>
                    <a:pt x="41" y="80"/>
                  </a:cubicBezTo>
                  <a:cubicBezTo>
                    <a:pt x="41" y="69"/>
                    <a:pt x="41" y="69"/>
                    <a:pt x="41" y="69"/>
                  </a:cubicBezTo>
                  <a:cubicBezTo>
                    <a:pt x="41" y="67"/>
                    <a:pt x="42" y="65"/>
                    <a:pt x="44" y="65"/>
                  </a:cubicBezTo>
                  <a:cubicBezTo>
                    <a:pt x="45" y="65"/>
                    <a:pt x="47" y="66"/>
                    <a:pt x="47" y="68"/>
                  </a:cubicBezTo>
                  <a:cubicBezTo>
                    <a:pt x="47" y="80"/>
                    <a:pt x="47" y="80"/>
                    <a:pt x="47" y="80"/>
                  </a:cubicBezTo>
                  <a:cubicBezTo>
                    <a:pt x="47" y="82"/>
                    <a:pt x="46" y="85"/>
                    <a:pt x="44" y="85"/>
                  </a:cubicBezTo>
                  <a:close/>
                  <a:moveTo>
                    <a:pt x="44" y="61"/>
                  </a:moveTo>
                  <a:cubicBezTo>
                    <a:pt x="42" y="61"/>
                    <a:pt x="41" y="59"/>
                    <a:pt x="41" y="58"/>
                  </a:cubicBezTo>
                  <a:cubicBezTo>
                    <a:pt x="41" y="47"/>
                    <a:pt x="41" y="47"/>
                    <a:pt x="41" y="47"/>
                  </a:cubicBezTo>
                  <a:cubicBezTo>
                    <a:pt x="41" y="45"/>
                    <a:pt x="42" y="44"/>
                    <a:pt x="44" y="44"/>
                  </a:cubicBezTo>
                  <a:cubicBezTo>
                    <a:pt x="45" y="43"/>
                    <a:pt x="46" y="45"/>
                    <a:pt x="46" y="46"/>
                  </a:cubicBezTo>
                  <a:cubicBezTo>
                    <a:pt x="47" y="58"/>
                    <a:pt x="47" y="58"/>
                    <a:pt x="47" y="58"/>
                  </a:cubicBezTo>
                  <a:cubicBezTo>
                    <a:pt x="47" y="59"/>
                    <a:pt x="45" y="61"/>
                    <a:pt x="44" y="61"/>
                  </a:cubicBezTo>
                  <a:close/>
                  <a:moveTo>
                    <a:pt x="43" y="37"/>
                  </a:moveTo>
                  <a:cubicBezTo>
                    <a:pt x="42" y="37"/>
                    <a:pt x="41" y="36"/>
                    <a:pt x="41" y="35"/>
                  </a:cubicBezTo>
                  <a:cubicBezTo>
                    <a:pt x="41" y="24"/>
                    <a:pt x="41" y="24"/>
                    <a:pt x="41" y="24"/>
                  </a:cubicBezTo>
                  <a:cubicBezTo>
                    <a:pt x="41" y="23"/>
                    <a:pt x="42" y="22"/>
                    <a:pt x="43" y="22"/>
                  </a:cubicBezTo>
                  <a:cubicBezTo>
                    <a:pt x="45" y="22"/>
                    <a:pt x="46" y="23"/>
                    <a:pt x="46" y="25"/>
                  </a:cubicBezTo>
                  <a:cubicBezTo>
                    <a:pt x="46" y="35"/>
                    <a:pt x="46" y="35"/>
                    <a:pt x="46" y="35"/>
                  </a:cubicBezTo>
                  <a:cubicBezTo>
                    <a:pt x="46" y="36"/>
                    <a:pt x="45" y="37"/>
                    <a:pt x="44" y="37"/>
                  </a:cubicBezTo>
                  <a:lnTo>
                    <a:pt x="43" y="37"/>
                  </a:lnTo>
                  <a:close/>
                  <a:moveTo>
                    <a:pt x="43" y="13"/>
                  </a:moveTo>
                  <a:cubicBezTo>
                    <a:pt x="42" y="13"/>
                    <a:pt x="40" y="14"/>
                    <a:pt x="40" y="12"/>
                  </a:cubicBezTo>
                  <a:cubicBezTo>
                    <a:pt x="40" y="2"/>
                    <a:pt x="40" y="2"/>
                    <a:pt x="40" y="2"/>
                  </a:cubicBezTo>
                  <a:cubicBezTo>
                    <a:pt x="40" y="1"/>
                    <a:pt x="41" y="0"/>
                    <a:pt x="43" y="0"/>
                  </a:cubicBezTo>
                  <a:cubicBezTo>
                    <a:pt x="44" y="0"/>
                    <a:pt x="46" y="1"/>
                    <a:pt x="46" y="3"/>
                  </a:cubicBezTo>
                  <a:cubicBezTo>
                    <a:pt x="46" y="12"/>
                    <a:pt x="46" y="12"/>
                    <a:pt x="46" y="12"/>
                  </a:cubicBezTo>
                  <a:cubicBezTo>
                    <a:pt x="46" y="13"/>
                    <a:pt x="45" y="13"/>
                    <a:pt x="4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Freeform 105"/>
            <p:cNvSpPr>
              <a:spLocks/>
            </p:cNvSpPr>
            <p:nvPr/>
          </p:nvSpPr>
          <p:spPr bwMode="auto">
            <a:xfrm>
              <a:off x="4154332" y="3456715"/>
              <a:ext cx="14138" cy="16158"/>
            </a:xfrm>
            <a:custGeom>
              <a:avLst/>
              <a:gdLst>
                <a:gd name="T0" fmla="*/ 3 w 9"/>
                <a:gd name="T1" fmla="*/ 10 h 10"/>
                <a:gd name="T2" fmla="*/ 1 w 9"/>
                <a:gd name="T3" fmla="*/ 9 h 10"/>
                <a:gd name="T4" fmla="*/ 1 w 9"/>
                <a:gd name="T5" fmla="*/ 5 h 10"/>
                <a:gd name="T6" fmla="*/ 4 w 9"/>
                <a:gd name="T7" fmla="*/ 1 h 10"/>
                <a:gd name="T8" fmla="*/ 8 w 9"/>
                <a:gd name="T9" fmla="*/ 1 h 10"/>
                <a:gd name="T10" fmla="*/ 8 w 9"/>
                <a:gd name="T11" fmla="*/ 5 h 10"/>
                <a:gd name="T12" fmla="*/ 5 w 9"/>
                <a:gd name="T13" fmla="*/ 9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2" y="10"/>
                    <a:pt x="1" y="9"/>
                    <a:pt x="1" y="9"/>
                  </a:cubicBezTo>
                  <a:cubicBezTo>
                    <a:pt x="0" y="8"/>
                    <a:pt x="0" y="6"/>
                    <a:pt x="1" y="5"/>
                  </a:cubicBezTo>
                  <a:cubicBezTo>
                    <a:pt x="4" y="1"/>
                    <a:pt x="4" y="1"/>
                    <a:pt x="4" y="1"/>
                  </a:cubicBezTo>
                  <a:cubicBezTo>
                    <a:pt x="5" y="0"/>
                    <a:pt x="7" y="0"/>
                    <a:pt x="8" y="1"/>
                  </a:cubicBezTo>
                  <a:cubicBezTo>
                    <a:pt x="9" y="2"/>
                    <a:pt x="9" y="4"/>
                    <a:pt x="8" y="5"/>
                  </a:cubicBezTo>
                  <a:cubicBezTo>
                    <a:pt x="5" y="9"/>
                    <a:pt x="5" y="9"/>
                    <a:pt x="5" y="9"/>
                  </a:cubicBezTo>
                  <a:cubicBezTo>
                    <a:pt x="4" y="9"/>
                    <a:pt x="3" y="10"/>
                    <a:pt x="3" y="1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Freeform 106"/>
            <p:cNvSpPr>
              <a:spLocks/>
            </p:cNvSpPr>
            <p:nvPr/>
          </p:nvSpPr>
          <p:spPr bwMode="auto">
            <a:xfrm>
              <a:off x="4238489" y="3372558"/>
              <a:ext cx="17505" cy="6059"/>
            </a:xfrm>
            <a:custGeom>
              <a:avLst/>
              <a:gdLst>
                <a:gd name="T0" fmla="*/ 8 w 11"/>
                <a:gd name="T1" fmla="*/ 4 h 4"/>
                <a:gd name="T2" fmla="*/ 8 w 11"/>
                <a:gd name="T3" fmla="*/ 4 h 4"/>
                <a:gd name="T4" fmla="*/ 3 w 11"/>
                <a:gd name="T5" fmla="*/ 4 h 4"/>
                <a:gd name="T6" fmla="*/ 0 w 11"/>
                <a:gd name="T7" fmla="*/ 2 h 4"/>
                <a:gd name="T8" fmla="*/ 3 w 11"/>
                <a:gd name="T9" fmla="*/ 0 h 4"/>
                <a:gd name="T10" fmla="*/ 3 w 11"/>
                <a:gd name="T11" fmla="*/ 0 h 4"/>
                <a:gd name="T12" fmla="*/ 8 w 11"/>
                <a:gd name="T13" fmla="*/ 0 h 4"/>
                <a:gd name="T14" fmla="*/ 11 w 11"/>
                <a:gd name="T15" fmla="*/ 2 h 4"/>
                <a:gd name="T16" fmla="*/ 8 w 1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8" y="4"/>
                  </a:moveTo>
                  <a:cubicBezTo>
                    <a:pt x="8" y="4"/>
                    <a:pt x="8" y="4"/>
                    <a:pt x="8" y="4"/>
                  </a:cubicBezTo>
                  <a:cubicBezTo>
                    <a:pt x="3" y="4"/>
                    <a:pt x="3" y="4"/>
                    <a:pt x="3" y="4"/>
                  </a:cubicBezTo>
                  <a:cubicBezTo>
                    <a:pt x="1" y="4"/>
                    <a:pt x="0" y="4"/>
                    <a:pt x="0" y="2"/>
                  </a:cubicBezTo>
                  <a:cubicBezTo>
                    <a:pt x="0" y="1"/>
                    <a:pt x="1" y="0"/>
                    <a:pt x="3" y="0"/>
                  </a:cubicBezTo>
                  <a:cubicBezTo>
                    <a:pt x="3" y="0"/>
                    <a:pt x="3" y="0"/>
                    <a:pt x="3" y="0"/>
                  </a:cubicBezTo>
                  <a:cubicBezTo>
                    <a:pt x="8" y="0"/>
                    <a:pt x="8" y="0"/>
                    <a:pt x="8" y="0"/>
                  </a:cubicBezTo>
                  <a:cubicBezTo>
                    <a:pt x="10" y="0"/>
                    <a:pt x="11" y="0"/>
                    <a:pt x="11" y="2"/>
                  </a:cubicBezTo>
                  <a:cubicBezTo>
                    <a:pt x="11" y="3"/>
                    <a:pt x="10" y="4"/>
                    <a:pt x="8"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1" name="Freeform 107"/>
            <p:cNvSpPr>
              <a:spLocks noEditPoints="1"/>
            </p:cNvSpPr>
            <p:nvPr/>
          </p:nvSpPr>
          <p:spPr bwMode="auto">
            <a:xfrm>
              <a:off x="4266093" y="3365826"/>
              <a:ext cx="175046" cy="14138"/>
            </a:xfrm>
            <a:custGeom>
              <a:avLst/>
              <a:gdLst>
                <a:gd name="T0" fmla="*/ 108 w 110"/>
                <a:gd name="T1" fmla="*/ 8 h 9"/>
                <a:gd name="T2" fmla="*/ 107 w 110"/>
                <a:gd name="T3" fmla="*/ 8 h 9"/>
                <a:gd name="T4" fmla="*/ 96 w 110"/>
                <a:gd name="T5" fmla="*/ 9 h 9"/>
                <a:gd name="T6" fmla="*/ 93 w 110"/>
                <a:gd name="T7" fmla="*/ 6 h 9"/>
                <a:gd name="T8" fmla="*/ 96 w 110"/>
                <a:gd name="T9" fmla="*/ 4 h 9"/>
                <a:gd name="T10" fmla="*/ 108 w 110"/>
                <a:gd name="T11" fmla="*/ 4 h 9"/>
                <a:gd name="T12" fmla="*/ 110 w 110"/>
                <a:gd name="T13" fmla="*/ 6 h 9"/>
                <a:gd name="T14" fmla="*/ 108 w 110"/>
                <a:gd name="T15" fmla="*/ 8 h 9"/>
                <a:gd name="T16" fmla="*/ 84 w 110"/>
                <a:gd name="T17" fmla="*/ 8 h 9"/>
                <a:gd name="T18" fmla="*/ 84 w 110"/>
                <a:gd name="T19" fmla="*/ 8 h 9"/>
                <a:gd name="T20" fmla="*/ 73 w 110"/>
                <a:gd name="T21" fmla="*/ 9 h 9"/>
                <a:gd name="T22" fmla="*/ 70 w 110"/>
                <a:gd name="T23" fmla="*/ 4 h 9"/>
                <a:gd name="T24" fmla="*/ 73 w 110"/>
                <a:gd name="T25" fmla="*/ 0 h 9"/>
                <a:gd name="T26" fmla="*/ 73 w 110"/>
                <a:gd name="T27" fmla="*/ 0 h 9"/>
                <a:gd name="T28" fmla="*/ 84 w 110"/>
                <a:gd name="T29" fmla="*/ 2 h 9"/>
                <a:gd name="T30" fmla="*/ 87 w 110"/>
                <a:gd name="T31" fmla="*/ 5 h 9"/>
                <a:gd name="T32" fmla="*/ 84 w 110"/>
                <a:gd name="T33" fmla="*/ 8 h 9"/>
                <a:gd name="T34" fmla="*/ 61 w 110"/>
                <a:gd name="T35" fmla="*/ 8 h 9"/>
                <a:gd name="T36" fmla="*/ 61 w 110"/>
                <a:gd name="T37" fmla="*/ 8 h 9"/>
                <a:gd name="T38" fmla="*/ 49 w 110"/>
                <a:gd name="T39" fmla="*/ 9 h 9"/>
                <a:gd name="T40" fmla="*/ 47 w 110"/>
                <a:gd name="T41" fmla="*/ 4 h 9"/>
                <a:gd name="T42" fmla="*/ 49 w 110"/>
                <a:gd name="T43" fmla="*/ 0 h 9"/>
                <a:gd name="T44" fmla="*/ 49 w 110"/>
                <a:gd name="T45" fmla="*/ 0 h 9"/>
                <a:gd name="T46" fmla="*/ 61 w 110"/>
                <a:gd name="T47" fmla="*/ 2 h 9"/>
                <a:gd name="T48" fmla="*/ 64 w 110"/>
                <a:gd name="T49" fmla="*/ 5 h 9"/>
                <a:gd name="T50" fmla="*/ 61 w 110"/>
                <a:gd name="T51" fmla="*/ 8 h 9"/>
                <a:gd name="T52" fmla="*/ 38 w 110"/>
                <a:gd name="T53" fmla="*/ 8 h 9"/>
                <a:gd name="T54" fmla="*/ 38 w 110"/>
                <a:gd name="T55" fmla="*/ 8 h 9"/>
                <a:gd name="T56" fmla="*/ 26 w 110"/>
                <a:gd name="T57" fmla="*/ 8 h 9"/>
                <a:gd name="T58" fmla="*/ 23 w 110"/>
                <a:gd name="T59" fmla="*/ 4 h 9"/>
                <a:gd name="T60" fmla="*/ 26 w 110"/>
                <a:gd name="T61" fmla="*/ 0 h 9"/>
                <a:gd name="T62" fmla="*/ 26 w 110"/>
                <a:gd name="T63" fmla="*/ 0 h 9"/>
                <a:gd name="T64" fmla="*/ 38 w 110"/>
                <a:gd name="T65" fmla="*/ 2 h 9"/>
                <a:gd name="T66" fmla="*/ 40 w 110"/>
                <a:gd name="T67" fmla="*/ 5 h 9"/>
                <a:gd name="T68" fmla="*/ 38 w 110"/>
                <a:gd name="T69" fmla="*/ 8 h 9"/>
                <a:gd name="T70" fmla="*/ 14 w 110"/>
                <a:gd name="T71" fmla="*/ 8 h 9"/>
                <a:gd name="T72" fmla="*/ 14 w 110"/>
                <a:gd name="T73" fmla="*/ 8 h 9"/>
                <a:gd name="T74" fmla="*/ 3 w 110"/>
                <a:gd name="T75" fmla="*/ 8 h 9"/>
                <a:gd name="T76" fmla="*/ 0 w 110"/>
                <a:gd name="T77" fmla="*/ 4 h 9"/>
                <a:gd name="T78" fmla="*/ 3 w 110"/>
                <a:gd name="T79" fmla="*/ 0 h 9"/>
                <a:gd name="T80" fmla="*/ 3 w 110"/>
                <a:gd name="T81" fmla="*/ 0 h 9"/>
                <a:gd name="T82" fmla="*/ 15 w 110"/>
                <a:gd name="T83" fmla="*/ 2 h 9"/>
                <a:gd name="T84" fmla="*/ 17 w 110"/>
                <a:gd name="T85" fmla="*/ 5 h 9"/>
                <a:gd name="T86" fmla="*/ 14 w 110"/>
                <a:gd name="T8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 h="9">
                  <a:moveTo>
                    <a:pt x="108" y="8"/>
                  </a:moveTo>
                  <a:cubicBezTo>
                    <a:pt x="107" y="8"/>
                    <a:pt x="107" y="8"/>
                    <a:pt x="107" y="8"/>
                  </a:cubicBezTo>
                  <a:cubicBezTo>
                    <a:pt x="96" y="9"/>
                    <a:pt x="96" y="9"/>
                    <a:pt x="96" y="9"/>
                  </a:cubicBezTo>
                  <a:cubicBezTo>
                    <a:pt x="94" y="9"/>
                    <a:pt x="93" y="8"/>
                    <a:pt x="93" y="6"/>
                  </a:cubicBezTo>
                  <a:cubicBezTo>
                    <a:pt x="93" y="5"/>
                    <a:pt x="94" y="4"/>
                    <a:pt x="96" y="4"/>
                  </a:cubicBezTo>
                  <a:cubicBezTo>
                    <a:pt x="108" y="4"/>
                    <a:pt x="108" y="4"/>
                    <a:pt x="108" y="4"/>
                  </a:cubicBezTo>
                  <a:cubicBezTo>
                    <a:pt x="109" y="4"/>
                    <a:pt x="110" y="4"/>
                    <a:pt x="110" y="6"/>
                  </a:cubicBezTo>
                  <a:cubicBezTo>
                    <a:pt x="110" y="8"/>
                    <a:pt x="109" y="8"/>
                    <a:pt x="108" y="8"/>
                  </a:cubicBezTo>
                  <a:close/>
                  <a:moveTo>
                    <a:pt x="84" y="8"/>
                  </a:moveTo>
                  <a:cubicBezTo>
                    <a:pt x="84" y="8"/>
                    <a:pt x="84" y="8"/>
                    <a:pt x="84" y="8"/>
                  </a:cubicBezTo>
                  <a:cubicBezTo>
                    <a:pt x="73" y="9"/>
                    <a:pt x="73" y="9"/>
                    <a:pt x="73" y="9"/>
                  </a:cubicBezTo>
                  <a:cubicBezTo>
                    <a:pt x="71" y="9"/>
                    <a:pt x="70" y="6"/>
                    <a:pt x="70" y="4"/>
                  </a:cubicBezTo>
                  <a:cubicBezTo>
                    <a:pt x="70" y="3"/>
                    <a:pt x="71" y="0"/>
                    <a:pt x="73" y="0"/>
                  </a:cubicBezTo>
                  <a:cubicBezTo>
                    <a:pt x="73" y="0"/>
                    <a:pt x="73" y="0"/>
                    <a:pt x="73" y="0"/>
                  </a:cubicBezTo>
                  <a:cubicBezTo>
                    <a:pt x="84" y="2"/>
                    <a:pt x="84" y="2"/>
                    <a:pt x="84" y="2"/>
                  </a:cubicBezTo>
                  <a:cubicBezTo>
                    <a:pt x="86" y="2"/>
                    <a:pt x="87" y="3"/>
                    <a:pt x="87" y="5"/>
                  </a:cubicBezTo>
                  <a:cubicBezTo>
                    <a:pt x="87" y="6"/>
                    <a:pt x="86" y="8"/>
                    <a:pt x="84" y="8"/>
                  </a:cubicBezTo>
                  <a:close/>
                  <a:moveTo>
                    <a:pt x="61" y="8"/>
                  </a:moveTo>
                  <a:cubicBezTo>
                    <a:pt x="61" y="8"/>
                    <a:pt x="61" y="8"/>
                    <a:pt x="61" y="8"/>
                  </a:cubicBezTo>
                  <a:cubicBezTo>
                    <a:pt x="49" y="9"/>
                    <a:pt x="49" y="9"/>
                    <a:pt x="49" y="9"/>
                  </a:cubicBezTo>
                  <a:cubicBezTo>
                    <a:pt x="48" y="9"/>
                    <a:pt x="47" y="6"/>
                    <a:pt x="47" y="4"/>
                  </a:cubicBezTo>
                  <a:cubicBezTo>
                    <a:pt x="47" y="3"/>
                    <a:pt x="48" y="0"/>
                    <a:pt x="49" y="0"/>
                  </a:cubicBezTo>
                  <a:cubicBezTo>
                    <a:pt x="49" y="0"/>
                    <a:pt x="49" y="0"/>
                    <a:pt x="49" y="0"/>
                  </a:cubicBezTo>
                  <a:cubicBezTo>
                    <a:pt x="61" y="2"/>
                    <a:pt x="61" y="2"/>
                    <a:pt x="61" y="2"/>
                  </a:cubicBezTo>
                  <a:cubicBezTo>
                    <a:pt x="63" y="2"/>
                    <a:pt x="64" y="3"/>
                    <a:pt x="64" y="5"/>
                  </a:cubicBezTo>
                  <a:cubicBezTo>
                    <a:pt x="64" y="6"/>
                    <a:pt x="63" y="8"/>
                    <a:pt x="61" y="8"/>
                  </a:cubicBezTo>
                  <a:close/>
                  <a:moveTo>
                    <a:pt x="38" y="8"/>
                  </a:moveTo>
                  <a:cubicBezTo>
                    <a:pt x="38" y="8"/>
                    <a:pt x="38" y="8"/>
                    <a:pt x="38" y="8"/>
                  </a:cubicBezTo>
                  <a:cubicBezTo>
                    <a:pt x="26" y="8"/>
                    <a:pt x="26" y="8"/>
                    <a:pt x="26" y="8"/>
                  </a:cubicBezTo>
                  <a:cubicBezTo>
                    <a:pt x="25" y="8"/>
                    <a:pt x="23" y="6"/>
                    <a:pt x="23" y="4"/>
                  </a:cubicBezTo>
                  <a:cubicBezTo>
                    <a:pt x="23" y="3"/>
                    <a:pt x="25" y="0"/>
                    <a:pt x="26" y="0"/>
                  </a:cubicBezTo>
                  <a:cubicBezTo>
                    <a:pt x="26" y="0"/>
                    <a:pt x="26" y="0"/>
                    <a:pt x="26" y="0"/>
                  </a:cubicBezTo>
                  <a:cubicBezTo>
                    <a:pt x="38" y="2"/>
                    <a:pt x="38" y="2"/>
                    <a:pt x="38" y="2"/>
                  </a:cubicBezTo>
                  <a:cubicBezTo>
                    <a:pt x="39" y="2"/>
                    <a:pt x="40" y="3"/>
                    <a:pt x="40" y="5"/>
                  </a:cubicBezTo>
                  <a:cubicBezTo>
                    <a:pt x="40" y="6"/>
                    <a:pt x="39" y="8"/>
                    <a:pt x="38" y="8"/>
                  </a:cubicBezTo>
                  <a:close/>
                  <a:moveTo>
                    <a:pt x="14" y="8"/>
                  </a:moveTo>
                  <a:cubicBezTo>
                    <a:pt x="14" y="8"/>
                    <a:pt x="14" y="8"/>
                    <a:pt x="14" y="8"/>
                  </a:cubicBezTo>
                  <a:cubicBezTo>
                    <a:pt x="3" y="8"/>
                    <a:pt x="3" y="8"/>
                    <a:pt x="3" y="8"/>
                  </a:cubicBezTo>
                  <a:cubicBezTo>
                    <a:pt x="1" y="8"/>
                    <a:pt x="0" y="6"/>
                    <a:pt x="0" y="4"/>
                  </a:cubicBezTo>
                  <a:cubicBezTo>
                    <a:pt x="0" y="3"/>
                    <a:pt x="1" y="0"/>
                    <a:pt x="3" y="0"/>
                  </a:cubicBezTo>
                  <a:cubicBezTo>
                    <a:pt x="3" y="0"/>
                    <a:pt x="3" y="0"/>
                    <a:pt x="3" y="0"/>
                  </a:cubicBezTo>
                  <a:cubicBezTo>
                    <a:pt x="15" y="2"/>
                    <a:pt x="15" y="2"/>
                    <a:pt x="15" y="2"/>
                  </a:cubicBezTo>
                  <a:cubicBezTo>
                    <a:pt x="16" y="2"/>
                    <a:pt x="17" y="3"/>
                    <a:pt x="17" y="5"/>
                  </a:cubicBezTo>
                  <a:cubicBezTo>
                    <a:pt x="17" y="6"/>
                    <a:pt x="16" y="8"/>
                    <a:pt x="14" y="8"/>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Freeform 108"/>
            <p:cNvSpPr>
              <a:spLocks/>
            </p:cNvSpPr>
            <p:nvPr/>
          </p:nvSpPr>
          <p:spPr bwMode="auto">
            <a:xfrm>
              <a:off x="4450565" y="3372558"/>
              <a:ext cx="17505" cy="7406"/>
            </a:xfrm>
            <a:custGeom>
              <a:avLst/>
              <a:gdLst>
                <a:gd name="T0" fmla="*/ 9 w 11"/>
                <a:gd name="T1" fmla="*/ 4 h 5"/>
                <a:gd name="T2" fmla="*/ 9 w 11"/>
                <a:gd name="T3" fmla="*/ 4 h 5"/>
                <a:gd name="T4" fmla="*/ 3 w 11"/>
                <a:gd name="T5" fmla="*/ 5 h 5"/>
                <a:gd name="T6" fmla="*/ 0 w 11"/>
                <a:gd name="T7" fmla="*/ 2 h 5"/>
                <a:gd name="T8" fmla="*/ 3 w 11"/>
                <a:gd name="T9" fmla="*/ 0 h 5"/>
                <a:gd name="T10" fmla="*/ 3 w 11"/>
                <a:gd name="T11" fmla="*/ 0 h 5"/>
                <a:gd name="T12" fmla="*/ 9 w 11"/>
                <a:gd name="T13" fmla="*/ 0 h 5"/>
                <a:gd name="T14" fmla="*/ 11 w 11"/>
                <a:gd name="T15" fmla="*/ 2 h 5"/>
                <a:gd name="T16" fmla="*/ 9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9" y="4"/>
                  </a:moveTo>
                  <a:cubicBezTo>
                    <a:pt x="9" y="4"/>
                    <a:pt x="9" y="4"/>
                    <a:pt x="9" y="4"/>
                  </a:cubicBezTo>
                  <a:cubicBezTo>
                    <a:pt x="3" y="5"/>
                    <a:pt x="3" y="5"/>
                    <a:pt x="3" y="5"/>
                  </a:cubicBezTo>
                  <a:cubicBezTo>
                    <a:pt x="2" y="5"/>
                    <a:pt x="0" y="4"/>
                    <a:pt x="0" y="2"/>
                  </a:cubicBezTo>
                  <a:cubicBezTo>
                    <a:pt x="0" y="1"/>
                    <a:pt x="2" y="0"/>
                    <a:pt x="3" y="0"/>
                  </a:cubicBezTo>
                  <a:cubicBezTo>
                    <a:pt x="3" y="0"/>
                    <a:pt x="3" y="0"/>
                    <a:pt x="3" y="0"/>
                  </a:cubicBezTo>
                  <a:cubicBezTo>
                    <a:pt x="9" y="0"/>
                    <a:pt x="9" y="0"/>
                    <a:pt x="9" y="0"/>
                  </a:cubicBezTo>
                  <a:cubicBezTo>
                    <a:pt x="10" y="0"/>
                    <a:pt x="11" y="0"/>
                    <a:pt x="11" y="2"/>
                  </a:cubicBezTo>
                  <a:cubicBezTo>
                    <a:pt x="11" y="3"/>
                    <a:pt x="10" y="4"/>
                    <a:pt x="9"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Freeform 109"/>
            <p:cNvSpPr>
              <a:spLocks noEditPoints="1"/>
            </p:cNvSpPr>
            <p:nvPr/>
          </p:nvSpPr>
          <p:spPr bwMode="auto">
            <a:xfrm>
              <a:off x="4085660" y="3155770"/>
              <a:ext cx="65306" cy="53860"/>
            </a:xfrm>
            <a:custGeom>
              <a:avLst/>
              <a:gdLst>
                <a:gd name="T0" fmla="*/ 2 w 41"/>
                <a:gd name="T1" fmla="*/ 11 h 34"/>
                <a:gd name="T2" fmla="*/ 21 w 41"/>
                <a:gd name="T3" fmla="*/ 0 h 34"/>
                <a:gd name="T4" fmla="*/ 39 w 41"/>
                <a:gd name="T5" fmla="*/ 11 h 34"/>
                <a:gd name="T6" fmla="*/ 39 w 41"/>
                <a:gd name="T7" fmla="*/ 27 h 34"/>
                <a:gd name="T8" fmla="*/ 41 w 41"/>
                <a:gd name="T9" fmla="*/ 33 h 34"/>
                <a:gd name="T10" fmla="*/ 30 w 41"/>
                <a:gd name="T11" fmla="*/ 33 h 34"/>
                <a:gd name="T12" fmla="*/ 29 w 41"/>
                <a:gd name="T13" fmla="*/ 30 h 34"/>
                <a:gd name="T14" fmla="*/ 14 w 41"/>
                <a:gd name="T15" fmla="*/ 34 h 34"/>
                <a:gd name="T16" fmla="*/ 0 w 41"/>
                <a:gd name="T17" fmla="*/ 24 h 34"/>
                <a:gd name="T18" fmla="*/ 13 w 41"/>
                <a:gd name="T19" fmla="*/ 14 h 34"/>
                <a:gd name="T20" fmla="*/ 24 w 41"/>
                <a:gd name="T21" fmla="*/ 13 h 34"/>
                <a:gd name="T22" fmla="*/ 29 w 41"/>
                <a:gd name="T23" fmla="*/ 10 h 34"/>
                <a:gd name="T24" fmla="*/ 20 w 41"/>
                <a:gd name="T25" fmla="*/ 6 h 34"/>
                <a:gd name="T26" fmla="*/ 12 w 41"/>
                <a:gd name="T27" fmla="*/ 11 h 34"/>
                <a:gd name="T28" fmla="*/ 2 w 41"/>
                <a:gd name="T29" fmla="*/ 11 h 34"/>
                <a:gd name="T30" fmla="*/ 29 w 41"/>
                <a:gd name="T31" fmla="*/ 17 h 34"/>
                <a:gd name="T32" fmla="*/ 23 w 41"/>
                <a:gd name="T33" fmla="*/ 19 h 34"/>
                <a:gd name="T34" fmla="*/ 17 w 41"/>
                <a:gd name="T35" fmla="*/ 19 h 34"/>
                <a:gd name="T36" fmla="*/ 11 w 41"/>
                <a:gd name="T37" fmla="*/ 24 h 34"/>
                <a:gd name="T38" fmla="*/ 18 w 41"/>
                <a:gd name="T39" fmla="*/ 28 h 34"/>
                <a:gd name="T40" fmla="*/ 29 w 41"/>
                <a:gd name="T41" fmla="*/ 20 h 34"/>
                <a:gd name="T42" fmla="*/ 29 w 41"/>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34">
                  <a:moveTo>
                    <a:pt x="2" y="11"/>
                  </a:moveTo>
                  <a:cubicBezTo>
                    <a:pt x="3" y="1"/>
                    <a:pt x="12" y="0"/>
                    <a:pt x="21" y="0"/>
                  </a:cubicBezTo>
                  <a:cubicBezTo>
                    <a:pt x="36" y="0"/>
                    <a:pt x="39" y="5"/>
                    <a:pt x="39" y="11"/>
                  </a:cubicBezTo>
                  <a:cubicBezTo>
                    <a:pt x="39" y="27"/>
                    <a:pt x="39" y="27"/>
                    <a:pt x="39" y="27"/>
                  </a:cubicBezTo>
                  <a:cubicBezTo>
                    <a:pt x="39" y="29"/>
                    <a:pt x="40" y="31"/>
                    <a:pt x="41" y="33"/>
                  </a:cubicBezTo>
                  <a:cubicBezTo>
                    <a:pt x="30" y="33"/>
                    <a:pt x="30" y="33"/>
                    <a:pt x="30" y="33"/>
                  </a:cubicBezTo>
                  <a:cubicBezTo>
                    <a:pt x="30" y="32"/>
                    <a:pt x="29" y="31"/>
                    <a:pt x="29" y="30"/>
                  </a:cubicBezTo>
                  <a:cubicBezTo>
                    <a:pt x="26" y="33"/>
                    <a:pt x="19" y="34"/>
                    <a:pt x="14" y="34"/>
                  </a:cubicBezTo>
                  <a:cubicBezTo>
                    <a:pt x="6" y="34"/>
                    <a:pt x="0" y="31"/>
                    <a:pt x="0" y="24"/>
                  </a:cubicBezTo>
                  <a:cubicBezTo>
                    <a:pt x="0" y="16"/>
                    <a:pt x="7" y="14"/>
                    <a:pt x="13" y="14"/>
                  </a:cubicBezTo>
                  <a:cubicBezTo>
                    <a:pt x="24" y="13"/>
                    <a:pt x="24" y="13"/>
                    <a:pt x="24" y="13"/>
                  </a:cubicBezTo>
                  <a:cubicBezTo>
                    <a:pt x="28" y="13"/>
                    <a:pt x="29" y="12"/>
                    <a:pt x="29" y="10"/>
                  </a:cubicBezTo>
                  <a:cubicBezTo>
                    <a:pt x="29" y="7"/>
                    <a:pt x="27" y="6"/>
                    <a:pt x="20" y="6"/>
                  </a:cubicBezTo>
                  <a:cubicBezTo>
                    <a:pt x="16" y="6"/>
                    <a:pt x="14" y="6"/>
                    <a:pt x="12" y="11"/>
                  </a:cubicBezTo>
                  <a:lnTo>
                    <a:pt x="2" y="11"/>
                  </a:lnTo>
                  <a:close/>
                  <a:moveTo>
                    <a:pt x="29" y="17"/>
                  </a:moveTo>
                  <a:cubicBezTo>
                    <a:pt x="27" y="18"/>
                    <a:pt x="25" y="19"/>
                    <a:pt x="23" y="19"/>
                  </a:cubicBezTo>
                  <a:cubicBezTo>
                    <a:pt x="17" y="19"/>
                    <a:pt x="17" y="19"/>
                    <a:pt x="17" y="19"/>
                  </a:cubicBezTo>
                  <a:cubicBezTo>
                    <a:pt x="13" y="20"/>
                    <a:pt x="11" y="21"/>
                    <a:pt x="11" y="24"/>
                  </a:cubicBezTo>
                  <a:cubicBezTo>
                    <a:pt x="11" y="26"/>
                    <a:pt x="14" y="28"/>
                    <a:pt x="18" y="28"/>
                  </a:cubicBezTo>
                  <a:cubicBezTo>
                    <a:pt x="23" y="28"/>
                    <a:pt x="29" y="25"/>
                    <a:pt x="29" y="20"/>
                  </a:cubicBezTo>
                  <a:lnTo>
                    <a:pt x="29" y="17"/>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4" name="Freeform 110"/>
            <p:cNvSpPr>
              <a:spLocks noEditPoints="1"/>
            </p:cNvSpPr>
            <p:nvPr/>
          </p:nvSpPr>
          <p:spPr bwMode="auto">
            <a:xfrm>
              <a:off x="4219638" y="3041317"/>
              <a:ext cx="66652" cy="71365"/>
            </a:xfrm>
            <a:custGeom>
              <a:avLst/>
              <a:gdLst>
                <a:gd name="T0" fmla="*/ 0 w 42"/>
                <a:gd name="T1" fmla="*/ 0 h 45"/>
                <a:gd name="T2" fmla="*/ 11 w 42"/>
                <a:gd name="T3" fmla="*/ 0 h 45"/>
                <a:gd name="T4" fmla="*/ 11 w 42"/>
                <a:gd name="T5" fmla="*/ 15 h 45"/>
                <a:gd name="T6" fmla="*/ 11 w 42"/>
                <a:gd name="T7" fmla="*/ 15 h 45"/>
                <a:gd name="T8" fmla="*/ 24 w 42"/>
                <a:gd name="T9" fmla="*/ 11 h 45"/>
                <a:gd name="T10" fmla="*/ 42 w 42"/>
                <a:gd name="T11" fmla="*/ 28 h 45"/>
                <a:gd name="T12" fmla="*/ 23 w 42"/>
                <a:gd name="T13" fmla="*/ 45 h 45"/>
                <a:gd name="T14" fmla="*/ 11 w 42"/>
                <a:gd name="T15" fmla="*/ 40 h 45"/>
                <a:gd name="T16" fmla="*/ 11 w 42"/>
                <a:gd name="T17" fmla="*/ 40 h 45"/>
                <a:gd name="T18" fmla="*/ 11 w 42"/>
                <a:gd name="T19" fmla="*/ 44 h 45"/>
                <a:gd name="T20" fmla="*/ 0 w 42"/>
                <a:gd name="T21" fmla="*/ 44 h 45"/>
                <a:gd name="T22" fmla="*/ 0 w 42"/>
                <a:gd name="T23" fmla="*/ 0 h 45"/>
                <a:gd name="T24" fmla="*/ 21 w 42"/>
                <a:gd name="T25" fmla="*/ 37 h 45"/>
                <a:gd name="T26" fmla="*/ 31 w 42"/>
                <a:gd name="T27" fmla="*/ 28 h 45"/>
                <a:gd name="T28" fmla="*/ 21 w 42"/>
                <a:gd name="T29" fmla="*/ 18 h 45"/>
                <a:gd name="T30" fmla="*/ 11 w 42"/>
                <a:gd name="T31" fmla="*/ 28 h 45"/>
                <a:gd name="T32" fmla="*/ 21 w 42"/>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5">
                  <a:moveTo>
                    <a:pt x="0" y="0"/>
                  </a:moveTo>
                  <a:cubicBezTo>
                    <a:pt x="11" y="0"/>
                    <a:pt x="11" y="0"/>
                    <a:pt x="11" y="0"/>
                  </a:cubicBezTo>
                  <a:cubicBezTo>
                    <a:pt x="11" y="15"/>
                    <a:pt x="11" y="15"/>
                    <a:pt x="11" y="15"/>
                  </a:cubicBezTo>
                  <a:cubicBezTo>
                    <a:pt x="11" y="15"/>
                    <a:pt x="11" y="15"/>
                    <a:pt x="11" y="15"/>
                  </a:cubicBezTo>
                  <a:cubicBezTo>
                    <a:pt x="13" y="13"/>
                    <a:pt x="18" y="11"/>
                    <a:pt x="24" y="11"/>
                  </a:cubicBezTo>
                  <a:cubicBezTo>
                    <a:pt x="34" y="11"/>
                    <a:pt x="42" y="17"/>
                    <a:pt x="42" y="28"/>
                  </a:cubicBezTo>
                  <a:cubicBezTo>
                    <a:pt x="42" y="39"/>
                    <a:pt x="33" y="45"/>
                    <a:pt x="23" y="45"/>
                  </a:cubicBezTo>
                  <a:cubicBezTo>
                    <a:pt x="18" y="45"/>
                    <a:pt x="15" y="44"/>
                    <a:pt x="11" y="40"/>
                  </a:cubicBezTo>
                  <a:cubicBezTo>
                    <a:pt x="11" y="40"/>
                    <a:pt x="11" y="40"/>
                    <a:pt x="11" y="40"/>
                  </a:cubicBezTo>
                  <a:cubicBezTo>
                    <a:pt x="11" y="44"/>
                    <a:pt x="11" y="44"/>
                    <a:pt x="11" y="44"/>
                  </a:cubicBezTo>
                  <a:cubicBezTo>
                    <a:pt x="0" y="44"/>
                    <a:pt x="0" y="44"/>
                    <a:pt x="0" y="44"/>
                  </a:cubicBezTo>
                  <a:lnTo>
                    <a:pt x="0" y="0"/>
                  </a:lnTo>
                  <a:close/>
                  <a:moveTo>
                    <a:pt x="21" y="37"/>
                  </a:moveTo>
                  <a:cubicBezTo>
                    <a:pt x="26" y="37"/>
                    <a:pt x="31" y="34"/>
                    <a:pt x="31" y="28"/>
                  </a:cubicBezTo>
                  <a:cubicBezTo>
                    <a:pt x="31" y="22"/>
                    <a:pt x="26" y="18"/>
                    <a:pt x="21" y="18"/>
                  </a:cubicBezTo>
                  <a:cubicBezTo>
                    <a:pt x="15" y="18"/>
                    <a:pt x="11" y="22"/>
                    <a:pt x="11" y="28"/>
                  </a:cubicBezTo>
                  <a:cubicBezTo>
                    <a:pt x="11" y="34"/>
                    <a:pt x="15" y="37"/>
                    <a:pt x="21" y="37"/>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5" name="Freeform 111"/>
            <p:cNvSpPr>
              <a:spLocks/>
            </p:cNvSpPr>
            <p:nvPr/>
          </p:nvSpPr>
          <p:spPr bwMode="auto">
            <a:xfrm>
              <a:off x="4469416" y="3076326"/>
              <a:ext cx="65306" cy="55880"/>
            </a:xfrm>
            <a:custGeom>
              <a:avLst/>
              <a:gdLst>
                <a:gd name="T0" fmla="*/ 30 w 41"/>
                <a:gd name="T1" fmla="*/ 13 h 35"/>
                <a:gd name="T2" fmla="*/ 21 w 41"/>
                <a:gd name="T3" fmla="*/ 8 h 35"/>
                <a:gd name="T4" fmla="*/ 11 w 41"/>
                <a:gd name="T5" fmla="*/ 17 h 35"/>
                <a:gd name="T6" fmla="*/ 21 w 41"/>
                <a:gd name="T7" fmla="*/ 27 h 35"/>
                <a:gd name="T8" fmla="*/ 30 w 41"/>
                <a:gd name="T9" fmla="*/ 21 h 35"/>
                <a:gd name="T10" fmla="*/ 41 w 41"/>
                <a:gd name="T11" fmla="*/ 21 h 35"/>
                <a:gd name="T12" fmla="*/ 20 w 41"/>
                <a:gd name="T13" fmla="*/ 35 h 35"/>
                <a:gd name="T14" fmla="*/ 0 w 41"/>
                <a:gd name="T15" fmla="*/ 17 h 35"/>
                <a:gd name="T16" fmla="*/ 21 w 41"/>
                <a:gd name="T17" fmla="*/ 0 h 35"/>
                <a:gd name="T18" fmla="*/ 41 w 41"/>
                <a:gd name="T19" fmla="*/ 13 h 35"/>
                <a:gd name="T20" fmla="*/ 30 w 41"/>
                <a:gd name="T2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5">
                  <a:moveTo>
                    <a:pt x="30" y="13"/>
                  </a:moveTo>
                  <a:cubicBezTo>
                    <a:pt x="29" y="9"/>
                    <a:pt x="25" y="8"/>
                    <a:pt x="21" y="8"/>
                  </a:cubicBezTo>
                  <a:cubicBezTo>
                    <a:pt x="14" y="8"/>
                    <a:pt x="11" y="11"/>
                    <a:pt x="11" y="17"/>
                  </a:cubicBezTo>
                  <a:cubicBezTo>
                    <a:pt x="11" y="24"/>
                    <a:pt x="14" y="27"/>
                    <a:pt x="21" y="27"/>
                  </a:cubicBezTo>
                  <a:cubicBezTo>
                    <a:pt x="26" y="27"/>
                    <a:pt x="29" y="25"/>
                    <a:pt x="30" y="21"/>
                  </a:cubicBezTo>
                  <a:cubicBezTo>
                    <a:pt x="41" y="21"/>
                    <a:pt x="41" y="21"/>
                    <a:pt x="41" y="21"/>
                  </a:cubicBezTo>
                  <a:cubicBezTo>
                    <a:pt x="39" y="32"/>
                    <a:pt x="31" y="35"/>
                    <a:pt x="20" y="35"/>
                  </a:cubicBezTo>
                  <a:cubicBezTo>
                    <a:pt x="8" y="35"/>
                    <a:pt x="0" y="30"/>
                    <a:pt x="0" y="17"/>
                  </a:cubicBezTo>
                  <a:cubicBezTo>
                    <a:pt x="0" y="5"/>
                    <a:pt x="8" y="0"/>
                    <a:pt x="21" y="0"/>
                  </a:cubicBezTo>
                  <a:cubicBezTo>
                    <a:pt x="29" y="0"/>
                    <a:pt x="39" y="2"/>
                    <a:pt x="41" y="13"/>
                  </a:cubicBezTo>
                  <a:lnTo>
                    <a:pt x="30" y="1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5001371" y="2202421"/>
            <a:ext cx="654196" cy="763331"/>
            <a:chOff x="4536741" y="1960742"/>
            <a:chExt cx="714324" cy="833490"/>
          </a:xfrm>
        </p:grpSpPr>
        <p:sp>
          <p:nvSpPr>
            <p:cNvPr id="235" name="Freeform 71"/>
            <p:cNvSpPr>
              <a:spLocks/>
            </p:cNvSpPr>
            <p:nvPr/>
          </p:nvSpPr>
          <p:spPr bwMode="auto">
            <a:xfrm>
              <a:off x="4536741" y="1960742"/>
              <a:ext cx="714324" cy="833490"/>
            </a:xfrm>
            <a:custGeom>
              <a:avLst/>
              <a:gdLst>
                <a:gd name="T0" fmla="*/ 449 w 449"/>
                <a:gd name="T1" fmla="*/ 224 h 524"/>
                <a:gd name="T2" fmla="*/ 225 w 449"/>
                <a:gd name="T3" fmla="*/ 0 h 524"/>
                <a:gd name="T4" fmla="*/ 0 w 449"/>
                <a:gd name="T5" fmla="*/ 224 h 524"/>
                <a:gd name="T6" fmla="*/ 225 w 449"/>
                <a:gd name="T7" fmla="*/ 448 h 524"/>
                <a:gd name="T8" fmla="*/ 235 w 449"/>
                <a:gd name="T9" fmla="*/ 448 h 524"/>
                <a:gd name="T10" fmla="*/ 325 w 449"/>
                <a:gd name="T11" fmla="*/ 524 h 524"/>
                <a:gd name="T12" fmla="*/ 335 w 449"/>
                <a:gd name="T13" fmla="*/ 419 h 524"/>
                <a:gd name="T14" fmla="*/ 449 w 449"/>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9" h="524">
                  <a:moveTo>
                    <a:pt x="449" y="224"/>
                  </a:moveTo>
                  <a:cubicBezTo>
                    <a:pt x="449" y="100"/>
                    <a:pt x="348" y="0"/>
                    <a:pt x="225" y="0"/>
                  </a:cubicBezTo>
                  <a:cubicBezTo>
                    <a:pt x="101" y="0"/>
                    <a:pt x="0" y="100"/>
                    <a:pt x="0" y="224"/>
                  </a:cubicBezTo>
                  <a:cubicBezTo>
                    <a:pt x="0" y="348"/>
                    <a:pt x="101" y="448"/>
                    <a:pt x="225" y="448"/>
                  </a:cubicBezTo>
                  <a:cubicBezTo>
                    <a:pt x="228" y="448"/>
                    <a:pt x="231" y="448"/>
                    <a:pt x="235" y="448"/>
                  </a:cubicBezTo>
                  <a:cubicBezTo>
                    <a:pt x="325" y="524"/>
                    <a:pt x="325" y="524"/>
                    <a:pt x="325" y="524"/>
                  </a:cubicBezTo>
                  <a:cubicBezTo>
                    <a:pt x="335" y="419"/>
                    <a:pt x="335" y="419"/>
                    <a:pt x="335" y="419"/>
                  </a:cubicBezTo>
                  <a:cubicBezTo>
                    <a:pt x="403" y="380"/>
                    <a:pt x="449" y="307"/>
                    <a:pt x="449" y="22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Freeform 112"/>
            <p:cNvSpPr>
              <a:spLocks noEditPoints="1"/>
            </p:cNvSpPr>
            <p:nvPr/>
          </p:nvSpPr>
          <p:spPr bwMode="auto">
            <a:xfrm>
              <a:off x="4649848" y="2145214"/>
              <a:ext cx="508981" cy="379043"/>
            </a:xfrm>
            <a:custGeom>
              <a:avLst/>
              <a:gdLst>
                <a:gd name="T0" fmla="*/ 318 w 320"/>
                <a:gd name="T1" fmla="*/ 85 h 238"/>
                <a:gd name="T2" fmla="*/ 50 w 320"/>
                <a:gd name="T3" fmla="*/ 237 h 238"/>
                <a:gd name="T4" fmla="*/ 44 w 320"/>
                <a:gd name="T5" fmla="*/ 235 h 238"/>
                <a:gd name="T6" fmla="*/ 1 w 320"/>
                <a:gd name="T7" fmla="*/ 158 h 238"/>
                <a:gd name="T8" fmla="*/ 2 w 320"/>
                <a:gd name="T9" fmla="*/ 153 h 238"/>
                <a:gd name="T10" fmla="*/ 270 w 320"/>
                <a:gd name="T11" fmla="*/ 1 h 238"/>
                <a:gd name="T12" fmla="*/ 276 w 320"/>
                <a:gd name="T13" fmla="*/ 3 h 238"/>
                <a:gd name="T14" fmla="*/ 319 w 320"/>
                <a:gd name="T15" fmla="*/ 80 h 238"/>
                <a:gd name="T16" fmla="*/ 318 w 320"/>
                <a:gd name="T17" fmla="*/ 85 h 238"/>
                <a:gd name="T18" fmla="*/ 49 w 320"/>
                <a:gd name="T19" fmla="*/ 228 h 238"/>
                <a:gd name="T20" fmla="*/ 310 w 320"/>
                <a:gd name="T21" fmla="*/ 80 h 238"/>
                <a:gd name="T22" fmla="*/ 271 w 320"/>
                <a:gd name="T23" fmla="*/ 10 h 238"/>
                <a:gd name="T24" fmla="*/ 10 w 320"/>
                <a:gd name="T25" fmla="*/ 158 h 238"/>
                <a:gd name="T26" fmla="*/ 49 w 320"/>
                <a:gd name="T27" fmla="*/ 2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8">
                  <a:moveTo>
                    <a:pt x="318" y="85"/>
                  </a:moveTo>
                  <a:cubicBezTo>
                    <a:pt x="50" y="237"/>
                    <a:pt x="50" y="237"/>
                    <a:pt x="50" y="237"/>
                  </a:cubicBezTo>
                  <a:cubicBezTo>
                    <a:pt x="48" y="238"/>
                    <a:pt x="45" y="237"/>
                    <a:pt x="44" y="235"/>
                  </a:cubicBezTo>
                  <a:cubicBezTo>
                    <a:pt x="1" y="158"/>
                    <a:pt x="1" y="158"/>
                    <a:pt x="1" y="158"/>
                  </a:cubicBezTo>
                  <a:cubicBezTo>
                    <a:pt x="0" y="157"/>
                    <a:pt x="0" y="154"/>
                    <a:pt x="2" y="153"/>
                  </a:cubicBezTo>
                  <a:cubicBezTo>
                    <a:pt x="270" y="1"/>
                    <a:pt x="270" y="1"/>
                    <a:pt x="270" y="1"/>
                  </a:cubicBezTo>
                  <a:cubicBezTo>
                    <a:pt x="272" y="0"/>
                    <a:pt x="275" y="1"/>
                    <a:pt x="276" y="3"/>
                  </a:cubicBezTo>
                  <a:cubicBezTo>
                    <a:pt x="319" y="80"/>
                    <a:pt x="319" y="80"/>
                    <a:pt x="319" y="80"/>
                  </a:cubicBezTo>
                  <a:cubicBezTo>
                    <a:pt x="320" y="81"/>
                    <a:pt x="320" y="84"/>
                    <a:pt x="318" y="85"/>
                  </a:cubicBezTo>
                  <a:close/>
                  <a:moveTo>
                    <a:pt x="49" y="228"/>
                  </a:moveTo>
                  <a:cubicBezTo>
                    <a:pt x="310" y="80"/>
                    <a:pt x="310" y="80"/>
                    <a:pt x="310" y="80"/>
                  </a:cubicBezTo>
                  <a:cubicBezTo>
                    <a:pt x="271" y="10"/>
                    <a:pt x="271" y="10"/>
                    <a:pt x="271" y="10"/>
                  </a:cubicBezTo>
                  <a:cubicBezTo>
                    <a:pt x="10" y="158"/>
                    <a:pt x="10" y="158"/>
                    <a:pt x="10" y="158"/>
                  </a:cubicBezTo>
                  <a:lnTo>
                    <a:pt x="49" y="2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Freeform 113"/>
            <p:cNvSpPr>
              <a:spLocks/>
            </p:cNvSpPr>
            <p:nvPr/>
          </p:nvSpPr>
          <p:spPr bwMode="auto">
            <a:xfrm>
              <a:off x="4698996" y="2358636"/>
              <a:ext cx="45781" cy="70019"/>
            </a:xfrm>
            <a:custGeom>
              <a:avLst/>
              <a:gdLst>
                <a:gd name="T0" fmla="*/ 26 w 29"/>
                <a:gd name="T1" fmla="*/ 43 h 44"/>
                <a:gd name="T2" fmla="*/ 21 w 29"/>
                <a:gd name="T3" fmla="*/ 42 h 44"/>
                <a:gd name="T4" fmla="*/ 1 w 29"/>
                <a:gd name="T5" fmla="*/ 7 h 44"/>
                <a:gd name="T6" fmla="*/ 3 w 29"/>
                <a:gd name="T7" fmla="*/ 1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2"/>
                  </a:cubicBezTo>
                  <a:cubicBezTo>
                    <a:pt x="1" y="7"/>
                    <a:pt x="1" y="7"/>
                    <a:pt x="1" y="7"/>
                  </a:cubicBezTo>
                  <a:cubicBezTo>
                    <a:pt x="0" y="5"/>
                    <a:pt x="1" y="2"/>
                    <a:pt x="3" y="1"/>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Freeform 114"/>
            <p:cNvSpPr>
              <a:spLocks/>
            </p:cNvSpPr>
            <p:nvPr/>
          </p:nvSpPr>
          <p:spPr bwMode="auto">
            <a:xfrm>
              <a:off x="4765648" y="2321607"/>
              <a:ext cx="46455" cy="70019"/>
            </a:xfrm>
            <a:custGeom>
              <a:avLst/>
              <a:gdLst>
                <a:gd name="T0" fmla="*/ 26 w 29"/>
                <a:gd name="T1" fmla="*/ 42 h 44"/>
                <a:gd name="T2" fmla="*/ 21 w 29"/>
                <a:gd name="T3" fmla="*/ 41 h 44"/>
                <a:gd name="T4" fmla="*/ 1 w 29"/>
                <a:gd name="T5" fmla="*/ 6 h 44"/>
                <a:gd name="T6" fmla="*/ 2 w 29"/>
                <a:gd name="T7" fmla="*/ 1 h 44"/>
                <a:gd name="T8" fmla="*/ 8 w 29"/>
                <a:gd name="T9" fmla="*/ 2 h 44"/>
                <a:gd name="T10" fmla="*/ 28 w 29"/>
                <a:gd name="T11" fmla="*/ 37 h 44"/>
                <a:gd name="T12" fmla="*/ 26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2"/>
                  </a:moveTo>
                  <a:cubicBezTo>
                    <a:pt x="24" y="44"/>
                    <a:pt x="22" y="43"/>
                    <a:pt x="21" y="41"/>
                  </a:cubicBezTo>
                  <a:cubicBezTo>
                    <a:pt x="1" y="6"/>
                    <a:pt x="1" y="6"/>
                    <a:pt x="1" y="6"/>
                  </a:cubicBezTo>
                  <a:cubicBezTo>
                    <a:pt x="0" y="4"/>
                    <a:pt x="1" y="2"/>
                    <a:pt x="2" y="1"/>
                  </a:cubicBezTo>
                  <a:cubicBezTo>
                    <a:pt x="4" y="0"/>
                    <a:pt x="7" y="0"/>
                    <a:pt x="8" y="2"/>
                  </a:cubicBezTo>
                  <a:cubicBezTo>
                    <a:pt x="28" y="37"/>
                    <a:pt x="28" y="37"/>
                    <a:pt x="28" y="37"/>
                  </a:cubicBezTo>
                  <a:cubicBezTo>
                    <a:pt x="29" y="39"/>
                    <a:pt x="28" y="41"/>
                    <a:pt x="26" y="42"/>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9" name="Freeform 115"/>
            <p:cNvSpPr>
              <a:spLocks/>
            </p:cNvSpPr>
            <p:nvPr/>
          </p:nvSpPr>
          <p:spPr bwMode="auto">
            <a:xfrm>
              <a:off x="4840379" y="2285251"/>
              <a:ext cx="46455" cy="70019"/>
            </a:xfrm>
            <a:custGeom>
              <a:avLst/>
              <a:gdLst>
                <a:gd name="T0" fmla="*/ 26 w 29"/>
                <a:gd name="T1" fmla="*/ 43 h 44"/>
                <a:gd name="T2" fmla="*/ 21 w 29"/>
                <a:gd name="T3" fmla="*/ 42 h 44"/>
                <a:gd name="T4" fmla="*/ 1 w 29"/>
                <a:gd name="T5" fmla="*/ 7 h 44"/>
                <a:gd name="T6" fmla="*/ 3 w 29"/>
                <a:gd name="T7" fmla="*/ 2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4"/>
                    <a:pt x="21" y="42"/>
                  </a:cubicBezTo>
                  <a:cubicBezTo>
                    <a:pt x="1" y="7"/>
                    <a:pt x="1" y="7"/>
                    <a:pt x="1" y="7"/>
                  </a:cubicBezTo>
                  <a:cubicBezTo>
                    <a:pt x="0" y="5"/>
                    <a:pt x="1" y="3"/>
                    <a:pt x="3" y="2"/>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0" name="Freeform 116"/>
            <p:cNvSpPr>
              <a:spLocks/>
            </p:cNvSpPr>
            <p:nvPr/>
          </p:nvSpPr>
          <p:spPr bwMode="auto">
            <a:xfrm>
              <a:off x="4732658" y="2339111"/>
              <a:ext cx="55207" cy="87523"/>
            </a:xfrm>
            <a:custGeom>
              <a:avLst/>
              <a:gdLst>
                <a:gd name="T0" fmla="*/ 32 w 35"/>
                <a:gd name="T1" fmla="*/ 54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4"/>
                  </a:moveTo>
                  <a:cubicBezTo>
                    <a:pt x="30" y="55"/>
                    <a:pt x="28" y="54"/>
                    <a:pt x="27" y="52"/>
                  </a:cubicBezTo>
                  <a:cubicBezTo>
                    <a:pt x="1" y="7"/>
                    <a:pt x="1" y="7"/>
                    <a:pt x="1" y="7"/>
                  </a:cubicBezTo>
                  <a:cubicBezTo>
                    <a:pt x="0" y="5"/>
                    <a:pt x="1" y="3"/>
                    <a:pt x="3" y="1"/>
                  </a:cubicBezTo>
                  <a:cubicBezTo>
                    <a:pt x="4" y="0"/>
                    <a:pt x="7" y="1"/>
                    <a:pt x="8" y="3"/>
                  </a:cubicBezTo>
                  <a:cubicBezTo>
                    <a:pt x="34" y="48"/>
                    <a:pt x="34" y="48"/>
                    <a:pt x="34" y="48"/>
                  </a:cubicBezTo>
                  <a:cubicBezTo>
                    <a:pt x="35" y="50"/>
                    <a:pt x="34" y="53"/>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1" name="Freeform 117"/>
            <p:cNvSpPr>
              <a:spLocks/>
            </p:cNvSpPr>
            <p:nvPr/>
          </p:nvSpPr>
          <p:spPr bwMode="auto">
            <a:xfrm>
              <a:off x="4802677" y="2307468"/>
              <a:ext cx="53860" cy="87523"/>
            </a:xfrm>
            <a:custGeom>
              <a:avLst/>
              <a:gdLst>
                <a:gd name="T0" fmla="*/ 32 w 34"/>
                <a:gd name="T1" fmla="*/ 54 h 55"/>
                <a:gd name="T2" fmla="*/ 26 w 34"/>
                <a:gd name="T3" fmla="*/ 52 h 55"/>
                <a:gd name="T4" fmla="*/ 1 w 34"/>
                <a:gd name="T5" fmla="*/ 7 h 55"/>
                <a:gd name="T6" fmla="*/ 2 w 34"/>
                <a:gd name="T7" fmla="*/ 1 h 55"/>
                <a:gd name="T8" fmla="*/ 8 w 34"/>
                <a:gd name="T9" fmla="*/ 3 h 55"/>
                <a:gd name="T10" fmla="*/ 33 w 34"/>
                <a:gd name="T11" fmla="*/ 48 h 55"/>
                <a:gd name="T12" fmla="*/ 32 w 34"/>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4" h="55">
                  <a:moveTo>
                    <a:pt x="32" y="54"/>
                  </a:moveTo>
                  <a:cubicBezTo>
                    <a:pt x="30" y="55"/>
                    <a:pt x="27" y="54"/>
                    <a:pt x="26" y="52"/>
                  </a:cubicBezTo>
                  <a:cubicBezTo>
                    <a:pt x="1" y="7"/>
                    <a:pt x="1" y="7"/>
                    <a:pt x="1" y="7"/>
                  </a:cubicBezTo>
                  <a:cubicBezTo>
                    <a:pt x="0" y="5"/>
                    <a:pt x="0" y="2"/>
                    <a:pt x="2" y="1"/>
                  </a:cubicBezTo>
                  <a:cubicBezTo>
                    <a:pt x="4" y="0"/>
                    <a:pt x="7" y="1"/>
                    <a:pt x="8" y="3"/>
                  </a:cubicBezTo>
                  <a:cubicBezTo>
                    <a:pt x="33" y="48"/>
                    <a:pt x="33" y="48"/>
                    <a:pt x="33" y="48"/>
                  </a:cubicBezTo>
                  <a:cubicBezTo>
                    <a:pt x="34" y="50"/>
                    <a:pt x="34" y="52"/>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2" name="Freeform 118"/>
            <p:cNvSpPr>
              <a:spLocks/>
            </p:cNvSpPr>
            <p:nvPr/>
          </p:nvSpPr>
          <p:spPr bwMode="auto">
            <a:xfrm>
              <a:off x="4918477" y="2242163"/>
              <a:ext cx="46455" cy="70019"/>
            </a:xfrm>
            <a:custGeom>
              <a:avLst/>
              <a:gdLst>
                <a:gd name="T0" fmla="*/ 26 w 29"/>
                <a:gd name="T1" fmla="*/ 43 h 44"/>
                <a:gd name="T2" fmla="*/ 21 w 29"/>
                <a:gd name="T3" fmla="*/ 41 h 44"/>
                <a:gd name="T4" fmla="*/ 1 w 29"/>
                <a:gd name="T5" fmla="*/ 6 h 44"/>
                <a:gd name="T6" fmla="*/ 2 w 29"/>
                <a:gd name="T7" fmla="*/ 1 h 44"/>
                <a:gd name="T8" fmla="*/ 8 w 29"/>
                <a:gd name="T9" fmla="*/ 3 h 44"/>
                <a:gd name="T10" fmla="*/ 28 w 29"/>
                <a:gd name="T11" fmla="*/ 37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1"/>
                  </a:cubicBezTo>
                  <a:cubicBezTo>
                    <a:pt x="1" y="6"/>
                    <a:pt x="1" y="6"/>
                    <a:pt x="1" y="6"/>
                  </a:cubicBezTo>
                  <a:cubicBezTo>
                    <a:pt x="0" y="5"/>
                    <a:pt x="1" y="2"/>
                    <a:pt x="2" y="1"/>
                  </a:cubicBezTo>
                  <a:cubicBezTo>
                    <a:pt x="4" y="0"/>
                    <a:pt x="7" y="1"/>
                    <a:pt x="8" y="3"/>
                  </a:cubicBezTo>
                  <a:cubicBezTo>
                    <a:pt x="28" y="37"/>
                    <a:pt x="28" y="37"/>
                    <a:pt x="28" y="37"/>
                  </a:cubicBezTo>
                  <a:cubicBezTo>
                    <a:pt x="29" y="39"/>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3" name="Freeform 119"/>
            <p:cNvSpPr>
              <a:spLocks/>
            </p:cNvSpPr>
            <p:nvPr/>
          </p:nvSpPr>
          <p:spPr bwMode="auto">
            <a:xfrm>
              <a:off x="4878755" y="2264380"/>
              <a:ext cx="55880" cy="86177"/>
            </a:xfrm>
            <a:custGeom>
              <a:avLst/>
              <a:gdLst>
                <a:gd name="T0" fmla="*/ 33 w 35"/>
                <a:gd name="T1" fmla="*/ 53 h 54"/>
                <a:gd name="T2" fmla="*/ 27 w 35"/>
                <a:gd name="T3" fmla="*/ 51 h 54"/>
                <a:gd name="T4" fmla="*/ 2 w 35"/>
                <a:gd name="T5" fmla="*/ 6 h 54"/>
                <a:gd name="T6" fmla="*/ 3 w 35"/>
                <a:gd name="T7" fmla="*/ 1 h 54"/>
                <a:gd name="T8" fmla="*/ 9 w 35"/>
                <a:gd name="T9" fmla="*/ 2 h 54"/>
                <a:gd name="T10" fmla="*/ 34 w 35"/>
                <a:gd name="T11" fmla="*/ 48 h 54"/>
                <a:gd name="T12" fmla="*/ 33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3" y="53"/>
                  </a:moveTo>
                  <a:cubicBezTo>
                    <a:pt x="31" y="54"/>
                    <a:pt x="28" y="53"/>
                    <a:pt x="27" y="51"/>
                  </a:cubicBezTo>
                  <a:cubicBezTo>
                    <a:pt x="2" y="6"/>
                    <a:pt x="2" y="6"/>
                    <a:pt x="2" y="6"/>
                  </a:cubicBezTo>
                  <a:cubicBezTo>
                    <a:pt x="0" y="4"/>
                    <a:pt x="1" y="2"/>
                    <a:pt x="3" y="1"/>
                  </a:cubicBezTo>
                  <a:cubicBezTo>
                    <a:pt x="5" y="0"/>
                    <a:pt x="7" y="0"/>
                    <a:pt x="9" y="2"/>
                  </a:cubicBezTo>
                  <a:cubicBezTo>
                    <a:pt x="34" y="48"/>
                    <a:pt x="34" y="48"/>
                    <a:pt x="34" y="48"/>
                  </a:cubicBezTo>
                  <a:cubicBezTo>
                    <a:pt x="35" y="49"/>
                    <a:pt x="35" y="52"/>
                    <a:pt x="33"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4" name="Freeform 120"/>
            <p:cNvSpPr>
              <a:spLocks/>
            </p:cNvSpPr>
            <p:nvPr/>
          </p:nvSpPr>
          <p:spPr bwMode="auto">
            <a:xfrm>
              <a:off x="4996574" y="2197728"/>
              <a:ext cx="44435" cy="70019"/>
            </a:xfrm>
            <a:custGeom>
              <a:avLst/>
              <a:gdLst>
                <a:gd name="T0" fmla="*/ 26 w 28"/>
                <a:gd name="T1" fmla="*/ 43 h 44"/>
                <a:gd name="T2" fmla="*/ 20 w 28"/>
                <a:gd name="T3" fmla="*/ 42 h 44"/>
                <a:gd name="T4" fmla="*/ 1 w 28"/>
                <a:gd name="T5" fmla="*/ 7 h 44"/>
                <a:gd name="T6" fmla="*/ 2 w 28"/>
                <a:gd name="T7" fmla="*/ 1 h 44"/>
                <a:gd name="T8" fmla="*/ 8 w 28"/>
                <a:gd name="T9" fmla="*/ 3 h 44"/>
                <a:gd name="T10" fmla="*/ 27 w 28"/>
                <a:gd name="T11" fmla="*/ 38 h 44"/>
                <a:gd name="T12" fmla="*/ 26 w 28"/>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8" h="44">
                  <a:moveTo>
                    <a:pt x="26" y="43"/>
                  </a:moveTo>
                  <a:cubicBezTo>
                    <a:pt x="24" y="44"/>
                    <a:pt x="21" y="44"/>
                    <a:pt x="20" y="42"/>
                  </a:cubicBezTo>
                  <a:cubicBezTo>
                    <a:pt x="1" y="7"/>
                    <a:pt x="1" y="7"/>
                    <a:pt x="1" y="7"/>
                  </a:cubicBezTo>
                  <a:cubicBezTo>
                    <a:pt x="0" y="5"/>
                    <a:pt x="0" y="3"/>
                    <a:pt x="2" y="1"/>
                  </a:cubicBezTo>
                  <a:cubicBezTo>
                    <a:pt x="4" y="0"/>
                    <a:pt x="7" y="1"/>
                    <a:pt x="8" y="3"/>
                  </a:cubicBezTo>
                  <a:cubicBezTo>
                    <a:pt x="27" y="38"/>
                    <a:pt x="27" y="38"/>
                    <a:pt x="27" y="38"/>
                  </a:cubicBezTo>
                  <a:cubicBezTo>
                    <a:pt x="28"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5" name="Freeform 121"/>
            <p:cNvSpPr>
              <a:spLocks/>
            </p:cNvSpPr>
            <p:nvPr/>
          </p:nvSpPr>
          <p:spPr bwMode="auto">
            <a:xfrm>
              <a:off x="4956852" y="2219945"/>
              <a:ext cx="55880" cy="87523"/>
            </a:xfrm>
            <a:custGeom>
              <a:avLst/>
              <a:gdLst>
                <a:gd name="T0" fmla="*/ 32 w 35"/>
                <a:gd name="T1" fmla="*/ 53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3"/>
                  </a:moveTo>
                  <a:cubicBezTo>
                    <a:pt x="30" y="55"/>
                    <a:pt x="28" y="54"/>
                    <a:pt x="27" y="52"/>
                  </a:cubicBezTo>
                  <a:cubicBezTo>
                    <a:pt x="1" y="7"/>
                    <a:pt x="1" y="7"/>
                    <a:pt x="1" y="7"/>
                  </a:cubicBezTo>
                  <a:cubicBezTo>
                    <a:pt x="0" y="5"/>
                    <a:pt x="1" y="2"/>
                    <a:pt x="3" y="1"/>
                  </a:cubicBezTo>
                  <a:cubicBezTo>
                    <a:pt x="5" y="0"/>
                    <a:pt x="7" y="1"/>
                    <a:pt x="8" y="3"/>
                  </a:cubicBezTo>
                  <a:cubicBezTo>
                    <a:pt x="34" y="48"/>
                    <a:pt x="34" y="48"/>
                    <a:pt x="34" y="48"/>
                  </a:cubicBezTo>
                  <a:cubicBezTo>
                    <a:pt x="35" y="50"/>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6" name="Freeform 122"/>
            <p:cNvSpPr>
              <a:spLocks/>
            </p:cNvSpPr>
            <p:nvPr/>
          </p:nvSpPr>
          <p:spPr bwMode="auto">
            <a:xfrm>
              <a:off x="5034950" y="2176857"/>
              <a:ext cx="55880" cy="86177"/>
            </a:xfrm>
            <a:custGeom>
              <a:avLst/>
              <a:gdLst>
                <a:gd name="T0" fmla="*/ 32 w 35"/>
                <a:gd name="T1" fmla="*/ 53 h 54"/>
                <a:gd name="T2" fmla="*/ 27 w 35"/>
                <a:gd name="T3" fmla="*/ 51 h 54"/>
                <a:gd name="T4" fmla="*/ 1 w 35"/>
                <a:gd name="T5" fmla="*/ 6 h 54"/>
                <a:gd name="T6" fmla="*/ 3 w 35"/>
                <a:gd name="T7" fmla="*/ 1 h 54"/>
                <a:gd name="T8" fmla="*/ 8 w 35"/>
                <a:gd name="T9" fmla="*/ 2 h 54"/>
                <a:gd name="T10" fmla="*/ 34 w 35"/>
                <a:gd name="T11" fmla="*/ 47 h 54"/>
                <a:gd name="T12" fmla="*/ 32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2" y="53"/>
                  </a:moveTo>
                  <a:cubicBezTo>
                    <a:pt x="30" y="54"/>
                    <a:pt x="28" y="53"/>
                    <a:pt x="27" y="51"/>
                  </a:cubicBezTo>
                  <a:cubicBezTo>
                    <a:pt x="1" y="6"/>
                    <a:pt x="1" y="6"/>
                    <a:pt x="1" y="6"/>
                  </a:cubicBezTo>
                  <a:cubicBezTo>
                    <a:pt x="0" y="4"/>
                    <a:pt x="1" y="2"/>
                    <a:pt x="3" y="1"/>
                  </a:cubicBezTo>
                  <a:cubicBezTo>
                    <a:pt x="4" y="0"/>
                    <a:pt x="7" y="0"/>
                    <a:pt x="8" y="2"/>
                  </a:cubicBezTo>
                  <a:cubicBezTo>
                    <a:pt x="34" y="47"/>
                    <a:pt x="34" y="47"/>
                    <a:pt x="34" y="47"/>
                  </a:cubicBezTo>
                  <a:cubicBezTo>
                    <a:pt x="35" y="49"/>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8609655" y="2455132"/>
            <a:ext cx="2183543" cy="695451"/>
            <a:chOff x="8854418" y="2347395"/>
            <a:chExt cx="2384237" cy="759371"/>
          </a:xfrm>
        </p:grpSpPr>
        <p:sp>
          <p:nvSpPr>
            <p:cNvPr id="287" name="TextBox 286"/>
            <p:cNvSpPr txBox="1"/>
            <p:nvPr/>
          </p:nvSpPr>
          <p:spPr>
            <a:xfrm>
              <a:off x="9360407" y="2347395"/>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8" name="Rectangle 287"/>
            <p:cNvSpPr/>
            <p:nvPr/>
          </p:nvSpPr>
          <p:spPr>
            <a:xfrm>
              <a:off x="8854418"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9" name="Group 288"/>
          <p:cNvGrpSpPr/>
          <p:nvPr/>
        </p:nvGrpSpPr>
        <p:grpSpPr>
          <a:xfrm>
            <a:off x="9574287" y="2054325"/>
            <a:ext cx="254276" cy="253518"/>
            <a:chOff x="2138511" y="2464802"/>
            <a:chExt cx="354012" cy="352956"/>
          </a:xfrm>
          <a:solidFill>
            <a:schemeClr val="accent4"/>
          </a:solidFill>
        </p:grpSpPr>
        <p:sp>
          <p:nvSpPr>
            <p:cNvPr id="290"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1"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8609655" y="3839220"/>
            <a:ext cx="2183543" cy="725430"/>
            <a:chOff x="8854418" y="3858698"/>
            <a:chExt cx="2384237" cy="792106"/>
          </a:xfrm>
        </p:grpSpPr>
        <p:sp>
          <p:nvSpPr>
            <p:cNvPr id="292" name="TextBox 291"/>
            <p:cNvSpPr txBox="1"/>
            <p:nvPr/>
          </p:nvSpPr>
          <p:spPr>
            <a:xfrm>
              <a:off x="9360407" y="3858698"/>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3" name="Rectangle 292"/>
            <p:cNvSpPr/>
            <p:nvPr/>
          </p:nvSpPr>
          <p:spPr>
            <a:xfrm>
              <a:off x="8854418" y="4181713"/>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4" name="Group 293"/>
          <p:cNvGrpSpPr/>
          <p:nvPr/>
        </p:nvGrpSpPr>
        <p:grpSpPr>
          <a:xfrm>
            <a:off x="9574287" y="3468393"/>
            <a:ext cx="254276" cy="253518"/>
            <a:chOff x="2138511" y="2464802"/>
            <a:chExt cx="354012" cy="352956"/>
          </a:xfrm>
          <a:solidFill>
            <a:schemeClr val="tx2"/>
          </a:solidFill>
        </p:grpSpPr>
        <p:sp>
          <p:nvSpPr>
            <p:cNvPr id="295"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6"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212093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56"/>
                                        </p:tgtEl>
                                        <p:attrNameLst>
                                          <p:attrName>style.visibility</p:attrName>
                                        </p:attrNameLst>
                                      </p:cBhvr>
                                      <p:to>
                                        <p:strVal val="visible"/>
                                      </p:to>
                                    </p:set>
                                    <p:anim calcmode="lin" valueType="num">
                                      <p:cBhvr>
                                        <p:cTn id="59" dur="500" fill="hold"/>
                                        <p:tgtEl>
                                          <p:spTgt spid="156"/>
                                        </p:tgtEl>
                                        <p:attrNameLst>
                                          <p:attrName>ppt_w</p:attrName>
                                        </p:attrNameLst>
                                      </p:cBhvr>
                                      <p:tavLst>
                                        <p:tav tm="0">
                                          <p:val>
                                            <p:fltVal val="0"/>
                                          </p:val>
                                        </p:tav>
                                        <p:tav tm="100000">
                                          <p:val>
                                            <p:strVal val="#ppt_w"/>
                                          </p:val>
                                        </p:tav>
                                      </p:tavLst>
                                    </p:anim>
                                    <p:anim calcmode="lin" valueType="num">
                                      <p:cBhvr>
                                        <p:cTn id="60" dur="500" fill="hold"/>
                                        <p:tgtEl>
                                          <p:spTgt spid="156"/>
                                        </p:tgtEl>
                                        <p:attrNameLst>
                                          <p:attrName>ppt_h</p:attrName>
                                        </p:attrNameLst>
                                      </p:cBhvr>
                                      <p:tavLst>
                                        <p:tav tm="0">
                                          <p:val>
                                            <p:fltVal val="0"/>
                                          </p:val>
                                        </p:tav>
                                        <p:tav tm="100000">
                                          <p:val>
                                            <p:strVal val="#ppt_h"/>
                                          </p:val>
                                        </p:tav>
                                      </p:tavLst>
                                    </p:anim>
                                    <p:animEffect transition="in" filter="fade">
                                      <p:cBhvr>
                                        <p:cTn id="61" dur="500"/>
                                        <p:tgtEl>
                                          <p:spTgt spid="156"/>
                                        </p:tgtEl>
                                      </p:cBhvr>
                                    </p:animEffect>
                                  </p:childTnLst>
                                </p:cTn>
                              </p:par>
                              <p:par>
                                <p:cTn id="62" presetID="12" presetClass="entr" presetSubtype="1"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61"/>
                                        </p:tgtEl>
                                        <p:attrNameLst>
                                          <p:attrName>style.visibility</p:attrName>
                                        </p:attrNameLst>
                                      </p:cBhvr>
                                      <p:to>
                                        <p:strVal val="visible"/>
                                      </p:to>
                                    </p:set>
                                    <p:anim calcmode="lin" valueType="num">
                                      <p:cBhvr>
                                        <p:cTn id="69" dur="500" fill="hold"/>
                                        <p:tgtEl>
                                          <p:spTgt spid="161"/>
                                        </p:tgtEl>
                                        <p:attrNameLst>
                                          <p:attrName>ppt_w</p:attrName>
                                        </p:attrNameLst>
                                      </p:cBhvr>
                                      <p:tavLst>
                                        <p:tav tm="0">
                                          <p:val>
                                            <p:fltVal val="0"/>
                                          </p:val>
                                        </p:tav>
                                        <p:tav tm="100000">
                                          <p:val>
                                            <p:strVal val="#ppt_w"/>
                                          </p:val>
                                        </p:tav>
                                      </p:tavLst>
                                    </p:anim>
                                    <p:anim calcmode="lin" valueType="num">
                                      <p:cBhvr>
                                        <p:cTn id="70" dur="500" fill="hold"/>
                                        <p:tgtEl>
                                          <p:spTgt spid="161"/>
                                        </p:tgtEl>
                                        <p:attrNameLst>
                                          <p:attrName>ppt_h</p:attrName>
                                        </p:attrNameLst>
                                      </p:cBhvr>
                                      <p:tavLst>
                                        <p:tav tm="0">
                                          <p:val>
                                            <p:fltVal val="0"/>
                                          </p:val>
                                        </p:tav>
                                        <p:tav tm="100000">
                                          <p:val>
                                            <p:strVal val="#ppt_h"/>
                                          </p:val>
                                        </p:tav>
                                      </p:tavLst>
                                    </p:anim>
                                    <p:animEffect transition="in" filter="fade">
                                      <p:cBhvr>
                                        <p:cTn id="71" dur="500"/>
                                        <p:tgtEl>
                                          <p:spTgt spid="161"/>
                                        </p:tgtEl>
                                      </p:cBhvr>
                                    </p:animEffect>
                                  </p:childTnLst>
                                </p:cTn>
                              </p:par>
                              <p:par>
                                <p:cTn id="72" presetID="1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66"/>
                                        </p:tgtEl>
                                        <p:attrNameLst>
                                          <p:attrName>style.visibility</p:attrName>
                                        </p:attrNameLst>
                                      </p:cBhvr>
                                      <p:to>
                                        <p:strVal val="visible"/>
                                      </p:to>
                                    </p:set>
                                    <p:anim calcmode="lin" valueType="num">
                                      <p:cBhvr>
                                        <p:cTn id="79" dur="500" fill="hold"/>
                                        <p:tgtEl>
                                          <p:spTgt spid="166"/>
                                        </p:tgtEl>
                                        <p:attrNameLst>
                                          <p:attrName>ppt_w</p:attrName>
                                        </p:attrNameLst>
                                      </p:cBhvr>
                                      <p:tavLst>
                                        <p:tav tm="0">
                                          <p:val>
                                            <p:fltVal val="0"/>
                                          </p:val>
                                        </p:tav>
                                        <p:tav tm="100000">
                                          <p:val>
                                            <p:strVal val="#ppt_w"/>
                                          </p:val>
                                        </p:tav>
                                      </p:tavLst>
                                    </p:anim>
                                    <p:anim calcmode="lin" valueType="num">
                                      <p:cBhvr>
                                        <p:cTn id="80" dur="500" fill="hold"/>
                                        <p:tgtEl>
                                          <p:spTgt spid="166"/>
                                        </p:tgtEl>
                                        <p:attrNameLst>
                                          <p:attrName>ppt_h</p:attrName>
                                        </p:attrNameLst>
                                      </p:cBhvr>
                                      <p:tavLst>
                                        <p:tav tm="0">
                                          <p:val>
                                            <p:fltVal val="0"/>
                                          </p:val>
                                        </p:tav>
                                        <p:tav tm="100000">
                                          <p:val>
                                            <p:strVal val="#ppt_h"/>
                                          </p:val>
                                        </p:tav>
                                      </p:tavLst>
                                    </p:anim>
                                    <p:animEffect transition="in" filter="fade">
                                      <p:cBhvr>
                                        <p:cTn id="81" dur="500"/>
                                        <p:tgtEl>
                                          <p:spTgt spid="166"/>
                                        </p:tgtEl>
                                      </p:cBhvr>
                                    </p:animEffect>
                                  </p:childTnLst>
                                </p:cTn>
                              </p:par>
                              <p:par>
                                <p:cTn id="82" presetID="12" presetClass="entr" presetSubtype="1"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p:tgtEl>
                                          <p:spTgt spid="19"/>
                                        </p:tgtEl>
                                        <p:attrNameLst>
                                          <p:attrName>ppt_y</p:attrName>
                                        </p:attrNameLst>
                                      </p:cBhvr>
                                      <p:tavLst>
                                        <p:tav tm="0">
                                          <p:val>
                                            <p:strVal val="#ppt_y-#ppt_h*1.125000"/>
                                          </p:val>
                                        </p:tav>
                                        <p:tav tm="100000">
                                          <p:val>
                                            <p:strVal val="#ppt_y"/>
                                          </p:val>
                                        </p:tav>
                                      </p:tavLst>
                                    </p:anim>
                                    <p:animEffect transition="in" filter="wipe(down)">
                                      <p:cBhvr>
                                        <p:cTn id="85" dur="500"/>
                                        <p:tgtEl>
                                          <p:spTgt spid="19"/>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289"/>
                                        </p:tgtEl>
                                        <p:attrNameLst>
                                          <p:attrName>style.visibility</p:attrName>
                                        </p:attrNameLst>
                                      </p:cBhvr>
                                      <p:to>
                                        <p:strVal val="visible"/>
                                      </p:to>
                                    </p:set>
                                    <p:anim calcmode="lin" valueType="num">
                                      <p:cBhvr>
                                        <p:cTn id="89" dur="500" fill="hold"/>
                                        <p:tgtEl>
                                          <p:spTgt spid="289"/>
                                        </p:tgtEl>
                                        <p:attrNameLst>
                                          <p:attrName>ppt_w</p:attrName>
                                        </p:attrNameLst>
                                      </p:cBhvr>
                                      <p:tavLst>
                                        <p:tav tm="0">
                                          <p:val>
                                            <p:fltVal val="0"/>
                                          </p:val>
                                        </p:tav>
                                        <p:tav tm="100000">
                                          <p:val>
                                            <p:strVal val="#ppt_w"/>
                                          </p:val>
                                        </p:tav>
                                      </p:tavLst>
                                    </p:anim>
                                    <p:anim calcmode="lin" valueType="num">
                                      <p:cBhvr>
                                        <p:cTn id="90" dur="500" fill="hold"/>
                                        <p:tgtEl>
                                          <p:spTgt spid="289"/>
                                        </p:tgtEl>
                                        <p:attrNameLst>
                                          <p:attrName>ppt_h</p:attrName>
                                        </p:attrNameLst>
                                      </p:cBhvr>
                                      <p:tavLst>
                                        <p:tav tm="0">
                                          <p:val>
                                            <p:fltVal val="0"/>
                                          </p:val>
                                        </p:tav>
                                        <p:tav tm="100000">
                                          <p:val>
                                            <p:strVal val="#ppt_h"/>
                                          </p:val>
                                        </p:tav>
                                      </p:tavLst>
                                    </p:anim>
                                    <p:animEffect transition="in" filter="fade">
                                      <p:cBhvr>
                                        <p:cTn id="91" dur="500"/>
                                        <p:tgtEl>
                                          <p:spTgt spid="289"/>
                                        </p:tgtEl>
                                      </p:cBhvr>
                                    </p:animEffect>
                                  </p:childTnLst>
                                </p:cTn>
                              </p:par>
                              <p:par>
                                <p:cTn id="92" presetID="12" presetClass="entr" presetSubtype="1" fill="hold"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down)">
                                      <p:cBhvr>
                                        <p:cTn id="95" dur="500"/>
                                        <p:tgtEl>
                                          <p:spTgt spid="20"/>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294"/>
                                        </p:tgtEl>
                                        <p:attrNameLst>
                                          <p:attrName>style.visibility</p:attrName>
                                        </p:attrNameLst>
                                      </p:cBhvr>
                                      <p:to>
                                        <p:strVal val="visible"/>
                                      </p:to>
                                    </p:set>
                                    <p:anim calcmode="lin" valueType="num">
                                      <p:cBhvr>
                                        <p:cTn id="99" dur="500" fill="hold"/>
                                        <p:tgtEl>
                                          <p:spTgt spid="294"/>
                                        </p:tgtEl>
                                        <p:attrNameLst>
                                          <p:attrName>ppt_w</p:attrName>
                                        </p:attrNameLst>
                                      </p:cBhvr>
                                      <p:tavLst>
                                        <p:tav tm="0">
                                          <p:val>
                                            <p:fltVal val="0"/>
                                          </p:val>
                                        </p:tav>
                                        <p:tav tm="100000">
                                          <p:val>
                                            <p:strVal val="#ppt_w"/>
                                          </p:val>
                                        </p:tav>
                                      </p:tavLst>
                                    </p:anim>
                                    <p:anim calcmode="lin" valueType="num">
                                      <p:cBhvr>
                                        <p:cTn id="100" dur="500" fill="hold"/>
                                        <p:tgtEl>
                                          <p:spTgt spid="294"/>
                                        </p:tgtEl>
                                        <p:attrNameLst>
                                          <p:attrName>ppt_h</p:attrName>
                                        </p:attrNameLst>
                                      </p:cBhvr>
                                      <p:tavLst>
                                        <p:tav tm="0">
                                          <p:val>
                                            <p:fltVal val="0"/>
                                          </p:val>
                                        </p:tav>
                                        <p:tav tm="100000">
                                          <p:val>
                                            <p:strVal val="#ppt_h"/>
                                          </p:val>
                                        </p:tav>
                                      </p:tavLst>
                                    </p:anim>
                                    <p:animEffect transition="in" filter="fade">
                                      <p:cBhvr>
                                        <p:cTn id="101" dur="500"/>
                                        <p:tgtEl>
                                          <p:spTgt spid="294"/>
                                        </p:tgtEl>
                                      </p:cBhvr>
                                    </p:animEffect>
                                  </p:childTnLst>
                                </p:cTn>
                              </p:par>
                              <p:par>
                                <p:cTn id="102" presetID="12" presetClass="entr" presetSubtype="1"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p:tgtEl>
                                          <p:spTgt spid="21"/>
                                        </p:tgtEl>
                                        <p:attrNameLst>
                                          <p:attrName>ppt_y</p:attrName>
                                        </p:attrNameLst>
                                      </p:cBhvr>
                                      <p:tavLst>
                                        <p:tav tm="0">
                                          <p:val>
                                            <p:strVal val="#ppt_y-#ppt_h*1.125000"/>
                                          </p:val>
                                        </p:tav>
                                        <p:tav tm="100000">
                                          <p:val>
                                            <p:strVal val="#ppt_y"/>
                                          </p:val>
                                        </p:tav>
                                      </p:tavLst>
                                    </p:anim>
                                    <p:animEffect transition="in" filter="wipe(down)">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5123156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 y="0"/>
            <a:ext cx="12858749" cy="7232649"/>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259"/>
          <p:cNvSpPr>
            <a:spLocks noChangeArrowheads="1"/>
          </p:cNvSpPr>
          <p:nvPr/>
        </p:nvSpPr>
        <p:spPr bwMode="auto">
          <a:xfrm>
            <a:off x="5205239" y="2264425"/>
            <a:ext cx="3672408"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dirty="0">
                <a:solidFill>
                  <a:schemeClr val="accent1"/>
                </a:solidFill>
                <a:latin typeface="Arial" panose="020B0604020202020204" pitchFamily="34" charset="0"/>
                <a:cs typeface="Arial" panose="020B0604020202020204" pitchFamily="34" charset="0"/>
              </a:rPr>
              <a:t>感谢聆听，批评指导</a:t>
            </a:r>
          </a:p>
        </p:txBody>
      </p:sp>
      <p:sp>
        <p:nvSpPr>
          <p:cNvPr id="14" name="矩形 259"/>
          <p:cNvSpPr>
            <a:spLocks noChangeArrowheads="1"/>
          </p:cNvSpPr>
          <p:nvPr/>
        </p:nvSpPr>
        <p:spPr bwMode="auto">
          <a:xfrm>
            <a:off x="5205239" y="2730635"/>
            <a:ext cx="6984776" cy="123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000" b="1" dirty="0" smtClean="0">
                <a:solidFill>
                  <a:schemeClr val="accent1"/>
                </a:solidFill>
                <a:cs typeface="Arial" panose="020B0604020202020204" pitchFamily="34" charset="0"/>
              </a:rPr>
              <a:t>THANK YOU</a:t>
            </a:r>
            <a:endParaRPr lang="zh-CN" altLang="en-US" sz="4000" b="1" dirty="0">
              <a:solidFill>
                <a:schemeClr val="accent1"/>
              </a:solidFill>
              <a:cs typeface="Arial" panose="020B0604020202020204" pitchFamily="34" charset="0"/>
            </a:endParaRPr>
          </a:p>
        </p:txBody>
      </p:sp>
      <p:sp>
        <p:nvSpPr>
          <p:cNvPr id="15" name="矩形 259"/>
          <p:cNvSpPr>
            <a:spLocks noChangeArrowheads="1"/>
          </p:cNvSpPr>
          <p:nvPr/>
        </p:nvSpPr>
        <p:spPr bwMode="auto">
          <a:xfrm>
            <a:off x="5205239" y="3920107"/>
            <a:ext cx="6984776"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 b="1"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600" b="1" dirty="0">
              <a:solidFill>
                <a:schemeClr val="accent1"/>
              </a:solidFill>
              <a:cs typeface="Arial" panose="020B0604020202020204" pitchFamily="34" charset="0"/>
            </a:endParaRPr>
          </a:p>
        </p:txBody>
      </p:sp>
      <p:sp>
        <p:nvSpPr>
          <p:cNvPr id="19" name="矩形 259"/>
          <p:cNvSpPr>
            <a:spLocks noChangeArrowheads="1"/>
          </p:cNvSpPr>
          <p:nvPr/>
        </p:nvSpPr>
        <p:spPr bwMode="auto">
          <a:xfrm>
            <a:off x="5205239" y="5220451"/>
            <a:ext cx="1848920"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20" name="矩形 259"/>
          <p:cNvSpPr>
            <a:spLocks noChangeArrowheads="1"/>
          </p:cNvSpPr>
          <p:nvPr/>
        </p:nvSpPr>
        <p:spPr bwMode="auto">
          <a:xfrm>
            <a:off x="8257904" y="5220451"/>
            <a:ext cx="1972142" cy="257369"/>
          </a:xfrm>
          <a:prstGeom prst="rect">
            <a:avLst/>
          </a:prstGeom>
          <a:noFill/>
          <a:ln w="9525">
            <a:solidFill>
              <a:schemeClr val="accent1"/>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30176" y="1096565"/>
            <a:ext cx="2213174" cy="2231728"/>
          </a:xfrm>
          <a:prstGeom prst="rect">
            <a:avLst/>
          </a:prstGeom>
        </p:spPr>
      </p:pic>
    </p:spTree>
    <p:extLst>
      <p:ext uri="{BB962C8B-B14F-4D97-AF65-F5344CB8AC3E}">
        <p14:creationId xmlns:p14="http://schemas.microsoft.com/office/powerpoint/2010/main" val="4168416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3"/>
                                        </p:tgtEl>
                                        <p:attrNameLst>
                                          <p:attrName>ppt_y</p:attrName>
                                        </p:attrNameLst>
                                      </p:cBhvr>
                                      <p:tavLst>
                                        <p:tav tm="0">
                                          <p:val>
                                            <p:strVal val="#ppt_y"/>
                                          </p:val>
                                        </p:tav>
                                        <p:tav tm="100000">
                                          <p:val>
                                            <p:strVal val="#ppt_y"/>
                                          </p:val>
                                        </p:tav>
                                      </p:tavLst>
                                    </p:anim>
                                    <p:anim calcmode="lin" valueType="num">
                                      <p:cBhvr>
                                        <p:cTn id="1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3"/>
                                        </p:tgtEl>
                                      </p:cBhvr>
                                    </p:animEffect>
                                  </p:childTnLst>
                                </p:cTn>
                              </p:par>
                            </p:childTnLst>
                          </p:cTn>
                        </p:par>
                        <p:par>
                          <p:cTn id="22" fill="hold">
                            <p:stCondLst>
                              <p:cond delay="1400"/>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3"/>
                                        </p:tgtEl>
                                      </p:cBhvr>
                                    </p:animEffect>
                                    <p:animScale>
                                      <p:cBhvr>
                                        <p:cTn id="25" dur="250" autoRev="1" fill="hold"/>
                                        <p:tgtEl>
                                          <p:spTgt spid="13"/>
                                        </p:tgtEl>
                                      </p:cBhvr>
                                      <p:by x="105000" y="105000"/>
                                    </p:animScale>
                                  </p:childTnLst>
                                </p:cTn>
                              </p:par>
                            </p:childTnLst>
                          </p:cTn>
                        </p:par>
                        <p:par>
                          <p:cTn id="26" fill="hold">
                            <p:stCondLst>
                              <p:cond delay="19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par>
                          <p:cTn id="34" fill="hold">
                            <p:stCondLst>
                              <p:cond delay="275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14"/>
                                        </p:tgtEl>
                                      </p:cBhvr>
                                    </p:animEffect>
                                    <p:animScale>
                                      <p:cBhvr>
                                        <p:cTn id="37" dur="250" autoRev="1" fill="hold"/>
                                        <p:tgtEl>
                                          <p:spTgt spid="14"/>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childTnLst>
                                </p:cTn>
                              </p:par>
                            </p:childTnLst>
                          </p:cTn>
                        </p:par>
                        <p:par>
                          <p:cTn id="43" fill="hold">
                            <p:stCondLst>
                              <p:cond delay="1000"/>
                            </p:stCondLst>
                            <p:childTnLst>
                              <p:par>
                                <p:cTn id="44" presetID="53" presetClass="entr" presetSubtype="16"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 calcmode="lin" valueType="num">
                                      <p:cBhvr>
                                        <p:cTn id="46" dur="500" fill="hold"/>
                                        <p:tgtEl>
                                          <p:spTgt spid="19"/>
                                        </p:tgtEl>
                                        <p:attrNameLst>
                                          <p:attrName>ppt_w</p:attrName>
                                        </p:attrNameLst>
                                      </p:cBhvr>
                                      <p:tavLst>
                                        <p:tav tm="0">
                                          <p:val>
                                            <p:fltVal val="0"/>
                                          </p:val>
                                        </p:tav>
                                        <p:tav tm="100000">
                                          <p:val>
                                            <p:strVal val="#ppt_w"/>
                                          </p:val>
                                        </p:tav>
                                      </p:tavLst>
                                    </p:anim>
                                    <p:anim calcmode="lin" valueType="num">
                                      <p:cBhvr>
                                        <p:cTn id="47" dur="500" fill="hold"/>
                                        <p:tgtEl>
                                          <p:spTgt spid="19"/>
                                        </p:tgtEl>
                                        <p:attrNameLst>
                                          <p:attrName>ppt_h</p:attrName>
                                        </p:attrNameLst>
                                      </p:cBhvr>
                                      <p:tavLst>
                                        <p:tav tm="0">
                                          <p:val>
                                            <p:fltVal val="0"/>
                                          </p:val>
                                        </p:tav>
                                        <p:tav tm="100000">
                                          <p:val>
                                            <p:strVal val="#ppt_h"/>
                                          </p:val>
                                        </p:tav>
                                      </p:tavLst>
                                    </p:anim>
                                    <p:animEffect transition="in" filter="fade">
                                      <p:cBhvr>
                                        <p:cTn id="48" dur="500"/>
                                        <p:tgtEl>
                                          <p:spTgt spid="19"/>
                                        </p:tgtEl>
                                      </p:cBhvr>
                                    </p:animEffect>
                                  </p:childTnLst>
                                </p:cTn>
                              </p:par>
                            </p:childTnLst>
                          </p:cTn>
                        </p:par>
                        <p:par>
                          <p:cTn id="49" fill="hold">
                            <p:stCondLst>
                              <p:cond delay="1500"/>
                            </p:stCondLst>
                            <p:childTnLst>
                              <p:par>
                                <p:cTn id="50" presetID="53" presetClass="entr" presetSubtype="16"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3" grpId="0"/>
      <p:bldP spid="13" grpId="1"/>
      <p:bldP spid="14" grpId="0"/>
      <p:bldP spid="14" grpId="1"/>
      <p:bldP spid="15" grpId="0"/>
      <p:bldP spid="19" grpId="0" animBg="1"/>
      <p:bldP spid="2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2627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custDataLst>
              <p:tags r:id="rId2"/>
            </p:custDataLst>
          </p:nvPr>
        </p:nvSpPr>
        <p:spPr>
          <a:xfrm>
            <a:off x="5419780" y="865077"/>
            <a:ext cx="2019191" cy="3211365"/>
          </a:xfrm>
          <a:prstGeom prst="rect">
            <a:avLst/>
          </a:prstGeom>
          <a:noFill/>
          <a:ln w="19050" cap="flat" cmpd="sng" algn="ctr">
            <a:solidFill>
              <a:schemeClr val="accent1"/>
            </a:solid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custDataLst>
              <p:tags r:id="rId3"/>
            </p:custDataLst>
          </p:nvPr>
        </p:nvSpPr>
        <p:spPr>
          <a:xfrm>
            <a:off x="5531007" y="976303"/>
            <a:ext cx="1796737" cy="2036303"/>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4"/>
            </p:custDataLst>
          </p:nvPr>
        </p:nvSpPr>
        <p:spPr>
          <a:xfrm>
            <a:off x="5602231" y="3499304"/>
            <a:ext cx="1617109" cy="454420"/>
          </a:xfrm>
          <a:prstGeom prst="rect">
            <a:avLst/>
          </a:prstGeom>
          <a:noFill/>
        </p:spPr>
        <p:txBody>
          <a:bodyPr vert="horz" wrap="none" lIns="0" tIns="0" rIns="0" bIns="0" rtlCol="0">
            <a:spAutoFit/>
          </a:bodyPr>
          <a:lstStyle/>
          <a:p>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第 一 章</a:t>
            </a:r>
          </a:p>
        </p:txBody>
      </p:sp>
      <p:sp>
        <p:nvSpPr>
          <p:cNvPr id="21" name="文本框 20"/>
          <p:cNvSpPr txBox="1"/>
          <p:nvPr>
            <p:custDataLst>
              <p:tags r:id="rId5"/>
            </p:custDataLst>
          </p:nvPr>
        </p:nvSpPr>
        <p:spPr>
          <a:xfrm>
            <a:off x="5485723" y="3108398"/>
            <a:ext cx="1887304" cy="360099"/>
          </a:xfrm>
          <a:prstGeom prst="rect">
            <a:avLst/>
          </a:prstGeom>
          <a:noFill/>
        </p:spPr>
        <p:txBody>
          <a:bodyPr vert="horz" wrap="square" lIns="0" tIns="0" rIns="0" bIns="0" rtlCol="0">
            <a:spAutoFit/>
          </a:bodyPr>
          <a:lstStyle/>
          <a:p>
            <a:pPr algn="ctr">
              <a:lnSpc>
                <a:spcPct val="130000"/>
              </a:lnSpc>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 ONE</a:t>
            </a:r>
            <a:endParaRPr lang="zh-CN" altLang="en-US"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custDataLst>
              <p:tags r:id="rId6"/>
            </p:custDataLst>
          </p:nvPr>
        </p:nvSpPr>
        <p:spPr>
          <a:xfrm>
            <a:off x="5419780" y="6987980"/>
            <a:ext cx="2019191" cy="244670"/>
          </a:xfrm>
          <a:prstGeom prst="rect">
            <a:avLst/>
          </a:prstGeom>
          <a:solidFill>
            <a:schemeClr val="accent1"/>
          </a:solid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446823" y="4770623"/>
            <a:ext cx="3965105" cy="677108"/>
          </a:xfrm>
          <a:prstGeom prst="rect">
            <a:avLst/>
          </a:prstGeom>
        </p:spPr>
        <p:txBody>
          <a:bodyPr wrap="square" lIns="0" tIns="0" rIns="0" bIns="0">
            <a:spAutoFit/>
          </a:bodyPr>
          <a:lstStyle/>
          <a:p>
            <a:pPr algn="ctr"/>
            <a:r>
              <a:rPr lang="zh-CN" altLang="en-US" sz="4400" b="1"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a:t>
            </a:r>
            <a:r>
              <a:rPr lang="zh-CN" altLang="en-US"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工作概述</a:t>
            </a:r>
          </a:p>
        </p:txBody>
      </p:sp>
      <p:sp>
        <p:nvSpPr>
          <p:cNvPr id="9" name="TextBox 11"/>
          <p:cNvSpPr txBox="1"/>
          <p:nvPr/>
        </p:nvSpPr>
        <p:spPr>
          <a:xfrm>
            <a:off x="6495526"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24782"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95526"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24782"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4799647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AutoShape 1"/>
          <p:cNvSpPr>
            <a:spLocks/>
          </p:cNvSpPr>
          <p:nvPr/>
        </p:nvSpPr>
        <p:spPr bwMode="auto">
          <a:xfrm>
            <a:off x="-9524" y="1960141"/>
            <a:ext cx="6438899"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solid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grpSp>
        <p:nvGrpSpPr>
          <p:cNvPr id="18" name="组合 19"/>
          <p:cNvGrpSpPr>
            <a:grpSpLocks/>
          </p:cNvGrpSpPr>
          <p:nvPr/>
        </p:nvGrpSpPr>
        <p:grpSpPr bwMode="auto">
          <a:xfrm>
            <a:off x="812800" y="5343108"/>
            <a:ext cx="11233150" cy="871014"/>
            <a:chOff x="1160463" y="2907288"/>
            <a:chExt cx="9421420" cy="619317"/>
          </a:xfrm>
        </p:grpSpPr>
        <p:sp>
          <p:nvSpPr>
            <p:cNvPr id="19" name="Text Box 11"/>
            <p:cNvSpPr txBox="1">
              <a:spLocks noChangeArrowheads="1"/>
            </p:cNvSpPr>
            <p:nvPr/>
          </p:nvSpPr>
          <p:spPr bwMode="auto">
            <a:xfrm>
              <a:off x="1160463" y="2907288"/>
              <a:ext cx="1833524" cy="175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spcBef>
                  <a:spcPts val="0"/>
                </a:spcBef>
                <a:spcAft>
                  <a:spcPts val="0"/>
                </a:spcAft>
              </a:pPr>
              <a:r>
                <a:rPr lang="zh-CN" altLang="en-US" sz="1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zh-CN" alt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8"/>
            <p:cNvSpPr>
              <a:spLocks noChangeArrowheads="1"/>
            </p:cNvSpPr>
            <p:nvPr/>
          </p:nvSpPr>
          <p:spPr bwMode="auto">
            <a:xfrm>
              <a:off x="1160463" y="3132696"/>
              <a:ext cx="9421420" cy="3939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a:lnSpc>
                  <a:spcPct val="150000"/>
                </a:lnSpc>
                <a:spcBef>
                  <a:spcPts val="0"/>
                </a:spcBef>
                <a:spcAft>
                  <a:spcPts val="0"/>
                </a:spcAft>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15"/>
          <p:cNvSpPr txBox="1"/>
          <p:nvPr/>
        </p:nvSpPr>
        <p:spPr>
          <a:xfrm>
            <a:off x="812799" y="2966843"/>
            <a:ext cx="5256535" cy="1107996"/>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a:t>
            </a:r>
            <a:endParaRPr lang="zh-CN" altLang="en-US" sz="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AutoShape 1"/>
          <p:cNvSpPr>
            <a:spLocks/>
          </p:cNvSpPr>
          <p:nvPr/>
        </p:nvSpPr>
        <p:spPr bwMode="auto">
          <a:xfrm>
            <a:off x="6429375" y="1960141"/>
            <a:ext cx="6429376" cy="28752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25400" cap="flat" cmpd="sng">
            <a:no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nSpc>
                <a:spcPct val="150000"/>
              </a:lnSpc>
              <a:defRPr/>
            </a:pPr>
            <a:endParaRPr lang="es-ES" sz="2669">
              <a:latin typeface="Arial" panose="020B0604020202020204" pitchFamily="34" charset="0"/>
              <a:ea typeface="微软雅黑" panose="020B0503020204020204" pitchFamily="34" charset="-122"/>
              <a:cs typeface="Calibri" charset="0"/>
              <a:sym typeface="Arial" panose="020B0604020202020204" pitchFamily="34" charset="0"/>
            </a:endParaRPr>
          </a:p>
        </p:txBody>
      </p:sp>
      <p:sp>
        <p:nvSpPr>
          <p:cNvPr id="8"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579458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14337"/>
                                        </p:tgtEl>
                                        <p:attrNameLst>
                                          <p:attrName>style.visibility</p:attrName>
                                        </p:attrNameLst>
                                      </p:cBhvr>
                                      <p:to>
                                        <p:strVal val="visible"/>
                                      </p:to>
                                    </p:set>
                                    <p:anim calcmode="lin" valueType="num">
                                      <p:cBhvr additive="base">
                                        <p:cTn id="7" dur="500" fill="hold"/>
                                        <p:tgtEl>
                                          <p:spTgt spid="14337"/>
                                        </p:tgtEl>
                                        <p:attrNameLst>
                                          <p:attrName>ppt_x</p:attrName>
                                        </p:attrNameLst>
                                      </p:cBhvr>
                                      <p:tavLst>
                                        <p:tav tm="0">
                                          <p:val>
                                            <p:strVal val="1+#ppt_w/2"/>
                                          </p:val>
                                        </p:tav>
                                        <p:tav tm="100000">
                                          <p:val>
                                            <p:strVal val="#ppt_x"/>
                                          </p:val>
                                        </p:tav>
                                      </p:tavLst>
                                    </p:anim>
                                    <p:anim calcmode="lin" valueType="num">
                                      <p:cBhvr additive="base">
                                        <p:cTn id="8" dur="500" fill="hold"/>
                                        <p:tgtEl>
                                          <p:spTgt spid="143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left)">
                                      <p:cBhvr>
                                        <p:cTn id="17" dur="500"/>
                                        <p:tgtEl>
                                          <p:spTgt spid="21"/>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1+#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smtClean="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781820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avLst/>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a:spLocks/>
              </p:cNvSpPr>
              <p:nvPr/>
            </p:nvSpPr>
            <p:spPr bwMode="auto">
              <a:xfrm>
                <a:off x="6746504" y="3812399"/>
                <a:ext cx="1130908" cy="1162352"/>
              </a:xfrm>
              <a:custGeom>
                <a:avLst/>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3">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avLst/>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avLst/>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a:spLocks/>
              </p:cNvSpPr>
              <p:nvPr/>
            </p:nvSpPr>
            <p:spPr bwMode="auto">
              <a:xfrm>
                <a:off x="8990972" y="3802641"/>
                <a:ext cx="876101" cy="897787"/>
              </a:xfrm>
              <a:custGeom>
                <a:avLst/>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a:spLocks/>
              </p:cNvSpPr>
              <p:nvPr/>
            </p:nvSpPr>
            <p:spPr bwMode="auto">
              <a:xfrm>
                <a:off x="9139518" y="4086723"/>
                <a:ext cx="535636" cy="285167"/>
              </a:xfrm>
              <a:custGeom>
                <a:avLst/>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1">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a:spLocks/>
              </p:cNvSpPr>
              <p:nvPr/>
            </p:nvSpPr>
            <p:spPr bwMode="auto">
              <a:xfrm>
                <a:off x="10116458" y="1627567"/>
                <a:ext cx="1281624" cy="1421496"/>
              </a:xfrm>
              <a:custGeom>
                <a:avLst/>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a:spLocks/>
              </p:cNvSpPr>
              <p:nvPr/>
            </p:nvSpPr>
            <p:spPr bwMode="auto">
              <a:xfrm>
                <a:off x="10379939" y="2194647"/>
                <a:ext cx="251554" cy="330707"/>
              </a:xfrm>
              <a:custGeom>
                <a:avLst/>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a:spLocks/>
              </p:cNvSpPr>
              <p:nvPr/>
            </p:nvSpPr>
            <p:spPr bwMode="auto">
              <a:xfrm>
                <a:off x="10460176" y="2435358"/>
                <a:ext cx="274324" cy="166980"/>
              </a:xfrm>
              <a:custGeom>
                <a:avLst/>
                <a:gdLst>
                  <a:gd name="T0" fmla="*/ 62 w 107"/>
                  <a:gd name="T1" fmla="*/ 65 h 65"/>
                  <a:gd name="T2" fmla="*/ 107 w 107"/>
                  <a:gd name="T3" fmla="*/ 64 h 65"/>
                  <a:gd name="T4" fmla="*/ 107 w 107"/>
                  <a:gd name="T5" fmla="*/ 0 h 65"/>
                  <a:gd name="T6" fmla="*/ 30 w 107"/>
                  <a:gd name="T7" fmla="*/ 0 h 65"/>
                  <a:gd name="T8" fmla="*/ 62 w 107"/>
                  <a:gd name="T9" fmla="*/ 65 h 65"/>
                </a:gdLst>
                <a:ah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a:spLocks/>
              </p:cNvSpPr>
              <p:nvPr/>
            </p:nvSpPr>
            <p:spPr bwMode="auto">
              <a:xfrm>
                <a:off x="10678117" y="1925745"/>
                <a:ext cx="338297" cy="214688"/>
              </a:xfrm>
              <a:custGeom>
                <a:avLst/>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a:spLocks/>
              </p:cNvSpPr>
              <p:nvPr/>
            </p:nvSpPr>
            <p:spPr bwMode="auto">
              <a:xfrm>
                <a:off x="10492705" y="1869362"/>
                <a:ext cx="238542" cy="312274"/>
              </a:xfrm>
              <a:custGeom>
                <a:avLst/>
                <a:gdLst>
                  <a:gd name="T0" fmla="*/ 93 w 93"/>
                  <a:gd name="T1" fmla="*/ 55 h 122"/>
                  <a:gd name="T2" fmla="*/ 21 w 93"/>
                  <a:gd name="T3" fmla="*/ 51 h 122"/>
                  <a:gd name="T4" fmla="*/ 0 w 93"/>
                  <a:gd name="T5" fmla="*/ 91 h 122"/>
                  <a:gd name="T6" fmla="*/ 56 w 93"/>
                  <a:gd name="T7" fmla="*/ 122 h 122"/>
                  <a:gd name="T8" fmla="*/ 93 w 93"/>
                  <a:gd name="T9" fmla="*/ 55 h 122"/>
                </a:gdLst>
                <a:ah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a:spLocks/>
              </p:cNvSpPr>
              <p:nvPr/>
            </p:nvSpPr>
            <p:spPr bwMode="auto">
              <a:xfrm>
                <a:off x="10787630" y="2374639"/>
                <a:ext cx="313358" cy="278661"/>
              </a:xfrm>
              <a:custGeom>
                <a:avLst/>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a:spLocks/>
              </p:cNvSpPr>
              <p:nvPr/>
            </p:nvSpPr>
            <p:spPr bwMode="auto">
              <a:xfrm>
                <a:off x="10896058" y="2143686"/>
                <a:ext cx="271071" cy="253722"/>
              </a:xfrm>
              <a:custGeom>
                <a:avLst/>
                <a:gdLst>
                  <a:gd name="T0" fmla="*/ 41 w 106"/>
                  <a:gd name="T1" fmla="*/ 99 h 99"/>
                  <a:gd name="T2" fmla="*/ 79 w 106"/>
                  <a:gd name="T3" fmla="*/ 38 h 99"/>
                  <a:gd name="T4" fmla="*/ 53 w 106"/>
                  <a:gd name="T5" fmla="*/ 0 h 99"/>
                  <a:gd name="T6" fmla="*/ 0 w 106"/>
                  <a:gd name="T7" fmla="*/ 34 h 99"/>
                  <a:gd name="T8" fmla="*/ 41 w 106"/>
                  <a:gd name="T9" fmla="*/ 99 h 99"/>
                </a:gdLst>
                <a:ahLst/>
                <a:cxnLst>
                  <a:cxn ang="0">
                    <a:pos x="T0" y="T1"/>
                  </a:cxn>
                  <a:cxn ang="0">
                    <a:pos x="T2" y="T3"/>
                  </a:cxn>
                  <a:cxn ang="0">
                    <a:pos x="T4" y="T5"/>
                  </a:cxn>
                  <a:cxn ang="0">
                    <a:pos x="T6" y="T7"/>
                  </a:cxn>
                  <a:cxn ang="0">
                    <a:pos x="T8" y="T9"/>
                  </a:cxn>
                </a:cxnLst>
                <a:rect l="0" t="0" r="r" b="b"/>
                <a:pathLst>
                  <a:path w="106"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a:spLocks/>
              </p:cNvSpPr>
              <p:nvPr/>
            </p:nvSpPr>
            <p:spPr bwMode="auto">
              <a:xfrm>
                <a:off x="7059862" y="1381434"/>
                <a:ext cx="971518" cy="1100548"/>
              </a:xfrm>
              <a:custGeom>
                <a:avLst/>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avLst/>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6"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a:spLocks/>
              </p:cNvSpPr>
              <p:nvPr/>
            </p:nvSpPr>
            <p:spPr bwMode="auto">
              <a:xfrm>
                <a:off x="7375389" y="2115495"/>
                <a:ext cx="319864" cy="56383"/>
              </a:xfrm>
              <a:custGeom>
                <a:avLst/>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7375389" y="1569016"/>
                <a:ext cx="319864" cy="58551"/>
              </a:xfrm>
              <a:custGeom>
                <a:avLst/>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a:spLocks/>
              </p:cNvSpPr>
              <p:nvPr/>
            </p:nvSpPr>
            <p:spPr bwMode="auto">
              <a:xfrm>
                <a:off x="8372930" y="2664142"/>
                <a:ext cx="1281624" cy="1399811"/>
              </a:xfrm>
              <a:custGeom>
                <a:avLst/>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avLst/>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a:spLocks/>
              </p:cNvSpPr>
              <p:nvPr/>
            </p:nvSpPr>
            <p:spPr bwMode="auto">
              <a:xfrm>
                <a:off x="8375098" y="1043138"/>
                <a:ext cx="1266444" cy="1416075"/>
              </a:xfrm>
              <a:custGeom>
                <a:avLst/>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4"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avLst/>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a:spLocks/>
              </p:cNvSpPr>
              <p:nvPr/>
            </p:nvSpPr>
            <p:spPr bwMode="auto">
              <a:xfrm>
                <a:off x="9611182" y="2728115"/>
                <a:ext cx="1025733" cy="1091874"/>
              </a:xfrm>
              <a:custGeom>
                <a:avLst/>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a:spLocks/>
              </p:cNvSpPr>
              <p:nvPr/>
            </p:nvSpPr>
            <p:spPr bwMode="auto">
              <a:xfrm>
                <a:off x="9787920" y="3010029"/>
                <a:ext cx="499855" cy="325285"/>
              </a:xfrm>
              <a:custGeom>
                <a:avLst/>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avLst/>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a:spLocks/>
              </p:cNvSpPr>
              <p:nvPr/>
            </p:nvSpPr>
            <p:spPr bwMode="auto">
              <a:xfrm>
                <a:off x="10595712" y="2838712"/>
                <a:ext cx="1277286" cy="1225241"/>
              </a:xfrm>
              <a:custGeom>
                <a:avLst/>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avLst/>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a:spLocks/>
              </p:cNvSpPr>
              <p:nvPr/>
            </p:nvSpPr>
            <p:spPr bwMode="auto">
              <a:xfrm>
                <a:off x="7823198" y="1940925"/>
                <a:ext cx="974771" cy="1087537"/>
              </a:xfrm>
              <a:custGeom>
                <a:avLst/>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4">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avLst/>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a:spLocks/>
              </p:cNvSpPr>
              <p:nvPr/>
            </p:nvSpPr>
            <p:spPr bwMode="auto">
              <a:xfrm>
                <a:off x="9759729" y="3936007"/>
                <a:ext cx="1271865" cy="1228494"/>
              </a:xfrm>
              <a:custGeom>
                <a:avLst/>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a:spLocks/>
              </p:cNvSpPr>
              <p:nvPr/>
            </p:nvSpPr>
            <p:spPr bwMode="auto">
              <a:xfrm>
                <a:off x="10011283" y="4235270"/>
                <a:ext cx="535636" cy="518288"/>
              </a:xfrm>
              <a:custGeom>
                <a:avLst/>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2">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a:spLocks/>
              </p:cNvSpPr>
              <p:nvPr/>
            </p:nvSpPr>
            <p:spPr bwMode="auto">
              <a:xfrm>
                <a:off x="10482946" y="4304664"/>
                <a:ext cx="345887" cy="446725"/>
              </a:xfrm>
              <a:custGeom>
                <a:avLst/>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a:spLocks/>
              </p:cNvSpPr>
              <p:nvPr/>
            </p:nvSpPr>
            <p:spPr bwMode="auto">
              <a:xfrm>
                <a:off x="5941965" y="3066412"/>
                <a:ext cx="1073441" cy="999710"/>
              </a:xfrm>
              <a:custGeom>
                <a:avLst/>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a:spLocks/>
              </p:cNvSpPr>
              <p:nvPr/>
            </p:nvSpPr>
            <p:spPr bwMode="auto">
              <a:xfrm>
                <a:off x="6159906" y="3286521"/>
                <a:ext cx="481422" cy="512866"/>
              </a:xfrm>
              <a:custGeom>
                <a:avLst/>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a:spLocks/>
              </p:cNvSpPr>
              <p:nvPr/>
            </p:nvSpPr>
            <p:spPr bwMode="auto">
              <a:xfrm>
                <a:off x="6913484" y="2576315"/>
                <a:ext cx="1166689" cy="1307646"/>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a:spLocks/>
              </p:cNvSpPr>
              <p:nvPr/>
            </p:nvSpPr>
            <p:spPr bwMode="auto">
              <a:xfrm>
                <a:off x="7118413" y="2850639"/>
                <a:ext cx="669003" cy="628885"/>
              </a:xfrm>
              <a:custGeom>
                <a:avLst/>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a:spLocks/>
              </p:cNvSpPr>
              <p:nvPr/>
            </p:nvSpPr>
            <p:spPr bwMode="auto">
              <a:xfrm>
                <a:off x="5859560" y="1735995"/>
                <a:ext cx="1189459" cy="1302225"/>
              </a:xfrm>
              <a:custGeom>
                <a:avLst/>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4"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avLst/>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a:spLocks/>
              </p:cNvSpPr>
              <p:nvPr/>
            </p:nvSpPr>
            <p:spPr bwMode="auto">
              <a:xfrm>
                <a:off x="9233851" y="2123085"/>
                <a:ext cx="741650" cy="817550"/>
              </a:xfrm>
              <a:custGeom>
                <a:avLst/>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avLst/>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513089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3050513" y="2252821"/>
            <a:ext cx="6757725" cy="3800806"/>
            <a:chOff x="2891986" y="2136053"/>
            <a:chExt cx="6408028" cy="3604123"/>
          </a:xfrm>
        </p:grpSpPr>
        <p:sp>
          <p:nvSpPr>
            <p:cNvPr id="17" name="Rectangle 231"/>
            <p:cNvSpPr>
              <a:spLocks noChangeArrowheads="1"/>
            </p:cNvSpPr>
            <p:nvPr/>
          </p:nvSpPr>
          <p:spPr bwMode="auto">
            <a:xfrm>
              <a:off x="7474653" y="2136053"/>
              <a:ext cx="1620153"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32"/>
            <p:cNvSpPr>
              <a:spLocks/>
            </p:cNvSpPr>
            <p:nvPr/>
          </p:nvSpPr>
          <p:spPr bwMode="auto">
            <a:xfrm>
              <a:off x="6885018" y="2136053"/>
              <a:ext cx="589635" cy="981232"/>
            </a:xfrm>
            <a:custGeom>
              <a:avLst/>
              <a:gdLst>
                <a:gd name="T0" fmla="*/ 658 w 658"/>
                <a:gd name="T1" fmla="*/ 0 h 1095"/>
                <a:gd name="T2" fmla="*/ 0 w 658"/>
                <a:gd name="T3" fmla="*/ 1015 h 1095"/>
                <a:gd name="T4" fmla="*/ 85 w 658"/>
                <a:gd name="T5" fmla="*/ 1095 h 1095"/>
                <a:gd name="T6" fmla="*/ 658 w 658"/>
                <a:gd name="T7" fmla="*/ 821 h 1095"/>
                <a:gd name="T8" fmla="*/ 658 w 658"/>
                <a:gd name="T9" fmla="*/ 0 h 1095"/>
              </a:gdLst>
              <a:ahLst/>
              <a:cxnLst>
                <a:cxn ang="0">
                  <a:pos x="T0" y="T1"/>
                </a:cxn>
                <a:cxn ang="0">
                  <a:pos x="T2" y="T3"/>
                </a:cxn>
                <a:cxn ang="0">
                  <a:pos x="T4" y="T5"/>
                </a:cxn>
                <a:cxn ang="0">
                  <a:pos x="T6" y="T7"/>
                </a:cxn>
                <a:cxn ang="0">
                  <a:pos x="T8" y="T9"/>
                </a:cxn>
              </a:cxnLst>
              <a:rect l="0" t="0" r="r" b="b"/>
              <a:pathLst>
                <a:path w="658" h="1095">
                  <a:moveTo>
                    <a:pt x="658" y="0"/>
                  </a:moveTo>
                  <a:lnTo>
                    <a:pt x="0" y="1015"/>
                  </a:lnTo>
                  <a:lnTo>
                    <a:pt x="85" y="1095"/>
                  </a:lnTo>
                  <a:lnTo>
                    <a:pt x="658" y="821"/>
                  </a:lnTo>
                  <a:lnTo>
                    <a:pt x="658"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233"/>
            <p:cNvSpPr>
              <a:spLocks noChangeArrowheads="1"/>
            </p:cNvSpPr>
            <p:nvPr/>
          </p:nvSpPr>
          <p:spPr bwMode="auto">
            <a:xfrm>
              <a:off x="3112427" y="2136053"/>
              <a:ext cx="1622841" cy="735700"/>
            </a:xfrm>
            <a:prstGeom prst="rect">
              <a:avLst/>
            </a:prstGeom>
            <a:solidFill>
              <a:schemeClr val="accent1"/>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4"/>
            <p:cNvSpPr>
              <a:spLocks/>
            </p:cNvSpPr>
            <p:nvPr/>
          </p:nvSpPr>
          <p:spPr bwMode="auto">
            <a:xfrm>
              <a:off x="4735268" y="2136053"/>
              <a:ext cx="588739" cy="981232"/>
            </a:xfrm>
            <a:custGeom>
              <a:avLst/>
              <a:gdLst>
                <a:gd name="T0" fmla="*/ 0 w 657"/>
                <a:gd name="T1" fmla="*/ 0 h 1095"/>
                <a:gd name="T2" fmla="*/ 657 w 657"/>
                <a:gd name="T3" fmla="*/ 1015 h 1095"/>
                <a:gd name="T4" fmla="*/ 572 w 657"/>
                <a:gd name="T5" fmla="*/ 1095 h 1095"/>
                <a:gd name="T6" fmla="*/ 0 w 657"/>
                <a:gd name="T7" fmla="*/ 821 h 1095"/>
                <a:gd name="T8" fmla="*/ 0 w 657"/>
                <a:gd name="T9" fmla="*/ 0 h 1095"/>
              </a:gdLst>
              <a:ahLst/>
              <a:cxnLst>
                <a:cxn ang="0">
                  <a:pos x="T0" y="T1"/>
                </a:cxn>
                <a:cxn ang="0">
                  <a:pos x="T2" y="T3"/>
                </a:cxn>
                <a:cxn ang="0">
                  <a:pos x="T4" y="T5"/>
                </a:cxn>
                <a:cxn ang="0">
                  <a:pos x="T6" y="T7"/>
                </a:cxn>
                <a:cxn ang="0">
                  <a:pos x="T8" y="T9"/>
                </a:cxn>
              </a:cxnLst>
              <a:rect l="0" t="0" r="r" b="b"/>
              <a:pathLst>
                <a:path w="657" h="1095">
                  <a:moveTo>
                    <a:pt x="0" y="0"/>
                  </a:moveTo>
                  <a:lnTo>
                    <a:pt x="657" y="1015"/>
                  </a:lnTo>
                  <a:lnTo>
                    <a:pt x="572" y="1095"/>
                  </a:lnTo>
                  <a:lnTo>
                    <a:pt x="0" y="821"/>
                  </a:lnTo>
                  <a:lnTo>
                    <a:pt x="0"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35"/>
            <p:cNvSpPr>
              <a:spLocks noChangeArrowheads="1"/>
            </p:cNvSpPr>
            <p:nvPr/>
          </p:nvSpPr>
          <p:spPr bwMode="auto">
            <a:xfrm>
              <a:off x="7461212"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36"/>
            <p:cNvSpPr>
              <a:spLocks/>
            </p:cNvSpPr>
            <p:nvPr/>
          </p:nvSpPr>
          <p:spPr bwMode="auto">
            <a:xfrm>
              <a:off x="6874265" y="4758944"/>
              <a:ext cx="586947" cy="981232"/>
            </a:xfrm>
            <a:custGeom>
              <a:avLst/>
              <a:gdLst>
                <a:gd name="T0" fmla="*/ 655 w 655"/>
                <a:gd name="T1" fmla="*/ 1095 h 1095"/>
                <a:gd name="T2" fmla="*/ 0 w 655"/>
                <a:gd name="T3" fmla="*/ 83 h 1095"/>
                <a:gd name="T4" fmla="*/ 83 w 655"/>
                <a:gd name="T5" fmla="*/ 0 h 1095"/>
                <a:gd name="T6" fmla="*/ 655 w 655"/>
                <a:gd name="T7" fmla="*/ 275 h 1095"/>
                <a:gd name="T8" fmla="*/ 655 w 655"/>
                <a:gd name="T9" fmla="*/ 1095 h 1095"/>
              </a:gdLst>
              <a:ahLst/>
              <a:cxnLst>
                <a:cxn ang="0">
                  <a:pos x="T0" y="T1"/>
                </a:cxn>
                <a:cxn ang="0">
                  <a:pos x="T2" y="T3"/>
                </a:cxn>
                <a:cxn ang="0">
                  <a:pos x="T4" y="T5"/>
                </a:cxn>
                <a:cxn ang="0">
                  <a:pos x="T6" y="T7"/>
                </a:cxn>
                <a:cxn ang="0">
                  <a:pos x="T8" y="T9"/>
                </a:cxn>
              </a:cxnLst>
              <a:rect l="0" t="0" r="r" b="b"/>
              <a:pathLst>
                <a:path w="655" h="1095">
                  <a:moveTo>
                    <a:pt x="655" y="1095"/>
                  </a:moveTo>
                  <a:lnTo>
                    <a:pt x="0" y="83"/>
                  </a:lnTo>
                  <a:lnTo>
                    <a:pt x="83" y="0"/>
                  </a:lnTo>
                  <a:lnTo>
                    <a:pt x="655" y="275"/>
                  </a:lnTo>
                  <a:lnTo>
                    <a:pt x="655"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37"/>
            <p:cNvSpPr>
              <a:spLocks noChangeArrowheads="1"/>
            </p:cNvSpPr>
            <p:nvPr/>
          </p:nvSpPr>
          <p:spPr bwMode="auto">
            <a:xfrm>
              <a:off x="3101674" y="5005372"/>
              <a:ext cx="1622841" cy="734804"/>
            </a:xfrm>
            <a:prstGeom prst="rect">
              <a:avLst/>
            </a:prstGeom>
            <a:solidFill>
              <a:schemeClr val="accent3"/>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8"/>
            <p:cNvSpPr>
              <a:spLocks/>
            </p:cNvSpPr>
            <p:nvPr/>
          </p:nvSpPr>
          <p:spPr bwMode="auto">
            <a:xfrm>
              <a:off x="4724515" y="4758944"/>
              <a:ext cx="588739" cy="981232"/>
            </a:xfrm>
            <a:custGeom>
              <a:avLst/>
              <a:gdLst>
                <a:gd name="T0" fmla="*/ 0 w 657"/>
                <a:gd name="T1" fmla="*/ 1095 h 1095"/>
                <a:gd name="T2" fmla="*/ 657 w 657"/>
                <a:gd name="T3" fmla="*/ 83 h 1095"/>
                <a:gd name="T4" fmla="*/ 572 w 657"/>
                <a:gd name="T5" fmla="*/ 0 h 1095"/>
                <a:gd name="T6" fmla="*/ 0 w 657"/>
                <a:gd name="T7" fmla="*/ 275 h 1095"/>
                <a:gd name="T8" fmla="*/ 0 w 657"/>
                <a:gd name="T9" fmla="*/ 1095 h 1095"/>
              </a:gdLst>
              <a:ahLst/>
              <a:cxnLst>
                <a:cxn ang="0">
                  <a:pos x="T0" y="T1"/>
                </a:cxn>
                <a:cxn ang="0">
                  <a:pos x="T2" y="T3"/>
                </a:cxn>
                <a:cxn ang="0">
                  <a:pos x="T4" y="T5"/>
                </a:cxn>
                <a:cxn ang="0">
                  <a:pos x="T6" y="T7"/>
                </a:cxn>
                <a:cxn ang="0">
                  <a:pos x="T8" y="T9"/>
                </a:cxn>
              </a:cxnLst>
              <a:rect l="0" t="0" r="r" b="b"/>
              <a:pathLst>
                <a:path w="657" h="1095">
                  <a:moveTo>
                    <a:pt x="0" y="1095"/>
                  </a:moveTo>
                  <a:lnTo>
                    <a:pt x="657" y="83"/>
                  </a:lnTo>
                  <a:lnTo>
                    <a:pt x="572" y="0"/>
                  </a:lnTo>
                  <a:lnTo>
                    <a:pt x="0" y="275"/>
                  </a:lnTo>
                  <a:lnTo>
                    <a:pt x="0" y="1095"/>
                  </a:lnTo>
                  <a:close/>
                </a:path>
              </a:pathLst>
            </a:custGeom>
            <a:solidFill>
              <a:schemeClr val="accent3">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239"/>
            <p:cNvSpPr>
              <a:spLocks noChangeArrowheads="1"/>
            </p:cNvSpPr>
            <p:nvPr/>
          </p:nvSpPr>
          <p:spPr bwMode="auto">
            <a:xfrm>
              <a:off x="4900151" y="2740026"/>
              <a:ext cx="2385425" cy="2385425"/>
            </a:xfrm>
            <a:prstGeom prst="ellipse">
              <a:avLst/>
            </a:prstGeom>
            <a:solidFill>
              <a:schemeClr val="accent4">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40"/>
            <p:cNvSpPr>
              <a:spLocks noChangeArrowheads="1"/>
            </p:cNvSpPr>
            <p:nvPr/>
          </p:nvSpPr>
          <p:spPr bwMode="auto">
            <a:xfrm>
              <a:off x="5196761" y="3036635"/>
              <a:ext cx="1793997" cy="1794893"/>
            </a:xfrm>
            <a:prstGeom prst="ellipse">
              <a:avLst/>
            </a:prstGeom>
            <a:solidFill>
              <a:schemeClr val="accent4">
                <a:lumMod val="60000"/>
                <a:lumOff val="40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245"/>
            <p:cNvSpPr>
              <a:spLocks/>
            </p:cNvSpPr>
            <p:nvPr/>
          </p:nvSpPr>
          <p:spPr bwMode="auto">
            <a:xfrm>
              <a:off x="5425267" y="3208687"/>
              <a:ext cx="1655101" cy="1711556"/>
            </a:xfrm>
            <a:custGeom>
              <a:avLst/>
              <a:gdLst>
                <a:gd name="T0" fmla="*/ 632 w 781"/>
                <a:gd name="T1" fmla="*/ 0 h 808"/>
                <a:gd name="T2" fmla="*/ 582 w 781"/>
                <a:gd name="T3" fmla="*/ 10 h 808"/>
                <a:gd name="T4" fmla="*/ 741 w 781"/>
                <a:gd name="T5" fmla="*/ 342 h 808"/>
                <a:gd name="T6" fmla="*/ 741 w 781"/>
                <a:gd name="T7" fmla="*/ 342 h 808"/>
                <a:gd name="T8" fmla="*/ 315 w 781"/>
                <a:gd name="T9" fmla="*/ 769 h 808"/>
                <a:gd name="T10" fmla="*/ 50 w 781"/>
                <a:gd name="T11" fmla="*/ 676 h 808"/>
                <a:gd name="T12" fmla="*/ 50 w 781"/>
                <a:gd name="T13" fmla="*/ 676 h 808"/>
                <a:gd name="T14" fmla="*/ 0 w 781"/>
                <a:gd name="T15" fmla="*/ 686 h 808"/>
                <a:gd name="T16" fmla="*/ 18 w 781"/>
                <a:gd name="T17" fmla="*/ 702 h 808"/>
                <a:gd name="T18" fmla="*/ 315 w 781"/>
                <a:gd name="T19" fmla="*/ 808 h 808"/>
                <a:gd name="T20" fmla="*/ 781 w 781"/>
                <a:gd name="T21" fmla="*/ 342 h 808"/>
                <a:gd name="T22" fmla="*/ 632 w 781"/>
                <a:gd name="T23" fmla="*/ 0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1" h="808">
                  <a:moveTo>
                    <a:pt x="632" y="0"/>
                  </a:moveTo>
                  <a:cubicBezTo>
                    <a:pt x="582" y="10"/>
                    <a:pt x="582" y="10"/>
                    <a:pt x="582" y="10"/>
                  </a:cubicBezTo>
                  <a:cubicBezTo>
                    <a:pt x="679" y="88"/>
                    <a:pt x="741" y="208"/>
                    <a:pt x="741" y="342"/>
                  </a:cubicBezTo>
                  <a:cubicBezTo>
                    <a:pt x="741" y="342"/>
                    <a:pt x="741" y="342"/>
                    <a:pt x="741" y="342"/>
                  </a:cubicBezTo>
                  <a:cubicBezTo>
                    <a:pt x="741" y="578"/>
                    <a:pt x="551" y="769"/>
                    <a:pt x="315" y="769"/>
                  </a:cubicBezTo>
                  <a:cubicBezTo>
                    <a:pt x="215" y="769"/>
                    <a:pt x="122" y="734"/>
                    <a:pt x="50" y="676"/>
                  </a:cubicBezTo>
                  <a:cubicBezTo>
                    <a:pt x="50" y="676"/>
                    <a:pt x="50" y="676"/>
                    <a:pt x="50" y="676"/>
                  </a:cubicBezTo>
                  <a:cubicBezTo>
                    <a:pt x="0" y="686"/>
                    <a:pt x="0" y="686"/>
                    <a:pt x="0" y="686"/>
                  </a:cubicBezTo>
                  <a:cubicBezTo>
                    <a:pt x="6" y="691"/>
                    <a:pt x="12" y="696"/>
                    <a:pt x="18" y="702"/>
                  </a:cubicBezTo>
                  <a:cubicBezTo>
                    <a:pt x="99" y="768"/>
                    <a:pt x="202" y="808"/>
                    <a:pt x="315" y="808"/>
                  </a:cubicBezTo>
                  <a:cubicBezTo>
                    <a:pt x="573" y="808"/>
                    <a:pt x="781" y="600"/>
                    <a:pt x="781" y="342"/>
                  </a:cubicBezTo>
                  <a:cubicBezTo>
                    <a:pt x="781" y="207"/>
                    <a:pt x="724" y="85"/>
                    <a:pt x="632"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246"/>
            <p:cNvSpPr>
              <a:spLocks/>
            </p:cNvSpPr>
            <p:nvPr/>
          </p:nvSpPr>
          <p:spPr bwMode="auto">
            <a:xfrm>
              <a:off x="5105359" y="2945233"/>
              <a:ext cx="1650621" cy="1707971"/>
            </a:xfrm>
            <a:custGeom>
              <a:avLst/>
              <a:gdLst>
                <a:gd name="T0" fmla="*/ 466 w 779"/>
                <a:gd name="T1" fmla="*/ 0 h 806"/>
                <a:gd name="T2" fmla="*/ 0 w 779"/>
                <a:gd name="T3" fmla="*/ 466 h 806"/>
                <a:gd name="T4" fmla="*/ 126 w 779"/>
                <a:gd name="T5" fmla="*/ 785 h 806"/>
                <a:gd name="T6" fmla="*/ 147 w 779"/>
                <a:gd name="T7" fmla="*/ 806 h 806"/>
                <a:gd name="T8" fmla="*/ 196 w 779"/>
                <a:gd name="T9" fmla="*/ 796 h 806"/>
                <a:gd name="T10" fmla="*/ 158 w 779"/>
                <a:gd name="T11" fmla="*/ 761 h 806"/>
                <a:gd name="T12" fmla="*/ 40 w 779"/>
                <a:gd name="T13" fmla="*/ 466 h 806"/>
                <a:gd name="T14" fmla="*/ 40 w 779"/>
                <a:gd name="T15" fmla="*/ 466 h 806"/>
                <a:gd name="T16" fmla="*/ 466 w 779"/>
                <a:gd name="T17" fmla="*/ 40 h 806"/>
                <a:gd name="T18" fmla="*/ 606 w 779"/>
                <a:gd name="T19" fmla="*/ 64 h 806"/>
                <a:gd name="T20" fmla="*/ 729 w 779"/>
                <a:gd name="T21" fmla="*/ 131 h 806"/>
                <a:gd name="T22" fmla="*/ 729 w 779"/>
                <a:gd name="T23" fmla="*/ 131 h 806"/>
                <a:gd name="T24" fmla="*/ 779 w 779"/>
                <a:gd name="T25" fmla="*/ 121 h 806"/>
                <a:gd name="T26" fmla="*/ 732 w 779"/>
                <a:gd name="T27" fmla="*/ 83 h 806"/>
                <a:gd name="T28" fmla="*/ 676 w 779"/>
                <a:gd name="T29" fmla="*/ 50 h 806"/>
                <a:gd name="T30" fmla="*/ 466 w 779"/>
                <a:gd name="T31" fmla="*/ 0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9" h="806">
                  <a:moveTo>
                    <a:pt x="466" y="0"/>
                  </a:moveTo>
                  <a:cubicBezTo>
                    <a:pt x="209" y="0"/>
                    <a:pt x="0" y="209"/>
                    <a:pt x="0" y="466"/>
                  </a:cubicBezTo>
                  <a:cubicBezTo>
                    <a:pt x="0" y="590"/>
                    <a:pt x="48" y="702"/>
                    <a:pt x="126" y="785"/>
                  </a:cubicBezTo>
                  <a:cubicBezTo>
                    <a:pt x="133" y="792"/>
                    <a:pt x="140" y="799"/>
                    <a:pt x="147" y="806"/>
                  </a:cubicBezTo>
                  <a:cubicBezTo>
                    <a:pt x="196" y="796"/>
                    <a:pt x="196" y="796"/>
                    <a:pt x="196" y="796"/>
                  </a:cubicBezTo>
                  <a:cubicBezTo>
                    <a:pt x="183" y="785"/>
                    <a:pt x="170" y="773"/>
                    <a:pt x="158" y="761"/>
                  </a:cubicBezTo>
                  <a:cubicBezTo>
                    <a:pt x="85" y="684"/>
                    <a:pt x="40" y="581"/>
                    <a:pt x="40" y="466"/>
                  </a:cubicBezTo>
                  <a:cubicBezTo>
                    <a:pt x="40" y="466"/>
                    <a:pt x="40" y="466"/>
                    <a:pt x="40" y="466"/>
                  </a:cubicBezTo>
                  <a:cubicBezTo>
                    <a:pt x="40" y="231"/>
                    <a:pt x="231" y="40"/>
                    <a:pt x="466" y="40"/>
                  </a:cubicBezTo>
                  <a:cubicBezTo>
                    <a:pt x="515" y="40"/>
                    <a:pt x="563" y="48"/>
                    <a:pt x="606" y="64"/>
                  </a:cubicBezTo>
                  <a:cubicBezTo>
                    <a:pt x="651" y="79"/>
                    <a:pt x="693" y="102"/>
                    <a:pt x="729" y="131"/>
                  </a:cubicBezTo>
                  <a:cubicBezTo>
                    <a:pt x="729" y="131"/>
                    <a:pt x="729" y="131"/>
                    <a:pt x="729" y="131"/>
                  </a:cubicBezTo>
                  <a:cubicBezTo>
                    <a:pt x="779" y="121"/>
                    <a:pt x="779" y="121"/>
                    <a:pt x="779" y="121"/>
                  </a:cubicBezTo>
                  <a:cubicBezTo>
                    <a:pt x="764" y="107"/>
                    <a:pt x="748" y="95"/>
                    <a:pt x="732" y="83"/>
                  </a:cubicBezTo>
                  <a:cubicBezTo>
                    <a:pt x="714" y="71"/>
                    <a:pt x="696" y="60"/>
                    <a:pt x="676" y="50"/>
                  </a:cubicBezTo>
                  <a:cubicBezTo>
                    <a:pt x="613" y="18"/>
                    <a:pt x="542" y="0"/>
                    <a:pt x="466" y="0"/>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47"/>
            <p:cNvSpPr>
              <a:spLocks noChangeArrowheads="1"/>
            </p:cNvSpPr>
            <p:nvPr/>
          </p:nvSpPr>
          <p:spPr bwMode="auto">
            <a:xfrm>
              <a:off x="7677173"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248"/>
            <p:cNvSpPr>
              <a:spLocks/>
            </p:cNvSpPr>
            <p:nvPr/>
          </p:nvSpPr>
          <p:spPr bwMode="auto">
            <a:xfrm>
              <a:off x="7285576" y="3538453"/>
              <a:ext cx="391597" cy="733908"/>
            </a:xfrm>
            <a:custGeom>
              <a:avLst/>
              <a:gdLst>
                <a:gd name="T0" fmla="*/ 437 w 437"/>
                <a:gd name="T1" fmla="*/ 0 h 819"/>
                <a:gd name="T2" fmla="*/ 0 w 437"/>
                <a:gd name="T3" fmla="*/ 355 h 819"/>
                <a:gd name="T4" fmla="*/ 0 w 437"/>
                <a:gd name="T5" fmla="*/ 511 h 819"/>
                <a:gd name="T6" fmla="*/ 437 w 437"/>
                <a:gd name="T7" fmla="*/ 819 h 819"/>
                <a:gd name="T8" fmla="*/ 437 w 437"/>
                <a:gd name="T9" fmla="*/ 0 h 819"/>
              </a:gdLst>
              <a:ahLst/>
              <a:cxnLst>
                <a:cxn ang="0">
                  <a:pos x="T0" y="T1"/>
                </a:cxn>
                <a:cxn ang="0">
                  <a:pos x="T2" y="T3"/>
                </a:cxn>
                <a:cxn ang="0">
                  <a:pos x="T4" y="T5"/>
                </a:cxn>
                <a:cxn ang="0">
                  <a:pos x="T6" y="T7"/>
                </a:cxn>
                <a:cxn ang="0">
                  <a:pos x="T8" y="T9"/>
                </a:cxn>
              </a:cxnLst>
              <a:rect l="0" t="0" r="r" b="b"/>
              <a:pathLst>
                <a:path w="437" h="819">
                  <a:moveTo>
                    <a:pt x="437" y="0"/>
                  </a:moveTo>
                  <a:lnTo>
                    <a:pt x="0" y="355"/>
                  </a:lnTo>
                  <a:lnTo>
                    <a:pt x="0" y="511"/>
                  </a:lnTo>
                  <a:lnTo>
                    <a:pt x="437" y="819"/>
                  </a:lnTo>
                  <a:lnTo>
                    <a:pt x="437"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249"/>
            <p:cNvSpPr>
              <a:spLocks noChangeArrowheads="1"/>
            </p:cNvSpPr>
            <p:nvPr/>
          </p:nvSpPr>
          <p:spPr bwMode="auto">
            <a:xfrm>
              <a:off x="2891986" y="3538453"/>
              <a:ext cx="1622841" cy="733908"/>
            </a:xfrm>
            <a:prstGeom prst="rect">
              <a:avLst/>
            </a:prstGeom>
            <a:solidFill>
              <a:schemeClr val="accent2"/>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250"/>
            <p:cNvSpPr>
              <a:spLocks/>
            </p:cNvSpPr>
            <p:nvPr/>
          </p:nvSpPr>
          <p:spPr bwMode="auto">
            <a:xfrm>
              <a:off x="4514827" y="3538453"/>
              <a:ext cx="393389" cy="733908"/>
            </a:xfrm>
            <a:custGeom>
              <a:avLst/>
              <a:gdLst>
                <a:gd name="T0" fmla="*/ 0 w 439"/>
                <a:gd name="T1" fmla="*/ 0 h 819"/>
                <a:gd name="T2" fmla="*/ 439 w 439"/>
                <a:gd name="T3" fmla="*/ 355 h 819"/>
                <a:gd name="T4" fmla="*/ 439 w 439"/>
                <a:gd name="T5" fmla="*/ 511 h 819"/>
                <a:gd name="T6" fmla="*/ 0 w 439"/>
                <a:gd name="T7" fmla="*/ 819 h 819"/>
                <a:gd name="T8" fmla="*/ 0 w 439"/>
                <a:gd name="T9" fmla="*/ 0 h 819"/>
              </a:gdLst>
              <a:ahLst/>
              <a:cxnLst>
                <a:cxn ang="0">
                  <a:pos x="T0" y="T1"/>
                </a:cxn>
                <a:cxn ang="0">
                  <a:pos x="T2" y="T3"/>
                </a:cxn>
                <a:cxn ang="0">
                  <a:pos x="T4" y="T5"/>
                </a:cxn>
                <a:cxn ang="0">
                  <a:pos x="T6" y="T7"/>
                </a:cxn>
                <a:cxn ang="0">
                  <a:pos x="T8" y="T9"/>
                </a:cxn>
              </a:cxnLst>
              <a:rect l="0" t="0" r="r" b="b"/>
              <a:pathLst>
                <a:path w="439" h="819">
                  <a:moveTo>
                    <a:pt x="0" y="0"/>
                  </a:moveTo>
                  <a:lnTo>
                    <a:pt x="439" y="355"/>
                  </a:lnTo>
                  <a:lnTo>
                    <a:pt x="439" y="511"/>
                  </a:lnTo>
                  <a:lnTo>
                    <a:pt x="0" y="819"/>
                  </a:lnTo>
                  <a:lnTo>
                    <a:pt x="0" y="0"/>
                  </a:lnTo>
                  <a:close/>
                </a:path>
              </a:pathLst>
            </a:custGeom>
            <a:solidFill>
              <a:schemeClr val="accent2">
                <a:lumMod val="75000"/>
              </a:schemeClr>
            </a:solidFill>
            <a:ln>
              <a:noFill/>
            </a:ln>
            <a:extLst/>
          </p:spPr>
          <p:txBody>
            <a:bodyPr vert="horz" wrap="square" lIns="96430" tIns="48216" rIns="96430" bIns="48216" numCol="1" anchor="t" anchorCtr="0" compatLnSpc="1">
              <a:prstTxWarp prst="textNoShape">
                <a:avLst/>
              </a:prstTxWarp>
            </a:bodyPr>
            <a:lstStyle/>
            <a:p>
              <a:pPr algn="ctr">
                <a:lnSpc>
                  <a:spcPct val="120000"/>
                </a:lnSpc>
              </a:pPr>
              <a:endPar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5565530" y="3640200"/>
              <a:ext cx="1117100" cy="558549"/>
              <a:chOff x="7938232" y="3636521"/>
              <a:chExt cx="1635545" cy="817771"/>
            </a:xfrm>
            <a:solidFill>
              <a:schemeClr val="bg2"/>
            </a:solidFill>
          </p:grpSpPr>
          <p:sp>
            <p:nvSpPr>
              <p:cNvPr id="50" name="Freeform 226"/>
              <p:cNvSpPr>
                <a:spLocks/>
              </p:cNvSpPr>
              <p:nvPr/>
            </p:nvSpPr>
            <p:spPr bwMode="auto">
              <a:xfrm>
                <a:off x="7938232" y="3636521"/>
                <a:ext cx="431783" cy="817771"/>
              </a:xfrm>
              <a:custGeom>
                <a:avLst/>
                <a:gdLst>
                  <a:gd name="T0" fmla="*/ 0 w 66"/>
                  <a:gd name="T1" fmla="*/ 121 h 126"/>
                  <a:gd name="T2" fmla="*/ 0 w 66"/>
                  <a:gd name="T3" fmla="*/ 82 h 126"/>
                  <a:gd name="T4" fmla="*/ 22 w 66"/>
                  <a:gd name="T5" fmla="*/ 96 h 126"/>
                  <a:gd name="T6" fmla="*/ 29 w 66"/>
                  <a:gd name="T7" fmla="*/ 94 h 126"/>
                  <a:gd name="T8" fmla="*/ 32 w 66"/>
                  <a:gd name="T9" fmla="*/ 88 h 126"/>
                  <a:gd name="T10" fmla="*/ 26 w 66"/>
                  <a:gd name="T11" fmla="*/ 78 h 126"/>
                  <a:gd name="T12" fmla="*/ 20 w 66"/>
                  <a:gd name="T13" fmla="*/ 74 h 126"/>
                  <a:gd name="T14" fmla="*/ 11 w 66"/>
                  <a:gd name="T15" fmla="*/ 66 h 126"/>
                  <a:gd name="T16" fmla="*/ 4 w 66"/>
                  <a:gd name="T17" fmla="*/ 58 h 126"/>
                  <a:gd name="T18" fmla="*/ 1 w 66"/>
                  <a:gd name="T19" fmla="*/ 49 h 126"/>
                  <a:gd name="T20" fmla="*/ 0 w 66"/>
                  <a:gd name="T21" fmla="*/ 40 h 126"/>
                  <a:gd name="T22" fmla="*/ 4 w 66"/>
                  <a:gd name="T23" fmla="*/ 22 h 126"/>
                  <a:gd name="T24" fmla="*/ 9 w 66"/>
                  <a:gd name="T25" fmla="*/ 14 h 126"/>
                  <a:gd name="T26" fmla="*/ 15 w 66"/>
                  <a:gd name="T27" fmla="*/ 8 h 126"/>
                  <a:gd name="T28" fmla="*/ 38 w 66"/>
                  <a:gd name="T29" fmla="*/ 0 h 126"/>
                  <a:gd name="T30" fmla="*/ 63 w 66"/>
                  <a:gd name="T31" fmla="*/ 6 h 126"/>
                  <a:gd name="T32" fmla="*/ 63 w 66"/>
                  <a:gd name="T33" fmla="*/ 44 h 126"/>
                  <a:gd name="T34" fmla="*/ 53 w 66"/>
                  <a:gd name="T35" fmla="*/ 34 h 126"/>
                  <a:gd name="T36" fmla="*/ 43 w 66"/>
                  <a:gd name="T37" fmla="*/ 30 h 126"/>
                  <a:gd name="T38" fmla="*/ 36 w 66"/>
                  <a:gd name="T39" fmla="*/ 32 h 126"/>
                  <a:gd name="T40" fmla="*/ 34 w 66"/>
                  <a:gd name="T41" fmla="*/ 37 h 126"/>
                  <a:gd name="T42" fmla="*/ 41 w 66"/>
                  <a:gd name="T43" fmla="*/ 47 h 126"/>
                  <a:gd name="T44" fmla="*/ 46 w 66"/>
                  <a:gd name="T45" fmla="*/ 51 h 126"/>
                  <a:gd name="T46" fmla="*/ 62 w 66"/>
                  <a:gd name="T47" fmla="*/ 66 h 126"/>
                  <a:gd name="T48" fmla="*/ 66 w 66"/>
                  <a:gd name="T49" fmla="*/ 85 h 126"/>
                  <a:gd name="T50" fmla="*/ 55 w 66"/>
                  <a:gd name="T51" fmla="*/ 114 h 126"/>
                  <a:gd name="T52" fmla="*/ 26 w 66"/>
                  <a:gd name="T53" fmla="*/ 126 h 126"/>
                  <a:gd name="T54" fmla="*/ 0 w 66"/>
                  <a:gd name="T55" fmla="*/ 121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6" h="126">
                    <a:moveTo>
                      <a:pt x="0" y="121"/>
                    </a:moveTo>
                    <a:cubicBezTo>
                      <a:pt x="0" y="82"/>
                      <a:pt x="0" y="82"/>
                      <a:pt x="0" y="82"/>
                    </a:cubicBezTo>
                    <a:cubicBezTo>
                      <a:pt x="7" y="91"/>
                      <a:pt x="14" y="96"/>
                      <a:pt x="22" y="96"/>
                    </a:cubicBezTo>
                    <a:cubicBezTo>
                      <a:pt x="25" y="96"/>
                      <a:pt x="27" y="95"/>
                      <a:pt x="29" y="94"/>
                    </a:cubicBezTo>
                    <a:cubicBezTo>
                      <a:pt x="31" y="92"/>
                      <a:pt x="32" y="90"/>
                      <a:pt x="32" y="88"/>
                    </a:cubicBezTo>
                    <a:cubicBezTo>
                      <a:pt x="32" y="85"/>
                      <a:pt x="30" y="82"/>
                      <a:pt x="26" y="78"/>
                    </a:cubicBezTo>
                    <a:cubicBezTo>
                      <a:pt x="20" y="74"/>
                      <a:pt x="20" y="74"/>
                      <a:pt x="20" y="74"/>
                    </a:cubicBezTo>
                    <a:cubicBezTo>
                      <a:pt x="17" y="72"/>
                      <a:pt x="14" y="69"/>
                      <a:pt x="11" y="66"/>
                    </a:cubicBezTo>
                    <a:cubicBezTo>
                      <a:pt x="8" y="64"/>
                      <a:pt x="6" y="61"/>
                      <a:pt x="4" y="58"/>
                    </a:cubicBezTo>
                    <a:cubicBezTo>
                      <a:pt x="3" y="55"/>
                      <a:pt x="2" y="52"/>
                      <a:pt x="1" y="49"/>
                    </a:cubicBezTo>
                    <a:cubicBezTo>
                      <a:pt x="0" y="46"/>
                      <a:pt x="0" y="43"/>
                      <a:pt x="0" y="40"/>
                    </a:cubicBezTo>
                    <a:cubicBezTo>
                      <a:pt x="0" y="34"/>
                      <a:pt x="1" y="28"/>
                      <a:pt x="4" y="22"/>
                    </a:cubicBezTo>
                    <a:cubicBezTo>
                      <a:pt x="5" y="19"/>
                      <a:pt x="7" y="16"/>
                      <a:pt x="9" y="14"/>
                    </a:cubicBezTo>
                    <a:cubicBezTo>
                      <a:pt x="10" y="12"/>
                      <a:pt x="12" y="9"/>
                      <a:pt x="15" y="8"/>
                    </a:cubicBezTo>
                    <a:cubicBezTo>
                      <a:pt x="21" y="2"/>
                      <a:pt x="29" y="0"/>
                      <a:pt x="38" y="0"/>
                    </a:cubicBezTo>
                    <a:cubicBezTo>
                      <a:pt x="46" y="0"/>
                      <a:pt x="55" y="2"/>
                      <a:pt x="63" y="6"/>
                    </a:cubicBezTo>
                    <a:cubicBezTo>
                      <a:pt x="63" y="44"/>
                      <a:pt x="63" y="44"/>
                      <a:pt x="63" y="44"/>
                    </a:cubicBezTo>
                    <a:cubicBezTo>
                      <a:pt x="60" y="40"/>
                      <a:pt x="57" y="36"/>
                      <a:pt x="53" y="34"/>
                    </a:cubicBezTo>
                    <a:cubicBezTo>
                      <a:pt x="50" y="31"/>
                      <a:pt x="46" y="30"/>
                      <a:pt x="43" y="30"/>
                    </a:cubicBezTo>
                    <a:cubicBezTo>
                      <a:pt x="40" y="30"/>
                      <a:pt x="38" y="31"/>
                      <a:pt x="36" y="32"/>
                    </a:cubicBezTo>
                    <a:cubicBezTo>
                      <a:pt x="35" y="34"/>
                      <a:pt x="34" y="35"/>
                      <a:pt x="34" y="37"/>
                    </a:cubicBezTo>
                    <a:cubicBezTo>
                      <a:pt x="34" y="41"/>
                      <a:pt x="36" y="44"/>
                      <a:pt x="41" y="47"/>
                    </a:cubicBezTo>
                    <a:cubicBezTo>
                      <a:pt x="46" y="51"/>
                      <a:pt x="46" y="51"/>
                      <a:pt x="46" y="51"/>
                    </a:cubicBezTo>
                    <a:cubicBezTo>
                      <a:pt x="53" y="56"/>
                      <a:pt x="58" y="61"/>
                      <a:pt x="62" y="66"/>
                    </a:cubicBezTo>
                    <a:cubicBezTo>
                      <a:pt x="65" y="72"/>
                      <a:pt x="66" y="78"/>
                      <a:pt x="66" y="85"/>
                    </a:cubicBezTo>
                    <a:cubicBezTo>
                      <a:pt x="66" y="97"/>
                      <a:pt x="62" y="107"/>
                      <a:pt x="55" y="114"/>
                    </a:cubicBezTo>
                    <a:cubicBezTo>
                      <a:pt x="47" y="122"/>
                      <a:pt x="38" y="126"/>
                      <a:pt x="26" y="126"/>
                    </a:cubicBezTo>
                    <a:cubicBezTo>
                      <a:pt x="18" y="126"/>
                      <a:pt x="9" y="124"/>
                      <a:pt x="0" y="121"/>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227"/>
              <p:cNvSpPr>
                <a:spLocks/>
              </p:cNvSpPr>
              <p:nvPr/>
            </p:nvSpPr>
            <p:spPr bwMode="auto">
              <a:xfrm>
                <a:off x="8458336" y="3636521"/>
                <a:ext cx="412157" cy="817771"/>
              </a:xfrm>
              <a:custGeom>
                <a:avLst/>
                <a:gdLst>
                  <a:gd name="T0" fmla="*/ 0 w 126"/>
                  <a:gd name="T1" fmla="*/ 250 h 250"/>
                  <a:gd name="T2" fmla="*/ 0 w 126"/>
                  <a:gd name="T3" fmla="*/ 0 h 250"/>
                  <a:gd name="T4" fmla="*/ 126 w 126"/>
                  <a:gd name="T5" fmla="*/ 0 h 250"/>
                  <a:gd name="T6" fmla="*/ 126 w 126"/>
                  <a:gd name="T7" fmla="*/ 59 h 250"/>
                  <a:gd name="T8" fmla="*/ 68 w 126"/>
                  <a:gd name="T9" fmla="*/ 59 h 250"/>
                  <a:gd name="T10" fmla="*/ 68 w 126"/>
                  <a:gd name="T11" fmla="*/ 91 h 250"/>
                  <a:gd name="T12" fmla="*/ 120 w 126"/>
                  <a:gd name="T13" fmla="*/ 91 h 250"/>
                  <a:gd name="T14" fmla="*/ 120 w 126"/>
                  <a:gd name="T15" fmla="*/ 151 h 250"/>
                  <a:gd name="T16" fmla="*/ 68 w 126"/>
                  <a:gd name="T17" fmla="*/ 151 h 250"/>
                  <a:gd name="T18" fmla="*/ 68 w 126"/>
                  <a:gd name="T19" fmla="*/ 191 h 250"/>
                  <a:gd name="T20" fmla="*/ 126 w 126"/>
                  <a:gd name="T21" fmla="*/ 191 h 250"/>
                  <a:gd name="T22" fmla="*/ 126 w 126"/>
                  <a:gd name="T23" fmla="*/ 250 h 250"/>
                  <a:gd name="T24" fmla="*/ 0 w 126"/>
                  <a:gd name="T25" fmla="*/ 25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 h="250">
                    <a:moveTo>
                      <a:pt x="0" y="250"/>
                    </a:moveTo>
                    <a:lnTo>
                      <a:pt x="0" y="0"/>
                    </a:lnTo>
                    <a:lnTo>
                      <a:pt x="126" y="0"/>
                    </a:lnTo>
                    <a:lnTo>
                      <a:pt x="126" y="59"/>
                    </a:lnTo>
                    <a:lnTo>
                      <a:pt x="68" y="59"/>
                    </a:lnTo>
                    <a:lnTo>
                      <a:pt x="68" y="91"/>
                    </a:lnTo>
                    <a:lnTo>
                      <a:pt x="120" y="91"/>
                    </a:lnTo>
                    <a:lnTo>
                      <a:pt x="120" y="151"/>
                    </a:lnTo>
                    <a:lnTo>
                      <a:pt x="68" y="151"/>
                    </a:lnTo>
                    <a:lnTo>
                      <a:pt x="68" y="191"/>
                    </a:lnTo>
                    <a:lnTo>
                      <a:pt x="126" y="191"/>
                    </a:lnTo>
                    <a:lnTo>
                      <a:pt x="126" y="250"/>
                    </a:lnTo>
                    <a:lnTo>
                      <a:pt x="0" y="250"/>
                    </a:ln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228"/>
              <p:cNvSpPr>
                <a:spLocks noEditPoints="1"/>
              </p:cNvSpPr>
              <p:nvPr/>
            </p:nvSpPr>
            <p:spPr bwMode="auto">
              <a:xfrm>
                <a:off x="8948999" y="3636521"/>
                <a:ext cx="624778" cy="817771"/>
              </a:xfrm>
              <a:custGeom>
                <a:avLst/>
                <a:gdLst>
                  <a:gd name="T0" fmla="*/ 96 w 96"/>
                  <a:gd name="T1" fmla="*/ 63 h 126"/>
                  <a:gd name="T2" fmla="*/ 83 w 96"/>
                  <a:gd name="T3" fmla="*/ 109 h 126"/>
                  <a:gd name="T4" fmla="*/ 48 w 96"/>
                  <a:gd name="T5" fmla="*/ 126 h 126"/>
                  <a:gd name="T6" fmla="*/ 16 w 96"/>
                  <a:gd name="T7" fmla="*/ 113 h 126"/>
                  <a:gd name="T8" fmla="*/ 0 w 96"/>
                  <a:gd name="T9" fmla="*/ 62 h 126"/>
                  <a:gd name="T10" fmla="*/ 17 w 96"/>
                  <a:gd name="T11" fmla="*/ 12 h 126"/>
                  <a:gd name="T12" fmla="*/ 48 w 96"/>
                  <a:gd name="T13" fmla="*/ 0 h 126"/>
                  <a:gd name="T14" fmla="*/ 83 w 96"/>
                  <a:gd name="T15" fmla="*/ 17 h 126"/>
                  <a:gd name="T16" fmla="*/ 96 w 96"/>
                  <a:gd name="T17" fmla="*/ 63 h 126"/>
                  <a:gd name="T18" fmla="*/ 60 w 96"/>
                  <a:gd name="T19" fmla="*/ 64 h 126"/>
                  <a:gd name="T20" fmla="*/ 48 w 96"/>
                  <a:gd name="T21" fmla="*/ 30 h 126"/>
                  <a:gd name="T22" fmla="*/ 38 w 96"/>
                  <a:gd name="T23" fmla="*/ 39 h 126"/>
                  <a:gd name="T24" fmla="*/ 35 w 96"/>
                  <a:gd name="T25" fmla="*/ 63 h 126"/>
                  <a:gd name="T26" fmla="*/ 38 w 96"/>
                  <a:gd name="T27" fmla="*/ 87 h 126"/>
                  <a:gd name="T28" fmla="*/ 47 w 96"/>
                  <a:gd name="T29" fmla="*/ 96 h 126"/>
                  <a:gd name="T30" fmla="*/ 57 w 96"/>
                  <a:gd name="T31" fmla="*/ 87 h 126"/>
                  <a:gd name="T32" fmla="*/ 60 w 96"/>
                  <a:gd name="T33"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6" h="126">
                    <a:moveTo>
                      <a:pt x="96" y="63"/>
                    </a:moveTo>
                    <a:cubicBezTo>
                      <a:pt x="96" y="82"/>
                      <a:pt x="91" y="97"/>
                      <a:pt x="83" y="109"/>
                    </a:cubicBezTo>
                    <a:cubicBezTo>
                      <a:pt x="74" y="120"/>
                      <a:pt x="62" y="126"/>
                      <a:pt x="48" y="126"/>
                    </a:cubicBezTo>
                    <a:cubicBezTo>
                      <a:pt x="36" y="126"/>
                      <a:pt x="25" y="122"/>
                      <a:pt x="16" y="113"/>
                    </a:cubicBezTo>
                    <a:cubicBezTo>
                      <a:pt x="5" y="102"/>
                      <a:pt x="0" y="85"/>
                      <a:pt x="0" y="62"/>
                    </a:cubicBezTo>
                    <a:cubicBezTo>
                      <a:pt x="0" y="40"/>
                      <a:pt x="5" y="24"/>
                      <a:pt x="17" y="12"/>
                    </a:cubicBezTo>
                    <a:cubicBezTo>
                      <a:pt x="26" y="4"/>
                      <a:pt x="36" y="0"/>
                      <a:pt x="48" y="0"/>
                    </a:cubicBezTo>
                    <a:cubicBezTo>
                      <a:pt x="63" y="0"/>
                      <a:pt x="74" y="5"/>
                      <a:pt x="83" y="17"/>
                    </a:cubicBezTo>
                    <a:cubicBezTo>
                      <a:pt x="91" y="28"/>
                      <a:pt x="96" y="44"/>
                      <a:pt x="96" y="63"/>
                    </a:cubicBezTo>
                    <a:close/>
                    <a:moveTo>
                      <a:pt x="60" y="64"/>
                    </a:moveTo>
                    <a:cubicBezTo>
                      <a:pt x="60" y="41"/>
                      <a:pt x="56" y="30"/>
                      <a:pt x="48" y="30"/>
                    </a:cubicBezTo>
                    <a:cubicBezTo>
                      <a:pt x="44" y="30"/>
                      <a:pt x="41" y="33"/>
                      <a:pt x="38" y="39"/>
                    </a:cubicBezTo>
                    <a:cubicBezTo>
                      <a:pt x="36" y="44"/>
                      <a:pt x="35" y="52"/>
                      <a:pt x="35" y="63"/>
                    </a:cubicBezTo>
                    <a:cubicBezTo>
                      <a:pt x="35" y="73"/>
                      <a:pt x="36" y="81"/>
                      <a:pt x="38" y="87"/>
                    </a:cubicBezTo>
                    <a:cubicBezTo>
                      <a:pt x="40" y="93"/>
                      <a:pt x="44" y="96"/>
                      <a:pt x="47" y="96"/>
                    </a:cubicBezTo>
                    <a:cubicBezTo>
                      <a:pt x="52" y="96"/>
                      <a:pt x="55" y="93"/>
                      <a:pt x="57" y="87"/>
                    </a:cubicBezTo>
                    <a:cubicBezTo>
                      <a:pt x="59" y="82"/>
                      <a:pt x="60" y="74"/>
                      <a:pt x="60" y="64"/>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TextBox 59"/>
            <p:cNvSpPr txBox="1"/>
            <p:nvPr/>
          </p:nvSpPr>
          <p:spPr>
            <a:xfrm>
              <a:off x="7624531"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7624531"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TextBox 61"/>
            <p:cNvSpPr txBox="1"/>
            <p:nvPr/>
          </p:nvSpPr>
          <p:spPr>
            <a:xfrm>
              <a:off x="3253499" y="2385935"/>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TextBox 62"/>
            <p:cNvSpPr txBox="1"/>
            <p:nvPr/>
          </p:nvSpPr>
          <p:spPr>
            <a:xfrm>
              <a:off x="3253499" y="525480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63"/>
            <p:cNvSpPr txBox="1"/>
            <p:nvPr/>
          </p:nvSpPr>
          <p:spPr>
            <a:xfrm>
              <a:off x="3014926"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TextBox 64"/>
            <p:cNvSpPr txBox="1"/>
            <p:nvPr/>
          </p:nvSpPr>
          <p:spPr>
            <a:xfrm>
              <a:off x="7834692" y="3821526"/>
              <a:ext cx="1366830" cy="311549"/>
            </a:xfrm>
            <a:prstGeom prst="rect">
              <a:avLst/>
            </a:prstGeom>
            <a:noFill/>
          </p:spPr>
          <p:txBody>
            <a:bodyPr wrap="none" rtlCol="0">
              <a:spAutoFit/>
            </a:bodyPr>
            <a:lstStyle/>
            <a:p>
              <a:pPr algn="ctr">
                <a:lnSpc>
                  <a:spcPct val="120000"/>
                </a:lnSpc>
              </a:pPr>
              <a:r>
                <a:rPr lang="zh-CN" altLang="en-US" sz="1400" b="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Rectangle 65"/>
          <p:cNvSpPr/>
          <p:nvPr/>
        </p:nvSpPr>
        <p:spPr>
          <a:xfrm>
            <a:off x="9759162" y="233804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9759162" y="5363473"/>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1467134" y="233804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1467134" y="5363473"/>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1245728" y="3850757"/>
            <a:ext cx="167621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Rectangle 70"/>
          <p:cNvSpPr/>
          <p:nvPr/>
        </p:nvSpPr>
        <p:spPr>
          <a:xfrm>
            <a:off x="9913099" y="3850757"/>
            <a:ext cx="1654662" cy="669671"/>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202733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70"/>
                                        </p:tgtEl>
                                        <p:attrNameLst>
                                          <p:attrName>style.visibility</p:attrName>
                                        </p:attrNameLst>
                                      </p:cBhvr>
                                      <p:to>
                                        <p:strVal val="visible"/>
                                      </p:to>
                                    </p:set>
                                    <p:animEffect transition="in" filter="fade">
                                      <p:cBhvr>
                                        <p:cTn id="18" dur="500"/>
                                        <p:tgtEl>
                                          <p:spTgt spid="70"/>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69"/>
                                        </p:tgtEl>
                                        <p:attrNameLst>
                                          <p:attrName>style.visibility</p:attrName>
                                        </p:attrNameLst>
                                      </p:cBhvr>
                                      <p:to>
                                        <p:strVal val="visible"/>
                                      </p:to>
                                    </p:set>
                                    <p:animEffect transition="in" filter="fade">
                                      <p:cBhvr>
                                        <p:cTn id="22" dur="500"/>
                                        <p:tgtEl>
                                          <p:spTgt spid="69"/>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66"/>
                                        </p:tgtEl>
                                        <p:attrNameLst>
                                          <p:attrName>style.visibility</p:attrName>
                                        </p:attrNameLst>
                                      </p:cBhvr>
                                      <p:to>
                                        <p:strVal val="visible"/>
                                      </p:to>
                                    </p:set>
                                    <p:animEffect transition="in" filter="fade">
                                      <p:cBhvr>
                                        <p:cTn id="26" dur="500"/>
                                        <p:tgtEl>
                                          <p:spTgt spid="66"/>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67"/>
                                        </p:tgtEl>
                                        <p:attrNameLst>
                                          <p:attrName>style.visibility</p:attrName>
                                        </p:attrNameLst>
                                      </p:cBhvr>
                                      <p:to>
                                        <p:strVal val="visible"/>
                                      </p:to>
                                    </p:set>
                                    <p:animEffect transition="in" filter="fade">
                                      <p:cBhvr>
                                        <p:cTn id="3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custDataLst>
              <p:tags r:id="rId2"/>
            </p:custDataLst>
          </p:nvPr>
        </p:nvSpPr>
        <p:spPr>
          <a:xfrm>
            <a:off x="5419780" y="865077"/>
            <a:ext cx="2019191" cy="3211365"/>
          </a:xfrm>
          <a:prstGeom prst="rect">
            <a:avLst/>
          </a:prstGeom>
          <a:noFill/>
          <a:ln w="19050" cap="flat" cmpd="sng" algn="ctr">
            <a:solidFill>
              <a:schemeClr val="accent1"/>
            </a:solid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custDataLst>
              <p:tags r:id="rId3"/>
            </p:custDataLst>
          </p:nvPr>
        </p:nvSpPr>
        <p:spPr>
          <a:xfrm>
            <a:off x="5531007" y="976303"/>
            <a:ext cx="1796737" cy="2036303"/>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文本框 19"/>
          <p:cNvSpPr txBox="1"/>
          <p:nvPr>
            <p:custDataLst>
              <p:tags r:id="rId4"/>
            </p:custDataLst>
          </p:nvPr>
        </p:nvSpPr>
        <p:spPr>
          <a:xfrm>
            <a:off x="5602231" y="3499304"/>
            <a:ext cx="1617109" cy="454420"/>
          </a:xfrm>
          <a:prstGeom prst="rect">
            <a:avLst/>
          </a:prstGeom>
          <a:noFill/>
        </p:spPr>
        <p:txBody>
          <a:bodyPr vert="horz" wrap="none" lIns="0" tIns="0" rIns="0" bIns="0" rtlCol="0">
            <a:spAutoFit/>
          </a:bodyPr>
          <a:lstStyle/>
          <a:p>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第 </a:t>
            </a:r>
            <a:r>
              <a:rPr lang="zh-CN" altLang="en-US" sz="2953" spc="422"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二 </a:t>
            </a:r>
            <a:r>
              <a:rPr lang="zh-CN" altLang="en-US" sz="2953" spc="422" dirty="0">
                <a:solidFill>
                  <a:schemeClr val="accent1"/>
                </a:solidFill>
                <a:latin typeface="Arial" panose="020B0604020202020204" pitchFamily="34" charset="0"/>
                <a:ea typeface="微软雅黑" panose="020B0503020204020204" pitchFamily="34" charset="-122"/>
                <a:sym typeface="Arial" panose="020B0604020202020204" pitchFamily="34" charset="0"/>
              </a:rPr>
              <a:t>章</a:t>
            </a:r>
          </a:p>
        </p:txBody>
      </p:sp>
      <p:sp>
        <p:nvSpPr>
          <p:cNvPr id="21" name="文本框 20"/>
          <p:cNvSpPr txBox="1"/>
          <p:nvPr>
            <p:custDataLst>
              <p:tags r:id="rId5"/>
            </p:custDataLst>
          </p:nvPr>
        </p:nvSpPr>
        <p:spPr>
          <a:xfrm>
            <a:off x="5485723" y="3108398"/>
            <a:ext cx="1887304" cy="322652"/>
          </a:xfrm>
          <a:prstGeom prst="rect">
            <a:avLst/>
          </a:prstGeom>
          <a:noFill/>
        </p:spPr>
        <p:txBody>
          <a:bodyPr vert="horz" wrap="square" lIns="0" tIns="0" rIns="0" bIns="0" rtlCol="0">
            <a:spAutoFit/>
          </a:bodyPr>
          <a:lstStyle/>
          <a:p>
            <a:pPr algn="ctr">
              <a:lnSpc>
                <a:spcPct val="130000"/>
              </a:lnSpc>
            </a:pPr>
            <a:r>
              <a:rPr lang="en-US" altLang="zh-CN" kern="0" dirty="0">
                <a:solidFill>
                  <a:schemeClr val="accent1"/>
                </a:solidFill>
                <a:latin typeface="Arial" panose="020B0604020202020204" pitchFamily="34" charset="0"/>
                <a:ea typeface="微软雅黑" panose="020B0503020204020204" pitchFamily="34" charset="-122"/>
                <a:sym typeface="Arial" panose="020B0604020202020204" pitchFamily="34" charset="0"/>
              </a:rPr>
              <a:t>CHAPTER </a:t>
            </a:r>
            <a:r>
              <a:rPr lang="en-US" altLang="zh-CN" kern="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TWO</a:t>
            </a:r>
            <a:endParaRPr lang="zh-CN" altLang="en-US" kern="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矩形 22"/>
          <p:cNvSpPr/>
          <p:nvPr>
            <p:custDataLst>
              <p:tags r:id="rId6"/>
            </p:custDataLst>
          </p:nvPr>
        </p:nvSpPr>
        <p:spPr>
          <a:xfrm>
            <a:off x="5419780" y="6987980"/>
            <a:ext cx="2019191" cy="244670"/>
          </a:xfrm>
          <a:prstGeom prst="rect">
            <a:avLst/>
          </a:prstGeom>
          <a:solidFill>
            <a:schemeClr val="accent1"/>
          </a:solidFill>
          <a:ln w="12700" cap="flat" cmpd="sng" algn="ctr">
            <a:noFill/>
            <a:prstDash val="solid"/>
            <a:miter lim="800000"/>
          </a:ln>
          <a:effectLst/>
        </p:spPr>
        <p:txBody>
          <a:bodyPr rtlCol="0" anchor="ctr"/>
          <a:lstStyle/>
          <a:p>
            <a:pPr algn="ctr" defTabSz="964326">
              <a:defRPr/>
            </a:pPr>
            <a:endParaRPr lang="zh-CN" altLang="en-US" kern="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4446823" y="4770623"/>
            <a:ext cx="3965105" cy="677108"/>
          </a:xfrm>
          <a:prstGeom prst="rect">
            <a:avLst/>
          </a:prstGeom>
        </p:spPr>
        <p:txBody>
          <a:bodyPr wrap="square" lIns="0" tIns="0" rIns="0" bIns="0">
            <a:spAutoFit/>
          </a:bodyPr>
          <a:lstStyle/>
          <a:p>
            <a:pPr algn="ctr"/>
            <a:r>
              <a:rPr lang="zh-CN" altLang="en-US"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9" name="TextBox 11"/>
          <p:cNvSpPr txBox="1"/>
          <p:nvPr/>
        </p:nvSpPr>
        <p:spPr>
          <a:xfrm>
            <a:off x="6495526"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4724782" y="5663391"/>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1"/>
          <p:cNvSpPr txBox="1"/>
          <p:nvPr/>
        </p:nvSpPr>
        <p:spPr>
          <a:xfrm>
            <a:off x="6495526"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4724782" y="5933048"/>
            <a:ext cx="1609415" cy="215444"/>
          </a:xfrm>
          <a:prstGeom prst="rect">
            <a:avLst/>
          </a:prstGeom>
          <a:noFill/>
        </p:spPr>
        <p:txBody>
          <a:bodyPr wrap="none" lIns="0" tIns="0" rIns="0" bIns="0" rtlCol="0">
            <a:spAutoFit/>
          </a:bodyPr>
          <a:lstStyle/>
          <a:p>
            <a:pPr marL="171450" lvl="1" indent="-171450" algn="ctr">
              <a:buFont typeface="Arial" panose="020B0604020202020204" pitchFamily="34" charset="0"/>
              <a:buChar char="•"/>
            </a:pPr>
            <a:r>
              <a:rPr lang="zh-CN" altLang="en-US" sz="1400" dirty="0" smtClean="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8711367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fallOver"/>
      </p:transition>
    </mc:Choice>
    <mc:Fallback>
      <p:transition spd="slow" advTm="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bwMode="auto">
          <a:xfrm rot="5400000">
            <a:off x="-359049" y="3456113"/>
            <a:ext cx="1799233" cy="10804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 name="任意多边形 1"/>
          <p:cNvSpPr/>
          <p:nvPr/>
        </p:nvSpPr>
        <p:spPr>
          <a:xfrm>
            <a:off x="1071857" y="3987398"/>
            <a:ext cx="11768682" cy="0"/>
          </a:xfrm>
          <a:custGeom>
            <a:avLst/>
            <a:gdLst>
              <a:gd name="connsiteX0" fmla="*/ 0 w 8369300"/>
              <a:gd name="connsiteY0" fmla="*/ 0 h 0"/>
              <a:gd name="connsiteX1" fmla="*/ 8369300 w 8369300"/>
              <a:gd name="connsiteY1" fmla="*/ 0 h 0"/>
            </a:gdLst>
            <a:ahLst/>
            <a:cxnLst>
              <a:cxn ang="0">
                <a:pos x="connsiteX0" y="connsiteY0"/>
              </a:cxn>
              <a:cxn ang="0">
                <a:pos x="connsiteX1" y="connsiteY1"/>
              </a:cxn>
            </a:cxnLst>
            <a:rect l="l" t="t" r="r" b="b"/>
            <a:pathLst>
              <a:path w="8369300">
                <a:moveTo>
                  <a:pt x="0" y="0"/>
                </a:moveTo>
                <a:lnTo>
                  <a:pt x="8369300" y="0"/>
                </a:lnTo>
              </a:path>
            </a:pathLst>
          </a:custGeom>
          <a:noFill/>
          <a:ln>
            <a:solidFill>
              <a:srgbClr val="D5D5D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 name="组合 4"/>
          <p:cNvGrpSpPr>
            <a:grpSpLocks/>
          </p:cNvGrpSpPr>
          <p:nvPr/>
        </p:nvGrpSpPr>
        <p:grpSpPr bwMode="auto">
          <a:xfrm>
            <a:off x="2551872" y="3590049"/>
            <a:ext cx="774607" cy="776840"/>
            <a:chOff x="2307521" y="2283162"/>
            <a:chExt cx="551398" cy="551398"/>
          </a:xfrm>
        </p:grpSpPr>
        <p:sp>
          <p:nvSpPr>
            <p:cNvPr id="3" name="矩形 2"/>
            <p:cNvSpPr/>
            <p:nvPr/>
          </p:nvSpPr>
          <p:spPr>
            <a:xfrm>
              <a:off x="2307521" y="2283162"/>
              <a:ext cx="551398" cy="551398"/>
            </a:xfrm>
            <a:prstGeom prst="rect">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 name="五角星 3"/>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42"/>
          <p:cNvGrpSpPr>
            <a:grpSpLocks/>
          </p:cNvGrpSpPr>
          <p:nvPr/>
        </p:nvGrpSpPr>
        <p:grpSpPr bwMode="auto">
          <a:xfrm>
            <a:off x="5674858" y="3590049"/>
            <a:ext cx="774609" cy="776840"/>
            <a:chOff x="2307521" y="2283162"/>
            <a:chExt cx="551398" cy="551398"/>
          </a:xfrm>
        </p:grpSpPr>
        <p:sp>
          <p:nvSpPr>
            <p:cNvPr id="44" name="矩形 43"/>
            <p:cNvSpPr/>
            <p:nvPr/>
          </p:nvSpPr>
          <p:spPr>
            <a:xfrm>
              <a:off x="2307521" y="2283162"/>
              <a:ext cx="551398" cy="551398"/>
            </a:xfrm>
            <a:prstGeom prst="rect">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五角星 44"/>
            <p:cNvSpPr/>
            <p:nvPr/>
          </p:nvSpPr>
          <p:spPr>
            <a:xfrm>
              <a:off x="2456891" y="2427350"/>
              <a:ext cx="252658"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组合 55"/>
          <p:cNvGrpSpPr>
            <a:grpSpLocks/>
          </p:cNvGrpSpPr>
          <p:nvPr/>
        </p:nvGrpSpPr>
        <p:grpSpPr bwMode="auto">
          <a:xfrm>
            <a:off x="8938480" y="3590049"/>
            <a:ext cx="776840" cy="776840"/>
            <a:chOff x="2307521" y="2283162"/>
            <a:chExt cx="551398" cy="551398"/>
          </a:xfrm>
        </p:grpSpPr>
        <p:sp>
          <p:nvSpPr>
            <p:cNvPr id="57" name="矩形 56"/>
            <p:cNvSpPr/>
            <p:nvPr/>
          </p:nvSpPr>
          <p:spPr>
            <a:xfrm>
              <a:off x="2307521" y="2283162"/>
              <a:ext cx="551398" cy="551398"/>
            </a:xfrm>
            <a:prstGeom prst="rect">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58" name="五角星 57"/>
            <p:cNvSpPr/>
            <p:nvPr/>
          </p:nvSpPr>
          <p:spPr>
            <a:xfrm>
              <a:off x="2456462" y="2427350"/>
              <a:ext cx="253516" cy="255100"/>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lnSpc>
                  <a:spcPct val="150000"/>
                </a:lnSpc>
                <a:defRPr/>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7"/>
          <p:cNvGrpSpPr>
            <a:grpSpLocks/>
          </p:cNvGrpSpPr>
          <p:nvPr/>
        </p:nvGrpSpPr>
        <p:grpSpPr bwMode="auto">
          <a:xfrm>
            <a:off x="1102020" y="2000262"/>
            <a:ext cx="3264840" cy="934192"/>
            <a:chOff x="4267635" y="880115"/>
            <a:chExt cx="2320294" cy="664445"/>
          </a:xfrm>
        </p:grpSpPr>
        <p:sp>
          <p:nvSpPr>
            <p:cNvPr id="31" name="文本框 66"/>
            <p:cNvSpPr txBox="1">
              <a:spLocks noChangeArrowheads="1"/>
            </p:cNvSpPr>
            <p:nvPr/>
          </p:nvSpPr>
          <p:spPr bwMode="auto">
            <a:xfrm>
              <a:off x="4267635" y="1101274"/>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文本框 66"/>
            <p:cNvSpPr txBox="1">
              <a:spLocks noChangeArrowheads="1"/>
            </p:cNvSpPr>
            <p:nvPr/>
          </p:nvSpPr>
          <p:spPr bwMode="auto">
            <a:xfrm>
              <a:off x="426763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35" name="组合 7"/>
          <p:cNvGrpSpPr>
            <a:grpSpLocks/>
          </p:cNvGrpSpPr>
          <p:nvPr/>
        </p:nvGrpSpPr>
        <p:grpSpPr bwMode="auto">
          <a:xfrm>
            <a:off x="5101366" y="4727419"/>
            <a:ext cx="3264840" cy="999775"/>
            <a:chOff x="4267635" y="880115"/>
            <a:chExt cx="2320294" cy="711092"/>
          </a:xfrm>
        </p:grpSpPr>
        <p:sp>
          <p:nvSpPr>
            <p:cNvPr id="36" name="文本框 66"/>
            <p:cNvSpPr txBox="1">
              <a:spLocks noChangeArrowheads="1"/>
            </p:cNvSpPr>
            <p:nvPr/>
          </p:nvSpPr>
          <p:spPr bwMode="auto">
            <a:xfrm>
              <a:off x="4267635" y="1147921"/>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文本框 66"/>
            <p:cNvSpPr txBox="1">
              <a:spLocks noChangeArrowheads="1"/>
            </p:cNvSpPr>
            <p:nvPr/>
          </p:nvSpPr>
          <p:spPr bwMode="auto">
            <a:xfrm>
              <a:off x="426763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grpSp>
        <p:nvGrpSpPr>
          <p:cNvPr id="25" name="组合 7"/>
          <p:cNvGrpSpPr>
            <a:grpSpLocks/>
          </p:cNvGrpSpPr>
          <p:nvPr/>
        </p:nvGrpSpPr>
        <p:grpSpPr bwMode="auto">
          <a:xfrm>
            <a:off x="7700187" y="2000262"/>
            <a:ext cx="3264840" cy="999775"/>
            <a:chOff x="4267635" y="880115"/>
            <a:chExt cx="2320294" cy="711092"/>
          </a:xfrm>
        </p:grpSpPr>
        <p:sp>
          <p:nvSpPr>
            <p:cNvPr id="26" name="文本框 66"/>
            <p:cNvSpPr txBox="1">
              <a:spLocks noChangeArrowheads="1"/>
            </p:cNvSpPr>
            <p:nvPr/>
          </p:nvSpPr>
          <p:spPr bwMode="auto">
            <a:xfrm>
              <a:off x="4267635" y="1147921"/>
              <a:ext cx="2320294" cy="443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9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添加相关标题，添加相关标题，添加相关标题，添加相关标题。添加相关标题，添加相关标题，添加相关标题，添加相关标题。添加相关标题，添加相关标题，添加相关标题，添加相关标题。</a:t>
              </a:r>
              <a:endParaRPr lang="en-GB" altLang="zh-CN"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文本框 66"/>
            <p:cNvSpPr txBox="1">
              <a:spLocks noChangeArrowheads="1"/>
            </p:cNvSpPr>
            <p:nvPr/>
          </p:nvSpPr>
          <p:spPr bwMode="auto">
            <a:xfrm>
              <a:off x="4267635" y="880115"/>
              <a:ext cx="893164" cy="153235"/>
            </a:xfrm>
            <a:prstGeom prst="rect">
              <a:avLst/>
            </a:prstGeom>
            <a:noFill/>
            <a:ln>
              <a:noFill/>
            </a:ln>
            <a:extLst/>
          </p:spPr>
          <p:txBody>
            <a:bodyPr wrap="none" lIns="0" tIns="0" rIns="0" bIns="0">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grpSp>
      <p:sp>
        <p:nvSpPr>
          <p:cNvPr id="22" name="TextBox 8"/>
          <p:cNvSpPr txBox="1"/>
          <p:nvPr/>
        </p:nvSpPr>
        <p:spPr>
          <a:xfrm>
            <a:off x="5273787" y="357205"/>
            <a:ext cx="2311176" cy="447739"/>
          </a:xfrm>
          <a:prstGeom prst="rect">
            <a:avLst/>
          </a:prstGeom>
          <a:noFill/>
        </p:spPr>
        <p:txBody>
          <a:bodyPr wrap="square" lIns="0" tIns="0" rIns="0" bIns="0" rtlCol="0" anchor="ctr">
            <a:spAutoFit/>
          </a:bodyPr>
          <a:lstStyle/>
          <a:p>
            <a:pPr algn="ctr"/>
            <a:r>
              <a:rPr lang="zh-CN" altLang="en-US" sz="2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8"/>
          <p:cNvSpPr txBox="1"/>
          <p:nvPr/>
        </p:nvSpPr>
        <p:spPr>
          <a:xfrm>
            <a:off x="5273787" y="824352"/>
            <a:ext cx="2311176" cy="169277"/>
          </a:xfrm>
          <a:prstGeom prst="rect">
            <a:avLst/>
          </a:prstGeom>
          <a:noFill/>
        </p:spPr>
        <p:txBody>
          <a:bodyPr wrap="square" lIns="0" tIns="0" rIns="0" bIns="0" rtlCol="0" anchor="ctr">
            <a:spAutoFit/>
          </a:bodyPr>
          <a:lstStyle/>
          <a:p>
            <a:pPr algn="ctr"/>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09412319"/>
      </p:ext>
    </p:extLst>
  </p:cSld>
  <p:clrMapOvr>
    <a:masterClrMapping/>
  </p:clrMapOvr>
  <mc:AlternateContent xmlns:mc="http://schemas.openxmlformats.org/markup-compatibility/2006" xmlns:p14="http://schemas.microsoft.com/office/powerpoint/2010/main">
    <mc:Choice Requires="p14">
      <p:transition spd="slow" p14:dur="1250" advTm="4000">
        <p14:flip dir="r"/>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par>
                                <p:cTn id="11" presetID="53" presetClass="entr" presetSubtype="16" fill="hold" nodeType="withEffect">
                                  <p:stCondLst>
                                    <p:cond delay="700"/>
                                  </p:stCondLst>
                                  <p:childTnLst>
                                    <p:set>
                                      <p:cBhvr>
                                        <p:cTn id="12" dur="1" fill="hold">
                                          <p:stCondLst>
                                            <p:cond delay="0"/>
                                          </p:stCondLst>
                                        </p:cTn>
                                        <p:tgtEl>
                                          <p:spTgt spid="6"/>
                                        </p:tgtEl>
                                        <p:attrNameLst>
                                          <p:attrName>style.visibility</p:attrName>
                                        </p:attrNameLst>
                                      </p:cBhvr>
                                      <p:to>
                                        <p:strVal val="visible"/>
                                      </p:to>
                                    </p:set>
                                    <p:anim calcmode="lin" valueType="num">
                                      <p:cBhvr>
                                        <p:cTn id="13" dur="750" fill="hold"/>
                                        <p:tgtEl>
                                          <p:spTgt spid="6"/>
                                        </p:tgtEl>
                                        <p:attrNameLst>
                                          <p:attrName>ppt_w</p:attrName>
                                        </p:attrNameLst>
                                      </p:cBhvr>
                                      <p:tavLst>
                                        <p:tav tm="0">
                                          <p:val>
                                            <p:fltVal val="0"/>
                                          </p:val>
                                        </p:tav>
                                        <p:tav tm="100000">
                                          <p:val>
                                            <p:strVal val="#ppt_w"/>
                                          </p:val>
                                        </p:tav>
                                      </p:tavLst>
                                    </p:anim>
                                    <p:anim calcmode="lin" valueType="num">
                                      <p:cBhvr>
                                        <p:cTn id="14" dur="750" fill="hold"/>
                                        <p:tgtEl>
                                          <p:spTgt spid="6"/>
                                        </p:tgtEl>
                                        <p:attrNameLst>
                                          <p:attrName>ppt_h</p:attrName>
                                        </p:attrNameLst>
                                      </p:cBhvr>
                                      <p:tavLst>
                                        <p:tav tm="0">
                                          <p:val>
                                            <p:fltVal val="0"/>
                                          </p:val>
                                        </p:tav>
                                        <p:tav tm="100000">
                                          <p:val>
                                            <p:strVal val="#ppt_h"/>
                                          </p:val>
                                        </p:tav>
                                      </p:tavLst>
                                    </p:anim>
                                    <p:animEffect transition="in" filter="fade">
                                      <p:cBhvr>
                                        <p:cTn id="15" dur="750"/>
                                        <p:tgtEl>
                                          <p:spTgt spid="6"/>
                                        </p:tgtEl>
                                      </p:cBhvr>
                                    </p:animEffect>
                                  </p:childTnLst>
                                </p:cTn>
                              </p:par>
                              <p:par>
                                <p:cTn id="16" presetID="53" presetClass="entr" presetSubtype="16" fill="hold" nodeType="withEffect">
                                  <p:stCondLst>
                                    <p:cond delay="1200"/>
                                  </p:stCondLst>
                                  <p:childTnLst>
                                    <p:set>
                                      <p:cBhvr>
                                        <p:cTn id="17" dur="1" fill="hold">
                                          <p:stCondLst>
                                            <p:cond delay="0"/>
                                          </p:stCondLst>
                                        </p:cTn>
                                        <p:tgtEl>
                                          <p:spTgt spid="7"/>
                                        </p:tgtEl>
                                        <p:attrNameLst>
                                          <p:attrName>style.visibility</p:attrName>
                                        </p:attrNameLst>
                                      </p:cBhvr>
                                      <p:to>
                                        <p:strVal val="visible"/>
                                      </p:to>
                                    </p:set>
                                    <p:anim calcmode="lin" valueType="num">
                                      <p:cBhvr>
                                        <p:cTn id="18" dur="750" fill="hold"/>
                                        <p:tgtEl>
                                          <p:spTgt spid="7"/>
                                        </p:tgtEl>
                                        <p:attrNameLst>
                                          <p:attrName>ppt_w</p:attrName>
                                        </p:attrNameLst>
                                      </p:cBhvr>
                                      <p:tavLst>
                                        <p:tav tm="0">
                                          <p:val>
                                            <p:fltVal val="0"/>
                                          </p:val>
                                        </p:tav>
                                        <p:tav tm="100000">
                                          <p:val>
                                            <p:strVal val="#ppt_w"/>
                                          </p:val>
                                        </p:tav>
                                      </p:tavLst>
                                    </p:anim>
                                    <p:anim calcmode="lin" valueType="num">
                                      <p:cBhvr>
                                        <p:cTn id="19" dur="750" fill="hold"/>
                                        <p:tgtEl>
                                          <p:spTgt spid="7"/>
                                        </p:tgtEl>
                                        <p:attrNameLst>
                                          <p:attrName>ppt_h</p:attrName>
                                        </p:attrNameLst>
                                      </p:cBhvr>
                                      <p:tavLst>
                                        <p:tav tm="0">
                                          <p:val>
                                            <p:fltVal val="0"/>
                                          </p:val>
                                        </p:tav>
                                        <p:tav tm="100000">
                                          <p:val>
                                            <p:strVal val="#ppt_h"/>
                                          </p:val>
                                        </p:tav>
                                      </p:tavLst>
                                    </p:anim>
                                    <p:animEffect transition="in" filter="fade">
                                      <p:cBhvr>
                                        <p:cTn id="20" dur="750"/>
                                        <p:tgtEl>
                                          <p:spTgt spid="7"/>
                                        </p:tgtEl>
                                      </p:cBhvr>
                                    </p:animEffect>
                                  </p:childTnLst>
                                </p:cTn>
                              </p:par>
                              <p:par>
                                <p:cTn id="21" presetID="53" presetClass="entr" presetSubtype="16" fill="hold" nodeType="withEffect">
                                  <p:stCondLst>
                                    <p:cond delay="1700"/>
                                  </p:stCondLst>
                                  <p:childTnLst>
                                    <p:set>
                                      <p:cBhvr>
                                        <p:cTn id="22" dur="1" fill="hold">
                                          <p:stCondLst>
                                            <p:cond delay="0"/>
                                          </p:stCondLst>
                                        </p:cTn>
                                        <p:tgtEl>
                                          <p:spTgt spid="10"/>
                                        </p:tgtEl>
                                        <p:attrNameLst>
                                          <p:attrName>style.visibility</p:attrName>
                                        </p:attrNameLst>
                                      </p:cBhvr>
                                      <p:to>
                                        <p:strVal val="visible"/>
                                      </p:to>
                                    </p:set>
                                    <p:anim calcmode="lin" valueType="num">
                                      <p:cBhvr>
                                        <p:cTn id="23" dur="750" fill="hold"/>
                                        <p:tgtEl>
                                          <p:spTgt spid="10"/>
                                        </p:tgtEl>
                                        <p:attrNameLst>
                                          <p:attrName>ppt_w</p:attrName>
                                        </p:attrNameLst>
                                      </p:cBhvr>
                                      <p:tavLst>
                                        <p:tav tm="0">
                                          <p:val>
                                            <p:fltVal val="0"/>
                                          </p:val>
                                        </p:tav>
                                        <p:tav tm="100000">
                                          <p:val>
                                            <p:strVal val="#ppt_w"/>
                                          </p:val>
                                        </p:tav>
                                      </p:tavLst>
                                    </p:anim>
                                    <p:anim calcmode="lin" valueType="num">
                                      <p:cBhvr>
                                        <p:cTn id="24" dur="750" fill="hold"/>
                                        <p:tgtEl>
                                          <p:spTgt spid="10"/>
                                        </p:tgtEl>
                                        <p:attrNameLst>
                                          <p:attrName>ppt_h</p:attrName>
                                        </p:attrNameLst>
                                      </p:cBhvr>
                                      <p:tavLst>
                                        <p:tav tm="0">
                                          <p:val>
                                            <p:fltVal val="0"/>
                                          </p:val>
                                        </p:tav>
                                        <p:tav tm="100000">
                                          <p:val>
                                            <p:strVal val="#ppt_h"/>
                                          </p:val>
                                        </p:tav>
                                      </p:tavLst>
                                    </p:anim>
                                    <p:animEffect transition="in" filter="fade">
                                      <p:cBhvr>
                                        <p:cTn id="25" dur="750"/>
                                        <p:tgtEl>
                                          <p:spTgt spid="10"/>
                                        </p:tgtEl>
                                      </p:cBhvr>
                                    </p:animEffect>
                                  </p:childTnLst>
                                </p:cTn>
                              </p:par>
                              <p:par>
                                <p:cTn id="26" presetID="2" presetClass="entr" presetSubtype="2"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 calcmode="lin" valueType="num">
                                      <p:cBhvr additive="base">
                                        <p:cTn id="28" dur="1000" fill="hold"/>
                                        <p:tgtEl>
                                          <p:spTgt spid="30"/>
                                        </p:tgtEl>
                                        <p:attrNameLst>
                                          <p:attrName>ppt_x</p:attrName>
                                        </p:attrNameLst>
                                      </p:cBhvr>
                                      <p:tavLst>
                                        <p:tav tm="0">
                                          <p:val>
                                            <p:strVal val="1+#ppt_w/2"/>
                                          </p:val>
                                        </p:tav>
                                        <p:tav tm="100000">
                                          <p:val>
                                            <p:strVal val="#ppt_x"/>
                                          </p:val>
                                        </p:tav>
                                      </p:tavLst>
                                    </p:anim>
                                    <p:anim calcmode="lin" valueType="num">
                                      <p:cBhvr additive="base">
                                        <p:cTn id="29" dur="1000" fill="hold"/>
                                        <p:tgtEl>
                                          <p:spTgt spid="30"/>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500"/>
                                  </p:stCondLst>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1000" fill="hold"/>
                                        <p:tgtEl>
                                          <p:spTgt spid="35"/>
                                        </p:tgtEl>
                                        <p:attrNameLst>
                                          <p:attrName>ppt_x</p:attrName>
                                        </p:attrNameLst>
                                      </p:cBhvr>
                                      <p:tavLst>
                                        <p:tav tm="0">
                                          <p:val>
                                            <p:strVal val="1+#ppt_w/2"/>
                                          </p:val>
                                        </p:tav>
                                        <p:tav tm="100000">
                                          <p:val>
                                            <p:strVal val="#ppt_x"/>
                                          </p:val>
                                        </p:tav>
                                      </p:tavLst>
                                    </p:anim>
                                    <p:anim calcmode="lin" valueType="num">
                                      <p:cBhvr additive="base">
                                        <p:cTn id="33" dur="1000" fill="hold"/>
                                        <p:tgtEl>
                                          <p:spTgt spid="35"/>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50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1000" fill="hold"/>
                                        <p:tgtEl>
                                          <p:spTgt spid="25"/>
                                        </p:tgtEl>
                                        <p:attrNameLst>
                                          <p:attrName>ppt_x</p:attrName>
                                        </p:attrNameLst>
                                      </p:cBhvr>
                                      <p:tavLst>
                                        <p:tav tm="0">
                                          <p:val>
                                            <p:strVal val="1+#ppt_w/2"/>
                                          </p:val>
                                        </p:tav>
                                        <p:tav tm="100000">
                                          <p:val>
                                            <p:strVal val="#ppt_x"/>
                                          </p:val>
                                        </p:tav>
                                      </p:tavLst>
                                    </p:anim>
                                    <p:anim calcmode="lin" valueType="num">
                                      <p:cBhvr additive="base">
                                        <p:cTn id="37"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59"/>
</p:tagLst>
</file>

<file path=ppt/tags/tag10.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SubTitle"/>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10"/>
</p:tagLst>
</file>

<file path=ppt/tags/tag1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11"/>
</p:tagLst>
</file>

<file path=ppt/tags/tag15.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7"/>
</p:tagLst>
</file>

<file path=ppt/tags/tag17.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8"/>
</p:tagLst>
</file>

<file path=ppt/tags/tag18.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Text"/>
  <p:tag name="MH" val="20161022194503"/>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5"/>
</p:tagLst>
</file>

<file path=ppt/tags/tag21.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6"/>
</p:tagLst>
</file>

<file path=ppt/tags/tag22.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Other"/>
  <p:tag name="MH_ORDER" val="3"/>
</p:tagLst>
</file>

<file path=ppt/tags/tag25.xml><?xml version="1.0" encoding="utf-8"?>
<p:tagLst xmlns:a="http://schemas.openxmlformats.org/drawingml/2006/main" xmlns:r="http://schemas.openxmlformats.org/officeDocument/2006/relationships" xmlns:p="http://schemas.openxmlformats.org/presentationml/2006/main">
  <p:tag name="MH" val="20161022204152"/>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7"/>
</p:tagLst>
</file>

<file path=ppt/tags/tag27.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8"/>
</p:tagLst>
</file>

<file path=ppt/tags/tag28.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19"/>
</p:tagLst>
</file>

<file path=ppt/tags/tag29.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20"/>
</p:tagLst>
</file>

<file path=ppt/tags/tag3.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22"/>
</p:tagLst>
</file>

<file path=ppt/tags/tag31.xml><?xml version="1.0" encoding="utf-8"?>
<p:tagLst xmlns:a="http://schemas.openxmlformats.org/drawingml/2006/main" xmlns:r="http://schemas.openxmlformats.org/officeDocument/2006/relationships" xmlns:p="http://schemas.openxmlformats.org/presentationml/2006/main">
  <p:tag name="MH" val="20161022204152"/>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7"/>
</p:tagLst>
</file>

<file path=ppt/tags/tag33.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8"/>
</p:tagLst>
</file>

<file path=ppt/tags/tag34.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19"/>
</p:tagLst>
</file>

<file path=ppt/tags/tag35.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20"/>
</p:tagLst>
</file>

<file path=ppt/tags/tag36.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22"/>
</p:tagLst>
</file>

<file path=ppt/tags/tag37.xml><?xml version="1.0" encoding="utf-8"?>
<p:tagLst xmlns:a="http://schemas.openxmlformats.org/drawingml/2006/main" xmlns:r="http://schemas.openxmlformats.org/officeDocument/2006/relationships" xmlns:p="http://schemas.openxmlformats.org/presentationml/2006/main">
  <p:tag name="MH" val="20161022204152"/>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7"/>
</p:tagLst>
</file>

<file path=ppt/tags/tag39.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8"/>
</p:tagLst>
</file>

<file path=ppt/tags/tag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19"/>
</p:tagLst>
</file>

<file path=ppt/tags/tag41.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20"/>
</p:tagLst>
</file>

<file path=ppt/tags/tag42.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22"/>
</p:tagLst>
</file>

<file path=ppt/tags/tag43.xml><?xml version="1.0" encoding="utf-8"?>
<p:tagLst xmlns:a="http://schemas.openxmlformats.org/drawingml/2006/main" xmlns:r="http://schemas.openxmlformats.org/officeDocument/2006/relationships" xmlns:p="http://schemas.openxmlformats.org/presentationml/2006/main">
  <p:tag name="MH" val="20161022204152"/>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7"/>
</p:tagLst>
</file>

<file path=ppt/tags/tag45.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18"/>
</p:tagLst>
</file>

<file path=ppt/tags/tag46.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19"/>
</p:tagLst>
</file>

<file path=ppt/tags/tag47.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TextBox 20"/>
</p:tagLst>
</file>

<file path=ppt/tags/tag48.xml><?xml version="1.0" encoding="utf-8"?>
<p:tagLst xmlns:a="http://schemas.openxmlformats.org/drawingml/2006/main" xmlns:r="http://schemas.openxmlformats.org/officeDocument/2006/relationships" xmlns:p="http://schemas.openxmlformats.org/presentationml/2006/main">
  <p:tag name="MH" val="20161022204152"/>
  <p:tag name="MH_LIBRARY" val="GRAPHIC"/>
  <p:tag name="MH_ORDER" val="Rectangle 22"/>
</p:tagLst>
</file>

<file path=ppt/tags/tag5.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SubTitle"/>
  <p:tag name="MH_ORDER" val="3"/>
</p:tagLst>
</file>

<file path=ppt/theme/theme1.xml><?xml version="1.0" encoding="utf-8"?>
<a:theme xmlns:a="http://schemas.openxmlformats.org/drawingml/2006/main" name="第一PPT，www.1ppt.com">
  <a:themeElements>
    <a:clrScheme name="自定义 343">
      <a:dk1>
        <a:sysClr val="windowText" lastClr="000000"/>
      </a:dk1>
      <a:lt1>
        <a:sysClr val="window" lastClr="FFFFFF"/>
      </a:lt1>
      <a:dk2>
        <a:srgbClr val="166CA3"/>
      </a:dk2>
      <a:lt2>
        <a:srgbClr val="E7E6E6"/>
      </a:lt2>
      <a:accent1>
        <a:srgbClr val="166CA3"/>
      </a:accent1>
      <a:accent2>
        <a:srgbClr val="46B9D0"/>
      </a:accent2>
      <a:accent3>
        <a:srgbClr val="166CA3"/>
      </a:accent3>
      <a:accent4>
        <a:srgbClr val="46B9D0"/>
      </a:accent4>
      <a:accent5>
        <a:srgbClr val="166CA3"/>
      </a:accent5>
      <a:accent6>
        <a:srgbClr val="46B9D0"/>
      </a:accent6>
      <a:hlink>
        <a:srgbClr val="166CA3"/>
      </a:hlink>
      <a:folHlink>
        <a:srgbClr val="46B9D0"/>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4159</Words>
  <Application>Microsoft Office PowerPoint</Application>
  <PresentationFormat>自定义</PresentationFormat>
  <Paragraphs>273</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医院医疗</dc:title>
  <dc:creator/>
  <cp:keywords>www.1ppt.com</cp:keywords>
  <cp:lastModifiedBy/>
  <cp:revision>1</cp:revision>
  <dcterms:created xsi:type="dcterms:W3CDTF">2016-12-31T12:43:49Z</dcterms:created>
  <dcterms:modified xsi:type="dcterms:W3CDTF">2019-01-19T14:54:13Z</dcterms:modified>
</cp:coreProperties>
</file>