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6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58" r:id="rId4"/>
    <p:sldId id="3159" r:id="rId5"/>
    <p:sldId id="3123" r:id="rId6"/>
    <p:sldId id="3128" r:id="rId7"/>
    <p:sldId id="3133" r:id="rId8"/>
    <p:sldId id="3144" r:id="rId9"/>
    <p:sldId id="3160" r:id="rId10"/>
    <p:sldId id="3131" r:id="rId11"/>
    <p:sldId id="3137" r:id="rId12"/>
    <p:sldId id="3136" r:id="rId13"/>
    <p:sldId id="3143" r:id="rId14"/>
    <p:sldId id="3161" r:id="rId15"/>
    <p:sldId id="3145" r:id="rId16"/>
    <p:sldId id="3134" r:id="rId17"/>
    <p:sldId id="3130" r:id="rId18"/>
    <p:sldId id="3132" r:id="rId19"/>
    <p:sldId id="3162" r:id="rId20"/>
    <p:sldId id="3127" r:id="rId21"/>
    <p:sldId id="3135" r:id="rId22"/>
    <p:sldId id="3129" r:id="rId23"/>
    <p:sldId id="3163" r:id="rId24"/>
    <p:sldId id="316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95" autoAdjust="0"/>
    <p:restoredTop sz="92986" autoAdjust="0"/>
  </p:normalViewPr>
  <p:slideViewPr>
    <p:cSldViewPr>
      <p:cViewPr>
        <p:scale>
          <a:sx n="50" d="100"/>
          <a:sy n="50" d="100"/>
        </p:scale>
        <p:origin x="-396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3812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6159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27923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60148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44009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69175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8889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1623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2234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999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2435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3833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1937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0378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3007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84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799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00888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83272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307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897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554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703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451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4260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2678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105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213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251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326647" y="678467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18479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902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240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900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284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231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3" r:id="rId2"/>
    <p:sldLayoutId id="2147483964" r:id="rId3"/>
    <p:sldLayoutId id="214748396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1157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524719" y="4302640"/>
            <a:ext cx="59046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spc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Kinetic art industry template</a:t>
            </a: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24717" y="4773098"/>
            <a:ext cx="590465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20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24719" y="3671698"/>
            <a:ext cx="676875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时</a:t>
            </a:r>
            <a:r>
              <a:rPr lang="zh-CN" altLang="en-US" sz="48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尚</a:t>
            </a:r>
            <a:r>
              <a:rPr lang="zh-CN" altLang="en-US" sz="4800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化</a:t>
            </a:r>
            <a:r>
              <a:rPr lang="zh-CN" altLang="en-US" sz="48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妆美妆</a:t>
            </a:r>
            <a:r>
              <a:rPr lang="en-US" altLang="zh-CN" sz="48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r>
              <a:rPr lang="zh-CN" altLang="en-US" sz="48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模</a:t>
            </a:r>
            <a:r>
              <a:rPr lang="zh-CN" altLang="en-US" sz="48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板</a:t>
            </a:r>
            <a:endParaRPr lang="zh-CN" altLang="en-US" sz="48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16501" y="2668924"/>
            <a:ext cx="3095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8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zh-HK" altLang="en-US" sz="8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5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9" grpId="0"/>
      <p:bldP spid="7" grpId="0"/>
      <p:bldP spid="7" grpId="1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223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851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755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5557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427" y="3544335"/>
            <a:ext cx="6787739" cy="29516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254" y="4389939"/>
            <a:ext cx="1760731" cy="1390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5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843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73352" y="4552314"/>
            <a:ext cx="2854669" cy="560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373350" y="5103612"/>
            <a:ext cx="3978204" cy="4616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309130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183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713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174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169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5557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427" y="3544335"/>
            <a:ext cx="6787739" cy="29516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254" y="4389939"/>
            <a:ext cx="1760731" cy="1390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5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843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73352" y="4552314"/>
            <a:ext cx="2854669" cy="560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373350" y="5103612"/>
            <a:ext cx="3978204" cy="4616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3257892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2093895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093895" y="5007478"/>
            <a:ext cx="269507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2321892" y="2143571"/>
            <a:ext cx="2921927" cy="2273665"/>
          </a:xfrm>
          <a:custGeom>
            <a:avLst/>
            <a:gdLst>
              <a:gd name="T0" fmla="*/ 243 w 892"/>
              <a:gd name="T1" fmla="*/ 694 h 694"/>
              <a:gd name="T2" fmla="*/ 237 w 892"/>
              <a:gd name="T3" fmla="*/ 694 h 694"/>
              <a:gd name="T4" fmla="*/ 2 w 892"/>
              <a:gd name="T5" fmla="*/ 694 h 694"/>
              <a:gd name="T6" fmla="*/ 2 w 892"/>
              <a:gd name="T7" fmla="*/ 459 h 694"/>
              <a:gd name="T8" fmla="*/ 2 w 892"/>
              <a:gd name="T9" fmla="*/ 261 h 694"/>
              <a:gd name="T10" fmla="*/ 2 w 892"/>
              <a:gd name="T11" fmla="*/ 257 h 694"/>
              <a:gd name="T12" fmla="*/ 2 w 892"/>
              <a:gd name="T13" fmla="*/ 0 h 694"/>
              <a:gd name="T14" fmla="*/ 33 w 892"/>
              <a:gd name="T15" fmla="*/ 1 h 694"/>
              <a:gd name="T16" fmla="*/ 244 w 892"/>
              <a:gd name="T17" fmla="*/ 1 h 694"/>
              <a:gd name="T18" fmla="*/ 244 w 892"/>
              <a:gd name="T19" fmla="*/ 1 h 694"/>
              <a:gd name="T20" fmla="*/ 244 w 892"/>
              <a:gd name="T21" fmla="*/ 1 h 694"/>
              <a:gd name="T22" fmla="*/ 443 w 892"/>
              <a:gd name="T23" fmla="*/ 1 h 694"/>
              <a:gd name="T24" fmla="*/ 564 w 892"/>
              <a:gd name="T25" fmla="*/ 1 h 694"/>
              <a:gd name="T26" fmla="*/ 564 w 892"/>
              <a:gd name="T27" fmla="*/ 0 h 694"/>
              <a:gd name="T28" fmla="*/ 655 w 892"/>
              <a:gd name="T29" fmla="*/ 0 h 694"/>
              <a:gd name="T30" fmla="*/ 696 w 892"/>
              <a:gd name="T31" fmla="*/ 0 h 694"/>
              <a:gd name="T32" fmla="*/ 696 w 892"/>
              <a:gd name="T33" fmla="*/ 254 h 694"/>
              <a:gd name="T34" fmla="*/ 696 w 892"/>
              <a:gd name="T35" fmla="*/ 260 h 694"/>
              <a:gd name="T36" fmla="*/ 697 w 892"/>
              <a:gd name="T37" fmla="*/ 260 h 694"/>
              <a:gd name="T38" fmla="*/ 697 w 892"/>
              <a:gd name="T39" fmla="*/ 262 h 694"/>
              <a:gd name="T40" fmla="*/ 710 w 892"/>
              <a:gd name="T41" fmla="*/ 261 h 694"/>
              <a:gd name="T42" fmla="*/ 712 w 892"/>
              <a:gd name="T43" fmla="*/ 261 h 694"/>
              <a:gd name="T44" fmla="*/ 697 w 892"/>
              <a:gd name="T45" fmla="*/ 262 h 694"/>
              <a:gd name="T46" fmla="*/ 741 w 892"/>
              <a:gd name="T47" fmla="*/ 308 h 694"/>
              <a:gd name="T48" fmla="*/ 765 w 892"/>
              <a:gd name="T49" fmla="*/ 302 h 694"/>
              <a:gd name="T50" fmla="*/ 827 w 892"/>
              <a:gd name="T51" fmla="*/ 281 h 694"/>
              <a:gd name="T52" fmla="*/ 892 w 892"/>
              <a:gd name="T53" fmla="*/ 356 h 694"/>
              <a:gd name="T54" fmla="*/ 827 w 892"/>
              <a:gd name="T55" fmla="*/ 432 h 694"/>
              <a:gd name="T56" fmla="*/ 765 w 892"/>
              <a:gd name="T57" fmla="*/ 411 h 694"/>
              <a:gd name="T58" fmla="*/ 741 w 892"/>
              <a:gd name="T59" fmla="*/ 405 h 694"/>
              <a:gd name="T60" fmla="*/ 697 w 892"/>
              <a:gd name="T61" fmla="*/ 453 h 694"/>
              <a:gd name="T62" fmla="*/ 696 w 892"/>
              <a:gd name="T63" fmla="*/ 454 h 694"/>
              <a:gd name="T64" fmla="*/ 696 w 892"/>
              <a:gd name="T65" fmla="*/ 459 h 694"/>
              <a:gd name="T66" fmla="*/ 696 w 892"/>
              <a:gd name="T67" fmla="*/ 694 h 694"/>
              <a:gd name="T68" fmla="*/ 649 w 892"/>
              <a:gd name="T69" fmla="*/ 694 h 694"/>
              <a:gd name="T70" fmla="*/ 649 w 892"/>
              <a:gd name="T71" fmla="*/ 694 h 694"/>
              <a:gd name="T72" fmla="*/ 442 w 892"/>
              <a:gd name="T73" fmla="*/ 694 h 694"/>
              <a:gd name="T74" fmla="*/ 435 w 892"/>
              <a:gd name="T75" fmla="*/ 694 h 694"/>
              <a:gd name="T76" fmla="*/ 435 w 892"/>
              <a:gd name="T77" fmla="*/ 694 h 694"/>
              <a:gd name="T78" fmla="*/ 416 w 892"/>
              <a:gd name="T79" fmla="*/ 684 h 694"/>
              <a:gd name="T80" fmla="*/ 418 w 892"/>
              <a:gd name="T81" fmla="*/ 663 h 694"/>
              <a:gd name="T82" fmla="*/ 441 w 892"/>
              <a:gd name="T83" fmla="*/ 590 h 694"/>
              <a:gd name="T84" fmla="*/ 340 w 892"/>
              <a:gd name="T85" fmla="*/ 499 h 694"/>
              <a:gd name="T86" fmla="*/ 240 w 892"/>
              <a:gd name="T87" fmla="*/ 590 h 694"/>
              <a:gd name="T88" fmla="*/ 263 w 892"/>
              <a:gd name="T89" fmla="*/ 663 h 694"/>
              <a:gd name="T90" fmla="*/ 264 w 892"/>
              <a:gd name="T91" fmla="*/ 684 h 694"/>
              <a:gd name="T92" fmla="*/ 244 w 892"/>
              <a:gd name="T93" fmla="*/ 694 h 694"/>
              <a:gd name="T94" fmla="*/ 243 w 892"/>
              <a:gd name="T95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2" h="694">
                <a:moveTo>
                  <a:pt x="243" y="694"/>
                </a:moveTo>
                <a:cubicBezTo>
                  <a:pt x="237" y="694"/>
                  <a:pt x="237" y="694"/>
                  <a:pt x="237" y="694"/>
                </a:cubicBezTo>
                <a:cubicBezTo>
                  <a:pt x="2" y="694"/>
                  <a:pt x="2" y="694"/>
                  <a:pt x="2" y="694"/>
                </a:cubicBezTo>
                <a:cubicBezTo>
                  <a:pt x="2" y="459"/>
                  <a:pt x="2" y="459"/>
                  <a:pt x="2" y="459"/>
                </a:cubicBezTo>
                <a:cubicBezTo>
                  <a:pt x="2" y="458"/>
                  <a:pt x="0" y="294"/>
                  <a:pt x="2" y="261"/>
                </a:cubicBezTo>
                <a:cubicBezTo>
                  <a:pt x="2" y="260"/>
                  <a:pt x="2" y="258"/>
                  <a:pt x="2" y="257"/>
                </a:cubicBezTo>
                <a:cubicBezTo>
                  <a:pt x="2" y="0"/>
                  <a:pt x="2" y="0"/>
                  <a:pt x="2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443" y="1"/>
                  <a:pt x="443" y="1"/>
                  <a:pt x="443" y="1"/>
                </a:cubicBezTo>
                <a:cubicBezTo>
                  <a:pt x="564" y="1"/>
                  <a:pt x="564" y="1"/>
                  <a:pt x="564" y="1"/>
                </a:cubicBezTo>
                <a:cubicBezTo>
                  <a:pt x="564" y="0"/>
                  <a:pt x="564" y="0"/>
                  <a:pt x="564" y="0"/>
                </a:cubicBezTo>
                <a:cubicBezTo>
                  <a:pt x="655" y="0"/>
                  <a:pt x="655" y="0"/>
                  <a:pt x="655" y="0"/>
                </a:cubicBezTo>
                <a:cubicBezTo>
                  <a:pt x="658" y="0"/>
                  <a:pt x="681" y="0"/>
                  <a:pt x="696" y="0"/>
                </a:cubicBezTo>
                <a:cubicBezTo>
                  <a:pt x="696" y="254"/>
                  <a:pt x="696" y="254"/>
                  <a:pt x="696" y="254"/>
                </a:cubicBezTo>
                <a:cubicBezTo>
                  <a:pt x="696" y="257"/>
                  <a:pt x="696" y="259"/>
                  <a:pt x="696" y="260"/>
                </a:cubicBezTo>
                <a:cubicBezTo>
                  <a:pt x="697" y="260"/>
                  <a:pt x="697" y="260"/>
                  <a:pt x="697" y="260"/>
                </a:cubicBezTo>
                <a:cubicBezTo>
                  <a:pt x="697" y="261"/>
                  <a:pt x="697" y="261"/>
                  <a:pt x="697" y="262"/>
                </a:cubicBezTo>
                <a:cubicBezTo>
                  <a:pt x="710" y="261"/>
                  <a:pt x="710" y="261"/>
                  <a:pt x="710" y="261"/>
                </a:cubicBezTo>
                <a:cubicBezTo>
                  <a:pt x="712" y="261"/>
                  <a:pt x="712" y="261"/>
                  <a:pt x="712" y="261"/>
                </a:cubicBezTo>
                <a:cubicBezTo>
                  <a:pt x="697" y="262"/>
                  <a:pt x="697" y="262"/>
                  <a:pt x="697" y="262"/>
                </a:cubicBezTo>
                <a:cubicBezTo>
                  <a:pt x="700" y="290"/>
                  <a:pt x="717" y="308"/>
                  <a:pt x="741" y="308"/>
                </a:cubicBezTo>
                <a:cubicBezTo>
                  <a:pt x="748" y="308"/>
                  <a:pt x="756" y="306"/>
                  <a:pt x="765" y="302"/>
                </a:cubicBezTo>
                <a:cubicBezTo>
                  <a:pt x="781" y="294"/>
                  <a:pt x="812" y="281"/>
                  <a:pt x="827" y="281"/>
                </a:cubicBezTo>
                <a:cubicBezTo>
                  <a:pt x="863" y="281"/>
                  <a:pt x="892" y="315"/>
                  <a:pt x="892" y="356"/>
                </a:cubicBezTo>
                <a:cubicBezTo>
                  <a:pt x="892" y="398"/>
                  <a:pt x="863" y="432"/>
                  <a:pt x="827" y="432"/>
                </a:cubicBezTo>
                <a:cubicBezTo>
                  <a:pt x="812" y="432"/>
                  <a:pt x="781" y="419"/>
                  <a:pt x="765" y="411"/>
                </a:cubicBezTo>
                <a:cubicBezTo>
                  <a:pt x="756" y="407"/>
                  <a:pt x="748" y="405"/>
                  <a:pt x="741" y="405"/>
                </a:cubicBezTo>
                <a:cubicBezTo>
                  <a:pt x="716" y="405"/>
                  <a:pt x="699" y="424"/>
                  <a:pt x="697" y="453"/>
                </a:cubicBezTo>
                <a:cubicBezTo>
                  <a:pt x="696" y="454"/>
                  <a:pt x="696" y="454"/>
                  <a:pt x="696" y="454"/>
                </a:cubicBezTo>
                <a:cubicBezTo>
                  <a:pt x="696" y="459"/>
                  <a:pt x="696" y="459"/>
                  <a:pt x="696" y="459"/>
                </a:cubicBezTo>
                <a:cubicBezTo>
                  <a:pt x="696" y="694"/>
                  <a:pt x="696" y="694"/>
                  <a:pt x="696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442" y="694"/>
                  <a:pt x="442" y="694"/>
                  <a:pt x="442" y="694"/>
                </a:cubicBezTo>
                <a:cubicBezTo>
                  <a:pt x="439" y="694"/>
                  <a:pt x="436" y="694"/>
                  <a:pt x="435" y="694"/>
                </a:cubicBezTo>
                <a:cubicBezTo>
                  <a:pt x="435" y="694"/>
                  <a:pt x="435" y="694"/>
                  <a:pt x="435" y="694"/>
                </a:cubicBezTo>
                <a:cubicBezTo>
                  <a:pt x="426" y="693"/>
                  <a:pt x="419" y="689"/>
                  <a:pt x="416" y="684"/>
                </a:cubicBezTo>
                <a:cubicBezTo>
                  <a:pt x="413" y="677"/>
                  <a:pt x="415" y="669"/>
                  <a:pt x="418" y="663"/>
                </a:cubicBezTo>
                <a:cubicBezTo>
                  <a:pt x="420" y="658"/>
                  <a:pt x="441" y="615"/>
                  <a:pt x="441" y="590"/>
                </a:cubicBezTo>
                <a:cubicBezTo>
                  <a:pt x="441" y="540"/>
                  <a:pt x="396" y="499"/>
                  <a:pt x="340" y="499"/>
                </a:cubicBezTo>
                <a:cubicBezTo>
                  <a:pt x="285" y="499"/>
                  <a:pt x="240" y="540"/>
                  <a:pt x="240" y="590"/>
                </a:cubicBezTo>
                <a:cubicBezTo>
                  <a:pt x="240" y="615"/>
                  <a:pt x="261" y="658"/>
                  <a:pt x="263" y="663"/>
                </a:cubicBezTo>
                <a:cubicBezTo>
                  <a:pt x="267" y="671"/>
                  <a:pt x="267" y="679"/>
                  <a:pt x="264" y="684"/>
                </a:cubicBezTo>
                <a:cubicBezTo>
                  <a:pt x="261" y="690"/>
                  <a:pt x="254" y="693"/>
                  <a:pt x="244" y="694"/>
                </a:cubicBezTo>
                <a:cubicBezTo>
                  <a:pt x="244" y="694"/>
                  <a:pt x="243" y="694"/>
                  <a:pt x="243" y="69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7741360" y="2153057"/>
            <a:ext cx="2921927" cy="2276827"/>
          </a:xfrm>
          <a:custGeom>
            <a:avLst/>
            <a:gdLst>
              <a:gd name="T0" fmla="*/ 648 w 892"/>
              <a:gd name="T1" fmla="*/ 695 h 695"/>
              <a:gd name="T2" fmla="*/ 628 w 892"/>
              <a:gd name="T3" fmla="*/ 684 h 695"/>
              <a:gd name="T4" fmla="*/ 629 w 892"/>
              <a:gd name="T5" fmla="*/ 663 h 695"/>
              <a:gd name="T6" fmla="*/ 652 w 892"/>
              <a:gd name="T7" fmla="*/ 590 h 695"/>
              <a:gd name="T8" fmla="*/ 552 w 892"/>
              <a:gd name="T9" fmla="*/ 499 h 695"/>
              <a:gd name="T10" fmla="*/ 451 w 892"/>
              <a:gd name="T11" fmla="*/ 590 h 695"/>
              <a:gd name="T12" fmla="*/ 474 w 892"/>
              <a:gd name="T13" fmla="*/ 663 h 695"/>
              <a:gd name="T14" fmla="*/ 476 w 892"/>
              <a:gd name="T15" fmla="*/ 684 h 695"/>
              <a:gd name="T16" fmla="*/ 457 w 892"/>
              <a:gd name="T17" fmla="*/ 694 h 695"/>
              <a:gd name="T18" fmla="*/ 457 w 892"/>
              <a:gd name="T19" fmla="*/ 694 h 695"/>
              <a:gd name="T20" fmla="*/ 450 w 892"/>
              <a:gd name="T21" fmla="*/ 694 h 695"/>
              <a:gd name="T22" fmla="*/ 243 w 892"/>
              <a:gd name="T23" fmla="*/ 694 h 695"/>
              <a:gd name="T24" fmla="*/ 230 w 892"/>
              <a:gd name="T25" fmla="*/ 694 h 695"/>
              <a:gd name="T26" fmla="*/ 196 w 892"/>
              <a:gd name="T27" fmla="*/ 694 h 695"/>
              <a:gd name="T28" fmla="*/ 196 w 892"/>
              <a:gd name="T29" fmla="*/ 459 h 695"/>
              <a:gd name="T30" fmla="*/ 196 w 892"/>
              <a:gd name="T31" fmla="*/ 453 h 695"/>
              <a:gd name="T32" fmla="*/ 195 w 892"/>
              <a:gd name="T33" fmla="*/ 453 h 695"/>
              <a:gd name="T34" fmla="*/ 196 w 892"/>
              <a:gd name="T35" fmla="*/ 453 h 695"/>
              <a:gd name="T36" fmla="*/ 152 w 892"/>
              <a:gd name="T37" fmla="*/ 405 h 695"/>
              <a:gd name="T38" fmla="*/ 127 w 892"/>
              <a:gd name="T39" fmla="*/ 411 h 695"/>
              <a:gd name="T40" fmla="*/ 65 w 892"/>
              <a:gd name="T41" fmla="*/ 432 h 695"/>
              <a:gd name="T42" fmla="*/ 0 w 892"/>
              <a:gd name="T43" fmla="*/ 357 h 695"/>
              <a:gd name="T44" fmla="*/ 65 w 892"/>
              <a:gd name="T45" fmla="*/ 281 h 695"/>
              <a:gd name="T46" fmla="*/ 127 w 892"/>
              <a:gd name="T47" fmla="*/ 302 h 695"/>
              <a:gd name="T48" fmla="*/ 151 w 892"/>
              <a:gd name="T49" fmla="*/ 308 h 695"/>
              <a:gd name="T50" fmla="*/ 195 w 892"/>
              <a:gd name="T51" fmla="*/ 262 h 695"/>
              <a:gd name="T52" fmla="*/ 184 w 892"/>
              <a:gd name="T53" fmla="*/ 262 h 695"/>
              <a:gd name="T54" fmla="*/ 186 w 892"/>
              <a:gd name="T55" fmla="*/ 262 h 695"/>
              <a:gd name="T56" fmla="*/ 195 w 892"/>
              <a:gd name="T57" fmla="*/ 262 h 695"/>
              <a:gd name="T58" fmla="*/ 195 w 892"/>
              <a:gd name="T59" fmla="*/ 261 h 695"/>
              <a:gd name="T60" fmla="*/ 196 w 892"/>
              <a:gd name="T61" fmla="*/ 261 h 695"/>
              <a:gd name="T62" fmla="*/ 196 w 892"/>
              <a:gd name="T63" fmla="*/ 260 h 695"/>
              <a:gd name="T64" fmla="*/ 196 w 892"/>
              <a:gd name="T65" fmla="*/ 255 h 695"/>
              <a:gd name="T66" fmla="*/ 196 w 892"/>
              <a:gd name="T67" fmla="*/ 0 h 695"/>
              <a:gd name="T68" fmla="*/ 237 w 892"/>
              <a:gd name="T69" fmla="*/ 1 h 695"/>
              <a:gd name="T70" fmla="*/ 330 w 892"/>
              <a:gd name="T71" fmla="*/ 1 h 695"/>
              <a:gd name="T72" fmla="*/ 341 w 892"/>
              <a:gd name="T73" fmla="*/ 1 h 695"/>
              <a:gd name="T74" fmla="*/ 449 w 892"/>
              <a:gd name="T75" fmla="*/ 1 h 695"/>
              <a:gd name="T76" fmla="*/ 648 w 892"/>
              <a:gd name="T77" fmla="*/ 1 h 695"/>
              <a:gd name="T78" fmla="*/ 648 w 892"/>
              <a:gd name="T79" fmla="*/ 1 h 695"/>
              <a:gd name="T80" fmla="*/ 649 w 892"/>
              <a:gd name="T81" fmla="*/ 1 h 695"/>
              <a:gd name="T82" fmla="*/ 859 w 892"/>
              <a:gd name="T83" fmla="*/ 1 h 695"/>
              <a:gd name="T84" fmla="*/ 890 w 892"/>
              <a:gd name="T85" fmla="*/ 1 h 695"/>
              <a:gd name="T86" fmla="*/ 890 w 892"/>
              <a:gd name="T87" fmla="*/ 257 h 695"/>
              <a:gd name="T88" fmla="*/ 890 w 892"/>
              <a:gd name="T89" fmla="*/ 261 h 695"/>
              <a:gd name="T90" fmla="*/ 890 w 892"/>
              <a:gd name="T91" fmla="*/ 459 h 695"/>
              <a:gd name="T92" fmla="*/ 890 w 892"/>
              <a:gd name="T93" fmla="*/ 694 h 695"/>
              <a:gd name="T94" fmla="*/ 655 w 892"/>
              <a:gd name="T95" fmla="*/ 694 h 695"/>
              <a:gd name="T96" fmla="*/ 650 w 892"/>
              <a:gd name="T97" fmla="*/ 694 h 695"/>
              <a:gd name="T98" fmla="*/ 648 w 892"/>
              <a:gd name="T99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92" h="695">
                <a:moveTo>
                  <a:pt x="648" y="695"/>
                </a:moveTo>
                <a:cubicBezTo>
                  <a:pt x="638" y="693"/>
                  <a:pt x="631" y="690"/>
                  <a:pt x="628" y="684"/>
                </a:cubicBezTo>
                <a:cubicBezTo>
                  <a:pt x="625" y="679"/>
                  <a:pt x="625" y="671"/>
                  <a:pt x="629" y="663"/>
                </a:cubicBezTo>
                <a:cubicBezTo>
                  <a:pt x="631" y="659"/>
                  <a:pt x="652" y="615"/>
                  <a:pt x="652" y="590"/>
                </a:cubicBezTo>
                <a:cubicBezTo>
                  <a:pt x="652" y="540"/>
                  <a:pt x="607" y="499"/>
                  <a:pt x="552" y="499"/>
                </a:cubicBezTo>
                <a:cubicBezTo>
                  <a:pt x="496" y="499"/>
                  <a:pt x="451" y="540"/>
                  <a:pt x="451" y="590"/>
                </a:cubicBezTo>
                <a:cubicBezTo>
                  <a:pt x="451" y="615"/>
                  <a:pt x="472" y="659"/>
                  <a:pt x="474" y="663"/>
                </a:cubicBezTo>
                <a:cubicBezTo>
                  <a:pt x="477" y="669"/>
                  <a:pt x="479" y="677"/>
                  <a:pt x="476" y="684"/>
                </a:cubicBezTo>
                <a:cubicBezTo>
                  <a:pt x="473" y="689"/>
                  <a:pt x="466" y="693"/>
                  <a:pt x="457" y="694"/>
                </a:cubicBezTo>
                <a:cubicBezTo>
                  <a:pt x="457" y="694"/>
                  <a:pt x="457" y="694"/>
                  <a:pt x="457" y="694"/>
                </a:cubicBezTo>
                <a:cubicBezTo>
                  <a:pt x="456" y="694"/>
                  <a:pt x="453" y="694"/>
                  <a:pt x="450" y="694"/>
                </a:cubicBezTo>
                <a:cubicBezTo>
                  <a:pt x="243" y="694"/>
                  <a:pt x="243" y="694"/>
                  <a:pt x="243" y="694"/>
                </a:cubicBezTo>
                <a:cubicBezTo>
                  <a:pt x="230" y="694"/>
                  <a:pt x="230" y="694"/>
                  <a:pt x="230" y="694"/>
                </a:cubicBezTo>
                <a:cubicBezTo>
                  <a:pt x="196" y="694"/>
                  <a:pt x="196" y="694"/>
                  <a:pt x="196" y="694"/>
                </a:cubicBezTo>
                <a:cubicBezTo>
                  <a:pt x="196" y="459"/>
                  <a:pt x="196" y="459"/>
                  <a:pt x="196" y="459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5" y="453"/>
                  <a:pt x="195" y="453"/>
                  <a:pt x="195" y="453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3" y="424"/>
                  <a:pt x="176" y="405"/>
                  <a:pt x="152" y="405"/>
                </a:cubicBezTo>
                <a:cubicBezTo>
                  <a:pt x="144" y="405"/>
                  <a:pt x="136" y="407"/>
                  <a:pt x="127" y="411"/>
                </a:cubicBezTo>
                <a:cubicBezTo>
                  <a:pt x="111" y="419"/>
                  <a:pt x="80" y="432"/>
                  <a:pt x="65" y="432"/>
                </a:cubicBezTo>
                <a:cubicBezTo>
                  <a:pt x="29" y="432"/>
                  <a:pt x="0" y="398"/>
                  <a:pt x="0" y="357"/>
                </a:cubicBezTo>
                <a:cubicBezTo>
                  <a:pt x="0" y="315"/>
                  <a:pt x="29" y="281"/>
                  <a:pt x="65" y="281"/>
                </a:cubicBezTo>
                <a:cubicBezTo>
                  <a:pt x="80" y="281"/>
                  <a:pt x="111" y="294"/>
                  <a:pt x="127" y="302"/>
                </a:cubicBezTo>
                <a:cubicBezTo>
                  <a:pt x="136" y="306"/>
                  <a:pt x="144" y="308"/>
                  <a:pt x="151" y="308"/>
                </a:cubicBezTo>
                <a:cubicBezTo>
                  <a:pt x="175" y="308"/>
                  <a:pt x="192" y="290"/>
                  <a:pt x="195" y="262"/>
                </a:cubicBezTo>
                <a:cubicBezTo>
                  <a:pt x="184" y="262"/>
                  <a:pt x="184" y="262"/>
                  <a:pt x="184" y="262"/>
                </a:cubicBezTo>
                <a:cubicBezTo>
                  <a:pt x="186" y="262"/>
                  <a:pt x="186" y="262"/>
                  <a:pt x="186" y="262"/>
                </a:cubicBezTo>
                <a:cubicBezTo>
                  <a:pt x="195" y="262"/>
                  <a:pt x="195" y="262"/>
                  <a:pt x="195" y="262"/>
                </a:cubicBezTo>
                <a:cubicBezTo>
                  <a:pt x="195" y="261"/>
                  <a:pt x="195" y="261"/>
                  <a:pt x="195" y="261"/>
                </a:cubicBezTo>
                <a:cubicBezTo>
                  <a:pt x="196" y="261"/>
                  <a:pt x="196" y="261"/>
                  <a:pt x="196" y="261"/>
                </a:cubicBezTo>
                <a:cubicBezTo>
                  <a:pt x="196" y="260"/>
                  <a:pt x="196" y="260"/>
                  <a:pt x="196" y="260"/>
                </a:cubicBezTo>
                <a:cubicBezTo>
                  <a:pt x="196" y="259"/>
                  <a:pt x="196" y="257"/>
                  <a:pt x="196" y="255"/>
                </a:cubicBezTo>
                <a:cubicBezTo>
                  <a:pt x="196" y="0"/>
                  <a:pt x="196" y="0"/>
                  <a:pt x="196" y="0"/>
                </a:cubicBezTo>
                <a:cubicBezTo>
                  <a:pt x="211" y="0"/>
                  <a:pt x="234" y="1"/>
                  <a:pt x="237" y="1"/>
                </a:cubicBezTo>
                <a:cubicBezTo>
                  <a:pt x="330" y="1"/>
                  <a:pt x="330" y="1"/>
                  <a:pt x="330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449" y="1"/>
                  <a:pt x="449" y="1"/>
                  <a:pt x="449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9" y="1"/>
                  <a:pt x="649" y="1"/>
                  <a:pt x="649" y="1"/>
                </a:cubicBezTo>
                <a:cubicBezTo>
                  <a:pt x="859" y="1"/>
                  <a:pt x="859" y="1"/>
                  <a:pt x="859" y="1"/>
                </a:cubicBezTo>
                <a:cubicBezTo>
                  <a:pt x="890" y="1"/>
                  <a:pt x="890" y="1"/>
                  <a:pt x="890" y="1"/>
                </a:cubicBezTo>
                <a:cubicBezTo>
                  <a:pt x="890" y="257"/>
                  <a:pt x="890" y="257"/>
                  <a:pt x="890" y="257"/>
                </a:cubicBezTo>
                <a:cubicBezTo>
                  <a:pt x="890" y="258"/>
                  <a:pt x="890" y="260"/>
                  <a:pt x="890" y="261"/>
                </a:cubicBezTo>
                <a:cubicBezTo>
                  <a:pt x="892" y="294"/>
                  <a:pt x="890" y="458"/>
                  <a:pt x="890" y="459"/>
                </a:cubicBezTo>
                <a:cubicBezTo>
                  <a:pt x="890" y="694"/>
                  <a:pt x="890" y="694"/>
                  <a:pt x="890" y="694"/>
                </a:cubicBezTo>
                <a:cubicBezTo>
                  <a:pt x="655" y="694"/>
                  <a:pt x="655" y="694"/>
                  <a:pt x="655" y="694"/>
                </a:cubicBezTo>
                <a:cubicBezTo>
                  <a:pt x="650" y="694"/>
                  <a:pt x="650" y="694"/>
                  <a:pt x="650" y="694"/>
                </a:cubicBezTo>
                <a:cubicBezTo>
                  <a:pt x="649" y="694"/>
                  <a:pt x="648" y="695"/>
                  <a:pt x="648" y="6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303480" y="2124596"/>
            <a:ext cx="2384344" cy="2276827"/>
          </a:xfrm>
          <a:custGeom>
            <a:avLst/>
            <a:gdLst>
              <a:gd name="T0" fmla="*/ 252 w 728"/>
              <a:gd name="T1" fmla="*/ 694 h 695"/>
              <a:gd name="T2" fmla="*/ 247 w 728"/>
              <a:gd name="T3" fmla="*/ 694 h 695"/>
              <a:gd name="T4" fmla="*/ 0 w 728"/>
              <a:gd name="T5" fmla="*/ 694 h 695"/>
              <a:gd name="T6" fmla="*/ 0 w 728"/>
              <a:gd name="T7" fmla="*/ 459 h 695"/>
              <a:gd name="T8" fmla="*/ 0 w 728"/>
              <a:gd name="T9" fmla="*/ 455 h 695"/>
              <a:gd name="T10" fmla="*/ 0 w 728"/>
              <a:gd name="T11" fmla="*/ 455 h 695"/>
              <a:gd name="T12" fmla="*/ 20 w 728"/>
              <a:gd name="T13" fmla="*/ 431 h 695"/>
              <a:gd name="T14" fmla="*/ 33 w 728"/>
              <a:gd name="T15" fmla="*/ 434 h 695"/>
              <a:gd name="T16" fmla="*/ 110 w 728"/>
              <a:gd name="T17" fmla="*/ 457 h 695"/>
              <a:gd name="T18" fmla="*/ 206 w 728"/>
              <a:gd name="T19" fmla="*/ 357 h 695"/>
              <a:gd name="T20" fmla="*/ 110 w 728"/>
              <a:gd name="T21" fmla="*/ 256 h 695"/>
              <a:gd name="T22" fmla="*/ 33 w 728"/>
              <a:gd name="T23" fmla="*/ 279 h 695"/>
              <a:gd name="T24" fmla="*/ 20 w 728"/>
              <a:gd name="T25" fmla="*/ 283 h 695"/>
              <a:gd name="T26" fmla="*/ 1 w 728"/>
              <a:gd name="T27" fmla="*/ 260 h 695"/>
              <a:gd name="T28" fmla="*/ 0 w 728"/>
              <a:gd name="T29" fmla="*/ 259 h 695"/>
              <a:gd name="T30" fmla="*/ 0 w 728"/>
              <a:gd name="T31" fmla="*/ 259 h 695"/>
              <a:gd name="T32" fmla="*/ 0 w 728"/>
              <a:gd name="T33" fmla="*/ 255 h 695"/>
              <a:gd name="T34" fmla="*/ 0 w 728"/>
              <a:gd name="T35" fmla="*/ 1 h 695"/>
              <a:gd name="T36" fmla="*/ 33 w 728"/>
              <a:gd name="T37" fmla="*/ 1 h 695"/>
              <a:gd name="T38" fmla="*/ 253 w 728"/>
              <a:gd name="T39" fmla="*/ 1 h 695"/>
              <a:gd name="T40" fmla="*/ 254 w 728"/>
              <a:gd name="T41" fmla="*/ 1 h 695"/>
              <a:gd name="T42" fmla="*/ 254 w 728"/>
              <a:gd name="T43" fmla="*/ 1 h 695"/>
              <a:gd name="T44" fmla="*/ 463 w 728"/>
              <a:gd name="T45" fmla="*/ 1 h 695"/>
              <a:gd name="T46" fmla="*/ 589 w 728"/>
              <a:gd name="T47" fmla="*/ 1 h 695"/>
              <a:gd name="T48" fmla="*/ 589 w 728"/>
              <a:gd name="T49" fmla="*/ 0 h 695"/>
              <a:gd name="T50" fmla="*/ 685 w 728"/>
              <a:gd name="T51" fmla="*/ 0 h 695"/>
              <a:gd name="T52" fmla="*/ 728 w 728"/>
              <a:gd name="T53" fmla="*/ 0 h 695"/>
              <a:gd name="T54" fmla="*/ 728 w 728"/>
              <a:gd name="T55" fmla="*/ 255 h 695"/>
              <a:gd name="T56" fmla="*/ 728 w 728"/>
              <a:gd name="T57" fmla="*/ 260 h 695"/>
              <a:gd name="T58" fmla="*/ 709 w 728"/>
              <a:gd name="T59" fmla="*/ 282 h 695"/>
              <a:gd name="T60" fmla="*/ 695 w 728"/>
              <a:gd name="T61" fmla="*/ 279 h 695"/>
              <a:gd name="T62" fmla="*/ 619 w 728"/>
              <a:gd name="T63" fmla="*/ 256 h 695"/>
              <a:gd name="T64" fmla="*/ 523 w 728"/>
              <a:gd name="T65" fmla="*/ 356 h 695"/>
              <a:gd name="T66" fmla="*/ 619 w 728"/>
              <a:gd name="T67" fmla="*/ 457 h 695"/>
              <a:gd name="T68" fmla="*/ 695 w 728"/>
              <a:gd name="T69" fmla="*/ 434 h 695"/>
              <a:gd name="T70" fmla="*/ 709 w 728"/>
              <a:gd name="T71" fmla="*/ 431 h 695"/>
              <a:gd name="T72" fmla="*/ 728 w 728"/>
              <a:gd name="T73" fmla="*/ 454 h 695"/>
              <a:gd name="T74" fmla="*/ 728 w 728"/>
              <a:gd name="T75" fmla="*/ 459 h 695"/>
              <a:gd name="T76" fmla="*/ 728 w 728"/>
              <a:gd name="T77" fmla="*/ 694 h 695"/>
              <a:gd name="T78" fmla="*/ 679 w 728"/>
              <a:gd name="T79" fmla="*/ 694 h 695"/>
              <a:gd name="T80" fmla="*/ 679 w 728"/>
              <a:gd name="T81" fmla="*/ 694 h 695"/>
              <a:gd name="T82" fmla="*/ 461 w 728"/>
              <a:gd name="T83" fmla="*/ 694 h 695"/>
              <a:gd name="T84" fmla="*/ 454 w 728"/>
              <a:gd name="T85" fmla="*/ 694 h 695"/>
              <a:gd name="T86" fmla="*/ 454 w 728"/>
              <a:gd name="T87" fmla="*/ 694 h 695"/>
              <a:gd name="T88" fmla="*/ 434 w 728"/>
              <a:gd name="T89" fmla="*/ 684 h 695"/>
              <a:gd name="T90" fmla="*/ 436 w 728"/>
              <a:gd name="T91" fmla="*/ 663 h 695"/>
              <a:gd name="T92" fmla="*/ 461 w 728"/>
              <a:gd name="T93" fmla="*/ 590 h 695"/>
              <a:gd name="T94" fmla="*/ 355 w 728"/>
              <a:gd name="T95" fmla="*/ 499 h 695"/>
              <a:gd name="T96" fmla="*/ 249 w 728"/>
              <a:gd name="T97" fmla="*/ 590 h 695"/>
              <a:gd name="T98" fmla="*/ 274 w 728"/>
              <a:gd name="T99" fmla="*/ 663 h 695"/>
              <a:gd name="T100" fmla="*/ 275 w 728"/>
              <a:gd name="T101" fmla="*/ 684 h 695"/>
              <a:gd name="T102" fmla="*/ 254 w 728"/>
              <a:gd name="T103" fmla="*/ 695 h 695"/>
              <a:gd name="T104" fmla="*/ 252 w 728"/>
              <a:gd name="T105" fmla="*/ 694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28" h="695">
                <a:moveTo>
                  <a:pt x="252" y="694"/>
                </a:moveTo>
                <a:cubicBezTo>
                  <a:pt x="247" y="694"/>
                  <a:pt x="247" y="694"/>
                  <a:pt x="247" y="694"/>
                </a:cubicBezTo>
                <a:cubicBezTo>
                  <a:pt x="0" y="694"/>
                  <a:pt x="0" y="694"/>
                  <a:pt x="0" y="694"/>
                </a:cubicBezTo>
                <a:cubicBezTo>
                  <a:pt x="0" y="459"/>
                  <a:pt x="0" y="459"/>
                  <a:pt x="0" y="459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55"/>
                  <a:pt x="0" y="455"/>
                  <a:pt x="0" y="455"/>
                </a:cubicBezTo>
                <a:cubicBezTo>
                  <a:pt x="1" y="449"/>
                  <a:pt x="4" y="431"/>
                  <a:pt x="20" y="431"/>
                </a:cubicBezTo>
                <a:cubicBezTo>
                  <a:pt x="24" y="431"/>
                  <a:pt x="28" y="432"/>
                  <a:pt x="33" y="434"/>
                </a:cubicBezTo>
                <a:cubicBezTo>
                  <a:pt x="38" y="436"/>
                  <a:pt x="84" y="457"/>
                  <a:pt x="110" y="457"/>
                </a:cubicBezTo>
                <a:cubicBezTo>
                  <a:pt x="163" y="457"/>
                  <a:pt x="206" y="412"/>
                  <a:pt x="206" y="357"/>
                </a:cubicBezTo>
                <a:cubicBezTo>
                  <a:pt x="206" y="301"/>
                  <a:pt x="163" y="256"/>
                  <a:pt x="110" y="256"/>
                </a:cubicBezTo>
                <a:cubicBezTo>
                  <a:pt x="84" y="256"/>
                  <a:pt x="38" y="277"/>
                  <a:pt x="33" y="279"/>
                </a:cubicBezTo>
                <a:cubicBezTo>
                  <a:pt x="28" y="281"/>
                  <a:pt x="24" y="283"/>
                  <a:pt x="20" y="283"/>
                </a:cubicBezTo>
                <a:cubicBezTo>
                  <a:pt x="5" y="283"/>
                  <a:pt x="1" y="267"/>
                  <a:pt x="1" y="260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8"/>
                  <a:pt x="0" y="255"/>
                  <a:pt x="0" y="255"/>
                </a:cubicBezTo>
                <a:cubicBezTo>
                  <a:pt x="0" y="1"/>
                  <a:pt x="0" y="1"/>
                  <a:pt x="0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253" y="1"/>
                  <a:pt x="253" y="1"/>
                  <a:pt x="253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463" y="1"/>
                  <a:pt x="463" y="1"/>
                  <a:pt x="463" y="1"/>
                </a:cubicBezTo>
                <a:cubicBezTo>
                  <a:pt x="589" y="1"/>
                  <a:pt x="589" y="1"/>
                  <a:pt x="589" y="1"/>
                </a:cubicBezTo>
                <a:cubicBezTo>
                  <a:pt x="589" y="0"/>
                  <a:pt x="589" y="0"/>
                  <a:pt x="589" y="0"/>
                </a:cubicBezTo>
                <a:cubicBezTo>
                  <a:pt x="685" y="0"/>
                  <a:pt x="685" y="0"/>
                  <a:pt x="685" y="0"/>
                </a:cubicBezTo>
                <a:cubicBezTo>
                  <a:pt x="688" y="0"/>
                  <a:pt x="712" y="0"/>
                  <a:pt x="728" y="0"/>
                </a:cubicBezTo>
                <a:cubicBezTo>
                  <a:pt x="728" y="255"/>
                  <a:pt x="728" y="255"/>
                  <a:pt x="728" y="255"/>
                </a:cubicBezTo>
                <a:cubicBezTo>
                  <a:pt x="728" y="257"/>
                  <a:pt x="728" y="259"/>
                  <a:pt x="728" y="260"/>
                </a:cubicBezTo>
                <a:cubicBezTo>
                  <a:pt x="727" y="266"/>
                  <a:pt x="724" y="282"/>
                  <a:pt x="709" y="282"/>
                </a:cubicBezTo>
                <a:cubicBezTo>
                  <a:pt x="705" y="282"/>
                  <a:pt x="700" y="281"/>
                  <a:pt x="695" y="279"/>
                </a:cubicBezTo>
                <a:cubicBezTo>
                  <a:pt x="690" y="277"/>
                  <a:pt x="645" y="256"/>
                  <a:pt x="619" y="256"/>
                </a:cubicBezTo>
                <a:cubicBezTo>
                  <a:pt x="566" y="256"/>
                  <a:pt x="523" y="301"/>
                  <a:pt x="523" y="356"/>
                </a:cubicBezTo>
                <a:cubicBezTo>
                  <a:pt x="523" y="412"/>
                  <a:pt x="566" y="457"/>
                  <a:pt x="619" y="457"/>
                </a:cubicBezTo>
                <a:cubicBezTo>
                  <a:pt x="645" y="457"/>
                  <a:pt x="690" y="436"/>
                  <a:pt x="695" y="434"/>
                </a:cubicBezTo>
                <a:cubicBezTo>
                  <a:pt x="700" y="432"/>
                  <a:pt x="705" y="431"/>
                  <a:pt x="709" y="431"/>
                </a:cubicBezTo>
                <a:cubicBezTo>
                  <a:pt x="724" y="431"/>
                  <a:pt x="728" y="447"/>
                  <a:pt x="728" y="454"/>
                </a:cubicBezTo>
                <a:cubicBezTo>
                  <a:pt x="728" y="459"/>
                  <a:pt x="728" y="459"/>
                  <a:pt x="728" y="459"/>
                </a:cubicBezTo>
                <a:cubicBezTo>
                  <a:pt x="728" y="694"/>
                  <a:pt x="728" y="694"/>
                  <a:pt x="728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461" y="694"/>
                  <a:pt x="461" y="694"/>
                  <a:pt x="461" y="694"/>
                </a:cubicBezTo>
                <a:cubicBezTo>
                  <a:pt x="458" y="694"/>
                  <a:pt x="455" y="694"/>
                  <a:pt x="454" y="694"/>
                </a:cubicBezTo>
                <a:cubicBezTo>
                  <a:pt x="454" y="694"/>
                  <a:pt x="454" y="694"/>
                  <a:pt x="454" y="694"/>
                </a:cubicBezTo>
                <a:cubicBezTo>
                  <a:pt x="445" y="693"/>
                  <a:pt x="438" y="689"/>
                  <a:pt x="434" y="684"/>
                </a:cubicBezTo>
                <a:cubicBezTo>
                  <a:pt x="431" y="677"/>
                  <a:pt x="433" y="669"/>
                  <a:pt x="436" y="663"/>
                </a:cubicBezTo>
                <a:cubicBezTo>
                  <a:pt x="439" y="659"/>
                  <a:pt x="461" y="615"/>
                  <a:pt x="461" y="590"/>
                </a:cubicBezTo>
                <a:cubicBezTo>
                  <a:pt x="461" y="540"/>
                  <a:pt x="413" y="499"/>
                  <a:pt x="355" y="499"/>
                </a:cubicBezTo>
                <a:cubicBezTo>
                  <a:pt x="296" y="499"/>
                  <a:pt x="249" y="540"/>
                  <a:pt x="249" y="590"/>
                </a:cubicBezTo>
                <a:cubicBezTo>
                  <a:pt x="249" y="615"/>
                  <a:pt x="271" y="659"/>
                  <a:pt x="274" y="663"/>
                </a:cubicBezTo>
                <a:cubicBezTo>
                  <a:pt x="278" y="671"/>
                  <a:pt x="278" y="679"/>
                  <a:pt x="275" y="684"/>
                </a:cubicBezTo>
                <a:cubicBezTo>
                  <a:pt x="272" y="690"/>
                  <a:pt x="264" y="693"/>
                  <a:pt x="254" y="695"/>
                </a:cubicBezTo>
                <a:cubicBezTo>
                  <a:pt x="253" y="694"/>
                  <a:pt x="252" y="694"/>
                  <a:pt x="252" y="694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066168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01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110096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02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093145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03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53039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53039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151304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51304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1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229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1" grpId="0"/>
      <p:bldP spid="23" grpId="0" animBg="1"/>
      <p:bldP spid="24" grpId="0" animBg="1"/>
      <p:bldP spid="25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9" y="1"/>
            <a:ext cx="12855223" cy="7232204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>
            <a:off x="8680606" y="657890"/>
            <a:ext cx="0" cy="657431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8596799" y="3429680"/>
            <a:ext cx="167616" cy="167616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9" name="文本框 25"/>
          <p:cNvSpPr txBox="1">
            <a:spLocks noChangeArrowheads="1"/>
          </p:cNvSpPr>
          <p:nvPr/>
        </p:nvSpPr>
        <p:spPr bwMode="auto">
          <a:xfrm>
            <a:off x="7929938" y="3359619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845762" y="3359619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8596799" y="4318843"/>
            <a:ext cx="167616" cy="167616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文本框 28"/>
          <p:cNvSpPr txBox="1">
            <a:spLocks noChangeArrowheads="1"/>
          </p:cNvSpPr>
          <p:nvPr/>
        </p:nvSpPr>
        <p:spPr bwMode="auto">
          <a:xfrm>
            <a:off x="7929938" y="4228267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845762" y="4248782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8596799" y="5208006"/>
            <a:ext cx="167616" cy="167616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文本框 30"/>
          <p:cNvSpPr txBox="1">
            <a:spLocks noChangeArrowheads="1"/>
          </p:cNvSpPr>
          <p:nvPr/>
        </p:nvSpPr>
        <p:spPr bwMode="auto">
          <a:xfrm>
            <a:off x="7929938" y="5096915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845762" y="5137946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8596799" y="6097169"/>
            <a:ext cx="167616" cy="167616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9" name="文本框 32"/>
          <p:cNvSpPr txBox="1">
            <a:spLocks noChangeArrowheads="1"/>
          </p:cNvSpPr>
          <p:nvPr/>
        </p:nvSpPr>
        <p:spPr bwMode="auto">
          <a:xfrm>
            <a:off x="7929938" y="6027109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845762" y="6027109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7509495" y="572692"/>
            <a:ext cx="2343120" cy="23431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55600" dist="1905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s_1"/>
          <p:cNvSpPr txBox="1"/>
          <p:nvPr>
            <p:custDataLst>
              <p:tags r:id="rId1"/>
            </p:custDataLst>
          </p:nvPr>
        </p:nvSpPr>
        <p:spPr>
          <a:xfrm>
            <a:off x="8089104" y="657888"/>
            <a:ext cx="1513312" cy="217272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65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</a:t>
            </a:r>
            <a:endParaRPr lang="en-US" altLang="zh-CN" sz="65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65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43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7098277" y="1513448"/>
            <a:ext cx="2272891" cy="461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451745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8" grpId="0" animBg="1"/>
      <p:bldP spid="29" grpId="0"/>
      <p:bldP spid="30" grpId="0"/>
      <p:bldP spid="31" grpId="0" animBg="1"/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158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/>
          <p:cNvGrpSpPr/>
          <p:nvPr/>
        </p:nvGrpSpPr>
        <p:grpSpPr>
          <a:xfrm>
            <a:off x="2880237" y="4705502"/>
            <a:ext cx="2043356" cy="1769966"/>
            <a:chOff x="5097085" y="4489719"/>
            <a:chExt cx="2125426" cy="1841056"/>
          </a:xfrm>
        </p:grpSpPr>
        <p:sp>
          <p:nvSpPr>
            <p:cNvPr id="79" name="Freeform 14"/>
            <p:cNvSpPr>
              <a:spLocks/>
            </p:cNvSpPr>
            <p:nvPr/>
          </p:nvSpPr>
          <p:spPr bwMode="auto">
            <a:xfrm>
              <a:off x="5451323" y="4693191"/>
              <a:ext cx="1415725" cy="1637583"/>
            </a:xfrm>
            <a:custGeom>
              <a:avLst/>
              <a:gdLst>
                <a:gd name="T0" fmla="*/ 577 w 1155"/>
                <a:gd name="T1" fmla="*/ 0 h 1336"/>
                <a:gd name="T2" fmla="*/ 0 w 1155"/>
                <a:gd name="T3" fmla="*/ 335 h 1336"/>
                <a:gd name="T4" fmla="*/ 0 w 1155"/>
                <a:gd name="T5" fmla="*/ 1004 h 1336"/>
                <a:gd name="T6" fmla="*/ 577 w 1155"/>
                <a:gd name="T7" fmla="*/ 1336 h 1336"/>
                <a:gd name="T8" fmla="*/ 1155 w 1155"/>
                <a:gd name="T9" fmla="*/ 1004 h 1336"/>
                <a:gd name="T10" fmla="*/ 1155 w 1155"/>
                <a:gd name="T11" fmla="*/ 335 h 1336"/>
                <a:gd name="T12" fmla="*/ 577 w 1155"/>
                <a:gd name="T13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5" h="1336">
                  <a:moveTo>
                    <a:pt x="577" y="0"/>
                  </a:moveTo>
                  <a:lnTo>
                    <a:pt x="0" y="335"/>
                  </a:lnTo>
                  <a:lnTo>
                    <a:pt x="0" y="1004"/>
                  </a:lnTo>
                  <a:lnTo>
                    <a:pt x="577" y="1336"/>
                  </a:lnTo>
                  <a:lnTo>
                    <a:pt x="1155" y="1004"/>
                  </a:lnTo>
                  <a:lnTo>
                    <a:pt x="1155" y="335"/>
                  </a:lnTo>
                  <a:lnTo>
                    <a:pt x="577" y="0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9C622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5451323" y="4693191"/>
              <a:ext cx="709701" cy="817566"/>
            </a:xfrm>
            <a:custGeom>
              <a:avLst/>
              <a:gdLst>
                <a:gd name="T0" fmla="*/ 579 w 579"/>
                <a:gd name="T1" fmla="*/ 3 h 667"/>
                <a:gd name="T2" fmla="*/ 577 w 579"/>
                <a:gd name="T3" fmla="*/ 0 h 667"/>
                <a:gd name="T4" fmla="*/ 3 w 579"/>
                <a:gd name="T5" fmla="*/ 335 h 667"/>
                <a:gd name="T6" fmla="*/ 0 w 579"/>
                <a:gd name="T7" fmla="*/ 335 h 667"/>
                <a:gd name="T8" fmla="*/ 0 w 579"/>
                <a:gd name="T9" fmla="*/ 335 h 667"/>
                <a:gd name="T10" fmla="*/ 0 w 579"/>
                <a:gd name="T11" fmla="*/ 335 h 667"/>
                <a:gd name="T12" fmla="*/ 3 w 579"/>
                <a:gd name="T13" fmla="*/ 335 h 667"/>
                <a:gd name="T14" fmla="*/ 577 w 579"/>
                <a:gd name="T15" fmla="*/ 667 h 667"/>
                <a:gd name="T16" fmla="*/ 579 w 579"/>
                <a:gd name="T17" fmla="*/ 667 h 667"/>
                <a:gd name="T18" fmla="*/ 579 w 579"/>
                <a:gd name="T19" fmla="*/ 3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9" h="667">
                  <a:moveTo>
                    <a:pt x="579" y="3"/>
                  </a:moveTo>
                  <a:lnTo>
                    <a:pt x="577" y="0"/>
                  </a:lnTo>
                  <a:lnTo>
                    <a:pt x="3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3" y="335"/>
                  </a:lnTo>
                  <a:lnTo>
                    <a:pt x="577" y="667"/>
                  </a:lnTo>
                  <a:lnTo>
                    <a:pt x="579" y="667"/>
                  </a:lnTo>
                  <a:lnTo>
                    <a:pt x="579" y="3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A16A3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5097085" y="4489719"/>
              <a:ext cx="1061487" cy="614094"/>
            </a:xfrm>
            <a:custGeom>
              <a:avLst/>
              <a:gdLst>
                <a:gd name="T0" fmla="*/ 0 w 866"/>
                <a:gd name="T1" fmla="*/ 335 h 501"/>
                <a:gd name="T2" fmla="*/ 289 w 866"/>
                <a:gd name="T3" fmla="*/ 501 h 501"/>
                <a:gd name="T4" fmla="*/ 866 w 866"/>
                <a:gd name="T5" fmla="*/ 166 h 501"/>
                <a:gd name="T6" fmla="*/ 579 w 866"/>
                <a:gd name="T7" fmla="*/ 0 h 501"/>
                <a:gd name="T8" fmla="*/ 0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0" y="335"/>
                  </a:moveTo>
                  <a:lnTo>
                    <a:pt x="289" y="501"/>
                  </a:lnTo>
                  <a:lnTo>
                    <a:pt x="866" y="166"/>
                  </a:lnTo>
                  <a:lnTo>
                    <a:pt x="579" y="0"/>
                  </a:lnTo>
                  <a:lnTo>
                    <a:pt x="0" y="335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19"/>
            <p:cNvSpPr>
              <a:spLocks/>
            </p:cNvSpPr>
            <p:nvPr/>
          </p:nvSpPr>
          <p:spPr bwMode="auto">
            <a:xfrm>
              <a:off x="6161024" y="4489719"/>
              <a:ext cx="1061487" cy="614094"/>
            </a:xfrm>
            <a:custGeom>
              <a:avLst/>
              <a:gdLst>
                <a:gd name="T0" fmla="*/ 866 w 866"/>
                <a:gd name="T1" fmla="*/ 335 h 501"/>
                <a:gd name="T2" fmla="*/ 576 w 866"/>
                <a:gd name="T3" fmla="*/ 501 h 501"/>
                <a:gd name="T4" fmla="*/ 0 w 866"/>
                <a:gd name="T5" fmla="*/ 169 h 501"/>
                <a:gd name="T6" fmla="*/ 287 w 866"/>
                <a:gd name="T7" fmla="*/ 0 h 501"/>
                <a:gd name="T8" fmla="*/ 866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335"/>
                  </a:moveTo>
                  <a:lnTo>
                    <a:pt x="576" y="501"/>
                  </a:lnTo>
                  <a:lnTo>
                    <a:pt x="0" y="169"/>
                  </a:lnTo>
                  <a:lnTo>
                    <a:pt x="287" y="0"/>
                  </a:lnTo>
                  <a:lnTo>
                    <a:pt x="866" y="335"/>
                  </a:lnTo>
                  <a:close/>
                </a:path>
              </a:pathLst>
            </a:custGeom>
            <a:gradFill>
              <a:gsLst>
                <a:gs pos="0">
                  <a:srgbClr val="DC9D54"/>
                </a:gs>
                <a:gs pos="100000">
                  <a:srgbClr val="FFBB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5451323" y="5103813"/>
              <a:ext cx="709701" cy="1226962"/>
            </a:xfrm>
            <a:custGeom>
              <a:avLst/>
              <a:gdLst>
                <a:gd name="T0" fmla="*/ 3 w 579"/>
                <a:gd name="T1" fmla="*/ 0 h 1001"/>
                <a:gd name="T2" fmla="*/ 0 w 579"/>
                <a:gd name="T3" fmla="*/ 0 h 1001"/>
                <a:gd name="T4" fmla="*/ 0 w 579"/>
                <a:gd name="T5" fmla="*/ 669 h 1001"/>
                <a:gd name="T6" fmla="*/ 577 w 579"/>
                <a:gd name="T7" fmla="*/ 1001 h 1001"/>
                <a:gd name="T8" fmla="*/ 579 w 579"/>
                <a:gd name="T9" fmla="*/ 1001 h 1001"/>
                <a:gd name="T10" fmla="*/ 579 w 579"/>
                <a:gd name="T11" fmla="*/ 332 h 1001"/>
                <a:gd name="T12" fmla="*/ 577 w 579"/>
                <a:gd name="T13" fmla="*/ 332 h 1001"/>
                <a:gd name="T14" fmla="*/ 3 w 579"/>
                <a:gd name="T15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9" h="1001">
                  <a:moveTo>
                    <a:pt x="3" y="0"/>
                  </a:moveTo>
                  <a:lnTo>
                    <a:pt x="0" y="0"/>
                  </a:lnTo>
                  <a:lnTo>
                    <a:pt x="0" y="669"/>
                  </a:lnTo>
                  <a:lnTo>
                    <a:pt x="577" y="1001"/>
                  </a:lnTo>
                  <a:lnTo>
                    <a:pt x="579" y="1001"/>
                  </a:lnTo>
                  <a:lnTo>
                    <a:pt x="579" y="332"/>
                  </a:lnTo>
                  <a:lnTo>
                    <a:pt x="577" y="332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CB8F4D"/>
                </a:gs>
                <a:gs pos="100000">
                  <a:srgbClr val="A16C38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auto">
            <a:xfrm>
              <a:off x="5097085" y="5103813"/>
              <a:ext cx="1063939" cy="614094"/>
            </a:xfrm>
            <a:custGeom>
              <a:avLst/>
              <a:gdLst>
                <a:gd name="T0" fmla="*/ 0 w 868"/>
                <a:gd name="T1" fmla="*/ 166 h 501"/>
                <a:gd name="T2" fmla="*/ 289 w 868"/>
                <a:gd name="T3" fmla="*/ 0 h 501"/>
                <a:gd name="T4" fmla="*/ 868 w 868"/>
                <a:gd name="T5" fmla="*/ 332 h 501"/>
                <a:gd name="T6" fmla="*/ 579 w 868"/>
                <a:gd name="T7" fmla="*/ 501 h 501"/>
                <a:gd name="T8" fmla="*/ 0 w 868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8" h="501">
                  <a:moveTo>
                    <a:pt x="0" y="166"/>
                  </a:moveTo>
                  <a:lnTo>
                    <a:pt x="289" y="0"/>
                  </a:lnTo>
                  <a:lnTo>
                    <a:pt x="868" y="332"/>
                  </a:lnTo>
                  <a:lnTo>
                    <a:pt x="579" y="501"/>
                  </a:lnTo>
                  <a:lnTo>
                    <a:pt x="0" y="166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21"/>
            <p:cNvSpPr>
              <a:spLocks/>
            </p:cNvSpPr>
            <p:nvPr/>
          </p:nvSpPr>
          <p:spPr bwMode="auto">
            <a:xfrm>
              <a:off x="6161024" y="5103813"/>
              <a:ext cx="1061487" cy="614094"/>
            </a:xfrm>
            <a:custGeom>
              <a:avLst/>
              <a:gdLst>
                <a:gd name="T0" fmla="*/ 866 w 866"/>
                <a:gd name="T1" fmla="*/ 166 h 501"/>
                <a:gd name="T2" fmla="*/ 576 w 866"/>
                <a:gd name="T3" fmla="*/ 0 h 501"/>
                <a:gd name="T4" fmla="*/ 0 w 866"/>
                <a:gd name="T5" fmla="*/ 332 h 501"/>
                <a:gd name="T6" fmla="*/ 287 w 866"/>
                <a:gd name="T7" fmla="*/ 501 h 501"/>
                <a:gd name="T8" fmla="*/ 866 w 866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166"/>
                  </a:moveTo>
                  <a:lnTo>
                    <a:pt x="576" y="0"/>
                  </a:lnTo>
                  <a:lnTo>
                    <a:pt x="0" y="332"/>
                  </a:lnTo>
                  <a:lnTo>
                    <a:pt x="287" y="501"/>
                  </a:lnTo>
                  <a:lnTo>
                    <a:pt x="866" y="166"/>
                  </a:lnTo>
                  <a:close/>
                </a:path>
              </a:pathLst>
            </a:custGeom>
            <a:gradFill>
              <a:gsLst>
                <a:gs pos="0">
                  <a:srgbClr val="D99C5B"/>
                </a:gs>
                <a:gs pos="100000">
                  <a:srgbClr val="FEBC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948757" y="1741744"/>
            <a:ext cx="3906316" cy="3685116"/>
            <a:chOff x="1593653" y="1193226"/>
            <a:chExt cx="8916937" cy="8412003"/>
          </a:xfrm>
        </p:grpSpPr>
        <p:grpSp>
          <p:nvGrpSpPr>
            <p:cNvPr id="87" name="Group 86"/>
            <p:cNvGrpSpPr/>
            <p:nvPr/>
          </p:nvGrpSpPr>
          <p:grpSpPr>
            <a:xfrm>
              <a:off x="1593653" y="1193226"/>
              <a:ext cx="8916937" cy="8412003"/>
              <a:chOff x="1906641" y="2079025"/>
              <a:chExt cx="8916937" cy="8412003"/>
            </a:xfrm>
          </p:grpSpPr>
          <p:sp>
            <p:nvSpPr>
              <p:cNvPr id="102" name="AutoShape 191"/>
              <p:cNvSpPr>
                <a:spLocks/>
              </p:cNvSpPr>
              <p:nvPr/>
            </p:nvSpPr>
            <p:spPr bwMode="auto">
              <a:xfrm>
                <a:off x="6352334" y="2079025"/>
                <a:ext cx="1752302" cy="20508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9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4" y="18457"/>
                      <a:pt x="21600" y="14326"/>
                      <a:pt x="21600" y="9228"/>
                    </a:cubicBezTo>
                    <a:cubicBezTo>
                      <a:pt x="21600" y="4131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92"/>
              <p:cNvSpPr>
                <a:spLocks/>
              </p:cNvSpPr>
              <p:nvPr/>
            </p:nvSpPr>
            <p:spPr bwMode="auto">
              <a:xfrm>
                <a:off x="5313302" y="7360485"/>
                <a:ext cx="2674229" cy="313054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1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AutoShape 193"/>
              <p:cNvSpPr>
                <a:spLocks/>
              </p:cNvSpPr>
              <p:nvPr/>
            </p:nvSpPr>
            <p:spPr bwMode="auto">
              <a:xfrm>
                <a:off x="7478662" y="7087894"/>
                <a:ext cx="2186651" cy="256193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5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AutoShape 194"/>
              <p:cNvSpPr>
                <a:spLocks/>
              </p:cNvSpPr>
              <p:nvPr/>
            </p:nvSpPr>
            <p:spPr bwMode="auto">
              <a:xfrm>
                <a:off x="6863333" y="4992347"/>
                <a:ext cx="2697650" cy="31582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9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195"/>
              <p:cNvSpPr>
                <a:spLocks/>
              </p:cNvSpPr>
              <p:nvPr/>
            </p:nvSpPr>
            <p:spPr bwMode="auto">
              <a:xfrm>
                <a:off x="5551769" y="3476057"/>
                <a:ext cx="2401696" cy="28111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AutoShape 196"/>
              <p:cNvSpPr>
                <a:spLocks/>
              </p:cNvSpPr>
              <p:nvPr/>
            </p:nvSpPr>
            <p:spPr bwMode="auto">
              <a:xfrm>
                <a:off x="9043597" y="5418271"/>
                <a:ext cx="1779981" cy="20827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09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97"/>
              <p:cNvSpPr>
                <a:spLocks/>
              </p:cNvSpPr>
              <p:nvPr/>
            </p:nvSpPr>
            <p:spPr bwMode="auto">
              <a:xfrm>
                <a:off x="1906641" y="4055314"/>
                <a:ext cx="1754431" cy="205295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8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98"/>
              <p:cNvSpPr>
                <a:spLocks/>
              </p:cNvSpPr>
              <p:nvPr/>
            </p:nvSpPr>
            <p:spPr bwMode="auto">
              <a:xfrm>
                <a:off x="5381436" y="5878269"/>
                <a:ext cx="1907730" cy="22339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4325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1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AutoShape 199"/>
              <p:cNvSpPr>
                <a:spLocks/>
              </p:cNvSpPr>
              <p:nvPr/>
            </p:nvSpPr>
            <p:spPr bwMode="auto">
              <a:xfrm>
                <a:off x="2074845" y="5912343"/>
                <a:ext cx="1826822" cy="213601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4325"/>
                      <a:pt x="4836" y="18457"/>
                      <a:pt x="10800" y="18457"/>
                    </a:cubicBezTo>
                    <a:cubicBezTo>
                      <a:pt x="10964" y="18457"/>
                      <a:pt x="11127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AutoShape 200"/>
              <p:cNvSpPr>
                <a:spLocks/>
              </p:cNvSpPr>
              <p:nvPr/>
            </p:nvSpPr>
            <p:spPr bwMode="auto">
              <a:xfrm>
                <a:off x="3337439" y="6830210"/>
                <a:ext cx="2376146" cy="278554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9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5"/>
                      <a:pt x="21600" y="9229"/>
                    </a:cubicBezTo>
                    <a:close/>
                    <a:moveTo>
                      <a:pt x="21600" y="9229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AutoShape 201"/>
              <p:cNvSpPr>
                <a:spLocks/>
              </p:cNvSpPr>
              <p:nvPr/>
            </p:nvSpPr>
            <p:spPr bwMode="auto">
              <a:xfrm>
                <a:off x="3133039" y="4172443"/>
                <a:ext cx="2921212" cy="342656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7"/>
                      <a:pt x="10800" y="18457"/>
                    </a:cubicBezTo>
                    <a:cubicBezTo>
                      <a:pt x="10965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AutoShape 202"/>
              <p:cNvSpPr>
                <a:spLocks/>
              </p:cNvSpPr>
              <p:nvPr/>
            </p:nvSpPr>
            <p:spPr bwMode="auto">
              <a:xfrm>
                <a:off x="7921528" y="3099114"/>
                <a:ext cx="2133422" cy="250230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3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203"/>
              <p:cNvSpPr>
                <a:spLocks/>
              </p:cNvSpPr>
              <p:nvPr/>
            </p:nvSpPr>
            <p:spPr bwMode="auto">
              <a:xfrm>
                <a:off x="3558872" y="2419765"/>
                <a:ext cx="2146197" cy="25129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1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8"/>
                      <a:pt x="10801" y="18458"/>
                    </a:cubicBezTo>
                    <a:cubicBezTo>
                      <a:pt x="10965" y="18458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8" name="Text Placeholder 1"/>
            <p:cNvSpPr txBox="1">
              <a:spLocks/>
            </p:cNvSpPr>
            <p:nvPr/>
          </p:nvSpPr>
          <p:spPr>
            <a:xfrm>
              <a:off x="3678521" y="2183853"/>
              <a:ext cx="1222967" cy="905869"/>
            </a:xfrm>
            <a:prstGeom prst="rect">
              <a:avLst/>
            </a:prstGeom>
          </p:spPr>
          <p:txBody>
            <a:bodyPr vert="horz" lIns="0" tIns="30803" rIns="0" bIns="30803" anchor="ctr"/>
            <a:lstStyle>
              <a:lvl1pPr mar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/>
                <a:buNone/>
                <a:defRPr sz="3700" b="1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 sz="1097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235205" y="4018182"/>
              <a:ext cx="2155982" cy="13534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96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总结</a:t>
              </a:r>
              <a:endParaRPr lang="en-US" sz="296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952867" y="4770929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不足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404208" y="7235534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经验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601022" y="3218227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情况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493006" y="2013833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目标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8860841" y="4939839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提升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501785" y="6561848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计划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8" name="Rounded Rectangle 9"/>
          <p:cNvSpPr/>
          <p:nvPr/>
        </p:nvSpPr>
        <p:spPr>
          <a:xfrm>
            <a:off x="6336621" y="2230708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Rounded Rectangle 12"/>
          <p:cNvSpPr/>
          <p:nvPr/>
        </p:nvSpPr>
        <p:spPr>
          <a:xfrm>
            <a:off x="6336621" y="3773135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15"/>
          <p:cNvSpPr/>
          <p:nvPr/>
        </p:nvSpPr>
        <p:spPr>
          <a:xfrm>
            <a:off x="6336621" y="5313746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6434028" y="2301876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6434028" y="3858023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6434028" y="5391379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7507592" y="2226416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7507592" y="2651290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7507592" y="3767935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2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7507592" y="4175976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507592" y="5309454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3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7507592" y="5700661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42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524719" y="4302640"/>
            <a:ext cx="59046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spc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Kinetic art industry template</a:t>
            </a: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24717" y="4773098"/>
            <a:ext cx="590465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20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24719" y="3671698"/>
            <a:ext cx="676875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8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16501" y="2668924"/>
            <a:ext cx="3095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8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zh-HK" altLang="en-US" sz="8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0908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10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9" grpId="0"/>
      <p:bldP spid="7" grpId="0"/>
      <p:bldP spid="7" grpId="1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028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5557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427" y="3544335"/>
            <a:ext cx="6787739" cy="29516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254" y="4389939"/>
            <a:ext cx="1760731" cy="1390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5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9" name="矩形 8"/>
          <p:cNvSpPr/>
          <p:nvPr/>
        </p:nvSpPr>
        <p:spPr>
          <a:xfrm>
            <a:off x="8373352" y="4552314"/>
            <a:ext cx="2854669" cy="560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373350" y="5103612"/>
            <a:ext cx="3978204" cy="4616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66704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96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4482958" y="2351414"/>
            <a:ext cx="1933961" cy="1725045"/>
            <a:chOff x="3019011" y="1562514"/>
            <a:chExt cx="1543050" cy="1376363"/>
          </a:xfrm>
        </p:grpSpPr>
        <p:sp>
          <p:nvSpPr>
            <p:cNvPr id="4" name="Rectangle 3"/>
            <p:cNvSpPr/>
            <p:nvPr/>
          </p:nvSpPr>
          <p:spPr>
            <a:xfrm>
              <a:off x="3019011" y="1562514"/>
              <a:ext cx="1371600" cy="1371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 flipH="1">
              <a:off x="4390611" y="1562515"/>
              <a:ext cx="171450" cy="1376362"/>
              <a:chOff x="1447799" y="1047750"/>
              <a:chExt cx="609602" cy="33528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4" name="Flowchart: Manual Input 23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lowchart: Manual Input 24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4482958" y="4068933"/>
            <a:ext cx="1933961" cy="1727434"/>
            <a:chOff x="3019011" y="2932872"/>
            <a:chExt cx="1543050" cy="1378268"/>
          </a:xfrm>
        </p:grpSpPr>
        <p:sp>
          <p:nvSpPr>
            <p:cNvPr id="7" name="Rectangle 6"/>
            <p:cNvSpPr/>
            <p:nvPr/>
          </p:nvSpPr>
          <p:spPr>
            <a:xfrm>
              <a:off x="3019011" y="2932872"/>
              <a:ext cx="1371600" cy="1371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 flipH="1">
              <a:off x="4390611" y="2934778"/>
              <a:ext cx="171450" cy="1376362"/>
              <a:chOff x="1447799" y="1047750"/>
              <a:chExt cx="609602" cy="335280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7" name="Flowchart: Manual Input 26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lowchart: Manual Input 27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6416919" y="2351414"/>
            <a:ext cx="1933961" cy="1725045"/>
            <a:chOff x="4562061" y="1562514"/>
            <a:chExt cx="1543050" cy="1376363"/>
          </a:xfrm>
        </p:grpSpPr>
        <p:sp>
          <p:nvSpPr>
            <p:cNvPr id="9" name="Rectangle 8"/>
            <p:cNvSpPr/>
            <p:nvPr/>
          </p:nvSpPr>
          <p:spPr>
            <a:xfrm flipH="1">
              <a:off x="4733511" y="1562514"/>
              <a:ext cx="1371600" cy="1371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4562061" y="1562515"/>
              <a:ext cx="171450" cy="1376362"/>
              <a:chOff x="1447799" y="1047750"/>
              <a:chExt cx="609602" cy="3352800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30" name="Flowchart: Manual Input 29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lowchart: Manual Input 30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6416919" y="4068933"/>
            <a:ext cx="1933961" cy="1727434"/>
            <a:chOff x="4562061" y="2932872"/>
            <a:chExt cx="1543050" cy="1378268"/>
          </a:xfrm>
        </p:grpSpPr>
        <p:sp>
          <p:nvSpPr>
            <p:cNvPr id="11" name="Rectangle 10"/>
            <p:cNvSpPr/>
            <p:nvPr/>
          </p:nvSpPr>
          <p:spPr>
            <a:xfrm flipH="1">
              <a:off x="4733511" y="2932872"/>
              <a:ext cx="1371600" cy="13716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562061" y="2934778"/>
              <a:ext cx="171450" cy="1376362"/>
              <a:chOff x="1447799" y="1047750"/>
              <a:chExt cx="609602" cy="3352800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33" name="Flowchart: Manual Input 32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lowchart: Manual Input 33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" name="Round Same Side Corner Rectangle 4"/>
          <p:cNvSpPr/>
          <p:nvPr/>
        </p:nvSpPr>
        <p:spPr>
          <a:xfrm rot="5400000">
            <a:off x="4231135" y="2282541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24"/>
          <p:cNvSpPr>
            <a:spLocks noEditPoints="1"/>
          </p:cNvSpPr>
          <p:nvPr/>
        </p:nvSpPr>
        <p:spPr bwMode="auto">
          <a:xfrm>
            <a:off x="4960480" y="2943029"/>
            <a:ext cx="493438" cy="535846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 Same Side Corner Rectangle 7"/>
          <p:cNvSpPr/>
          <p:nvPr/>
        </p:nvSpPr>
        <p:spPr>
          <a:xfrm rot="5400000">
            <a:off x="4231135" y="4000062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 Same Side Corner Rectangle 9"/>
          <p:cNvSpPr/>
          <p:nvPr/>
        </p:nvSpPr>
        <p:spPr>
          <a:xfrm rot="16200000" flipH="1">
            <a:off x="7695002" y="228254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ound Same Side Corner Rectangle 11"/>
          <p:cNvSpPr/>
          <p:nvPr/>
        </p:nvSpPr>
        <p:spPr>
          <a:xfrm rot="16200000" flipH="1">
            <a:off x="7695002" y="400006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3947793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3947793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8404280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8404280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9" name="Freeform 144"/>
          <p:cNvSpPr>
            <a:spLocks noEditPoints="1"/>
          </p:cNvSpPr>
          <p:nvPr/>
        </p:nvSpPr>
        <p:spPr bwMode="auto">
          <a:xfrm>
            <a:off x="4817223" y="4690364"/>
            <a:ext cx="549149" cy="476216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66"/>
          <p:cNvSpPr>
            <a:spLocks noEditPoints="1"/>
          </p:cNvSpPr>
          <p:nvPr/>
        </p:nvSpPr>
        <p:spPr bwMode="auto">
          <a:xfrm>
            <a:off x="7395839" y="2965224"/>
            <a:ext cx="487862" cy="491451"/>
          </a:xfrm>
          <a:custGeom>
            <a:avLst/>
            <a:gdLst/>
            <a:ahLst/>
            <a:cxnLst>
              <a:cxn ang="0">
                <a:pos x="1" y="42"/>
              </a:cxn>
              <a:cxn ang="0">
                <a:pos x="1" y="40"/>
              </a:cxn>
              <a:cxn ang="0">
                <a:pos x="14" y="41"/>
              </a:cxn>
              <a:cxn ang="0">
                <a:pos x="30" y="19"/>
              </a:cxn>
              <a:cxn ang="0">
                <a:pos x="17" y="8"/>
              </a:cxn>
              <a:cxn ang="0">
                <a:pos x="9" y="14"/>
              </a:cxn>
              <a:cxn ang="0">
                <a:pos x="9" y="19"/>
              </a:cxn>
              <a:cxn ang="0">
                <a:pos x="18" y="39"/>
              </a:cxn>
              <a:cxn ang="0">
                <a:pos x="4" y="24"/>
              </a:cxn>
              <a:cxn ang="0">
                <a:pos x="4" y="9"/>
              </a:cxn>
              <a:cxn ang="0">
                <a:pos x="17" y="0"/>
              </a:cxn>
              <a:cxn ang="0">
                <a:pos x="37" y="16"/>
              </a:cxn>
              <a:cxn ang="0">
                <a:pos x="30" y="19"/>
              </a:cxn>
              <a:cxn ang="0">
                <a:pos x="6" y="58"/>
              </a:cxn>
              <a:cxn ang="0">
                <a:pos x="5" y="56"/>
              </a:cxn>
              <a:cxn ang="0">
                <a:pos x="16" y="46"/>
              </a:cxn>
              <a:cxn ang="0">
                <a:pos x="7" y="58"/>
              </a:cxn>
              <a:cxn ang="0">
                <a:pos x="22" y="63"/>
              </a:cxn>
              <a:cxn ang="0">
                <a:pos x="20" y="49"/>
              </a:cxn>
              <a:cxn ang="0">
                <a:pos x="23" y="49"/>
              </a:cxn>
              <a:cxn ang="0">
                <a:pos x="59" y="54"/>
              </a:cxn>
              <a:cxn ang="0">
                <a:pos x="46" y="62"/>
              </a:cxn>
              <a:cxn ang="0">
                <a:pos x="25" y="46"/>
              </a:cxn>
              <a:cxn ang="0">
                <a:pos x="33" y="43"/>
              </a:cxn>
              <a:cxn ang="0">
                <a:pos x="48" y="54"/>
              </a:cxn>
              <a:cxn ang="0">
                <a:pos x="55" y="46"/>
              </a:cxn>
              <a:cxn ang="0">
                <a:pos x="44" y="33"/>
              </a:cxn>
              <a:cxn ang="0">
                <a:pos x="46" y="25"/>
              </a:cxn>
              <a:cxn ang="0">
                <a:pos x="62" y="46"/>
              </a:cxn>
              <a:cxn ang="0">
                <a:pos x="42" y="13"/>
              </a:cxn>
              <a:cxn ang="0">
                <a:pos x="40" y="13"/>
              </a:cxn>
              <a:cxn ang="0">
                <a:pos x="41" y="0"/>
              </a:cxn>
              <a:cxn ang="0">
                <a:pos x="42" y="13"/>
              </a:cxn>
              <a:cxn ang="0">
                <a:pos x="47" y="17"/>
              </a:cxn>
              <a:cxn ang="0">
                <a:pos x="46" y="15"/>
              </a:cxn>
              <a:cxn ang="0">
                <a:pos x="58" y="5"/>
              </a:cxn>
              <a:cxn ang="0">
                <a:pos x="48" y="16"/>
              </a:cxn>
              <a:cxn ang="0">
                <a:pos x="50" y="23"/>
              </a:cxn>
              <a:cxn ang="0">
                <a:pos x="50" y="20"/>
              </a:cxn>
              <a:cxn ang="0">
                <a:pos x="63" y="22"/>
              </a:cxn>
            </a:cxnLst>
            <a:rect l="0" t="0" r="r" b="b"/>
            <a:pathLst>
              <a:path w="63" h="63">
                <a:moveTo>
                  <a:pt x="13" y="42"/>
                </a:moveTo>
                <a:cubicBezTo>
                  <a:pt x="1" y="42"/>
                  <a:pt x="1" y="42"/>
                  <a:pt x="1" y="42"/>
                </a:cubicBezTo>
                <a:cubicBezTo>
                  <a:pt x="0" y="42"/>
                  <a:pt x="0" y="42"/>
                  <a:pt x="0" y="41"/>
                </a:cubicBezTo>
                <a:cubicBezTo>
                  <a:pt x="0" y="40"/>
                  <a:pt x="0" y="40"/>
                  <a:pt x="1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4" y="41"/>
                </a:cubicBezTo>
                <a:cubicBezTo>
                  <a:pt x="14" y="42"/>
                  <a:pt x="14" y="42"/>
                  <a:pt x="13" y="42"/>
                </a:cubicBezTo>
                <a:close/>
                <a:moveTo>
                  <a:pt x="30" y="19"/>
                </a:move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8" y="8"/>
                  <a:pt x="17" y="8"/>
                </a:cubicBezTo>
                <a:cubicBezTo>
                  <a:pt x="16" y="8"/>
                  <a:pt x="15" y="8"/>
                  <a:pt x="14" y="9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19"/>
                </a:cubicBezTo>
                <a:cubicBezTo>
                  <a:pt x="19" y="30"/>
                  <a:pt x="19" y="30"/>
                  <a:pt x="19" y="30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8"/>
                  <a:pt x="17" y="38"/>
                  <a:pt x="16" y="37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2"/>
                  <a:pt x="0" y="20"/>
                  <a:pt x="0" y="17"/>
                </a:cubicBezTo>
                <a:cubicBezTo>
                  <a:pt x="0" y="14"/>
                  <a:pt x="2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1" y="1"/>
                  <a:pt x="14" y="0"/>
                  <a:pt x="17" y="0"/>
                </a:cubicBezTo>
                <a:cubicBezTo>
                  <a:pt x="20" y="0"/>
                  <a:pt x="23" y="1"/>
                  <a:pt x="25" y="4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17"/>
                  <a:pt x="38" y="18"/>
                  <a:pt x="39" y="18"/>
                </a:cubicBezTo>
                <a:lnTo>
                  <a:pt x="30" y="19"/>
                </a:lnTo>
                <a:close/>
                <a:moveTo>
                  <a:pt x="7" y="58"/>
                </a:moveTo>
                <a:cubicBezTo>
                  <a:pt x="6" y="58"/>
                  <a:pt x="6" y="58"/>
                  <a:pt x="6" y="58"/>
                </a:cubicBezTo>
                <a:cubicBezTo>
                  <a:pt x="6" y="58"/>
                  <a:pt x="5" y="58"/>
                  <a:pt x="5" y="58"/>
                </a:cubicBezTo>
                <a:cubicBezTo>
                  <a:pt x="5" y="57"/>
                  <a:pt x="5" y="56"/>
                  <a:pt x="5" y="5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6" y="46"/>
                  <a:pt x="16" y="46"/>
                </a:cubicBezTo>
                <a:cubicBezTo>
                  <a:pt x="17" y="47"/>
                  <a:pt x="17" y="47"/>
                  <a:pt x="16" y="48"/>
                </a:cubicBezTo>
                <a:lnTo>
                  <a:pt x="7" y="58"/>
                </a:lnTo>
                <a:close/>
                <a:moveTo>
                  <a:pt x="23" y="62"/>
                </a:moveTo>
                <a:cubicBezTo>
                  <a:pt x="23" y="62"/>
                  <a:pt x="22" y="63"/>
                  <a:pt x="22" y="63"/>
                </a:cubicBezTo>
                <a:cubicBezTo>
                  <a:pt x="21" y="63"/>
                  <a:pt x="20" y="62"/>
                  <a:pt x="20" y="62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1" y="48"/>
                  <a:pt x="22" y="48"/>
                </a:cubicBezTo>
                <a:cubicBezTo>
                  <a:pt x="22" y="48"/>
                  <a:pt x="23" y="49"/>
                  <a:pt x="23" y="49"/>
                </a:cubicBezTo>
                <a:lnTo>
                  <a:pt x="23" y="62"/>
                </a:lnTo>
                <a:close/>
                <a:moveTo>
                  <a:pt x="59" y="54"/>
                </a:moveTo>
                <a:cubicBezTo>
                  <a:pt x="54" y="59"/>
                  <a:pt x="54" y="59"/>
                  <a:pt x="54" y="59"/>
                </a:cubicBezTo>
                <a:cubicBezTo>
                  <a:pt x="51" y="61"/>
                  <a:pt x="49" y="62"/>
                  <a:pt x="46" y="62"/>
                </a:cubicBezTo>
                <a:cubicBezTo>
                  <a:pt x="43" y="62"/>
                  <a:pt x="40" y="61"/>
                  <a:pt x="38" y="59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6"/>
                  <a:pt x="24" y="45"/>
                  <a:pt x="24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43" y="54"/>
                  <a:pt x="43" y="54"/>
                  <a:pt x="43" y="54"/>
                </a:cubicBezTo>
                <a:cubicBezTo>
                  <a:pt x="45" y="55"/>
                  <a:pt x="47" y="55"/>
                  <a:pt x="48" y="54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8"/>
                  <a:pt x="55" y="47"/>
                  <a:pt x="55" y="46"/>
                </a:cubicBezTo>
                <a:cubicBezTo>
                  <a:pt x="55" y="45"/>
                  <a:pt x="55" y="44"/>
                  <a:pt x="54" y="43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24"/>
                  <a:pt x="44" y="24"/>
                  <a:pt x="44" y="24"/>
                </a:cubicBezTo>
                <a:cubicBezTo>
                  <a:pt x="45" y="24"/>
                  <a:pt x="46" y="25"/>
                  <a:pt x="46" y="25"/>
                </a:cubicBezTo>
                <a:cubicBezTo>
                  <a:pt x="59" y="38"/>
                  <a:pt x="59" y="38"/>
                  <a:pt x="59" y="38"/>
                </a:cubicBezTo>
                <a:cubicBezTo>
                  <a:pt x="61" y="40"/>
                  <a:pt x="62" y="43"/>
                  <a:pt x="62" y="46"/>
                </a:cubicBezTo>
                <a:cubicBezTo>
                  <a:pt x="62" y="49"/>
                  <a:pt x="61" y="52"/>
                  <a:pt x="59" y="54"/>
                </a:cubicBezTo>
                <a:close/>
                <a:moveTo>
                  <a:pt x="42" y="13"/>
                </a:moveTo>
                <a:cubicBezTo>
                  <a:pt x="42" y="14"/>
                  <a:pt x="42" y="14"/>
                  <a:pt x="41" y="14"/>
                </a:cubicBezTo>
                <a:cubicBezTo>
                  <a:pt x="40" y="14"/>
                  <a:pt x="40" y="14"/>
                  <a:pt x="40" y="13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0"/>
                  <a:pt x="40" y="0"/>
                  <a:pt x="41" y="0"/>
                </a:cubicBezTo>
                <a:cubicBezTo>
                  <a:pt x="42" y="0"/>
                  <a:pt x="42" y="0"/>
                  <a:pt x="42" y="1"/>
                </a:cubicBezTo>
                <a:lnTo>
                  <a:pt x="42" y="13"/>
                </a:lnTo>
                <a:close/>
                <a:moveTo>
                  <a:pt x="48" y="16"/>
                </a:moveTo>
                <a:cubicBezTo>
                  <a:pt x="48" y="17"/>
                  <a:pt x="47" y="17"/>
                  <a:pt x="47" y="17"/>
                </a:cubicBezTo>
                <a:cubicBezTo>
                  <a:pt x="47" y="17"/>
                  <a:pt x="47" y="17"/>
                  <a:pt x="46" y="16"/>
                </a:cubicBezTo>
                <a:cubicBezTo>
                  <a:pt x="46" y="16"/>
                  <a:pt x="46" y="15"/>
                  <a:pt x="46" y="1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4"/>
                  <a:pt x="57" y="4"/>
                  <a:pt x="58" y="5"/>
                </a:cubicBezTo>
                <a:cubicBezTo>
                  <a:pt x="58" y="5"/>
                  <a:pt x="58" y="6"/>
                  <a:pt x="58" y="7"/>
                </a:cubicBezTo>
                <a:lnTo>
                  <a:pt x="48" y="16"/>
                </a:lnTo>
                <a:close/>
                <a:moveTo>
                  <a:pt x="62" y="23"/>
                </a:moveTo>
                <a:cubicBezTo>
                  <a:pt x="50" y="23"/>
                  <a:pt x="50" y="23"/>
                  <a:pt x="50" y="23"/>
                </a:cubicBezTo>
                <a:cubicBezTo>
                  <a:pt x="49" y="23"/>
                  <a:pt x="48" y="22"/>
                  <a:pt x="48" y="22"/>
                </a:cubicBezTo>
                <a:cubicBezTo>
                  <a:pt x="48" y="21"/>
                  <a:pt x="49" y="20"/>
                  <a:pt x="50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20"/>
                  <a:pt x="63" y="21"/>
                  <a:pt x="63" y="22"/>
                </a:cubicBezTo>
                <a:cubicBezTo>
                  <a:pt x="63" y="22"/>
                  <a:pt x="62" y="23"/>
                  <a:pt x="62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34"/>
          <p:cNvSpPr>
            <a:spLocks/>
          </p:cNvSpPr>
          <p:nvPr/>
        </p:nvSpPr>
        <p:spPr bwMode="auto">
          <a:xfrm>
            <a:off x="7395837" y="4656881"/>
            <a:ext cx="535892" cy="543182"/>
          </a:xfrm>
          <a:custGeom>
            <a:avLst/>
            <a:gdLst/>
            <a:ahLst/>
            <a:cxnLst>
              <a:cxn ang="0">
                <a:pos x="66" y="25"/>
              </a:cxn>
              <a:cxn ang="0">
                <a:pos x="51" y="40"/>
              </a:cxn>
              <a:cxn ang="0">
                <a:pos x="57" y="46"/>
              </a:cxn>
              <a:cxn ang="0">
                <a:pos x="51" y="52"/>
              </a:cxn>
              <a:cxn ang="0">
                <a:pos x="20" y="55"/>
              </a:cxn>
              <a:cxn ang="0">
                <a:pos x="7" y="69"/>
              </a:cxn>
              <a:cxn ang="0">
                <a:pos x="0" y="69"/>
              </a:cxn>
              <a:cxn ang="0">
                <a:pos x="0" y="62"/>
              </a:cxn>
              <a:cxn ang="0">
                <a:pos x="14" y="48"/>
              </a:cxn>
              <a:cxn ang="0">
                <a:pos x="17" y="18"/>
              </a:cxn>
              <a:cxn ang="0">
                <a:pos x="23" y="12"/>
              </a:cxn>
              <a:cxn ang="0">
                <a:pos x="29" y="17"/>
              </a:cxn>
              <a:cxn ang="0">
                <a:pos x="44" y="2"/>
              </a:cxn>
              <a:cxn ang="0">
                <a:pos x="51" y="2"/>
              </a:cxn>
              <a:cxn ang="0">
                <a:pos x="51" y="9"/>
              </a:cxn>
              <a:cxn ang="0">
                <a:pos x="35" y="24"/>
              </a:cxn>
              <a:cxn ang="0">
                <a:pos x="44" y="33"/>
              </a:cxn>
              <a:cxn ang="0">
                <a:pos x="60" y="18"/>
              </a:cxn>
              <a:cxn ang="0">
                <a:pos x="66" y="18"/>
              </a:cxn>
              <a:cxn ang="0">
                <a:pos x="66" y="25"/>
              </a:cxn>
            </a:cxnLst>
            <a:rect l="0" t="0" r="r" b="b"/>
            <a:pathLst>
              <a:path w="68" h="69">
                <a:moveTo>
                  <a:pt x="66" y="25"/>
                </a:moveTo>
                <a:cubicBezTo>
                  <a:pt x="51" y="40"/>
                  <a:pt x="51" y="40"/>
                  <a:pt x="51" y="40"/>
                </a:cubicBezTo>
                <a:cubicBezTo>
                  <a:pt x="57" y="46"/>
                  <a:pt x="57" y="46"/>
                  <a:pt x="57" y="46"/>
                </a:cubicBezTo>
                <a:cubicBezTo>
                  <a:pt x="51" y="52"/>
                  <a:pt x="51" y="52"/>
                  <a:pt x="51" y="52"/>
                </a:cubicBezTo>
                <a:cubicBezTo>
                  <a:pt x="42" y="60"/>
                  <a:pt x="30" y="61"/>
                  <a:pt x="20" y="55"/>
                </a:cubicBezTo>
                <a:cubicBezTo>
                  <a:pt x="7" y="69"/>
                  <a:pt x="7" y="69"/>
                  <a:pt x="7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2"/>
                  <a:pt x="0" y="62"/>
                  <a:pt x="0" y="62"/>
                </a:cubicBezTo>
                <a:cubicBezTo>
                  <a:pt x="14" y="48"/>
                  <a:pt x="14" y="48"/>
                  <a:pt x="14" y="48"/>
                </a:cubicBezTo>
                <a:cubicBezTo>
                  <a:pt x="7" y="39"/>
                  <a:pt x="8" y="26"/>
                  <a:pt x="17" y="18"/>
                </a:cubicBezTo>
                <a:cubicBezTo>
                  <a:pt x="23" y="12"/>
                  <a:pt x="23" y="12"/>
                  <a:pt x="23" y="12"/>
                </a:cubicBezTo>
                <a:cubicBezTo>
                  <a:pt x="29" y="17"/>
                  <a:pt x="29" y="17"/>
                  <a:pt x="29" y="17"/>
                </a:cubicBezTo>
                <a:cubicBezTo>
                  <a:pt x="44" y="2"/>
                  <a:pt x="44" y="2"/>
                  <a:pt x="44" y="2"/>
                </a:cubicBezTo>
                <a:cubicBezTo>
                  <a:pt x="46" y="0"/>
                  <a:pt x="49" y="0"/>
                  <a:pt x="51" y="2"/>
                </a:cubicBezTo>
                <a:cubicBezTo>
                  <a:pt x="52" y="4"/>
                  <a:pt x="52" y="7"/>
                  <a:pt x="51" y="9"/>
                </a:cubicBezTo>
                <a:cubicBezTo>
                  <a:pt x="35" y="24"/>
                  <a:pt x="35" y="24"/>
                  <a:pt x="35" y="24"/>
                </a:cubicBezTo>
                <a:cubicBezTo>
                  <a:pt x="44" y="33"/>
                  <a:pt x="44" y="33"/>
                  <a:pt x="44" y="33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6"/>
                  <a:pt x="64" y="16"/>
                  <a:pt x="66" y="18"/>
                </a:cubicBezTo>
                <a:cubicBezTo>
                  <a:pt x="68" y="20"/>
                  <a:pt x="68" y="23"/>
                  <a:pt x="66" y="2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83437" y="4555132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19250" y="2859161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219837" y="285572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219837" y="456796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003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35" grpId="0"/>
      <p:bldP spid="36" grpId="0"/>
      <p:bldP spid="38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4542525" y="1719429"/>
            <a:ext cx="3765330" cy="3797141"/>
            <a:chOff x="4306165" y="1925649"/>
            <a:chExt cx="3570288" cy="3600000"/>
          </a:xfrm>
        </p:grpSpPr>
        <p:grpSp>
          <p:nvGrpSpPr>
            <p:cNvPr id="50191" name="Group 1"/>
            <p:cNvGrpSpPr>
              <a:grpSpLocks noChangeAspect="1"/>
            </p:cNvGrpSpPr>
            <p:nvPr/>
          </p:nvGrpSpPr>
          <p:grpSpPr bwMode="auto">
            <a:xfrm rot="-2700000">
              <a:off x="4306165" y="1925649"/>
              <a:ext cx="3570288" cy="3600000"/>
              <a:chOff x="8022565" y="1756836"/>
              <a:chExt cx="3057586" cy="3083031"/>
            </a:xfrm>
          </p:grpSpPr>
          <p:grpSp>
            <p:nvGrpSpPr>
              <p:cNvPr id="50196" name="Group 33"/>
              <p:cNvGrpSpPr>
                <a:grpSpLocks/>
              </p:cNvGrpSpPr>
              <p:nvPr/>
            </p:nvGrpSpPr>
            <p:grpSpPr bwMode="auto">
              <a:xfrm>
                <a:off x="8022565" y="1783300"/>
                <a:ext cx="3057585" cy="3056567"/>
                <a:chOff x="1911669" y="890908"/>
                <a:chExt cx="4768056" cy="4767263"/>
              </a:xfrm>
            </p:grpSpPr>
            <p:sp>
              <p:nvSpPr>
                <p:cNvPr id="34" name="Block Arc 33"/>
                <p:cNvSpPr/>
                <p:nvPr/>
              </p:nvSpPr>
              <p:spPr>
                <a:xfrm>
                  <a:off x="1912418" y="890013"/>
                  <a:ext cx="4768059" cy="4768254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14" name="Group 31"/>
                <p:cNvGrpSpPr>
                  <a:grpSpLocks/>
                </p:cNvGrpSpPr>
                <p:nvPr/>
              </p:nvGrpSpPr>
              <p:grpSpPr bwMode="auto">
                <a:xfrm>
                  <a:off x="2834801" y="1789433"/>
                  <a:ext cx="2921794" cy="2928938"/>
                  <a:chOff x="2429847" y="1482792"/>
                  <a:chExt cx="3877375" cy="3886854"/>
                </a:xfrm>
              </p:grpSpPr>
              <p:sp>
                <p:nvSpPr>
                  <p:cNvPr id="36" name="Block Arc 35"/>
                  <p:cNvSpPr/>
                  <p:nvPr/>
                </p:nvSpPr>
                <p:spPr>
                  <a:xfrm>
                    <a:off x="2426425" y="1456759"/>
                    <a:ext cx="3888198" cy="3891170"/>
                  </a:xfrm>
                  <a:prstGeom prst="blockArc">
                    <a:avLst>
                      <a:gd name="adj1" fmla="val 10792808"/>
                      <a:gd name="adj2" fmla="val 16214982"/>
                      <a:gd name="adj3" fmla="val 15945"/>
                    </a:avLst>
                  </a:prstGeom>
                  <a:solidFill>
                    <a:schemeClr val="accent2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37" name="Block Arc 36"/>
                  <p:cNvSpPr/>
                  <p:nvPr/>
                </p:nvSpPr>
                <p:spPr>
                  <a:xfrm>
                    <a:off x="3538753" y="2528417"/>
                    <a:ext cx="1780918" cy="1769738"/>
                  </a:xfrm>
                  <a:prstGeom prst="blockArc">
                    <a:avLst>
                      <a:gd name="adj1" fmla="val 10792808"/>
                      <a:gd name="adj2" fmla="val 16040204"/>
                      <a:gd name="adj3" fmla="val 25863"/>
                    </a:avLst>
                  </a:prstGeom>
                  <a:solidFill>
                    <a:schemeClr val="accent3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9" name="Block Arc 8"/>
              <p:cNvSpPr/>
              <p:nvPr/>
            </p:nvSpPr>
            <p:spPr bwMode="auto">
              <a:xfrm flipH="1">
                <a:off x="8322740" y="2082664"/>
                <a:ext cx="2455314" cy="2456366"/>
              </a:xfrm>
              <a:prstGeom prst="blockArc">
                <a:avLst>
                  <a:gd name="adj1" fmla="val 10802836"/>
                  <a:gd name="adj2" fmla="val 16193992"/>
                  <a:gd name="adj3" fmla="val 1223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Block Arc 9"/>
              <p:cNvSpPr/>
              <p:nvPr/>
            </p:nvSpPr>
            <p:spPr bwMode="auto">
              <a:xfrm flipH="1">
                <a:off x="8883630" y="2639260"/>
                <a:ext cx="1336419" cy="1317220"/>
              </a:xfrm>
              <a:prstGeom prst="blockArc">
                <a:avLst>
                  <a:gd name="adj1" fmla="val 10792808"/>
                  <a:gd name="adj2" fmla="val 16167251"/>
                  <a:gd name="adj3" fmla="val 1780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50199" name="Group 18"/>
              <p:cNvGrpSpPr>
                <a:grpSpLocks/>
              </p:cNvGrpSpPr>
              <p:nvPr/>
            </p:nvGrpSpPr>
            <p:grpSpPr bwMode="auto">
              <a:xfrm>
                <a:off x="8386890" y="2096104"/>
                <a:ext cx="984431" cy="1406067"/>
                <a:chOff x="2479504" y="1378466"/>
                <a:chExt cx="1535140" cy="2193013"/>
              </a:xfrm>
            </p:grpSpPr>
            <p:sp>
              <p:nvSpPr>
                <p:cNvPr id="31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144392" y="1713578"/>
                  <a:ext cx="1009951" cy="3397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1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792415" y="2355399"/>
                  <a:ext cx="1009949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2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3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3339752" y="2896587"/>
                  <a:ext cx="1010116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3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 flipV="1">
                <a:off x="8322878" y="2057098"/>
                <a:ext cx="2456452" cy="2456043"/>
                <a:chOff x="2379982" y="1359220"/>
                <a:chExt cx="3830637" cy="3830639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29" name="Block Arc 28"/>
                <p:cNvSpPr/>
                <p:nvPr/>
              </p:nvSpPr>
              <p:spPr>
                <a:xfrm>
                  <a:off x="2379903" y="1359220"/>
                  <a:ext cx="3830000" cy="3830639"/>
                </a:xfrm>
                <a:prstGeom prst="blockArc">
                  <a:avLst>
                    <a:gd name="adj1" fmla="val 10802836"/>
                    <a:gd name="adj2" fmla="val 16207129"/>
                    <a:gd name="adj3" fmla="val 11613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" name="Block Arc 29"/>
                <p:cNvSpPr/>
                <p:nvPr/>
              </p:nvSpPr>
              <p:spPr bwMode="auto">
                <a:xfrm>
                  <a:off x="3295738" y="2225995"/>
                  <a:ext cx="2041185" cy="2055814"/>
                </a:xfrm>
                <a:prstGeom prst="blockArc">
                  <a:avLst>
                    <a:gd name="adj1" fmla="val 10792808"/>
                    <a:gd name="adj2" fmla="val 16140419"/>
                    <a:gd name="adj3" fmla="val 18385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201" name="Group 36"/>
              <p:cNvGrpSpPr>
                <a:grpSpLocks/>
              </p:cNvGrpSpPr>
              <p:nvPr/>
            </p:nvGrpSpPr>
            <p:grpSpPr bwMode="auto">
              <a:xfrm flipV="1">
                <a:off x="8023074" y="1756836"/>
                <a:ext cx="3057077" cy="3056567"/>
                <a:chOff x="1911350" y="2526690"/>
                <a:chExt cx="4767263" cy="4767262"/>
              </a:xfrm>
            </p:grpSpPr>
            <p:sp>
              <p:nvSpPr>
                <p:cNvPr id="25" name="Block Arc 24"/>
                <p:cNvSpPr/>
                <p:nvPr/>
              </p:nvSpPr>
              <p:spPr bwMode="auto">
                <a:xfrm flipH="1">
                  <a:off x="1911305" y="2537169"/>
                  <a:ext cx="4768058" cy="4772495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6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07" name="Group 31"/>
                <p:cNvGrpSpPr>
                  <a:grpSpLocks/>
                </p:cNvGrpSpPr>
                <p:nvPr/>
              </p:nvGrpSpPr>
              <p:grpSpPr bwMode="auto">
                <a:xfrm flipH="1">
                  <a:off x="2833688" y="3449027"/>
                  <a:ext cx="2905125" cy="2905125"/>
                  <a:chOff x="2451966" y="1514392"/>
                  <a:chExt cx="3855254" cy="3855254"/>
                </a:xfrm>
              </p:grpSpPr>
              <p:sp>
                <p:nvSpPr>
                  <p:cNvPr id="27" name="Block Arc 26"/>
                  <p:cNvSpPr/>
                  <p:nvPr/>
                </p:nvSpPr>
                <p:spPr>
                  <a:xfrm>
                    <a:off x="2437265" y="1528695"/>
                    <a:ext cx="3868503" cy="3868662"/>
                  </a:xfrm>
                  <a:prstGeom prst="blockArc">
                    <a:avLst>
                      <a:gd name="adj1" fmla="val 10792808"/>
                      <a:gd name="adj2" fmla="val 16118087"/>
                      <a:gd name="adj3" fmla="val 14300"/>
                    </a:avLst>
                  </a:prstGeom>
                  <a:solidFill>
                    <a:schemeClr val="accent5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8" name="Block Arc 27"/>
                  <p:cNvSpPr/>
                  <p:nvPr/>
                </p:nvSpPr>
                <p:spPr>
                  <a:xfrm>
                    <a:off x="3415083" y="2576751"/>
                    <a:ext cx="1885016" cy="1772551"/>
                  </a:xfrm>
                  <a:prstGeom prst="blockArc">
                    <a:avLst>
                      <a:gd name="adj1" fmla="val 10792808"/>
                      <a:gd name="adj2" fmla="val 16132623"/>
                      <a:gd name="adj3" fmla="val 24443"/>
                    </a:avLst>
                  </a:prstGeom>
                  <a:solidFill>
                    <a:schemeClr val="accent4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50202" name="Group 49"/>
              <p:cNvGrpSpPr>
                <a:grpSpLocks/>
              </p:cNvGrpSpPr>
              <p:nvPr/>
            </p:nvGrpSpPr>
            <p:grpSpPr bwMode="auto">
              <a:xfrm rot="10800000">
                <a:off x="9576135" y="3289367"/>
                <a:ext cx="957525" cy="1383187"/>
                <a:chOff x="2827519" y="1107924"/>
                <a:chExt cx="1493180" cy="2157329"/>
              </a:xfrm>
            </p:grpSpPr>
            <p:sp>
              <p:nvSpPr>
                <p:cNvPr id="20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2492406" y="1443037"/>
                  <a:ext cx="1009951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6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126609" y="2092366"/>
                  <a:ext cx="1009951" cy="3397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5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645806" y="2590360"/>
                  <a:ext cx="1010118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4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50192" name="TextBox 2"/>
            <p:cNvSpPr txBox="1">
              <a:spLocks noChangeArrowheads="1"/>
            </p:cNvSpPr>
            <p:nvPr/>
          </p:nvSpPr>
          <p:spPr bwMode="auto">
            <a:xfrm>
              <a:off x="5722338" y="423452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3" name="TextBox 38"/>
            <p:cNvSpPr txBox="1">
              <a:spLocks noChangeArrowheads="1"/>
            </p:cNvSpPr>
            <p:nvPr/>
          </p:nvSpPr>
          <p:spPr bwMode="auto">
            <a:xfrm>
              <a:off x="5707170" y="4878734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4" name="TextBox 39"/>
            <p:cNvSpPr txBox="1">
              <a:spLocks noChangeArrowheads="1"/>
            </p:cNvSpPr>
            <p:nvPr/>
          </p:nvSpPr>
          <p:spPr bwMode="auto">
            <a:xfrm>
              <a:off x="5729020" y="2980313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5" name="TextBox 40"/>
            <p:cNvSpPr txBox="1">
              <a:spLocks noChangeArrowheads="1"/>
            </p:cNvSpPr>
            <p:nvPr/>
          </p:nvSpPr>
          <p:spPr bwMode="auto">
            <a:xfrm>
              <a:off x="5707169" y="235019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41"/>
          <p:cNvGrpSpPr>
            <a:grpSpLocks/>
          </p:cNvGrpSpPr>
          <p:nvPr/>
        </p:nvGrpSpPr>
        <p:grpSpPr bwMode="auto">
          <a:xfrm>
            <a:off x="8505846" y="2350228"/>
            <a:ext cx="2962254" cy="2472645"/>
            <a:chOff x="7045224" y="1714382"/>
            <a:chExt cx="4137667" cy="2346157"/>
          </a:xfrm>
        </p:grpSpPr>
        <p:sp>
          <p:nvSpPr>
            <p:cNvPr id="50188" name="TextBox 42"/>
            <p:cNvSpPr txBox="1">
              <a:spLocks noChangeArrowheads="1"/>
            </p:cNvSpPr>
            <p:nvPr/>
          </p:nvSpPr>
          <p:spPr bwMode="auto">
            <a:xfrm>
              <a:off x="7045224" y="171438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9" name="TextBox 43"/>
            <p:cNvSpPr txBox="1">
              <a:spLocks noChangeArrowheads="1"/>
            </p:cNvSpPr>
            <p:nvPr/>
          </p:nvSpPr>
          <p:spPr bwMode="auto">
            <a:xfrm>
              <a:off x="7045224" y="3534881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0" name="TextBox 45"/>
            <p:cNvSpPr txBox="1">
              <a:spLocks noChangeArrowheads="1"/>
            </p:cNvSpPr>
            <p:nvPr/>
          </p:nvSpPr>
          <p:spPr bwMode="auto">
            <a:xfrm>
              <a:off x="7045224" y="262463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46"/>
          <p:cNvGrpSpPr>
            <a:grpSpLocks/>
          </p:cNvGrpSpPr>
          <p:nvPr/>
        </p:nvGrpSpPr>
        <p:grpSpPr bwMode="auto">
          <a:xfrm>
            <a:off x="1336454" y="2350228"/>
            <a:ext cx="3015354" cy="2470970"/>
            <a:chOff x="7045224" y="1717841"/>
            <a:chExt cx="4137667" cy="2342744"/>
          </a:xfrm>
        </p:grpSpPr>
        <p:sp>
          <p:nvSpPr>
            <p:cNvPr id="50185" name="TextBox 47"/>
            <p:cNvSpPr txBox="1">
              <a:spLocks noChangeArrowheads="1"/>
            </p:cNvSpPr>
            <p:nvPr/>
          </p:nvSpPr>
          <p:spPr bwMode="auto">
            <a:xfrm>
              <a:off x="7045224" y="1717841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6" name="TextBox 48"/>
            <p:cNvSpPr txBox="1">
              <a:spLocks noChangeArrowheads="1"/>
            </p:cNvSpPr>
            <p:nvPr/>
          </p:nvSpPr>
          <p:spPr bwMode="auto">
            <a:xfrm>
              <a:off x="7045224" y="3535336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7" name="TextBox 50"/>
            <p:cNvSpPr txBox="1">
              <a:spLocks noChangeArrowheads="1"/>
            </p:cNvSpPr>
            <p:nvPr/>
          </p:nvSpPr>
          <p:spPr bwMode="auto">
            <a:xfrm>
              <a:off x="7045224" y="2626588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2" name="Straight Connector 61"/>
          <p:cNvCxnSpPr/>
          <p:nvPr/>
        </p:nvCxnSpPr>
        <p:spPr>
          <a:xfrm>
            <a:off x="859231" y="5548380"/>
            <a:ext cx="11186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84238" y="5730871"/>
            <a:ext cx="11165510" cy="295466"/>
          </a:xfrm>
          <a:prstGeom prst="rect">
            <a:avLst/>
          </a:prstGeom>
          <a:noFill/>
        </p:spPr>
        <p:txBody>
          <a:bodyPr wrap="square" lIns="0" tIns="0" rIns="0" bIns="0" spcCol="360000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591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810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5557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427" y="3544335"/>
            <a:ext cx="6787739" cy="29516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254" y="4389939"/>
            <a:ext cx="1760731" cy="1390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5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843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73352" y="4552314"/>
            <a:ext cx="2854669" cy="560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373350" y="5103612"/>
            <a:ext cx="3978204" cy="4616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3692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665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4891042-FF6F-42D0-9554-E8811DA8D5F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12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heme/theme1.xml><?xml version="1.0" encoding="utf-8"?>
<a:theme xmlns:a="http://schemas.openxmlformats.org/drawingml/2006/main" name="第一PPT，www.1ppt.com">
  <a:themeElements>
    <a:clrScheme name="自定义 3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D2A9A"/>
      </a:accent1>
      <a:accent2>
        <a:srgbClr val="C7A2E3"/>
      </a:accent2>
      <a:accent3>
        <a:srgbClr val="CD2A9A"/>
      </a:accent3>
      <a:accent4>
        <a:srgbClr val="C7A2E3"/>
      </a:accent4>
      <a:accent5>
        <a:srgbClr val="CD2A9A"/>
      </a:accent5>
      <a:accent6>
        <a:srgbClr val="C7A2E3"/>
      </a:accent6>
      <a:hlink>
        <a:srgbClr val="CD2A9A"/>
      </a:hlink>
      <a:folHlink>
        <a:srgbClr val="C7A2E3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3571</Words>
  <Application>Microsoft Office PowerPoint</Application>
  <PresentationFormat>自定义</PresentationFormat>
  <Paragraphs>245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美妆</dc:title>
  <dc:creator/>
  <cp:keywords>www.1ppt.com</cp:keywords>
  <cp:lastModifiedBy/>
  <cp:revision>1</cp:revision>
  <dcterms:created xsi:type="dcterms:W3CDTF">2016-10-17T14:00:15Z</dcterms:created>
  <dcterms:modified xsi:type="dcterms:W3CDTF">2019-01-19T09:18:48Z</dcterms:modified>
</cp:coreProperties>
</file>