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199" r:id="rId3"/>
    <p:sldId id="3206" r:id="rId4"/>
    <p:sldId id="3207" r:id="rId5"/>
    <p:sldId id="3148" r:id="rId6"/>
    <p:sldId id="3142" r:id="rId7"/>
    <p:sldId id="3161" r:id="rId8"/>
    <p:sldId id="3163" r:id="rId9"/>
    <p:sldId id="3208" r:id="rId10"/>
    <p:sldId id="3152" r:id="rId11"/>
    <p:sldId id="3145" r:id="rId12"/>
    <p:sldId id="3143" r:id="rId13"/>
    <p:sldId id="3144" r:id="rId14"/>
    <p:sldId id="3209" r:id="rId15"/>
    <p:sldId id="3146" r:id="rId16"/>
    <p:sldId id="3150" r:id="rId17"/>
    <p:sldId id="3149" r:id="rId18"/>
    <p:sldId id="3154" r:id="rId19"/>
    <p:sldId id="3210" r:id="rId20"/>
    <p:sldId id="3162" r:id="rId21"/>
    <p:sldId id="3147" r:id="rId22"/>
    <p:sldId id="3151" r:id="rId23"/>
    <p:sldId id="3211" r:id="rId24"/>
    <p:sldId id="321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0000"/>
    <a:srgbClr val="D30009"/>
    <a:srgbClr val="00B0F2"/>
    <a:srgbClr val="00ADEE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8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657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31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6659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8097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4669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460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0745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759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608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6373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28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2217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123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443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28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0547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14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68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97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738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663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755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72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47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763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239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47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4321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9542671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408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35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81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452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174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095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67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83481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5128493"/>
            <a:ext cx="12858750" cy="2104157"/>
          </a:xfrm>
          <a:prstGeom prst="rect">
            <a:avLst/>
          </a:prstGeom>
          <a:solidFill>
            <a:srgbClr val="D3000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2720963" y="6402627"/>
            <a:ext cx="7416824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3531053" y="6056696"/>
            <a:ext cx="57966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en-US" altLang="zh-CN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</a:t>
            </a:r>
            <a:r>
              <a:rPr lang="zh-CN" altLang="en-US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框架完整</a:t>
            </a:r>
            <a:r>
              <a:rPr lang="en-US" altLang="zh-CN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】【</a:t>
            </a:r>
            <a:r>
              <a:rPr lang="zh-CN" altLang="en-US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工作总结</a:t>
            </a:r>
            <a:r>
              <a:rPr lang="en-US" altLang="zh-CN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】【</a:t>
            </a:r>
            <a:r>
              <a:rPr lang="zh-CN" altLang="en-US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工作汇报</a:t>
            </a:r>
            <a:r>
              <a:rPr lang="en-US" altLang="zh-CN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endParaRPr lang="zh-CN" altLang="en-US" cap="all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252911" y="5200501"/>
            <a:ext cx="835292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400" cap="all" spc="6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时间管</a:t>
            </a:r>
            <a:r>
              <a:rPr lang="zh-CN" altLang="en-US" sz="5400" cap="all" spc="6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理</a:t>
            </a:r>
            <a:r>
              <a:rPr lang="zh-CN" altLang="en-US" sz="5400" cap="all" spc="600" dirty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幻灯片</a:t>
            </a:r>
            <a:r>
              <a:rPr lang="zh-CN" altLang="en-US" sz="5400" cap="all" spc="6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模板</a:t>
            </a:r>
            <a:endParaRPr lang="zh-CN" altLang="en-US" sz="5400" cap="all" spc="600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720963" y="6055479"/>
            <a:ext cx="74168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10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250"/>
                            </p:stCondLst>
                            <p:childTnLst>
                              <p:par>
                                <p:cTn id="2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020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377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86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75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26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09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242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72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20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843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09452" y="108482"/>
            <a:ext cx="2807965" cy="2807965"/>
            <a:chOff x="1899616" y="1875374"/>
            <a:chExt cx="4573375" cy="4573375"/>
          </a:xfrm>
        </p:grpSpPr>
        <p:sp>
          <p:nvSpPr>
            <p:cNvPr id="7" name="椭圆 6"/>
            <p:cNvSpPr/>
            <p:nvPr/>
          </p:nvSpPr>
          <p:spPr>
            <a:xfrm>
              <a:off x="1899616" y="1875374"/>
              <a:ext cx="4573375" cy="4573375"/>
            </a:xfrm>
            <a:prstGeom prst="ellipse">
              <a:avLst/>
            </a:prstGeom>
            <a:noFill/>
            <a:ln w="101600">
              <a:solidFill>
                <a:srgbClr val="212E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256431" y="2232189"/>
              <a:ext cx="3859744" cy="385974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429375" y="448"/>
            <a:ext cx="6428228" cy="7231757"/>
          </a:xfrm>
          <a:prstGeom prst="rect">
            <a:avLst/>
          </a:prstGeom>
          <a:solidFill>
            <a:srgbClr val="212E3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567054" y="1723899"/>
            <a:ext cx="830312" cy="830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7830898" y="2125777"/>
            <a:ext cx="2254808" cy="33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7830899" y="1875728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椭圆 41"/>
          <p:cNvSpPr/>
          <p:nvPr/>
        </p:nvSpPr>
        <p:spPr>
          <a:xfrm>
            <a:off x="6567054" y="2916447"/>
            <a:ext cx="830312" cy="830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23"/>
          <p:cNvSpPr txBox="1"/>
          <p:nvPr/>
        </p:nvSpPr>
        <p:spPr>
          <a:xfrm>
            <a:off x="7830898" y="3318325"/>
            <a:ext cx="2254808" cy="33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24"/>
          <p:cNvSpPr txBox="1"/>
          <p:nvPr/>
        </p:nvSpPr>
        <p:spPr>
          <a:xfrm>
            <a:off x="7830899" y="3068276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椭圆 44"/>
          <p:cNvSpPr/>
          <p:nvPr/>
        </p:nvSpPr>
        <p:spPr>
          <a:xfrm>
            <a:off x="6567054" y="4099058"/>
            <a:ext cx="830312" cy="830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7830898" y="4500936"/>
            <a:ext cx="2254808" cy="33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7830899" y="42508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椭圆 47"/>
          <p:cNvSpPr/>
          <p:nvPr/>
        </p:nvSpPr>
        <p:spPr>
          <a:xfrm>
            <a:off x="6567054" y="5331358"/>
            <a:ext cx="830312" cy="8303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7830898" y="5733236"/>
            <a:ext cx="2254808" cy="33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7830899" y="54831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FFFF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矩形 50"/>
          <p:cNvSpPr/>
          <p:nvPr/>
        </p:nvSpPr>
        <p:spPr>
          <a:xfrm>
            <a:off x="1078162" y="1543390"/>
            <a:ext cx="1313018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2" name="矩形 51"/>
          <p:cNvSpPr/>
          <p:nvPr/>
        </p:nvSpPr>
        <p:spPr>
          <a:xfrm>
            <a:off x="669447" y="923736"/>
            <a:ext cx="2130450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03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4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400"/>
                            </p:stCondLst>
                            <p:childTnLst>
                              <p:par>
                                <p:cTn id="5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9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400"/>
                            </p:stCondLst>
                            <p:childTnLst>
                              <p:par>
                                <p:cTn id="6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900"/>
                            </p:stCondLst>
                            <p:childTnLst>
                              <p:par>
                                <p:cTn id="7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400"/>
                            </p:stCondLst>
                            <p:childTnLst>
                              <p:par>
                                <p:cTn id="8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38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621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5128493"/>
            <a:ext cx="12858750" cy="2104157"/>
          </a:xfrm>
          <a:prstGeom prst="rect">
            <a:avLst/>
          </a:prstGeom>
          <a:solidFill>
            <a:srgbClr val="D30009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2720963" y="6402627"/>
            <a:ext cx="7416824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900" dirty="0" err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3531053" y="6056696"/>
            <a:ext cx="57966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en-US" altLang="zh-CN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【</a:t>
            </a:r>
            <a:r>
              <a:rPr lang="zh-CN" altLang="en-US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框架完整</a:t>
            </a:r>
            <a:r>
              <a:rPr lang="en-US" altLang="zh-CN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】【</a:t>
            </a:r>
            <a:r>
              <a:rPr lang="zh-CN" altLang="en-US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工作总结</a:t>
            </a:r>
            <a:r>
              <a:rPr lang="en-US" altLang="zh-CN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】【</a:t>
            </a:r>
            <a:r>
              <a:rPr lang="zh-CN" altLang="en-US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工作汇报</a:t>
            </a:r>
            <a:r>
              <a:rPr lang="en-US" altLang="zh-CN" cap="all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】</a:t>
            </a:r>
            <a:endParaRPr lang="zh-CN" altLang="en-US" cap="all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252911" y="5200501"/>
            <a:ext cx="835292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400" cap="all" spc="600" dirty="0" smtClean="0">
                <a:solidFill>
                  <a:schemeClr val="bg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spc="600" dirty="0">
              <a:solidFill>
                <a:schemeClr val="bg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720963" y="6055479"/>
            <a:ext cx="74168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9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75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875"/>
                            </p:stCondLst>
                            <p:childTnLst>
                              <p:par>
                                <p:cTn id="2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583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72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9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rgbClr val="D3000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rgbClr val="D30009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529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3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493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843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83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24645" y="2240575"/>
            <a:ext cx="1631915" cy="1668977"/>
            <a:chOff x="1108416" y="1691638"/>
            <a:chExt cx="1781907" cy="1822375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9232" y="2460170"/>
              <a:ext cx="138027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8064" y="3286290"/>
            <a:ext cx="1631915" cy="1631915"/>
            <a:chOff x="2739096" y="2833465"/>
            <a:chExt cx="178190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4244" y="3628717"/>
              <a:ext cx="1431612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04898" y="3286289"/>
            <a:ext cx="1631915" cy="1693447"/>
            <a:chOff x="6000456" y="2833465"/>
            <a:chExt cx="1781907" cy="1849095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3198" y="3628717"/>
              <a:ext cx="1356425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391734" y="3286291"/>
            <a:ext cx="1631915" cy="1693447"/>
            <a:chOff x="9261816" y="2833466"/>
            <a:chExt cx="1781907" cy="1849094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67685" y="3628717"/>
              <a:ext cx="137016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11481" y="2240575"/>
            <a:ext cx="1631915" cy="1668977"/>
            <a:chOff x="4369776" y="1691638"/>
            <a:chExt cx="1781907" cy="1822375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63721" y="2460170"/>
              <a:ext cx="139401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898315" y="2240575"/>
            <a:ext cx="1631915" cy="1668977"/>
            <a:chOff x="7631136" y="1691638"/>
            <a:chExt cx="1781907" cy="1822375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1646" y="2460170"/>
              <a:ext cx="1425442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802885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04749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42198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06018" y="5156294"/>
            <a:ext cx="2117321" cy="650803"/>
            <a:chOff x="1044259" y="4741945"/>
            <a:chExt cx="2836326" cy="558296"/>
          </a:xfrm>
        </p:grpSpPr>
        <p:sp>
          <p:nvSpPr>
            <p:cNvPr id="30" name="Rectangle 29"/>
            <p:cNvSpPr/>
            <p:nvPr/>
          </p:nvSpPr>
          <p:spPr>
            <a:xfrm>
              <a:off x="1066956" y="4931701"/>
              <a:ext cx="2813629" cy="3685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44259" y="4741945"/>
              <a:ext cx="227382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09023" y="5156267"/>
            <a:ext cx="2117321" cy="650801"/>
            <a:chOff x="4323276" y="4741945"/>
            <a:chExt cx="2836326" cy="558297"/>
          </a:xfrm>
        </p:grpSpPr>
        <p:sp>
          <p:nvSpPr>
            <p:cNvPr id="32" name="Rectangle 31"/>
            <p:cNvSpPr/>
            <p:nvPr/>
          </p:nvSpPr>
          <p:spPr>
            <a:xfrm>
              <a:off x="4345973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23276" y="4741945"/>
              <a:ext cx="1921460" cy="2217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66220" y="5143112"/>
            <a:ext cx="2117321" cy="667569"/>
            <a:chOff x="7552274" y="4727562"/>
            <a:chExt cx="2836326" cy="572680"/>
          </a:xfrm>
        </p:grpSpPr>
        <p:sp>
          <p:nvSpPr>
            <p:cNvPr id="34" name="Rectangle 33"/>
            <p:cNvSpPr/>
            <p:nvPr/>
          </p:nvSpPr>
          <p:spPr>
            <a:xfrm>
              <a:off x="7574971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2274" y="4727562"/>
              <a:ext cx="174529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988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C494684-650A-4187-88B9-DD27A5408A0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116"/>
</p:tagLst>
</file>

<file path=ppt/theme/theme1.xml><?xml version="1.0" encoding="utf-8"?>
<a:theme xmlns:a="http://schemas.openxmlformats.org/drawingml/2006/main" name="第一PPT，www.1ppt.com">
  <a:themeElements>
    <a:clrScheme name="自定义 28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C0000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2954</Words>
  <Application>Microsoft Office PowerPoint</Application>
  <PresentationFormat>自定义</PresentationFormat>
  <Paragraphs>242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时间管理</dc:title>
  <dc:creator/>
  <cp:keywords>www.1ppt.com</cp:keywords>
  <cp:lastModifiedBy/>
  <cp:revision>1</cp:revision>
  <dcterms:created xsi:type="dcterms:W3CDTF">2016-10-17T14:00:15Z</dcterms:created>
  <dcterms:modified xsi:type="dcterms:W3CDTF">2019-01-19T00:46:35Z</dcterms:modified>
</cp:coreProperties>
</file>