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drawings/drawing1.xml" ContentType="application/vnd.openxmlformats-officedocument.drawingml.chartshapes+xml"/>
  <Override PartName="/ppt/charts/chart4.xml" ContentType="application/vnd.openxmlformats-officedocument.drawingml.chart+xml"/>
  <Override PartName="/ppt/drawings/drawing2.xml" ContentType="application/vnd.openxmlformats-officedocument.drawingml.chartshapes+xml"/>
  <Override PartName="/ppt/charts/chart5.xml" ContentType="application/vnd.openxmlformats-officedocument.drawingml.chart+xml"/>
  <Override PartName="/ppt/drawings/drawing3.xml" ContentType="application/vnd.openxmlformats-officedocument.drawingml.chartshapes+xml"/>
  <Override PartName="/ppt/charts/chart6.xml" ContentType="application/vnd.openxmlformats-officedocument.drawingml.chart+xml"/>
  <Override PartName="/ppt/drawings/drawing4.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Lst>
  <p:handoutMasterIdLst>
    <p:handoutMasterId r:id="rId30"/>
  </p:handoutMasterIdLst>
  <p:sldIdLst>
    <p:sldId id="256" r:id="rId3"/>
    <p:sldId id="257" r:id="rId4"/>
    <p:sldId id="258" r:id="rId5"/>
    <p:sldId id="263" r:id="rId6"/>
    <p:sldId id="264" r:id="rId7"/>
    <p:sldId id="265" r:id="rId8"/>
    <p:sldId id="266" r:id="rId9"/>
    <p:sldId id="259" r:id="rId10"/>
    <p:sldId id="267" r:id="rId11"/>
    <p:sldId id="268" r:id="rId12"/>
    <p:sldId id="269" r:id="rId13"/>
    <p:sldId id="260" r:id="rId14"/>
    <p:sldId id="270" r:id="rId15"/>
    <p:sldId id="271" r:id="rId16"/>
    <p:sldId id="272" r:id="rId17"/>
    <p:sldId id="261" r:id="rId18"/>
    <p:sldId id="273" r:id="rId19"/>
    <p:sldId id="274" r:id="rId20"/>
    <p:sldId id="275" r:id="rId21"/>
    <p:sldId id="276" r:id="rId22"/>
    <p:sldId id="262" r:id="rId23"/>
    <p:sldId id="277" r:id="rId24"/>
    <p:sldId id="278" r:id="rId25"/>
    <p:sldId id="279" r:id="rId26"/>
    <p:sldId id="280" r:id="rId27"/>
    <p:sldId id="281" r:id="rId28"/>
    <p:sldId id="282" r:id="rId29"/>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70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78" d="100"/>
          <a:sy n="78" d="100"/>
        </p:scale>
        <p:origin x="-90" y="-1524"/>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notesViewPr>
    <p:cSldViewPr snapToGrid="0">
      <p:cViewPr varScale="1">
        <p:scale>
          <a:sx n="86" d="100"/>
          <a:sy n="86" d="100"/>
        </p:scale>
        <p:origin x="3840" y="5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2" Type="http://schemas.openxmlformats.org/officeDocument/2006/relationships/chartUserShapes" Target="../drawings/drawing4.xml"/><Relationship Id="rId1" Type="http://schemas.openxmlformats.org/officeDocument/2006/relationships/package" Target="../embeddings/Microsoft_Excel_Worksheet6.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chemeClr val="tx1">
                <a:lumMod val="50000"/>
                <a:lumOff val="50000"/>
              </a:schemeClr>
            </a:solidFill>
            <a:ln>
              <a:noFill/>
            </a:ln>
            <a:effectLst/>
          </c:spPr>
          <c:invertIfNegative val="0"/>
          <c:cat>
            <c:strRef>
              <c:f>Sheet1!$A$2:$A$7</c:f>
              <c:strCache>
                <c:ptCount val="6"/>
                <c:pt idx="0">
                  <c:v>1月份</c:v>
                </c:pt>
                <c:pt idx="1">
                  <c:v>2月份</c:v>
                </c:pt>
                <c:pt idx="2">
                  <c:v>3月份</c:v>
                </c:pt>
                <c:pt idx="3">
                  <c:v>4月份</c:v>
                </c:pt>
                <c:pt idx="4">
                  <c:v>5月份</c:v>
                </c:pt>
                <c:pt idx="5">
                  <c:v>6月份</c:v>
                </c:pt>
              </c:strCache>
            </c:strRef>
          </c:cat>
          <c:val>
            <c:numRef>
              <c:f>Sheet1!$B$2:$B$7</c:f>
              <c:numCache>
                <c:formatCode>General</c:formatCode>
                <c:ptCount val="6"/>
                <c:pt idx="0">
                  <c:v>1.5</c:v>
                </c:pt>
                <c:pt idx="1">
                  <c:v>2.5</c:v>
                </c:pt>
                <c:pt idx="2">
                  <c:v>3.5</c:v>
                </c:pt>
                <c:pt idx="3">
                  <c:v>4.5</c:v>
                </c:pt>
                <c:pt idx="4">
                  <c:v>3.1</c:v>
                </c:pt>
                <c:pt idx="5">
                  <c:v>3.9</c:v>
                </c:pt>
              </c:numCache>
            </c:numRef>
          </c:val>
          <c:extLst xmlns:c16r2="http://schemas.microsoft.com/office/drawing/2015/06/chart">
            <c:ext xmlns:c16="http://schemas.microsoft.com/office/drawing/2014/chart" uri="{C3380CC4-5D6E-409C-BE32-E72D297353CC}">
              <c16:uniqueId val="{00000000-A88E-45FC-97D3-9A7E328E7958}"/>
            </c:ext>
          </c:extLst>
        </c:ser>
        <c:dLbls>
          <c:showLegendKey val="0"/>
          <c:showVal val="0"/>
          <c:showCatName val="0"/>
          <c:showSerName val="0"/>
          <c:showPercent val="0"/>
          <c:showBubbleSize val="0"/>
        </c:dLbls>
        <c:gapWidth val="175"/>
        <c:overlap val="-27"/>
        <c:axId val="51757056"/>
        <c:axId val="51758592"/>
      </c:barChart>
      <c:catAx>
        <c:axId val="51757056"/>
        <c:scaling>
          <c:orientation val="minMax"/>
        </c:scaling>
        <c:delete val="0"/>
        <c:axPos val="b"/>
        <c:numFmt formatCode="General" sourceLinked="1"/>
        <c:majorTickMark val="out"/>
        <c:minorTickMark val="none"/>
        <c:tickLblPos val="nextTo"/>
        <c:spPr>
          <a:noFill/>
          <a:ln w="9525" cap="flat" cmpd="sng" algn="ctr">
            <a:noFill/>
            <a:round/>
          </a:ln>
          <a:effectLst/>
        </c:spPr>
        <c:txPr>
          <a:bodyPr rot="-60000000" vert="horz"/>
          <a:lstStyle/>
          <a:p>
            <a:pPr>
              <a:defRPr/>
            </a:pPr>
            <a:endParaRPr lang="zh-CN"/>
          </a:p>
        </c:txPr>
        <c:crossAx val="51758592"/>
        <c:crosses val="autoZero"/>
        <c:auto val="1"/>
        <c:lblAlgn val="ctr"/>
        <c:lblOffset val="100"/>
        <c:noMultiLvlLbl val="0"/>
      </c:catAx>
      <c:valAx>
        <c:axId val="51758592"/>
        <c:scaling>
          <c:orientation val="minMax"/>
        </c:scaling>
        <c:delete val="0"/>
        <c:axPos val="l"/>
        <c:numFmt formatCode="General" sourceLinked="1"/>
        <c:majorTickMark val="out"/>
        <c:minorTickMark val="none"/>
        <c:tickLblPos val="nextTo"/>
        <c:spPr>
          <a:noFill/>
          <a:ln>
            <a:noFill/>
          </a:ln>
          <a:effectLst/>
        </c:spPr>
        <c:txPr>
          <a:bodyPr rot="-60000000" vert="horz"/>
          <a:lstStyle/>
          <a:p>
            <a:pPr>
              <a:defRPr/>
            </a:pPr>
            <a:endParaRPr lang="zh-CN"/>
          </a:p>
        </c:txPr>
        <c:crossAx val="51757056"/>
        <c:crosses val="autoZero"/>
        <c:crossBetween val="between"/>
      </c:valAx>
      <c:spPr>
        <a:noFill/>
        <a:ln>
          <a:noFill/>
        </a:ln>
        <a:effectLst/>
      </c:spPr>
    </c:plotArea>
    <c:plotVisOnly val="1"/>
    <c:dispBlanksAs val="gap"/>
    <c:showDLblsOverMax val="0"/>
  </c:chart>
  <c:spPr>
    <a:noFill/>
    <a:ln>
      <a:noFill/>
    </a:ln>
    <a:effectLst/>
  </c:spPr>
  <c:txPr>
    <a:bodyPr/>
    <a:lstStyle/>
    <a:p>
      <a:pPr>
        <a:defRPr>
          <a:solidFill>
            <a:schemeClr val="tx1">
              <a:lumMod val="50000"/>
              <a:lumOff val="50000"/>
            </a:schemeClr>
          </a:solidFill>
          <a:latin typeface="微软雅黑" panose="020B0503020204020204" pitchFamily="34" charset="-122"/>
          <a:ea typeface="微软雅黑" panose="020B0503020204020204" pitchFamily="34" charset="-122"/>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rgbClr val="0070C0"/>
            </a:solidFill>
            <a:ln>
              <a:noFill/>
            </a:ln>
            <a:effectLst/>
          </c:spPr>
          <c:invertIfNegative val="0"/>
          <c:dPt>
            <c:idx val="3"/>
            <c:invertIfNegative val="0"/>
            <c:bubble3D val="0"/>
            <c:extLst xmlns:c16r2="http://schemas.microsoft.com/office/drawing/2015/06/chart">
              <c:ext xmlns:c16="http://schemas.microsoft.com/office/drawing/2014/chart" uri="{C3380CC4-5D6E-409C-BE32-E72D297353CC}">
                <c16:uniqueId val="{00000001-4C70-4999-9209-42068D76D780}"/>
              </c:ext>
            </c:extLst>
          </c:dPt>
          <c:cat>
            <c:strRef>
              <c:f>Sheet1!$A$2:$A$7</c:f>
              <c:strCache>
                <c:ptCount val="6"/>
                <c:pt idx="0">
                  <c:v>7月份</c:v>
                </c:pt>
                <c:pt idx="1">
                  <c:v>8月份</c:v>
                </c:pt>
                <c:pt idx="2">
                  <c:v>9月份</c:v>
                </c:pt>
                <c:pt idx="3">
                  <c:v>10月份</c:v>
                </c:pt>
                <c:pt idx="4">
                  <c:v>11月份</c:v>
                </c:pt>
                <c:pt idx="5">
                  <c:v>12月份</c:v>
                </c:pt>
              </c:strCache>
            </c:strRef>
          </c:cat>
          <c:val>
            <c:numRef>
              <c:f>Sheet1!$B$2:$B$7</c:f>
              <c:numCache>
                <c:formatCode>General</c:formatCode>
                <c:ptCount val="6"/>
                <c:pt idx="0">
                  <c:v>1.5</c:v>
                </c:pt>
                <c:pt idx="1">
                  <c:v>2.5</c:v>
                </c:pt>
                <c:pt idx="2">
                  <c:v>3.5</c:v>
                </c:pt>
                <c:pt idx="3">
                  <c:v>4.5</c:v>
                </c:pt>
                <c:pt idx="4">
                  <c:v>3.1</c:v>
                </c:pt>
                <c:pt idx="5">
                  <c:v>3.9</c:v>
                </c:pt>
              </c:numCache>
            </c:numRef>
          </c:val>
          <c:extLst xmlns:c16r2="http://schemas.microsoft.com/office/drawing/2015/06/chart">
            <c:ext xmlns:c16="http://schemas.microsoft.com/office/drawing/2014/chart" uri="{C3380CC4-5D6E-409C-BE32-E72D297353CC}">
              <c16:uniqueId val="{00000002-4C70-4999-9209-42068D76D780}"/>
            </c:ext>
          </c:extLst>
        </c:ser>
        <c:dLbls>
          <c:showLegendKey val="0"/>
          <c:showVal val="0"/>
          <c:showCatName val="0"/>
          <c:showSerName val="0"/>
          <c:showPercent val="0"/>
          <c:showBubbleSize val="0"/>
        </c:dLbls>
        <c:gapWidth val="175"/>
        <c:overlap val="-27"/>
        <c:axId val="51869184"/>
        <c:axId val="51870720"/>
      </c:barChart>
      <c:catAx>
        <c:axId val="51869184"/>
        <c:scaling>
          <c:orientation val="minMax"/>
        </c:scaling>
        <c:delete val="0"/>
        <c:axPos val="b"/>
        <c:numFmt formatCode="General" sourceLinked="1"/>
        <c:majorTickMark val="out"/>
        <c:minorTickMark val="none"/>
        <c:tickLblPos val="nextTo"/>
        <c:spPr>
          <a:noFill/>
          <a:ln w="9525" cap="flat" cmpd="sng" algn="ctr">
            <a:noFill/>
            <a:round/>
          </a:ln>
          <a:effectLst/>
        </c:spPr>
        <c:txPr>
          <a:bodyPr rot="-60000000" vert="horz"/>
          <a:lstStyle/>
          <a:p>
            <a:pPr>
              <a:defRPr/>
            </a:pPr>
            <a:endParaRPr lang="zh-CN"/>
          </a:p>
        </c:txPr>
        <c:crossAx val="51870720"/>
        <c:crosses val="autoZero"/>
        <c:auto val="1"/>
        <c:lblAlgn val="ctr"/>
        <c:lblOffset val="100"/>
        <c:noMultiLvlLbl val="0"/>
      </c:catAx>
      <c:valAx>
        <c:axId val="51870720"/>
        <c:scaling>
          <c:orientation val="minMax"/>
        </c:scaling>
        <c:delete val="0"/>
        <c:axPos val="l"/>
        <c:numFmt formatCode="General" sourceLinked="1"/>
        <c:majorTickMark val="out"/>
        <c:minorTickMark val="none"/>
        <c:tickLblPos val="nextTo"/>
        <c:spPr>
          <a:noFill/>
          <a:ln>
            <a:noFill/>
          </a:ln>
          <a:effectLst/>
        </c:spPr>
        <c:txPr>
          <a:bodyPr rot="-60000000" vert="horz"/>
          <a:lstStyle/>
          <a:p>
            <a:pPr>
              <a:defRPr/>
            </a:pPr>
            <a:endParaRPr lang="zh-CN"/>
          </a:p>
        </c:txPr>
        <c:crossAx val="51869184"/>
        <c:crosses val="autoZero"/>
        <c:crossBetween val="between"/>
      </c:valAx>
      <c:spPr>
        <a:noFill/>
        <a:ln>
          <a:noFill/>
        </a:ln>
        <a:effectLst/>
      </c:spPr>
    </c:plotArea>
    <c:plotVisOnly val="1"/>
    <c:dispBlanksAs val="gap"/>
    <c:showDLblsOverMax val="0"/>
  </c:chart>
  <c:spPr>
    <a:noFill/>
    <a:ln>
      <a:noFill/>
    </a:ln>
    <a:effectLst/>
  </c:spPr>
  <c:txPr>
    <a:bodyPr/>
    <a:lstStyle/>
    <a:p>
      <a:pPr>
        <a:defRPr>
          <a:solidFill>
            <a:schemeClr val="tx1">
              <a:lumMod val="50000"/>
              <a:lumOff val="50000"/>
            </a:schemeClr>
          </a:solidFill>
          <a:latin typeface="微软雅黑" panose="020B0503020204020204" pitchFamily="34" charset="-122"/>
          <a:ea typeface="微软雅黑" panose="020B0503020204020204" pitchFamily="34" charset="-122"/>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dPt>
          <c:dPt>
            <c:idx val="1"/>
            <c:bubble3D val="0"/>
            <c:spPr>
              <a:solidFill>
                <a:srgbClr val="0070C0"/>
              </a:solidFill>
              <a:ln w="19050">
                <a:noFill/>
              </a:ln>
              <a:effectLst>
                <a:innerShdw blurRad="63500" dist="50800" dir="13500000">
                  <a:prstClr val="black">
                    <a:alpha val="50000"/>
                  </a:prstClr>
                </a:innerShdw>
              </a:effectLst>
            </c:spPr>
          </c:dPt>
          <c:dPt>
            <c:idx val="2"/>
            <c:bubble3D val="0"/>
            <c:spPr>
              <a:gradFill>
                <a:gsLst>
                  <a:gs pos="100000">
                    <a:schemeClr val="bg1">
                      <a:lumMod val="95000"/>
                    </a:schemeClr>
                  </a:gs>
                  <a:gs pos="0">
                    <a:schemeClr val="bg1">
                      <a:lumMod val="75000"/>
                    </a:schemeClr>
                  </a:gs>
                </a:gsLst>
                <a:lin ang="2700000" scaled="1"/>
              </a:gradFill>
              <a:ln w="19050">
                <a:noFill/>
              </a:ln>
              <a:effectLst/>
            </c:spPr>
          </c:dPt>
          <c:dPt>
            <c:idx val="3"/>
            <c:bubble3D val="0"/>
            <c:spPr>
              <a:gradFill>
                <a:gsLst>
                  <a:gs pos="100000">
                    <a:schemeClr val="bg1">
                      <a:lumMod val="95000"/>
                    </a:schemeClr>
                  </a:gs>
                  <a:gs pos="0">
                    <a:schemeClr val="bg1">
                      <a:lumMod val="75000"/>
                    </a:schemeClr>
                  </a:gs>
                </a:gsLst>
                <a:lin ang="2700000" scaled="1"/>
              </a:gradFill>
              <a:ln w="19050">
                <a:noFill/>
              </a:ln>
              <a:effectLst/>
            </c:spPr>
          </c:dPt>
          <c:cat>
            <c:strRef>
              <c:f>Sheet1!$A$2:$A$5</c:f>
              <c:strCache>
                <c:ptCount val="2"/>
                <c:pt idx="0">
                  <c:v>第一季度</c:v>
                </c:pt>
                <c:pt idx="1">
                  <c:v>第二季度</c:v>
                </c:pt>
              </c:strCache>
            </c:strRef>
          </c:cat>
          <c:val>
            <c:numRef>
              <c:f>Sheet1!$B$2:$B$5</c:f>
              <c:numCache>
                <c:formatCode>General</c:formatCode>
                <c:ptCount val="4"/>
                <c:pt idx="0">
                  <c:v>70</c:v>
                </c:pt>
                <c:pt idx="1">
                  <c:v>30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userShapes r:id="rId2"/>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dPt>
          <c:dPt>
            <c:idx val="1"/>
            <c:bubble3D val="0"/>
            <c:spPr>
              <a:solidFill>
                <a:srgbClr val="0070C0"/>
              </a:solidFill>
              <a:ln w="19050">
                <a:noFill/>
              </a:ln>
              <a:effectLst>
                <a:innerShdw blurRad="63500" dist="50800" dir="13500000">
                  <a:prstClr val="black">
                    <a:alpha val="50000"/>
                  </a:prstClr>
                </a:innerShdw>
              </a:effectLst>
            </c:spPr>
          </c:dPt>
          <c:dPt>
            <c:idx val="2"/>
            <c:bubble3D val="0"/>
            <c:spPr>
              <a:gradFill>
                <a:gsLst>
                  <a:gs pos="100000">
                    <a:schemeClr val="bg1">
                      <a:lumMod val="95000"/>
                    </a:schemeClr>
                  </a:gs>
                  <a:gs pos="0">
                    <a:schemeClr val="bg1">
                      <a:lumMod val="75000"/>
                    </a:schemeClr>
                  </a:gs>
                </a:gsLst>
                <a:lin ang="2700000" scaled="1"/>
              </a:gradFill>
              <a:ln w="19050">
                <a:noFill/>
              </a:ln>
              <a:effectLst/>
            </c:spPr>
          </c:dPt>
          <c:dPt>
            <c:idx val="3"/>
            <c:bubble3D val="0"/>
            <c:spPr>
              <a:gradFill>
                <a:gsLst>
                  <a:gs pos="100000">
                    <a:schemeClr val="bg1">
                      <a:lumMod val="95000"/>
                    </a:schemeClr>
                  </a:gs>
                  <a:gs pos="0">
                    <a:schemeClr val="bg1">
                      <a:lumMod val="75000"/>
                    </a:schemeClr>
                  </a:gs>
                </a:gsLst>
                <a:lin ang="2700000" scaled="1"/>
              </a:gradFill>
              <a:ln w="19050">
                <a:noFill/>
              </a:ln>
              <a:effectLst/>
            </c:spPr>
          </c:dPt>
          <c:cat>
            <c:strRef>
              <c:f>Sheet1!$A$2:$A$5</c:f>
              <c:strCache>
                <c:ptCount val="2"/>
                <c:pt idx="0">
                  <c:v>第一季度</c:v>
                </c:pt>
                <c:pt idx="1">
                  <c:v>第二季度</c:v>
                </c:pt>
              </c:strCache>
            </c:strRef>
          </c:cat>
          <c:val>
            <c:numRef>
              <c:f>Sheet1!$B$2:$B$5</c:f>
              <c:numCache>
                <c:formatCode>General</c:formatCode>
                <c:ptCount val="4"/>
                <c:pt idx="0">
                  <c:v>50</c:v>
                </c:pt>
                <c:pt idx="1">
                  <c:v>50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userShapes r:id="rId2"/>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dPt>
          <c:dPt>
            <c:idx val="1"/>
            <c:bubble3D val="0"/>
            <c:spPr>
              <a:solidFill>
                <a:srgbClr val="0070C0"/>
              </a:solidFill>
              <a:ln w="19050">
                <a:noFill/>
              </a:ln>
              <a:effectLst>
                <a:innerShdw blurRad="63500" dist="50800" dir="13500000">
                  <a:prstClr val="black">
                    <a:alpha val="50000"/>
                  </a:prstClr>
                </a:innerShdw>
              </a:effectLst>
            </c:spPr>
          </c:dPt>
          <c:dPt>
            <c:idx val="2"/>
            <c:bubble3D val="0"/>
            <c:spPr>
              <a:gradFill>
                <a:gsLst>
                  <a:gs pos="100000">
                    <a:schemeClr val="bg1">
                      <a:lumMod val="95000"/>
                    </a:schemeClr>
                  </a:gs>
                  <a:gs pos="0">
                    <a:schemeClr val="bg1">
                      <a:lumMod val="75000"/>
                    </a:schemeClr>
                  </a:gs>
                </a:gsLst>
                <a:lin ang="2700000" scaled="1"/>
              </a:gradFill>
              <a:ln w="19050">
                <a:noFill/>
              </a:ln>
              <a:effectLst/>
            </c:spPr>
          </c:dPt>
          <c:dPt>
            <c:idx val="3"/>
            <c:bubble3D val="0"/>
            <c:spPr>
              <a:gradFill>
                <a:gsLst>
                  <a:gs pos="100000">
                    <a:schemeClr val="bg1">
                      <a:lumMod val="95000"/>
                    </a:schemeClr>
                  </a:gs>
                  <a:gs pos="0">
                    <a:schemeClr val="bg1">
                      <a:lumMod val="75000"/>
                    </a:schemeClr>
                  </a:gs>
                </a:gsLst>
                <a:lin ang="2700000" scaled="1"/>
              </a:gradFill>
              <a:ln w="19050">
                <a:noFill/>
              </a:ln>
              <a:effectLst/>
            </c:spPr>
          </c:dPt>
          <c:cat>
            <c:strRef>
              <c:f>Sheet1!$A$2:$A$5</c:f>
              <c:strCache>
                <c:ptCount val="2"/>
                <c:pt idx="0">
                  <c:v>第一季度</c:v>
                </c:pt>
                <c:pt idx="1">
                  <c:v>第二季度</c:v>
                </c:pt>
              </c:strCache>
            </c:strRef>
          </c:cat>
          <c:val>
            <c:numRef>
              <c:f>Sheet1!$B$2:$B$5</c:f>
              <c:numCache>
                <c:formatCode>General</c:formatCode>
                <c:ptCount val="4"/>
                <c:pt idx="0">
                  <c:v>20</c:v>
                </c:pt>
                <c:pt idx="1">
                  <c:v>80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userShapes r:id="rId2"/>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solidFill>
              <a:srgbClr val="C00000"/>
            </a:solidFill>
            <a:ln>
              <a:noFill/>
            </a:ln>
            <a:effectLst/>
          </c:spPr>
          <c:dPt>
            <c:idx val="0"/>
            <c:bubble3D val="0"/>
            <c:spPr>
              <a:solidFill>
                <a:srgbClr val="C00000"/>
              </a:solidFill>
              <a:ln w="19050">
                <a:noFill/>
              </a:ln>
              <a:effectLst>
                <a:innerShdw blurRad="63500" dist="50800" dir="13500000">
                  <a:prstClr val="black">
                    <a:alpha val="50000"/>
                  </a:prstClr>
                </a:innerShdw>
              </a:effectLst>
            </c:spPr>
          </c:dPt>
          <c:dPt>
            <c:idx val="1"/>
            <c:bubble3D val="0"/>
            <c:spPr>
              <a:solidFill>
                <a:srgbClr val="0070C0"/>
              </a:solidFill>
              <a:ln w="19050">
                <a:noFill/>
              </a:ln>
              <a:effectLst>
                <a:innerShdw blurRad="63500" dist="50800" dir="13500000">
                  <a:prstClr val="black">
                    <a:alpha val="50000"/>
                  </a:prstClr>
                </a:innerShdw>
              </a:effectLst>
            </c:spPr>
          </c:dPt>
          <c:dPt>
            <c:idx val="2"/>
            <c:bubble3D val="0"/>
            <c:spPr>
              <a:solidFill>
                <a:srgbClr val="C00000"/>
              </a:solidFill>
              <a:ln w="19050">
                <a:noFill/>
              </a:ln>
              <a:effectLst/>
            </c:spPr>
          </c:dPt>
          <c:dPt>
            <c:idx val="3"/>
            <c:bubble3D val="0"/>
            <c:spPr>
              <a:solidFill>
                <a:srgbClr val="C00000"/>
              </a:solidFill>
              <a:ln w="19050">
                <a:noFill/>
              </a:ln>
              <a:effectLst/>
            </c:spPr>
          </c:dPt>
          <c:cat>
            <c:strRef>
              <c:f>Sheet1!$A$2:$A$5</c:f>
              <c:strCache>
                <c:ptCount val="2"/>
                <c:pt idx="0">
                  <c:v>第一季度</c:v>
                </c:pt>
                <c:pt idx="1">
                  <c:v>第二季度</c:v>
                </c:pt>
              </c:strCache>
            </c:strRef>
          </c:cat>
          <c:val>
            <c:numRef>
              <c:f>Sheet1!$B$2:$B$5</c:f>
              <c:numCache>
                <c:formatCode>General</c:formatCode>
                <c:ptCount val="4"/>
                <c:pt idx="0">
                  <c:v>0</c:v>
                </c:pt>
                <c:pt idx="1">
                  <c:v>100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drawings/drawing2.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drawings/drawing3.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drawings/drawing4.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0583204-CCD4-4F95-88C1-CCF44E572592}" type="datetimeFigureOut">
              <a:rPr lang="zh-CN" altLang="en-US" smtClean="0"/>
              <a:t>2019/1/14</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7E0B3B0-5CA0-4E67-B43B-FD7FAE2F9FD1}" type="slidenum">
              <a:rPr lang="zh-CN" altLang="en-US" smtClean="0"/>
              <a:t>‹#›</a:t>
            </a:fld>
            <a:endParaRPr lang="zh-CN" altLang="en-US"/>
          </a:p>
        </p:txBody>
      </p:sp>
    </p:spTree>
    <p:extLst>
      <p:ext uri="{BB962C8B-B14F-4D97-AF65-F5344CB8AC3E}">
        <p14:creationId xmlns:p14="http://schemas.microsoft.com/office/powerpoint/2010/main" val="3389471076"/>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B62D22D-5A76-46D2-B32D-2E4BCA538498}" type="datetimeFigureOut">
              <a:rPr lang="zh-CN" altLang="en-US" smtClean="0"/>
              <a:t>2019/1/14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5B8C19B-3E8D-4489-BD48-B89CF967C8BC}" type="slidenum">
              <a:rPr lang="zh-CN" altLang="en-US" smtClean="0"/>
              <a:t>‹#›</a:t>
            </a:fld>
            <a:endParaRPr lang="zh-CN" altLang="en-US"/>
          </a:p>
        </p:txBody>
      </p:sp>
    </p:spTree>
    <p:extLst>
      <p:ext uri="{BB962C8B-B14F-4D97-AF65-F5344CB8AC3E}">
        <p14:creationId xmlns:p14="http://schemas.microsoft.com/office/powerpoint/2010/main" val="12096700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B62D22D-5A76-46D2-B32D-2E4BCA538498}" type="datetimeFigureOut">
              <a:rPr lang="zh-CN" altLang="en-US" smtClean="0"/>
              <a:t>2019/1/14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15B8C19B-3E8D-4489-BD48-B89CF967C8BC}" type="slidenum">
              <a:rPr lang="zh-CN" altLang="en-US" smtClean="0"/>
              <a:t>‹#›</a:t>
            </a:fld>
            <a:endParaRPr lang="zh-CN" altLang="en-US"/>
          </a:p>
        </p:txBody>
      </p:sp>
    </p:spTree>
    <p:extLst>
      <p:ext uri="{BB962C8B-B14F-4D97-AF65-F5344CB8AC3E}">
        <p14:creationId xmlns:p14="http://schemas.microsoft.com/office/powerpoint/2010/main" val="27382076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B62D22D-5A76-46D2-B32D-2E4BCA538498}" type="datetimeFigureOut">
              <a:rPr lang="zh-CN" altLang="en-US" smtClean="0"/>
              <a:t>2019/1/14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5B8C19B-3E8D-4489-BD48-B89CF967C8BC}" type="slidenum">
              <a:rPr lang="zh-CN" altLang="en-US" smtClean="0"/>
              <a:t>‹#›</a:t>
            </a:fld>
            <a:endParaRPr lang="zh-CN" altLang="en-US"/>
          </a:p>
        </p:txBody>
      </p:sp>
    </p:spTree>
    <p:extLst>
      <p:ext uri="{BB962C8B-B14F-4D97-AF65-F5344CB8AC3E}">
        <p14:creationId xmlns:p14="http://schemas.microsoft.com/office/powerpoint/2010/main" val="19325588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B62D22D-5A76-46D2-B32D-2E4BCA538498}" type="datetimeFigureOut">
              <a:rPr lang="zh-CN" altLang="en-US" smtClean="0"/>
              <a:t>2019/1/14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5B8C19B-3E8D-4489-BD48-B89CF967C8BC}" type="slidenum">
              <a:rPr lang="zh-CN" altLang="en-US" smtClean="0"/>
              <a:t>‹#›</a:t>
            </a:fld>
            <a:endParaRPr lang="zh-CN" altLang="en-US"/>
          </a:p>
        </p:txBody>
      </p:sp>
    </p:spTree>
    <p:extLst>
      <p:ext uri="{BB962C8B-B14F-4D97-AF65-F5344CB8AC3E}">
        <p14:creationId xmlns:p14="http://schemas.microsoft.com/office/powerpoint/2010/main" val="2919505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8804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27362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2073198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1754343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1589610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5813763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448205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B62D22D-5A76-46D2-B32D-2E4BCA538498}" type="datetimeFigureOut">
              <a:rPr lang="zh-CN" altLang="en-US" smtClean="0"/>
              <a:t>2019/1/14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5B8C19B-3E8D-4489-BD48-B89CF967C8BC}" type="slidenum">
              <a:rPr lang="zh-CN" altLang="en-US" smtClean="0"/>
              <a:t>‹#›</a:t>
            </a:fld>
            <a:endParaRPr lang="zh-CN" altLang="en-US"/>
          </a:p>
        </p:txBody>
      </p:sp>
    </p:spTree>
    <p:extLst>
      <p:ext uri="{BB962C8B-B14F-4D97-AF65-F5344CB8AC3E}">
        <p14:creationId xmlns:p14="http://schemas.microsoft.com/office/powerpoint/2010/main" val="304886795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3714830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9565750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7984387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446005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B62D22D-5A76-46D2-B32D-2E4BCA538498}" type="datetimeFigureOut">
              <a:rPr lang="zh-CN" altLang="en-US" smtClean="0"/>
              <a:t>2019/1/14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5B8C19B-3E8D-4489-BD48-B89CF967C8BC}" type="slidenum">
              <a:rPr lang="zh-CN" altLang="en-US" smtClean="0"/>
              <a:t>‹#›</a:t>
            </a:fld>
            <a:endParaRPr lang="zh-CN" altLang="en-US"/>
          </a:p>
        </p:txBody>
      </p:sp>
    </p:spTree>
    <p:extLst>
      <p:ext uri="{BB962C8B-B14F-4D97-AF65-F5344CB8AC3E}">
        <p14:creationId xmlns:p14="http://schemas.microsoft.com/office/powerpoint/2010/main" val="6309392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B62D22D-5A76-46D2-B32D-2E4BCA538498}" type="datetimeFigureOut">
              <a:rPr lang="zh-CN" altLang="en-US" smtClean="0"/>
              <a:t>2019/1/14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15B8C19B-3E8D-4489-BD48-B89CF967C8BC}" type="slidenum">
              <a:rPr lang="zh-CN" altLang="en-US" smtClean="0"/>
              <a:t>‹#›</a:t>
            </a:fld>
            <a:endParaRPr lang="zh-CN" altLang="en-US"/>
          </a:p>
        </p:txBody>
      </p:sp>
    </p:spTree>
    <p:extLst>
      <p:ext uri="{BB962C8B-B14F-4D97-AF65-F5344CB8AC3E}">
        <p14:creationId xmlns:p14="http://schemas.microsoft.com/office/powerpoint/2010/main" val="25961601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1B62D22D-5A76-46D2-B32D-2E4BCA538498}" type="datetimeFigureOut">
              <a:rPr lang="zh-CN" altLang="en-US" smtClean="0"/>
              <a:t>2019/1/14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5B8C19B-3E8D-4489-BD48-B89CF967C8BC}" type="slidenum">
              <a:rPr lang="zh-CN" altLang="en-US" smtClean="0"/>
              <a:t>‹#›</a:t>
            </a:fld>
            <a:endParaRPr lang="zh-CN" altLang="en-US"/>
          </a:p>
        </p:txBody>
      </p:sp>
      <p:sp>
        <p:nvSpPr>
          <p:cNvPr id="7" name="矩形 6"/>
          <p:cNvSpPr/>
          <p:nvPr userDrawn="1"/>
        </p:nvSpPr>
        <p:spPr>
          <a:xfrm>
            <a:off x="4692012" y="3887569"/>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2"/>
                </a:solidFill>
                <a:effectLst/>
                <a:uLnTx/>
                <a:uFillTx/>
              </a:rPr>
              <a:t>PPT</a:t>
            </a:r>
            <a:r>
              <a:rPr kumimoji="0" lang="zh-CN" altLang="en-US" sz="100" b="0" i="0" u="none" strike="noStrike" kern="0" cap="none" spc="0" normalizeH="0" baseline="0" noProof="0" dirty="0" smtClean="0">
                <a:ln>
                  <a:noFill/>
                </a:ln>
                <a:solidFill>
                  <a:schemeClr val="bg2"/>
                </a:solidFill>
                <a:effectLst/>
                <a:uLnTx/>
                <a:uFillTx/>
              </a:rPr>
              <a:t>模板下载：</a:t>
            </a:r>
            <a:r>
              <a:rPr kumimoji="0" lang="en-US" altLang="zh-CN" sz="100" b="0" i="0" u="none" strike="noStrike" kern="0" cap="none" spc="0" normalizeH="0" baseline="0" noProof="0" dirty="0" smtClean="0">
                <a:ln>
                  <a:noFill/>
                </a:ln>
                <a:solidFill>
                  <a:schemeClr val="bg2"/>
                </a:solidFill>
                <a:effectLst/>
                <a:uLnTx/>
                <a:uFillTx/>
              </a:rPr>
              <a:t>www.1ppt.com/moban/     </a:t>
            </a:r>
            <a:r>
              <a:rPr kumimoji="0" lang="zh-CN" altLang="en-US" sz="100" b="0" i="0" u="none" strike="noStrike" kern="0" cap="none" spc="0" normalizeH="0" baseline="0" noProof="0" dirty="0" smtClean="0">
                <a:ln>
                  <a:noFill/>
                </a:ln>
                <a:solidFill>
                  <a:schemeClr val="bg2"/>
                </a:solidFill>
                <a:effectLst/>
                <a:uLnTx/>
                <a:uFillTx/>
              </a:rPr>
              <a:t>行业</a:t>
            </a:r>
            <a:r>
              <a:rPr kumimoji="0" lang="en-US" altLang="zh-CN" sz="100" b="0" i="0" u="none" strike="noStrike" kern="0" cap="none" spc="0" normalizeH="0" baseline="0" noProof="0" dirty="0" smtClean="0">
                <a:ln>
                  <a:noFill/>
                </a:ln>
                <a:solidFill>
                  <a:schemeClr val="bg2"/>
                </a:solidFill>
                <a:effectLst/>
                <a:uLnTx/>
                <a:uFillTx/>
              </a:rPr>
              <a:t>PPT</a:t>
            </a:r>
            <a:r>
              <a:rPr kumimoji="0" lang="zh-CN" altLang="en-US" sz="100" b="0" i="0" u="none" strike="noStrike" kern="0" cap="none" spc="0" normalizeH="0" baseline="0" noProof="0" dirty="0" smtClean="0">
                <a:ln>
                  <a:noFill/>
                </a:ln>
                <a:solidFill>
                  <a:schemeClr val="bg2"/>
                </a:solidFill>
                <a:effectLst/>
                <a:uLnTx/>
                <a:uFillTx/>
              </a:rPr>
              <a:t>模板：</a:t>
            </a:r>
            <a:r>
              <a:rPr kumimoji="0" lang="en-US" altLang="zh-CN" sz="100" b="0" i="0" u="none" strike="noStrike" kern="0" cap="none" spc="0" normalizeH="0" baseline="0" noProof="0" dirty="0" smtClean="0">
                <a:ln>
                  <a:noFill/>
                </a:ln>
                <a:solidFill>
                  <a:schemeClr val="bg2"/>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2"/>
                </a:solidFill>
                <a:effectLst/>
                <a:uLnTx/>
                <a:uFillTx/>
              </a:rPr>
              <a:t>节日</a:t>
            </a:r>
            <a:r>
              <a:rPr kumimoji="0" lang="en-US" altLang="zh-CN" sz="100" b="0" i="0" u="none" strike="noStrike" kern="0" cap="none" spc="0" normalizeH="0" baseline="0" noProof="0" dirty="0" smtClean="0">
                <a:ln>
                  <a:noFill/>
                </a:ln>
                <a:solidFill>
                  <a:schemeClr val="bg2"/>
                </a:solidFill>
                <a:effectLst/>
                <a:uLnTx/>
                <a:uFillTx/>
              </a:rPr>
              <a:t>PPT</a:t>
            </a:r>
            <a:r>
              <a:rPr kumimoji="0" lang="zh-CN" altLang="en-US" sz="100" b="0" i="0" u="none" strike="noStrike" kern="0" cap="none" spc="0" normalizeH="0" baseline="0" noProof="0" dirty="0" smtClean="0">
                <a:ln>
                  <a:noFill/>
                </a:ln>
                <a:solidFill>
                  <a:schemeClr val="bg2"/>
                </a:solidFill>
                <a:effectLst/>
                <a:uLnTx/>
                <a:uFillTx/>
              </a:rPr>
              <a:t>模板：</a:t>
            </a:r>
            <a:r>
              <a:rPr kumimoji="0" lang="en-US" altLang="zh-CN" sz="100" b="0" i="0" u="none" strike="noStrike" kern="0" cap="none" spc="0" normalizeH="0" baseline="0" noProof="0" dirty="0" smtClean="0">
                <a:ln>
                  <a:noFill/>
                </a:ln>
                <a:solidFill>
                  <a:schemeClr val="bg2"/>
                </a:solidFill>
                <a:effectLst/>
                <a:uLnTx/>
                <a:uFillTx/>
              </a:rPr>
              <a:t>www.1ppt.com/jieri/           PPT</a:t>
            </a:r>
            <a:r>
              <a:rPr kumimoji="0" lang="zh-CN" altLang="en-US" sz="100" b="0" i="0" u="none" strike="noStrike" kern="0" cap="none" spc="0" normalizeH="0" baseline="0" noProof="0" dirty="0" smtClean="0">
                <a:ln>
                  <a:noFill/>
                </a:ln>
                <a:solidFill>
                  <a:schemeClr val="bg2"/>
                </a:solidFill>
                <a:effectLst/>
                <a:uLnTx/>
                <a:uFillTx/>
              </a:rPr>
              <a:t>素材下载：</a:t>
            </a:r>
            <a:r>
              <a:rPr kumimoji="0" lang="en-US" altLang="zh-CN" sz="100" b="0" i="0" u="none" strike="noStrike" kern="0" cap="none" spc="0" normalizeH="0" baseline="0" noProof="0" dirty="0" smtClean="0">
                <a:ln>
                  <a:noFill/>
                </a:ln>
                <a:solidFill>
                  <a:schemeClr val="bg2"/>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2"/>
                </a:solidFill>
                <a:effectLst/>
                <a:uLnTx/>
                <a:uFillTx/>
              </a:rPr>
              <a:t>PPT</a:t>
            </a:r>
            <a:r>
              <a:rPr kumimoji="0" lang="zh-CN" altLang="en-US" sz="100" b="0" i="0" u="none" strike="noStrike" kern="0" cap="none" spc="0" normalizeH="0" baseline="0" noProof="0" dirty="0" smtClean="0">
                <a:ln>
                  <a:noFill/>
                </a:ln>
                <a:solidFill>
                  <a:schemeClr val="bg2"/>
                </a:solidFill>
                <a:effectLst/>
                <a:uLnTx/>
                <a:uFillTx/>
              </a:rPr>
              <a:t>背景图片：</a:t>
            </a:r>
            <a:r>
              <a:rPr kumimoji="0" lang="en-US" altLang="zh-CN" sz="100" b="0" i="0" u="none" strike="noStrike" kern="0" cap="none" spc="0" normalizeH="0" baseline="0" noProof="0" dirty="0" smtClean="0">
                <a:ln>
                  <a:noFill/>
                </a:ln>
                <a:solidFill>
                  <a:schemeClr val="bg2"/>
                </a:solidFill>
                <a:effectLst/>
                <a:uLnTx/>
                <a:uFillTx/>
              </a:rPr>
              <a:t>www.1ppt.com/beijing/      PPT</a:t>
            </a:r>
            <a:r>
              <a:rPr kumimoji="0" lang="zh-CN" altLang="en-US" sz="100" b="0" i="0" u="none" strike="noStrike" kern="0" cap="none" spc="0" normalizeH="0" baseline="0" noProof="0" dirty="0" smtClean="0">
                <a:ln>
                  <a:noFill/>
                </a:ln>
                <a:solidFill>
                  <a:schemeClr val="bg2"/>
                </a:solidFill>
                <a:effectLst/>
                <a:uLnTx/>
                <a:uFillTx/>
              </a:rPr>
              <a:t>图表下载：</a:t>
            </a:r>
            <a:r>
              <a:rPr kumimoji="0" lang="en-US" altLang="zh-CN" sz="100" b="0" i="0" u="none" strike="noStrike" kern="0" cap="none" spc="0" normalizeH="0" baseline="0" noProof="0" dirty="0" smtClean="0">
                <a:ln>
                  <a:noFill/>
                </a:ln>
                <a:solidFill>
                  <a:schemeClr val="bg2"/>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2"/>
                </a:solidFill>
                <a:effectLst/>
                <a:uLnTx/>
                <a:uFillTx/>
              </a:rPr>
              <a:t>优秀</a:t>
            </a:r>
            <a:r>
              <a:rPr kumimoji="0" lang="en-US" altLang="zh-CN" sz="100" b="0" i="0" u="none" strike="noStrike" kern="0" cap="none" spc="0" normalizeH="0" baseline="0" noProof="0" dirty="0" smtClean="0">
                <a:ln>
                  <a:noFill/>
                </a:ln>
                <a:solidFill>
                  <a:schemeClr val="bg2"/>
                </a:solidFill>
                <a:effectLst/>
                <a:uLnTx/>
                <a:uFillTx/>
              </a:rPr>
              <a:t>PPT</a:t>
            </a:r>
            <a:r>
              <a:rPr kumimoji="0" lang="zh-CN" altLang="en-US" sz="100" b="0" i="0" u="none" strike="noStrike" kern="0" cap="none" spc="0" normalizeH="0" baseline="0" noProof="0" dirty="0" smtClean="0">
                <a:ln>
                  <a:noFill/>
                </a:ln>
                <a:solidFill>
                  <a:schemeClr val="bg2"/>
                </a:solidFill>
                <a:effectLst/>
                <a:uLnTx/>
                <a:uFillTx/>
              </a:rPr>
              <a:t>下载：</a:t>
            </a:r>
            <a:r>
              <a:rPr kumimoji="0" lang="en-US" altLang="zh-CN" sz="100" b="0" i="0" u="none" strike="noStrike" kern="0" cap="none" spc="0" normalizeH="0" baseline="0" noProof="0" dirty="0" smtClean="0">
                <a:ln>
                  <a:noFill/>
                </a:ln>
                <a:solidFill>
                  <a:schemeClr val="bg2"/>
                </a:solidFill>
                <a:effectLst/>
                <a:uLnTx/>
                <a:uFillTx/>
              </a:rPr>
              <a:t>www.1ppt.com/xiazai/        PPT</a:t>
            </a:r>
            <a:r>
              <a:rPr kumimoji="0" lang="zh-CN" altLang="en-US" sz="100" b="0" i="0" u="none" strike="noStrike" kern="0" cap="none" spc="0" normalizeH="0" baseline="0" noProof="0" dirty="0" smtClean="0">
                <a:ln>
                  <a:noFill/>
                </a:ln>
                <a:solidFill>
                  <a:schemeClr val="bg2"/>
                </a:solidFill>
                <a:effectLst/>
                <a:uLnTx/>
                <a:uFillTx/>
              </a:rPr>
              <a:t>教程： </a:t>
            </a:r>
            <a:r>
              <a:rPr kumimoji="0" lang="en-US" altLang="zh-CN" sz="100" b="0" i="0" u="none" strike="noStrike" kern="0" cap="none" spc="0" normalizeH="0" baseline="0" noProof="0" dirty="0" smtClean="0">
                <a:ln>
                  <a:noFill/>
                </a:ln>
                <a:solidFill>
                  <a:schemeClr val="bg2"/>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2"/>
                </a:solidFill>
                <a:effectLst/>
                <a:uLnTx/>
                <a:uFillTx/>
              </a:rPr>
              <a:t>Word</a:t>
            </a:r>
            <a:r>
              <a:rPr kumimoji="0" lang="zh-CN" altLang="en-US" sz="100" b="0" i="0" u="none" strike="noStrike" kern="0" cap="none" spc="0" normalizeH="0" baseline="0" noProof="0" dirty="0" smtClean="0">
                <a:ln>
                  <a:noFill/>
                </a:ln>
                <a:solidFill>
                  <a:schemeClr val="bg2"/>
                </a:solidFill>
                <a:effectLst/>
                <a:uLnTx/>
                <a:uFillTx/>
              </a:rPr>
              <a:t>教程： </a:t>
            </a:r>
            <a:r>
              <a:rPr kumimoji="0" lang="en-US" altLang="zh-CN" sz="100" b="0" i="0" u="none" strike="noStrike" kern="0" cap="none" spc="0" normalizeH="0" baseline="0" noProof="0" dirty="0" smtClean="0">
                <a:ln>
                  <a:noFill/>
                </a:ln>
                <a:solidFill>
                  <a:schemeClr val="bg2"/>
                </a:solidFill>
                <a:effectLst/>
                <a:uLnTx/>
                <a:uFillTx/>
              </a:rPr>
              <a:t>www.1ppt.com/word/              Excel</a:t>
            </a:r>
            <a:r>
              <a:rPr kumimoji="0" lang="zh-CN" altLang="en-US" sz="100" b="0" i="0" u="none" strike="noStrike" kern="0" cap="none" spc="0" normalizeH="0" baseline="0" noProof="0" dirty="0" smtClean="0">
                <a:ln>
                  <a:noFill/>
                </a:ln>
                <a:solidFill>
                  <a:schemeClr val="bg2"/>
                </a:solidFill>
                <a:effectLst/>
                <a:uLnTx/>
                <a:uFillTx/>
              </a:rPr>
              <a:t>教程：</a:t>
            </a:r>
            <a:r>
              <a:rPr kumimoji="0" lang="en-US" altLang="zh-CN" sz="100" b="0" i="0" u="none" strike="noStrike" kern="0" cap="none" spc="0" normalizeH="0" baseline="0" noProof="0" dirty="0" smtClean="0">
                <a:ln>
                  <a:noFill/>
                </a:ln>
                <a:solidFill>
                  <a:schemeClr val="bg2"/>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2"/>
                </a:solidFill>
                <a:effectLst/>
                <a:uLnTx/>
                <a:uFillTx/>
              </a:rPr>
              <a:t>资料下载：</a:t>
            </a:r>
            <a:r>
              <a:rPr kumimoji="0" lang="en-US" altLang="zh-CN" sz="100" b="0" i="0" u="none" strike="noStrike" kern="0" cap="none" spc="0" normalizeH="0" baseline="0" noProof="0" dirty="0" smtClean="0">
                <a:ln>
                  <a:noFill/>
                </a:ln>
                <a:solidFill>
                  <a:schemeClr val="bg2"/>
                </a:solidFill>
                <a:effectLst/>
                <a:uLnTx/>
                <a:uFillTx/>
              </a:rPr>
              <a:t>www.1ppt.com/ziliao/                PPT</a:t>
            </a:r>
            <a:r>
              <a:rPr kumimoji="0" lang="zh-CN" altLang="en-US" sz="100" b="0" i="0" u="none" strike="noStrike" kern="0" cap="none" spc="0" normalizeH="0" baseline="0" noProof="0" dirty="0" smtClean="0">
                <a:ln>
                  <a:noFill/>
                </a:ln>
                <a:solidFill>
                  <a:schemeClr val="bg2"/>
                </a:solidFill>
                <a:effectLst/>
                <a:uLnTx/>
                <a:uFillTx/>
              </a:rPr>
              <a:t>课件下载：</a:t>
            </a:r>
            <a:r>
              <a:rPr kumimoji="0" lang="en-US" altLang="zh-CN" sz="100" b="0" i="0" u="none" strike="noStrike" kern="0" cap="none" spc="0" normalizeH="0" baseline="0" noProof="0" dirty="0" smtClean="0">
                <a:ln>
                  <a:noFill/>
                </a:ln>
                <a:solidFill>
                  <a:schemeClr val="bg2"/>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2"/>
                </a:solidFill>
                <a:effectLst/>
                <a:uLnTx/>
                <a:uFillTx/>
              </a:rPr>
              <a:t>范文下载：</a:t>
            </a:r>
            <a:r>
              <a:rPr kumimoji="0" lang="en-US" altLang="zh-CN" sz="100" b="0" i="0" u="none" strike="noStrike" kern="0" cap="none" spc="0" normalizeH="0" baseline="0" noProof="0" dirty="0" smtClean="0">
                <a:ln>
                  <a:noFill/>
                </a:ln>
                <a:solidFill>
                  <a:schemeClr val="bg2"/>
                </a:solidFill>
                <a:effectLst/>
                <a:uLnTx/>
                <a:uFillTx/>
              </a:rPr>
              <a:t>www.1ppt.com/fanwen/             </a:t>
            </a:r>
            <a:r>
              <a:rPr kumimoji="0" lang="zh-CN" altLang="en-US" sz="100" b="0" i="0" u="none" strike="noStrike" kern="0" cap="none" spc="0" normalizeH="0" baseline="0" noProof="0" dirty="0" smtClean="0">
                <a:ln>
                  <a:noFill/>
                </a:ln>
                <a:solidFill>
                  <a:schemeClr val="bg2"/>
                </a:solidFill>
                <a:effectLst/>
                <a:uLnTx/>
                <a:uFillTx/>
              </a:rPr>
              <a:t>试卷下载：</a:t>
            </a:r>
            <a:r>
              <a:rPr kumimoji="0" lang="en-US" altLang="zh-CN" sz="100" b="0" i="0" u="none" strike="noStrike" kern="0" cap="none" spc="0" normalizeH="0" baseline="0" noProof="0" dirty="0" smtClean="0">
                <a:ln>
                  <a:noFill/>
                </a:ln>
                <a:solidFill>
                  <a:schemeClr val="bg2"/>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2"/>
                </a:solidFill>
                <a:effectLst/>
                <a:uLnTx/>
                <a:uFillTx/>
              </a:rPr>
              <a:t>教案下载：</a:t>
            </a:r>
            <a:r>
              <a:rPr kumimoji="0" lang="en-US" altLang="zh-CN" sz="100" b="0" i="0" u="none" strike="noStrike" kern="0" cap="none" spc="0" normalizeH="0" baseline="0" noProof="0" dirty="0" smtClean="0">
                <a:ln>
                  <a:noFill/>
                </a:ln>
                <a:solidFill>
                  <a:schemeClr val="bg2"/>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2"/>
                </a:solidFill>
                <a:effectLst/>
                <a:uLnTx/>
                <a:uFillTx/>
              </a:rPr>
              <a:t>字体下载：</a:t>
            </a:r>
            <a:r>
              <a:rPr kumimoji="0" lang="en-US" altLang="zh-CN" sz="100" b="0" i="0" u="none" strike="noStrike" kern="0" cap="none" spc="0" normalizeH="0" baseline="0" noProof="0" dirty="0" smtClean="0">
                <a:ln>
                  <a:noFill/>
                </a:ln>
                <a:solidFill>
                  <a:schemeClr val="bg2"/>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2"/>
                </a:solidFill>
                <a:effectLst/>
                <a:uLnTx/>
                <a:uFillTx/>
              </a:rPr>
              <a:t> </a:t>
            </a:r>
            <a:endParaRPr kumimoji="0" lang="zh-CN" altLang="en-US" sz="100" b="0" i="0" u="none" strike="noStrike" kern="0" cap="none" spc="0" normalizeH="0" baseline="0" noProof="0" dirty="0" smtClean="0">
              <a:ln>
                <a:noFill/>
              </a:ln>
              <a:solidFill>
                <a:schemeClr val="bg2"/>
              </a:solidFill>
              <a:effectLst/>
              <a:uLnTx/>
              <a:uFillTx/>
            </a:endParaRPr>
          </a:p>
        </p:txBody>
      </p:sp>
    </p:spTree>
    <p:extLst>
      <p:ext uri="{BB962C8B-B14F-4D97-AF65-F5344CB8AC3E}">
        <p14:creationId xmlns:p14="http://schemas.microsoft.com/office/powerpoint/2010/main" val="4885435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B62D22D-5A76-46D2-B32D-2E4BCA538498}" type="datetimeFigureOut">
              <a:rPr lang="zh-CN" altLang="en-US" smtClean="0"/>
              <a:t>2019/1/14</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15B8C19B-3E8D-4489-BD48-B89CF967C8BC}" type="slidenum">
              <a:rPr lang="zh-CN" altLang="en-US" smtClean="0"/>
              <a:t>‹#›</a:t>
            </a:fld>
            <a:endParaRPr lang="zh-CN" altLang="en-US"/>
          </a:p>
        </p:txBody>
      </p:sp>
    </p:spTree>
    <p:extLst>
      <p:ext uri="{BB962C8B-B14F-4D97-AF65-F5344CB8AC3E}">
        <p14:creationId xmlns:p14="http://schemas.microsoft.com/office/powerpoint/2010/main" val="38173000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B62D22D-5A76-46D2-B32D-2E4BCA538498}" type="datetimeFigureOut">
              <a:rPr lang="zh-CN" altLang="en-US" smtClean="0"/>
              <a:t>2019/1/14</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15B8C19B-3E8D-4489-BD48-B89CF967C8BC}" type="slidenum">
              <a:rPr lang="zh-CN" altLang="en-US" smtClean="0"/>
              <a:t>‹#›</a:t>
            </a:fld>
            <a:endParaRPr lang="zh-CN" altLang="en-US"/>
          </a:p>
        </p:txBody>
      </p:sp>
    </p:spTree>
    <p:extLst>
      <p:ext uri="{BB962C8B-B14F-4D97-AF65-F5344CB8AC3E}">
        <p14:creationId xmlns:p14="http://schemas.microsoft.com/office/powerpoint/2010/main" val="6442479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62D22D-5A76-46D2-B32D-2E4BCA538498}" type="datetimeFigureOut">
              <a:rPr lang="zh-CN" altLang="en-US" smtClean="0"/>
              <a:t>2019/1/14</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15B8C19B-3E8D-4489-BD48-B89CF967C8BC}" type="slidenum">
              <a:rPr lang="zh-CN" altLang="en-US" smtClean="0"/>
              <a:t>‹#›</a:t>
            </a:fld>
            <a:endParaRPr lang="zh-CN" altLang="en-US"/>
          </a:p>
        </p:txBody>
      </p:sp>
    </p:spTree>
    <p:extLst>
      <p:ext uri="{BB962C8B-B14F-4D97-AF65-F5344CB8AC3E}">
        <p14:creationId xmlns:p14="http://schemas.microsoft.com/office/powerpoint/2010/main" val="12910340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B62D22D-5A76-46D2-B32D-2E4BCA538498}" type="datetimeFigureOut">
              <a:rPr lang="zh-CN" altLang="en-US" smtClean="0"/>
              <a:t>2019/1/14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15B8C19B-3E8D-4489-BD48-B89CF967C8BC}" type="slidenum">
              <a:rPr lang="zh-CN" altLang="en-US" smtClean="0"/>
              <a:t>‹#›</a:t>
            </a:fld>
            <a:endParaRPr lang="zh-CN" altLang="en-US"/>
          </a:p>
        </p:txBody>
      </p:sp>
    </p:spTree>
    <p:extLst>
      <p:ext uri="{BB962C8B-B14F-4D97-AF65-F5344CB8AC3E}">
        <p14:creationId xmlns:p14="http://schemas.microsoft.com/office/powerpoint/2010/main" val="17905070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B62D22D-5A76-46D2-B32D-2E4BCA538498}" type="datetimeFigureOut">
              <a:rPr lang="zh-CN" altLang="en-US" smtClean="0"/>
              <a:t>2019/1/14</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15B8C19B-3E8D-4489-BD48-B89CF967C8BC}" type="slidenum">
              <a:rPr lang="zh-CN" altLang="en-US" smtClean="0"/>
              <a:t>‹#›</a:t>
            </a:fld>
            <a:endParaRPr lang="zh-CN" altLang="en-US"/>
          </a:p>
        </p:txBody>
      </p:sp>
    </p:spTree>
    <p:extLst>
      <p:ext uri="{BB962C8B-B14F-4D97-AF65-F5344CB8AC3E}">
        <p14:creationId xmlns:p14="http://schemas.microsoft.com/office/powerpoint/2010/main" val="180990130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72" r:id="rId5"/>
    <p:sldLayoutId id="2147483665" r:id="rId6"/>
    <p:sldLayoutId id="2147483666" r:id="rId7"/>
    <p:sldLayoutId id="2147483667" r:id="rId8"/>
    <p:sldLayoutId id="2147483668" r:id="rId9"/>
    <p:sldLayoutId id="2147483669" r:id="rId10"/>
    <p:sldLayoutId id="2147483670" r:id="rId11"/>
    <p:sldLayoutId id="2147483671" r:id="rId1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2019/1/14</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790845777"/>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tags" Target="../tags/tag13.xml"/><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tags" Target="../tags/tag12.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5" Type="http://schemas.openxmlformats.org/officeDocument/2006/relationships/tags" Target="../tags/tag5.xml"/><Relationship Id="rId15" Type="http://schemas.openxmlformats.org/officeDocument/2006/relationships/slideLayout" Target="../slideLayouts/slideLayout1.xml"/><Relationship Id="rId10" Type="http://schemas.openxmlformats.org/officeDocument/2006/relationships/tags" Target="../tags/tag10.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jpeg"/></Relationships>
</file>

<file path=ppt/slides/_rels/slide1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24.jpeg"/><Relationship Id="rId4" Type="http://schemas.openxmlformats.org/officeDocument/2006/relationships/image" Target="../media/image23.png"/></Relationships>
</file>

<file path=ppt/slides/_rels/slide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chart" Target="../charts/chart6.xml"/><Relationship Id="rId5" Type="http://schemas.openxmlformats.org/officeDocument/2006/relationships/chart" Target="../charts/chart5.xml"/><Relationship Id="rId4" Type="http://schemas.openxmlformats.org/officeDocument/2006/relationships/chart" Target="../charts/chart4.xml"/></Relationships>
</file>

<file path=ppt/slides/_rels/slide2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8.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7.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_椭圆 13"/>
          <p:cNvSpPr/>
          <p:nvPr>
            <p:custDataLst>
              <p:tags r:id="rId1"/>
            </p:custDataLst>
          </p:nvPr>
        </p:nvSpPr>
        <p:spPr>
          <a:xfrm>
            <a:off x="3004448" y="682032"/>
            <a:ext cx="1997702" cy="1997702"/>
          </a:xfrm>
          <a:prstGeom prst="ellipse">
            <a:avLst/>
          </a:prstGeom>
          <a:noFill/>
          <a:ln w="19050">
            <a:solidFill>
              <a:schemeClr val="bg1">
                <a:lumMod val="85000"/>
              </a:schemeClr>
            </a:solidFill>
            <a:prstDash val="sysDash"/>
          </a:ln>
          <a:effectLst>
            <a:outerShdw blurRad="355600" dist="1016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p>
        </p:txBody>
      </p:sp>
      <p:sp>
        <p:nvSpPr>
          <p:cNvPr id="5" name="PA_椭圆 14"/>
          <p:cNvSpPr/>
          <p:nvPr>
            <p:custDataLst>
              <p:tags r:id="rId2"/>
            </p:custDataLst>
          </p:nvPr>
        </p:nvSpPr>
        <p:spPr>
          <a:xfrm>
            <a:off x="4786183" y="951992"/>
            <a:ext cx="1673750" cy="1673750"/>
          </a:xfrm>
          <a:prstGeom prst="ellipse">
            <a:avLst/>
          </a:prstGeom>
          <a:noFill/>
          <a:ln w="19050">
            <a:solidFill>
              <a:schemeClr val="bg1">
                <a:lumMod val="85000"/>
              </a:schemeClr>
            </a:solidFill>
            <a:prstDash val="sysDash"/>
          </a:ln>
          <a:effectLst>
            <a:outerShdw blurRad="355600" dist="1016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p>
        </p:txBody>
      </p:sp>
      <p:sp>
        <p:nvSpPr>
          <p:cNvPr id="6" name="PA_椭圆 15"/>
          <p:cNvSpPr/>
          <p:nvPr>
            <p:custDataLst>
              <p:tags r:id="rId3"/>
            </p:custDataLst>
          </p:nvPr>
        </p:nvSpPr>
        <p:spPr>
          <a:xfrm>
            <a:off x="3699875" y="250097"/>
            <a:ext cx="1680219" cy="1680219"/>
          </a:xfrm>
          <a:prstGeom prst="ellipse">
            <a:avLst/>
          </a:prstGeom>
          <a:solidFill>
            <a:srgbClr val="0070C0"/>
          </a:solidFill>
          <a:ln>
            <a:noFill/>
          </a:ln>
          <a:effectLst>
            <a:outerShdw blurRad="355600" dist="1016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p>
        </p:txBody>
      </p:sp>
      <p:sp>
        <p:nvSpPr>
          <p:cNvPr id="7" name="PA_文本框 16"/>
          <p:cNvSpPr txBox="1"/>
          <p:nvPr>
            <p:custDataLst>
              <p:tags r:id="rId4"/>
            </p:custDataLst>
          </p:nvPr>
        </p:nvSpPr>
        <p:spPr>
          <a:xfrm>
            <a:off x="3652352" y="661131"/>
            <a:ext cx="1835726" cy="830997"/>
          </a:xfrm>
          <a:prstGeom prst="rect">
            <a:avLst/>
          </a:prstGeom>
          <a:noFill/>
        </p:spPr>
        <p:txBody>
          <a:bodyPr wrap="square" rtlCol="0">
            <a:spAutoFit/>
          </a:bodyPr>
          <a:lstStyle/>
          <a:p>
            <a:pPr algn="ctr"/>
            <a:r>
              <a:rPr lang="en-US" altLang="zh-CN" sz="4800" b="1" dirty="0" smtClean="0">
                <a:solidFill>
                  <a:schemeClr val="bg1"/>
                </a:solidFill>
                <a:latin typeface="Impact MT Std" pitchFamily="34" charset="0"/>
                <a:ea typeface="微软雅黑" panose="020B0503020204020204" pitchFamily="34" charset="-122"/>
              </a:rPr>
              <a:t>20XX</a:t>
            </a:r>
            <a:endParaRPr lang="zh-CN" altLang="en-US" sz="4800" b="1" dirty="0">
              <a:solidFill>
                <a:schemeClr val="bg1"/>
              </a:solidFill>
              <a:latin typeface="Impact MT Std" pitchFamily="34" charset="0"/>
              <a:ea typeface="微软雅黑" panose="020B0503020204020204" pitchFamily="34" charset="-122"/>
            </a:endParaRPr>
          </a:p>
        </p:txBody>
      </p:sp>
      <p:grpSp>
        <p:nvGrpSpPr>
          <p:cNvPr id="8" name="PA_组合 17"/>
          <p:cNvGrpSpPr/>
          <p:nvPr>
            <p:custDataLst>
              <p:tags r:id="rId5"/>
            </p:custDataLst>
          </p:nvPr>
        </p:nvGrpSpPr>
        <p:grpSpPr>
          <a:xfrm>
            <a:off x="2712533" y="1251388"/>
            <a:ext cx="595907" cy="595907"/>
            <a:chOff x="6097588" y="1828640"/>
            <a:chExt cx="576064" cy="576064"/>
          </a:xfrm>
          <a:effectLst>
            <a:outerShdw blurRad="355600" dist="101600" dir="2700000" algn="tl" rotWithShape="0">
              <a:prstClr val="black">
                <a:alpha val="40000"/>
              </a:prstClr>
            </a:outerShdw>
          </a:effectLst>
        </p:grpSpPr>
        <p:sp>
          <p:nvSpPr>
            <p:cNvPr id="9" name="椭圆 8"/>
            <p:cNvSpPr/>
            <p:nvPr/>
          </p:nvSpPr>
          <p:spPr>
            <a:xfrm>
              <a:off x="6097588" y="1828640"/>
              <a:ext cx="576064" cy="576064"/>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p>
          </p:txBody>
        </p:sp>
        <p:sp>
          <p:nvSpPr>
            <p:cNvPr id="10" name="KSO_Shape"/>
            <p:cNvSpPr>
              <a:spLocks/>
            </p:cNvSpPr>
            <p:nvPr/>
          </p:nvSpPr>
          <p:spPr bwMode="auto">
            <a:xfrm>
              <a:off x="6225456" y="1995215"/>
              <a:ext cx="320327" cy="242914"/>
            </a:xfrm>
            <a:custGeom>
              <a:avLst/>
              <a:gdLst>
                <a:gd name="T0" fmla="*/ 104753 w 3040062"/>
                <a:gd name="T1" fmla="*/ 1241540 h 2303463"/>
                <a:gd name="T2" fmla="*/ 251725 w 3040062"/>
                <a:gd name="T3" fmla="*/ 1260899 h 2303463"/>
                <a:gd name="T4" fmla="*/ 265692 w 3040062"/>
                <a:gd name="T5" fmla="*/ 1110467 h 2303463"/>
                <a:gd name="T6" fmla="*/ 844867 w 3040062"/>
                <a:gd name="T7" fmla="*/ 970596 h 2303463"/>
                <a:gd name="T8" fmla="*/ 870584 w 3040062"/>
                <a:gd name="T9" fmla="*/ 987377 h 2303463"/>
                <a:gd name="T10" fmla="*/ 872172 w 3040062"/>
                <a:gd name="T11" fmla="*/ 1402771 h 2303463"/>
                <a:gd name="T12" fmla="*/ 848359 w 3040062"/>
                <a:gd name="T13" fmla="*/ 1421768 h 2303463"/>
                <a:gd name="T14" fmla="*/ 615315 w 3040062"/>
                <a:gd name="T15" fmla="*/ 1415119 h 2303463"/>
                <a:gd name="T16" fmla="*/ 603250 w 3040062"/>
                <a:gd name="T17" fmla="*/ 1002891 h 2303463"/>
                <a:gd name="T18" fmla="*/ 617855 w 3040062"/>
                <a:gd name="T19" fmla="*/ 975662 h 2303463"/>
                <a:gd name="T20" fmla="*/ 1240437 w 3040062"/>
                <a:gd name="T21" fmla="*/ 749300 h 2303463"/>
                <a:gd name="T22" fmla="*/ 1265867 w 3040062"/>
                <a:gd name="T23" fmla="*/ 766421 h 2303463"/>
                <a:gd name="T24" fmla="*/ 1267138 w 3040062"/>
                <a:gd name="T25" fmla="*/ 1402743 h 2303463"/>
                <a:gd name="T26" fmla="*/ 1243616 w 3040062"/>
                <a:gd name="T27" fmla="*/ 1421766 h 2303463"/>
                <a:gd name="T28" fmla="*/ 1010298 w 3040062"/>
                <a:gd name="T29" fmla="*/ 1415108 h 2303463"/>
                <a:gd name="T30" fmla="*/ 998537 w 3040062"/>
                <a:gd name="T31" fmla="*/ 782273 h 2303463"/>
                <a:gd name="T32" fmla="*/ 1012841 w 3040062"/>
                <a:gd name="T33" fmla="*/ 755007 h 2303463"/>
                <a:gd name="T34" fmla="*/ 2175011 w 3040062"/>
                <a:gd name="T35" fmla="*/ 666432 h 2303463"/>
                <a:gd name="T36" fmla="*/ 2235666 w 3040062"/>
                <a:gd name="T37" fmla="*/ 692135 h 2303463"/>
                <a:gd name="T38" fmla="*/ 2277268 w 3040062"/>
                <a:gd name="T39" fmla="*/ 742271 h 2303463"/>
                <a:gd name="T40" fmla="*/ 2290605 w 3040062"/>
                <a:gd name="T41" fmla="*/ 1286150 h 2303463"/>
                <a:gd name="T42" fmla="*/ 2948603 w 3040062"/>
                <a:gd name="T43" fmla="*/ 1365796 h 2303463"/>
                <a:gd name="T44" fmla="*/ 3005765 w 3040062"/>
                <a:gd name="T45" fmla="*/ 1408316 h 2303463"/>
                <a:gd name="T46" fmla="*/ 3036887 w 3040062"/>
                <a:gd name="T47" fmla="*/ 1473366 h 2303463"/>
                <a:gd name="T48" fmla="*/ 3035616 w 3040062"/>
                <a:gd name="T49" fmla="*/ 2191451 h 2303463"/>
                <a:gd name="T50" fmla="*/ 3001319 w 3040062"/>
                <a:gd name="T51" fmla="*/ 2254597 h 2303463"/>
                <a:gd name="T52" fmla="*/ 2941934 w 3040062"/>
                <a:gd name="T53" fmla="*/ 2294578 h 2303463"/>
                <a:gd name="T54" fmla="*/ 2171200 w 3040062"/>
                <a:gd name="T55" fmla="*/ 2303146 h 2303463"/>
                <a:gd name="T56" fmla="*/ 2113403 w 3040062"/>
                <a:gd name="T57" fmla="*/ 2292040 h 2303463"/>
                <a:gd name="T58" fmla="*/ 1552263 w 3040062"/>
                <a:gd name="T59" fmla="*/ 1741815 h 2303463"/>
                <a:gd name="T60" fmla="*/ 1526223 w 3040062"/>
                <a:gd name="T61" fmla="*/ 1686919 h 2303463"/>
                <a:gd name="T62" fmla="*/ 1529081 w 3040062"/>
                <a:gd name="T63" fmla="*/ 1626946 h 2303463"/>
                <a:gd name="T64" fmla="*/ 1560520 w 3040062"/>
                <a:gd name="T65" fmla="*/ 1574272 h 2303463"/>
                <a:gd name="T66" fmla="*/ 1612919 w 3040062"/>
                <a:gd name="T67" fmla="*/ 1542858 h 2303463"/>
                <a:gd name="T68" fmla="*/ 1673891 w 3040062"/>
                <a:gd name="T69" fmla="*/ 1539685 h 2303463"/>
                <a:gd name="T70" fmla="*/ 1728513 w 3040062"/>
                <a:gd name="T71" fmla="*/ 1565705 h 2303463"/>
                <a:gd name="T72" fmla="*/ 2024167 w 3040062"/>
                <a:gd name="T73" fmla="*/ 760992 h 2303463"/>
                <a:gd name="T74" fmla="*/ 2057829 w 3040062"/>
                <a:gd name="T75" fmla="*/ 704828 h 2303463"/>
                <a:gd name="T76" fmla="*/ 2113721 w 3040062"/>
                <a:gd name="T77" fmla="*/ 670875 h 2303463"/>
                <a:gd name="T78" fmla="*/ 1640947 w 3040062"/>
                <a:gd name="T79" fmla="*/ 485773 h 2303463"/>
                <a:gd name="T80" fmla="*/ 1662436 w 3040062"/>
                <a:gd name="T81" fmla="*/ 507334 h 2303463"/>
                <a:gd name="T82" fmla="*/ 1658328 w 3040062"/>
                <a:gd name="T83" fmla="*/ 1408133 h 2303463"/>
                <a:gd name="T84" fmla="*/ 1631151 w 3040062"/>
                <a:gd name="T85" fmla="*/ 1422401 h 2303463"/>
                <a:gd name="T86" fmla="*/ 1401409 w 3040062"/>
                <a:gd name="T87" fmla="*/ 1410669 h 2303463"/>
                <a:gd name="T88" fmla="*/ 1394457 w 3040062"/>
                <a:gd name="T89" fmla="*/ 510505 h 2303463"/>
                <a:gd name="T90" fmla="*/ 1413734 w 3040062"/>
                <a:gd name="T91" fmla="*/ 486725 h 2303463"/>
                <a:gd name="T92" fmla="*/ 2856582 w 3040062"/>
                <a:gd name="T93" fmla="*/ 2539 h 2303463"/>
                <a:gd name="T94" fmla="*/ 2942924 w 3040062"/>
                <a:gd name="T95" fmla="*/ 45384 h 2303463"/>
                <a:gd name="T96" fmla="*/ 3001649 w 3040062"/>
                <a:gd name="T97" fmla="*/ 130121 h 2303463"/>
                <a:gd name="T98" fmla="*/ 3021012 w 3040062"/>
                <a:gd name="T99" fmla="*/ 1276768 h 2303463"/>
                <a:gd name="T100" fmla="*/ 2944193 w 3040062"/>
                <a:gd name="T101" fmla="*/ 1247252 h 2303463"/>
                <a:gd name="T102" fmla="*/ 374889 w 3040062"/>
                <a:gd name="T103" fmla="*/ 1959424 h 2303463"/>
                <a:gd name="T104" fmla="*/ 127291 w 3040062"/>
                <a:gd name="T105" fmla="*/ 2259336 h 2303463"/>
                <a:gd name="T106" fmla="*/ 50472 w 3040062"/>
                <a:gd name="T107" fmla="*/ 2198402 h 2303463"/>
                <a:gd name="T108" fmla="*/ 6349 w 3040062"/>
                <a:gd name="T109" fmla="*/ 2100970 h 2303463"/>
                <a:gd name="T110" fmla="*/ 3809 w 3040062"/>
                <a:gd name="T111" fmla="*/ 183438 h 2303463"/>
                <a:gd name="T112" fmla="*/ 44441 w 3040062"/>
                <a:gd name="T113" fmla="*/ 83468 h 2303463"/>
                <a:gd name="T114" fmla="*/ 118720 w 3040062"/>
                <a:gd name="T115" fmla="*/ 17773 h 2303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40062" h="2303463">
                  <a:moveTo>
                    <a:pt x="124116" y="1098725"/>
                  </a:moveTo>
                  <a:lnTo>
                    <a:pt x="120307" y="1099042"/>
                  </a:lnTo>
                  <a:lnTo>
                    <a:pt x="116498" y="1099994"/>
                  </a:lnTo>
                  <a:lnTo>
                    <a:pt x="113324" y="1101898"/>
                  </a:lnTo>
                  <a:lnTo>
                    <a:pt x="110467" y="1104120"/>
                  </a:lnTo>
                  <a:lnTo>
                    <a:pt x="108245" y="1107294"/>
                  </a:lnTo>
                  <a:lnTo>
                    <a:pt x="106340" y="1110467"/>
                  </a:lnTo>
                  <a:lnTo>
                    <a:pt x="105071" y="1114276"/>
                  </a:lnTo>
                  <a:lnTo>
                    <a:pt x="104753" y="1118084"/>
                  </a:lnTo>
                  <a:lnTo>
                    <a:pt x="104753" y="1241540"/>
                  </a:lnTo>
                  <a:lnTo>
                    <a:pt x="105071" y="1245348"/>
                  </a:lnTo>
                  <a:lnTo>
                    <a:pt x="106340" y="1249157"/>
                  </a:lnTo>
                  <a:lnTo>
                    <a:pt x="108245" y="1252330"/>
                  </a:lnTo>
                  <a:lnTo>
                    <a:pt x="110467" y="1255187"/>
                  </a:lnTo>
                  <a:lnTo>
                    <a:pt x="113324" y="1257726"/>
                  </a:lnTo>
                  <a:lnTo>
                    <a:pt x="116498" y="1259312"/>
                  </a:lnTo>
                  <a:lnTo>
                    <a:pt x="120307" y="1260899"/>
                  </a:lnTo>
                  <a:lnTo>
                    <a:pt x="124116" y="1261217"/>
                  </a:lnTo>
                  <a:lnTo>
                    <a:pt x="247598" y="1261217"/>
                  </a:lnTo>
                  <a:lnTo>
                    <a:pt x="251725" y="1260899"/>
                  </a:lnTo>
                  <a:lnTo>
                    <a:pt x="255216" y="1259312"/>
                  </a:lnTo>
                  <a:lnTo>
                    <a:pt x="258708" y="1257726"/>
                  </a:lnTo>
                  <a:lnTo>
                    <a:pt x="261565" y="1255187"/>
                  </a:lnTo>
                  <a:lnTo>
                    <a:pt x="264105" y="1252330"/>
                  </a:lnTo>
                  <a:lnTo>
                    <a:pt x="265692" y="1249157"/>
                  </a:lnTo>
                  <a:lnTo>
                    <a:pt x="266644" y="1245348"/>
                  </a:lnTo>
                  <a:lnTo>
                    <a:pt x="266961" y="1241540"/>
                  </a:lnTo>
                  <a:lnTo>
                    <a:pt x="266961" y="1118084"/>
                  </a:lnTo>
                  <a:lnTo>
                    <a:pt x="266644" y="1114276"/>
                  </a:lnTo>
                  <a:lnTo>
                    <a:pt x="265692" y="1110467"/>
                  </a:lnTo>
                  <a:lnTo>
                    <a:pt x="264105" y="1107294"/>
                  </a:lnTo>
                  <a:lnTo>
                    <a:pt x="261565" y="1104120"/>
                  </a:lnTo>
                  <a:lnTo>
                    <a:pt x="258708" y="1101898"/>
                  </a:lnTo>
                  <a:lnTo>
                    <a:pt x="255216" y="1099994"/>
                  </a:lnTo>
                  <a:lnTo>
                    <a:pt x="251725" y="1099042"/>
                  </a:lnTo>
                  <a:lnTo>
                    <a:pt x="247598" y="1098725"/>
                  </a:lnTo>
                  <a:lnTo>
                    <a:pt x="124116" y="1098725"/>
                  </a:lnTo>
                  <a:close/>
                  <a:moveTo>
                    <a:pt x="636270" y="969963"/>
                  </a:moveTo>
                  <a:lnTo>
                    <a:pt x="841692" y="969963"/>
                  </a:lnTo>
                  <a:lnTo>
                    <a:pt x="844867" y="970596"/>
                  </a:lnTo>
                  <a:lnTo>
                    <a:pt x="848359" y="970913"/>
                  </a:lnTo>
                  <a:lnTo>
                    <a:pt x="851534" y="971546"/>
                  </a:lnTo>
                  <a:lnTo>
                    <a:pt x="854709" y="972813"/>
                  </a:lnTo>
                  <a:lnTo>
                    <a:pt x="857567" y="974396"/>
                  </a:lnTo>
                  <a:lnTo>
                    <a:pt x="860107" y="975662"/>
                  </a:lnTo>
                  <a:lnTo>
                    <a:pt x="862647" y="977878"/>
                  </a:lnTo>
                  <a:lnTo>
                    <a:pt x="865187" y="979778"/>
                  </a:lnTo>
                  <a:lnTo>
                    <a:pt x="867092" y="982311"/>
                  </a:lnTo>
                  <a:lnTo>
                    <a:pt x="868997" y="984844"/>
                  </a:lnTo>
                  <a:lnTo>
                    <a:pt x="870584" y="987377"/>
                  </a:lnTo>
                  <a:lnTo>
                    <a:pt x="872172" y="990226"/>
                  </a:lnTo>
                  <a:lnTo>
                    <a:pt x="873124" y="993076"/>
                  </a:lnTo>
                  <a:lnTo>
                    <a:pt x="873760" y="996242"/>
                  </a:lnTo>
                  <a:lnTo>
                    <a:pt x="874712" y="999725"/>
                  </a:lnTo>
                  <a:lnTo>
                    <a:pt x="874712" y="1002891"/>
                  </a:lnTo>
                  <a:lnTo>
                    <a:pt x="874712" y="1389790"/>
                  </a:lnTo>
                  <a:lnTo>
                    <a:pt x="874712" y="1393273"/>
                  </a:lnTo>
                  <a:lnTo>
                    <a:pt x="873760" y="1396439"/>
                  </a:lnTo>
                  <a:lnTo>
                    <a:pt x="873124" y="1399605"/>
                  </a:lnTo>
                  <a:lnTo>
                    <a:pt x="872172" y="1402771"/>
                  </a:lnTo>
                  <a:lnTo>
                    <a:pt x="870584" y="1405304"/>
                  </a:lnTo>
                  <a:lnTo>
                    <a:pt x="868997" y="1408154"/>
                  </a:lnTo>
                  <a:lnTo>
                    <a:pt x="867092" y="1410686"/>
                  </a:lnTo>
                  <a:lnTo>
                    <a:pt x="865187" y="1413219"/>
                  </a:lnTo>
                  <a:lnTo>
                    <a:pt x="862647" y="1415119"/>
                  </a:lnTo>
                  <a:lnTo>
                    <a:pt x="860107" y="1417019"/>
                  </a:lnTo>
                  <a:lnTo>
                    <a:pt x="857567" y="1418602"/>
                  </a:lnTo>
                  <a:lnTo>
                    <a:pt x="854709" y="1420185"/>
                  </a:lnTo>
                  <a:lnTo>
                    <a:pt x="851534" y="1421135"/>
                  </a:lnTo>
                  <a:lnTo>
                    <a:pt x="848359" y="1421768"/>
                  </a:lnTo>
                  <a:lnTo>
                    <a:pt x="844867" y="1422401"/>
                  </a:lnTo>
                  <a:lnTo>
                    <a:pt x="841692" y="1422401"/>
                  </a:lnTo>
                  <a:lnTo>
                    <a:pt x="636270" y="1422401"/>
                  </a:lnTo>
                  <a:lnTo>
                    <a:pt x="632777" y="1422401"/>
                  </a:lnTo>
                  <a:lnTo>
                    <a:pt x="629920" y="1421768"/>
                  </a:lnTo>
                  <a:lnTo>
                    <a:pt x="626745" y="1421135"/>
                  </a:lnTo>
                  <a:lnTo>
                    <a:pt x="623570" y="1420185"/>
                  </a:lnTo>
                  <a:lnTo>
                    <a:pt x="620713" y="1418602"/>
                  </a:lnTo>
                  <a:lnTo>
                    <a:pt x="617855" y="1417019"/>
                  </a:lnTo>
                  <a:lnTo>
                    <a:pt x="615315" y="1415119"/>
                  </a:lnTo>
                  <a:lnTo>
                    <a:pt x="613093" y="1413219"/>
                  </a:lnTo>
                  <a:lnTo>
                    <a:pt x="610870" y="1410686"/>
                  </a:lnTo>
                  <a:lnTo>
                    <a:pt x="608965" y="1408154"/>
                  </a:lnTo>
                  <a:lnTo>
                    <a:pt x="607378" y="1405304"/>
                  </a:lnTo>
                  <a:lnTo>
                    <a:pt x="606108" y="1402771"/>
                  </a:lnTo>
                  <a:lnTo>
                    <a:pt x="605155" y="1399605"/>
                  </a:lnTo>
                  <a:lnTo>
                    <a:pt x="603885" y="1396439"/>
                  </a:lnTo>
                  <a:lnTo>
                    <a:pt x="603568" y="1393273"/>
                  </a:lnTo>
                  <a:lnTo>
                    <a:pt x="603250" y="1389790"/>
                  </a:lnTo>
                  <a:lnTo>
                    <a:pt x="603250" y="1002891"/>
                  </a:lnTo>
                  <a:lnTo>
                    <a:pt x="603568" y="999725"/>
                  </a:lnTo>
                  <a:lnTo>
                    <a:pt x="603885" y="996242"/>
                  </a:lnTo>
                  <a:lnTo>
                    <a:pt x="605155" y="993076"/>
                  </a:lnTo>
                  <a:lnTo>
                    <a:pt x="606108" y="990226"/>
                  </a:lnTo>
                  <a:lnTo>
                    <a:pt x="607378" y="987377"/>
                  </a:lnTo>
                  <a:lnTo>
                    <a:pt x="608965" y="984844"/>
                  </a:lnTo>
                  <a:lnTo>
                    <a:pt x="610870" y="982311"/>
                  </a:lnTo>
                  <a:lnTo>
                    <a:pt x="613093" y="979778"/>
                  </a:lnTo>
                  <a:lnTo>
                    <a:pt x="615315" y="977878"/>
                  </a:lnTo>
                  <a:lnTo>
                    <a:pt x="617855" y="975662"/>
                  </a:lnTo>
                  <a:lnTo>
                    <a:pt x="620713" y="974396"/>
                  </a:lnTo>
                  <a:lnTo>
                    <a:pt x="623570" y="972813"/>
                  </a:lnTo>
                  <a:lnTo>
                    <a:pt x="626745" y="971546"/>
                  </a:lnTo>
                  <a:lnTo>
                    <a:pt x="629920" y="970913"/>
                  </a:lnTo>
                  <a:lnTo>
                    <a:pt x="632777" y="970596"/>
                  </a:lnTo>
                  <a:lnTo>
                    <a:pt x="636270" y="969963"/>
                  </a:lnTo>
                  <a:close/>
                  <a:moveTo>
                    <a:pt x="1027781" y="749300"/>
                  </a:moveTo>
                  <a:lnTo>
                    <a:pt x="1031278" y="749300"/>
                  </a:lnTo>
                  <a:lnTo>
                    <a:pt x="1236940" y="749300"/>
                  </a:lnTo>
                  <a:lnTo>
                    <a:pt x="1240437" y="749300"/>
                  </a:lnTo>
                  <a:lnTo>
                    <a:pt x="1243616" y="750251"/>
                  </a:lnTo>
                  <a:lnTo>
                    <a:pt x="1246476" y="750885"/>
                  </a:lnTo>
                  <a:lnTo>
                    <a:pt x="1249655" y="751837"/>
                  </a:lnTo>
                  <a:lnTo>
                    <a:pt x="1252516" y="753105"/>
                  </a:lnTo>
                  <a:lnTo>
                    <a:pt x="1255377" y="755007"/>
                  </a:lnTo>
                  <a:lnTo>
                    <a:pt x="1257920" y="756592"/>
                  </a:lnTo>
                  <a:lnTo>
                    <a:pt x="1260145" y="758812"/>
                  </a:lnTo>
                  <a:lnTo>
                    <a:pt x="1262370" y="761348"/>
                  </a:lnTo>
                  <a:lnTo>
                    <a:pt x="1264595" y="763567"/>
                  </a:lnTo>
                  <a:lnTo>
                    <a:pt x="1265867" y="766421"/>
                  </a:lnTo>
                  <a:lnTo>
                    <a:pt x="1267138" y="769274"/>
                  </a:lnTo>
                  <a:lnTo>
                    <a:pt x="1268410" y="772445"/>
                  </a:lnTo>
                  <a:lnTo>
                    <a:pt x="1269363" y="775615"/>
                  </a:lnTo>
                  <a:lnTo>
                    <a:pt x="1269681" y="778786"/>
                  </a:lnTo>
                  <a:lnTo>
                    <a:pt x="1269999" y="782273"/>
                  </a:lnTo>
                  <a:lnTo>
                    <a:pt x="1269999" y="1389744"/>
                  </a:lnTo>
                  <a:lnTo>
                    <a:pt x="1269681" y="1393231"/>
                  </a:lnTo>
                  <a:lnTo>
                    <a:pt x="1269363" y="1396402"/>
                  </a:lnTo>
                  <a:lnTo>
                    <a:pt x="1268410" y="1399572"/>
                  </a:lnTo>
                  <a:lnTo>
                    <a:pt x="1267138" y="1402743"/>
                  </a:lnTo>
                  <a:lnTo>
                    <a:pt x="1265867" y="1405279"/>
                  </a:lnTo>
                  <a:lnTo>
                    <a:pt x="1264595" y="1408133"/>
                  </a:lnTo>
                  <a:lnTo>
                    <a:pt x="1262370" y="1410669"/>
                  </a:lnTo>
                  <a:lnTo>
                    <a:pt x="1260145" y="1413206"/>
                  </a:lnTo>
                  <a:lnTo>
                    <a:pt x="1257920" y="1415108"/>
                  </a:lnTo>
                  <a:lnTo>
                    <a:pt x="1255377" y="1417010"/>
                  </a:lnTo>
                  <a:lnTo>
                    <a:pt x="1252516" y="1418595"/>
                  </a:lnTo>
                  <a:lnTo>
                    <a:pt x="1249655" y="1420181"/>
                  </a:lnTo>
                  <a:lnTo>
                    <a:pt x="1246476" y="1421132"/>
                  </a:lnTo>
                  <a:lnTo>
                    <a:pt x="1243616" y="1421766"/>
                  </a:lnTo>
                  <a:lnTo>
                    <a:pt x="1240437" y="1422400"/>
                  </a:lnTo>
                  <a:lnTo>
                    <a:pt x="1236940" y="1422400"/>
                  </a:lnTo>
                  <a:lnTo>
                    <a:pt x="1031278" y="1422400"/>
                  </a:lnTo>
                  <a:lnTo>
                    <a:pt x="1027781" y="1422400"/>
                  </a:lnTo>
                  <a:lnTo>
                    <a:pt x="1024602" y="1421766"/>
                  </a:lnTo>
                  <a:lnTo>
                    <a:pt x="1021424" y="1421132"/>
                  </a:lnTo>
                  <a:lnTo>
                    <a:pt x="1018245" y="1420181"/>
                  </a:lnTo>
                  <a:lnTo>
                    <a:pt x="1015384" y="1418595"/>
                  </a:lnTo>
                  <a:lnTo>
                    <a:pt x="1012841" y="1417010"/>
                  </a:lnTo>
                  <a:lnTo>
                    <a:pt x="1010298" y="1415108"/>
                  </a:lnTo>
                  <a:lnTo>
                    <a:pt x="1007755" y="1413206"/>
                  </a:lnTo>
                  <a:lnTo>
                    <a:pt x="1005848" y="1410669"/>
                  </a:lnTo>
                  <a:lnTo>
                    <a:pt x="1003941" y="1408133"/>
                  </a:lnTo>
                  <a:lnTo>
                    <a:pt x="1002351" y="1405279"/>
                  </a:lnTo>
                  <a:lnTo>
                    <a:pt x="1000762" y="1402743"/>
                  </a:lnTo>
                  <a:lnTo>
                    <a:pt x="999808" y="1399572"/>
                  </a:lnTo>
                  <a:lnTo>
                    <a:pt x="999173" y="1396402"/>
                  </a:lnTo>
                  <a:lnTo>
                    <a:pt x="998537" y="1393231"/>
                  </a:lnTo>
                  <a:lnTo>
                    <a:pt x="998537" y="1389744"/>
                  </a:lnTo>
                  <a:lnTo>
                    <a:pt x="998537" y="782273"/>
                  </a:lnTo>
                  <a:lnTo>
                    <a:pt x="998537" y="778786"/>
                  </a:lnTo>
                  <a:lnTo>
                    <a:pt x="999173" y="775615"/>
                  </a:lnTo>
                  <a:lnTo>
                    <a:pt x="999808" y="772445"/>
                  </a:lnTo>
                  <a:lnTo>
                    <a:pt x="1000762" y="769274"/>
                  </a:lnTo>
                  <a:lnTo>
                    <a:pt x="1002351" y="766421"/>
                  </a:lnTo>
                  <a:lnTo>
                    <a:pt x="1003941" y="763567"/>
                  </a:lnTo>
                  <a:lnTo>
                    <a:pt x="1005848" y="761348"/>
                  </a:lnTo>
                  <a:lnTo>
                    <a:pt x="1007755" y="758812"/>
                  </a:lnTo>
                  <a:lnTo>
                    <a:pt x="1010298" y="756592"/>
                  </a:lnTo>
                  <a:lnTo>
                    <a:pt x="1012841" y="755007"/>
                  </a:lnTo>
                  <a:lnTo>
                    <a:pt x="1015384" y="753105"/>
                  </a:lnTo>
                  <a:lnTo>
                    <a:pt x="1018245" y="751837"/>
                  </a:lnTo>
                  <a:lnTo>
                    <a:pt x="1021424" y="750885"/>
                  </a:lnTo>
                  <a:lnTo>
                    <a:pt x="1024602" y="750251"/>
                  </a:lnTo>
                  <a:lnTo>
                    <a:pt x="1027781" y="749300"/>
                  </a:lnTo>
                  <a:close/>
                  <a:moveTo>
                    <a:pt x="2147065" y="665163"/>
                  </a:moveTo>
                  <a:lnTo>
                    <a:pt x="2154052" y="665163"/>
                  </a:lnTo>
                  <a:lnTo>
                    <a:pt x="2161038" y="665163"/>
                  </a:lnTo>
                  <a:lnTo>
                    <a:pt x="2168025" y="665798"/>
                  </a:lnTo>
                  <a:lnTo>
                    <a:pt x="2175011" y="666432"/>
                  </a:lnTo>
                  <a:lnTo>
                    <a:pt x="2181680" y="667702"/>
                  </a:lnTo>
                  <a:lnTo>
                    <a:pt x="2188349" y="669288"/>
                  </a:lnTo>
                  <a:lnTo>
                    <a:pt x="2194700" y="670875"/>
                  </a:lnTo>
                  <a:lnTo>
                    <a:pt x="2201369" y="673413"/>
                  </a:lnTo>
                  <a:lnTo>
                    <a:pt x="2207085" y="675952"/>
                  </a:lnTo>
                  <a:lnTo>
                    <a:pt x="2213437" y="678173"/>
                  </a:lnTo>
                  <a:lnTo>
                    <a:pt x="2219471" y="681346"/>
                  </a:lnTo>
                  <a:lnTo>
                    <a:pt x="2224869" y="684519"/>
                  </a:lnTo>
                  <a:lnTo>
                    <a:pt x="2230585" y="688327"/>
                  </a:lnTo>
                  <a:lnTo>
                    <a:pt x="2235666" y="692135"/>
                  </a:lnTo>
                  <a:lnTo>
                    <a:pt x="2241065" y="695943"/>
                  </a:lnTo>
                  <a:lnTo>
                    <a:pt x="2245829" y="700702"/>
                  </a:lnTo>
                  <a:lnTo>
                    <a:pt x="2250910" y="704828"/>
                  </a:lnTo>
                  <a:lnTo>
                    <a:pt x="2255356" y="709587"/>
                  </a:lnTo>
                  <a:lnTo>
                    <a:pt x="2259484" y="714347"/>
                  </a:lnTo>
                  <a:lnTo>
                    <a:pt x="2263612" y="719741"/>
                  </a:lnTo>
                  <a:lnTo>
                    <a:pt x="2267423" y="724819"/>
                  </a:lnTo>
                  <a:lnTo>
                    <a:pt x="2270916" y="730530"/>
                  </a:lnTo>
                  <a:lnTo>
                    <a:pt x="2274092" y="736559"/>
                  </a:lnTo>
                  <a:lnTo>
                    <a:pt x="2277268" y="742271"/>
                  </a:lnTo>
                  <a:lnTo>
                    <a:pt x="2280126" y="748300"/>
                  </a:lnTo>
                  <a:lnTo>
                    <a:pt x="2282666" y="754646"/>
                  </a:lnTo>
                  <a:lnTo>
                    <a:pt x="2284572" y="760992"/>
                  </a:lnTo>
                  <a:lnTo>
                    <a:pt x="2286477" y="767021"/>
                  </a:lnTo>
                  <a:lnTo>
                    <a:pt x="2287747" y="773685"/>
                  </a:lnTo>
                  <a:lnTo>
                    <a:pt x="2289018" y="780349"/>
                  </a:lnTo>
                  <a:lnTo>
                    <a:pt x="2289970" y="787330"/>
                  </a:lnTo>
                  <a:lnTo>
                    <a:pt x="2290605" y="794311"/>
                  </a:lnTo>
                  <a:lnTo>
                    <a:pt x="2290605" y="801292"/>
                  </a:lnTo>
                  <a:lnTo>
                    <a:pt x="2290605" y="1286150"/>
                  </a:lnTo>
                  <a:lnTo>
                    <a:pt x="2884137" y="1353738"/>
                  </a:lnTo>
                  <a:lnTo>
                    <a:pt x="2890488" y="1354055"/>
                  </a:lnTo>
                  <a:lnTo>
                    <a:pt x="2898110" y="1354372"/>
                  </a:lnTo>
                  <a:lnTo>
                    <a:pt x="2905732" y="1355007"/>
                  </a:lnTo>
                  <a:lnTo>
                    <a:pt x="2913353" y="1355642"/>
                  </a:lnTo>
                  <a:lnTo>
                    <a:pt x="2920657" y="1357228"/>
                  </a:lnTo>
                  <a:lnTo>
                    <a:pt x="2927644" y="1358815"/>
                  </a:lnTo>
                  <a:lnTo>
                    <a:pt x="2934948" y="1361036"/>
                  </a:lnTo>
                  <a:lnTo>
                    <a:pt x="2941934" y="1362940"/>
                  </a:lnTo>
                  <a:lnTo>
                    <a:pt x="2948603" y="1365796"/>
                  </a:lnTo>
                  <a:lnTo>
                    <a:pt x="2955272" y="1368969"/>
                  </a:lnTo>
                  <a:lnTo>
                    <a:pt x="2961941" y="1372142"/>
                  </a:lnTo>
                  <a:lnTo>
                    <a:pt x="2968292" y="1375633"/>
                  </a:lnTo>
                  <a:lnTo>
                    <a:pt x="2974008" y="1379758"/>
                  </a:lnTo>
                  <a:lnTo>
                    <a:pt x="2980042" y="1383883"/>
                  </a:lnTo>
                  <a:lnTo>
                    <a:pt x="2985758" y="1388008"/>
                  </a:lnTo>
                  <a:lnTo>
                    <a:pt x="2990839" y="1393085"/>
                  </a:lnTo>
                  <a:lnTo>
                    <a:pt x="2996238" y="1397845"/>
                  </a:lnTo>
                  <a:lnTo>
                    <a:pt x="3001319" y="1403239"/>
                  </a:lnTo>
                  <a:lnTo>
                    <a:pt x="3005765" y="1408316"/>
                  </a:lnTo>
                  <a:lnTo>
                    <a:pt x="3010529" y="1414345"/>
                  </a:lnTo>
                  <a:lnTo>
                    <a:pt x="3014657" y="1419739"/>
                  </a:lnTo>
                  <a:lnTo>
                    <a:pt x="3018468" y="1426086"/>
                  </a:lnTo>
                  <a:lnTo>
                    <a:pt x="3021961" y="1432432"/>
                  </a:lnTo>
                  <a:lnTo>
                    <a:pt x="3025454" y="1438778"/>
                  </a:lnTo>
                  <a:lnTo>
                    <a:pt x="3028312" y="1445125"/>
                  </a:lnTo>
                  <a:lnTo>
                    <a:pt x="3030853" y="1452106"/>
                  </a:lnTo>
                  <a:lnTo>
                    <a:pt x="3033393" y="1459087"/>
                  </a:lnTo>
                  <a:lnTo>
                    <a:pt x="3035616" y="1466067"/>
                  </a:lnTo>
                  <a:lnTo>
                    <a:pt x="3036887" y="1473366"/>
                  </a:lnTo>
                  <a:lnTo>
                    <a:pt x="3038474" y="1480664"/>
                  </a:lnTo>
                  <a:lnTo>
                    <a:pt x="3039427" y="1488280"/>
                  </a:lnTo>
                  <a:lnTo>
                    <a:pt x="3040062" y="1495895"/>
                  </a:lnTo>
                  <a:lnTo>
                    <a:pt x="3040062" y="1503511"/>
                  </a:lnTo>
                  <a:lnTo>
                    <a:pt x="3040062" y="2154008"/>
                  </a:lnTo>
                  <a:lnTo>
                    <a:pt x="3040062" y="2161623"/>
                  </a:lnTo>
                  <a:lnTo>
                    <a:pt x="3039427" y="2169556"/>
                  </a:lnTo>
                  <a:lnTo>
                    <a:pt x="3038474" y="2177172"/>
                  </a:lnTo>
                  <a:lnTo>
                    <a:pt x="3036887" y="2184470"/>
                  </a:lnTo>
                  <a:lnTo>
                    <a:pt x="3035616" y="2191451"/>
                  </a:lnTo>
                  <a:lnTo>
                    <a:pt x="3033393" y="2198749"/>
                  </a:lnTo>
                  <a:lnTo>
                    <a:pt x="3030853" y="2205730"/>
                  </a:lnTo>
                  <a:lnTo>
                    <a:pt x="3028312" y="2212394"/>
                  </a:lnTo>
                  <a:lnTo>
                    <a:pt x="3025454" y="2219057"/>
                  </a:lnTo>
                  <a:lnTo>
                    <a:pt x="3021961" y="2225404"/>
                  </a:lnTo>
                  <a:lnTo>
                    <a:pt x="3018468" y="2231433"/>
                  </a:lnTo>
                  <a:lnTo>
                    <a:pt x="3014657" y="2237779"/>
                  </a:lnTo>
                  <a:lnTo>
                    <a:pt x="3010529" y="2243808"/>
                  </a:lnTo>
                  <a:lnTo>
                    <a:pt x="3005765" y="2249202"/>
                  </a:lnTo>
                  <a:lnTo>
                    <a:pt x="3001319" y="2254597"/>
                  </a:lnTo>
                  <a:lnTo>
                    <a:pt x="2996238" y="2259674"/>
                  </a:lnTo>
                  <a:lnTo>
                    <a:pt x="2990839" y="2264433"/>
                  </a:lnTo>
                  <a:lnTo>
                    <a:pt x="2985758" y="2269510"/>
                  </a:lnTo>
                  <a:lnTo>
                    <a:pt x="2980042" y="2273953"/>
                  </a:lnTo>
                  <a:lnTo>
                    <a:pt x="2974008" y="2278078"/>
                  </a:lnTo>
                  <a:lnTo>
                    <a:pt x="2968292" y="2281886"/>
                  </a:lnTo>
                  <a:lnTo>
                    <a:pt x="2961941" y="2285376"/>
                  </a:lnTo>
                  <a:lnTo>
                    <a:pt x="2955272" y="2288867"/>
                  </a:lnTo>
                  <a:lnTo>
                    <a:pt x="2948603" y="2291723"/>
                  </a:lnTo>
                  <a:lnTo>
                    <a:pt x="2941934" y="2294578"/>
                  </a:lnTo>
                  <a:lnTo>
                    <a:pt x="2934948" y="2297117"/>
                  </a:lnTo>
                  <a:lnTo>
                    <a:pt x="2927644" y="2298703"/>
                  </a:lnTo>
                  <a:lnTo>
                    <a:pt x="2920657" y="2300607"/>
                  </a:lnTo>
                  <a:lnTo>
                    <a:pt x="2913353" y="2301877"/>
                  </a:lnTo>
                  <a:lnTo>
                    <a:pt x="2905732" y="2302829"/>
                  </a:lnTo>
                  <a:lnTo>
                    <a:pt x="2898110" y="2303146"/>
                  </a:lnTo>
                  <a:lnTo>
                    <a:pt x="2890488" y="2303463"/>
                  </a:lnTo>
                  <a:lnTo>
                    <a:pt x="2177552" y="2303463"/>
                  </a:lnTo>
                  <a:lnTo>
                    <a:pt x="2173423" y="2303146"/>
                  </a:lnTo>
                  <a:lnTo>
                    <a:pt x="2171200" y="2303146"/>
                  </a:lnTo>
                  <a:lnTo>
                    <a:pt x="2169613" y="2303146"/>
                  </a:lnTo>
                  <a:lnTo>
                    <a:pt x="2162944" y="2303146"/>
                  </a:lnTo>
                  <a:lnTo>
                    <a:pt x="2156275" y="2303146"/>
                  </a:lnTo>
                  <a:lnTo>
                    <a:pt x="2149924" y="2302511"/>
                  </a:lnTo>
                  <a:lnTo>
                    <a:pt x="2143572" y="2301559"/>
                  </a:lnTo>
                  <a:lnTo>
                    <a:pt x="2137538" y="2300607"/>
                  </a:lnTo>
                  <a:lnTo>
                    <a:pt x="2131187" y="2298703"/>
                  </a:lnTo>
                  <a:lnTo>
                    <a:pt x="2125153" y="2297117"/>
                  </a:lnTo>
                  <a:lnTo>
                    <a:pt x="2119437" y="2294896"/>
                  </a:lnTo>
                  <a:lnTo>
                    <a:pt x="2113403" y="2292040"/>
                  </a:lnTo>
                  <a:lnTo>
                    <a:pt x="2107370" y="2289501"/>
                  </a:lnTo>
                  <a:lnTo>
                    <a:pt x="2101971" y="2286645"/>
                  </a:lnTo>
                  <a:lnTo>
                    <a:pt x="2096572" y="2283155"/>
                  </a:lnTo>
                  <a:lnTo>
                    <a:pt x="2091491" y="2279665"/>
                  </a:lnTo>
                  <a:lnTo>
                    <a:pt x="2086093" y="2275222"/>
                  </a:lnTo>
                  <a:lnTo>
                    <a:pt x="2081329" y="2271097"/>
                  </a:lnTo>
                  <a:lnTo>
                    <a:pt x="2076883" y="2266972"/>
                  </a:lnTo>
                  <a:lnTo>
                    <a:pt x="1560520" y="1751334"/>
                  </a:lnTo>
                  <a:lnTo>
                    <a:pt x="1556074" y="1746574"/>
                  </a:lnTo>
                  <a:lnTo>
                    <a:pt x="1552263" y="1741815"/>
                  </a:lnTo>
                  <a:lnTo>
                    <a:pt x="1548135" y="1737055"/>
                  </a:lnTo>
                  <a:lnTo>
                    <a:pt x="1544642" y="1731661"/>
                  </a:lnTo>
                  <a:lnTo>
                    <a:pt x="1541466" y="1726583"/>
                  </a:lnTo>
                  <a:lnTo>
                    <a:pt x="1538291" y="1720872"/>
                  </a:lnTo>
                  <a:lnTo>
                    <a:pt x="1535432" y="1715477"/>
                  </a:lnTo>
                  <a:lnTo>
                    <a:pt x="1532892" y="1709766"/>
                  </a:lnTo>
                  <a:lnTo>
                    <a:pt x="1530987" y="1704054"/>
                  </a:lnTo>
                  <a:lnTo>
                    <a:pt x="1529081" y="1698342"/>
                  </a:lnTo>
                  <a:lnTo>
                    <a:pt x="1527493" y="1692631"/>
                  </a:lnTo>
                  <a:lnTo>
                    <a:pt x="1526223" y="1686919"/>
                  </a:lnTo>
                  <a:lnTo>
                    <a:pt x="1525270" y="1680890"/>
                  </a:lnTo>
                  <a:lnTo>
                    <a:pt x="1524635" y="1674544"/>
                  </a:lnTo>
                  <a:lnTo>
                    <a:pt x="1524000" y="1668515"/>
                  </a:lnTo>
                  <a:lnTo>
                    <a:pt x="1524000" y="1662803"/>
                  </a:lnTo>
                  <a:lnTo>
                    <a:pt x="1524000" y="1656774"/>
                  </a:lnTo>
                  <a:lnTo>
                    <a:pt x="1524635" y="1650428"/>
                  </a:lnTo>
                  <a:lnTo>
                    <a:pt x="1525270" y="1644716"/>
                  </a:lnTo>
                  <a:lnTo>
                    <a:pt x="1526223" y="1638687"/>
                  </a:lnTo>
                  <a:lnTo>
                    <a:pt x="1527493" y="1632658"/>
                  </a:lnTo>
                  <a:lnTo>
                    <a:pt x="1529081" y="1626946"/>
                  </a:lnTo>
                  <a:lnTo>
                    <a:pt x="1530987" y="1621235"/>
                  </a:lnTo>
                  <a:lnTo>
                    <a:pt x="1532892" y="1615523"/>
                  </a:lnTo>
                  <a:lnTo>
                    <a:pt x="1535432" y="1609811"/>
                  </a:lnTo>
                  <a:lnTo>
                    <a:pt x="1538291" y="1604417"/>
                  </a:lnTo>
                  <a:lnTo>
                    <a:pt x="1541466" y="1599023"/>
                  </a:lnTo>
                  <a:lnTo>
                    <a:pt x="1544642" y="1593628"/>
                  </a:lnTo>
                  <a:lnTo>
                    <a:pt x="1548135" y="1588551"/>
                  </a:lnTo>
                  <a:lnTo>
                    <a:pt x="1552263" y="1583474"/>
                  </a:lnTo>
                  <a:lnTo>
                    <a:pt x="1556074" y="1578714"/>
                  </a:lnTo>
                  <a:lnTo>
                    <a:pt x="1560520" y="1574272"/>
                  </a:lnTo>
                  <a:lnTo>
                    <a:pt x="1564966" y="1569830"/>
                  </a:lnTo>
                  <a:lnTo>
                    <a:pt x="1570047" y="1565705"/>
                  </a:lnTo>
                  <a:lnTo>
                    <a:pt x="1574811" y="1561897"/>
                  </a:lnTo>
                  <a:lnTo>
                    <a:pt x="1579574" y="1558406"/>
                  </a:lnTo>
                  <a:lnTo>
                    <a:pt x="1584973" y="1554916"/>
                  </a:lnTo>
                  <a:lnTo>
                    <a:pt x="1590054" y="1552060"/>
                  </a:lnTo>
                  <a:lnTo>
                    <a:pt x="1595770" y="1549521"/>
                  </a:lnTo>
                  <a:lnTo>
                    <a:pt x="1601486" y="1546666"/>
                  </a:lnTo>
                  <a:lnTo>
                    <a:pt x="1606885" y="1544444"/>
                  </a:lnTo>
                  <a:lnTo>
                    <a:pt x="1612919" y="1542858"/>
                  </a:lnTo>
                  <a:lnTo>
                    <a:pt x="1618635" y="1540954"/>
                  </a:lnTo>
                  <a:lnTo>
                    <a:pt x="1624669" y="1539685"/>
                  </a:lnTo>
                  <a:lnTo>
                    <a:pt x="1630702" y="1538733"/>
                  </a:lnTo>
                  <a:lnTo>
                    <a:pt x="1637054" y="1538098"/>
                  </a:lnTo>
                  <a:lnTo>
                    <a:pt x="1642770" y="1537463"/>
                  </a:lnTo>
                  <a:lnTo>
                    <a:pt x="1649121" y="1537146"/>
                  </a:lnTo>
                  <a:lnTo>
                    <a:pt x="1655473" y="1537463"/>
                  </a:lnTo>
                  <a:lnTo>
                    <a:pt x="1661824" y="1538098"/>
                  </a:lnTo>
                  <a:lnTo>
                    <a:pt x="1667858" y="1538733"/>
                  </a:lnTo>
                  <a:lnTo>
                    <a:pt x="1673891" y="1539685"/>
                  </a:lnTo>
                  <a:lnTo>
                    <a:pt x="1679925" y="1540954"/>
                  </a:lnTo>
                  <a:lnTo>
                    <a:pt x="1685641" y="1542858"/>
                  </a:lnTo>
                  <a:lnTo>
                    <a:pt x="1691675" y="1544444"/>
                  </a:lnTo>
                  <a:lnTo>
                    <a:pt x="1697391" y="1546666"/>
                  </a:lnTo>
                  <a:lnTo>
                    <a:pt x="1702790" y="1549521"/>
                  </a:lnTo>
                  <a:lnTo>
                    <a:pt x="1708506" y="1552060"/>
                  </a:lnTo>
                  <a:lnTo>
                    <a:pt x="1713587" y="1554916"/>
                  </a:lnTo>
                  <a:lnTo>
                    <a:pt x="1718986" y="1558406"/>
                  </a:lnTo>
                  <a:lnTo>
                    <a:pt x="1723749" y="1561897"/>
                  </a:lnTo>
                  <a:lnTo>
                    <a:pt x="1728513" y="1565705"/>
                  </a:lnTo>
                  <a:lnTo>
                    <a:pt x="1733594" y="1569830"/>
                  </a:lnTo>
                  <a:lnTo>
                    <a:pt x="1738040" y="1574272"/>
                  </a:lnTo>
                  <a:lnTo>
                    <a:pt x="2017816" y="1853827"/>
                  </a:lnTo>
                  <a:lnTo>
                    <a:pt x="2017816" y="801292"/>
                  </a:lnTo>
                  <a:lnTo>
                    <a:pt x="2018133" y="794311"/>
                  </a:lnTo>
                  <a:lnTo>
                    <a:pt x="2018451" y="787330"/>
                  </a:lnTo>
                  <a:lnTo>
                    <a:pt x="2019404" y="780349"/>
                  </a:lnTo>
                  <a:lnTo>
                    <a:pt x="2020674" y="773685"/>
                  </a:lnTo>
                  <a:lnTo>
                    <a:pt x="2021944" y="767021"/>
                  </a:lnTo>
                  <a:lnTo>
                    <a:pt x="2024167" y="760992"/>
                  </a:lnTo>
                  <a:lnTo>
                    <a:pt x="2026073" y="754646"/>
                  </a:lnTo>
                  <a:lnTo>
                    <a:pt x="2028613" y="748300"/>
                  </a:lnTo>
                  <a:lnTo>
                    <a:pt x="2031471" y="742271"/>
                  </a:lnTo>
                  <a:lnTo>
                    <a:pt x="2034329" y="736559"/>
                  </a:lnTo>
                  <a:lnTo>
                    <a:pt x="2037823" y="730530"/>
                  </a:lnTo>
                  <a:lnTo>
                    <a:pt x="2040998" y="724819"/>
                  </a:lnTo>
                  <a:lnTo>
                    <a:pt x="2045127" y="719741"/>
                  </a:lnTo>
                  <a:lnTo>
                    <a:pt x="2048937" y="714347"/>
                  </a:lnTo>
                  <a:lnTo>
                    <a:pt x="2053383" y="709587"/>
                  </a:lnTo>
                  <a:lnTo>
                    <a:pt x="2057829" y="704828"/>
                  </a:lnTo>
                  <a:lnTo>
                    <a:pt x="2062275" y="700702"/>
                  </a:lnTo>
                  <a:lnTo>
                    <a:pt x="2067674" y="695943"/>
                  </a:lnTo>
                  <a:lnTo>
                    <a:pt x="2072437" y="692135"/>
                  </a:lnTo>
                  <a:lnTo>
                    <a:pt x="2078154" y="688327"/>
                  </a:lnTo>
                  <a:lnTo>
                    <a:pt x="2083552" y="684519"/>
                  </a:lnTo>
                  <a:lnTo>
                    <a:pt x="2089268" y="681346"/>
                  </a:lnTo>
                  <a:lnTo>
                    <a:pt x="2095302" y="678173"/>
                  </a:lnTo>
                  <a:lnTo>
                    <a:pt x="2101018" y="675952"/>
                  </a:lnTo>
                  <a:lnTo>
                    <a:pt x="2107370" y="673413"/>
                  </a:lnTo>
                  <a:lnTo>
                    <a:pt x="2113721" y="670875"/>
                  </a:lnTo>
                  <a:lnTo>
                    <a:pt x="2120390" y="669288"/>
                  </a:lnTo>
                  <a:lnTo>
                    <a:pt x="2127059" y="667702"/>
                  </a:lnTo>
                  <a:lnTo>
                    <a:pt x="2133728" y="666432"/>
                  </a:lnTo>
                  <a:lnTo>
                    <a:pt x="2140079" y="665798"/>
                  </a:lnTo>
                  <a:lnTo>
                    <a:pt x="2147065" y="665163"/>
                  </a:lnTo>
                  <a:close/>
                  <a:moveTo>
                    <a:pt x="1426690" y="484188"/>
                  </a:moveTo>
                  <a:lnTo>
                    <a:pt x="1631151" y="484188"/>
                  </a:lnTo>
                  <a:lnTo>
                    <a:pt x="1634627" y="484505"/>
                  </a:lnTo>
                  <a:lnTo>
                    <a:pt x="1637787" y="484822"/>
                  </a:lnTo>
                  <a:lnTo>
                    <a:pt x="1640947" y="485773"/>
                  </a:lnTo>
                  <a:lnTo>
                    <a:pt x="1644107" y="486725"/>
                  </a:lnTo>
                  <a:lnTo>
                    <a:pt x="1646635" y="488310"/>
                  </a:lnTo>
                  <a:lnTo>
                    <a:pt x="1649479" y="489895"/>
                  </a:lnTo>
                  <a:lnTo>
                    <a:pt x="1652008" y="491798"/>
                  </a:lnTo>
                  <a:lnTo>
                    <a:pt x="1654536" y="493700"/>
                  </a:lnTo>
                  <a:lnTo>
                    <a:pt x="1656432" y="496237"/>
                  </a:lnTo>
                  <a:lnTo>
                    <a:pt x="1658328" y="498773"/>
                  </a:lnTo>
                  <a:lnTo>
                    <a:pt x="1659908" y="501310"/>
                  </a:lnTo>
                  <a:lnTo>
                    <a:pt x="1661488" y="504164"/>
                  </a:lnTo>
                  <a:lnTo>
                    <a:pt x="1662436" y="507334"/>
                  </a:lnTo>
                  <a:lnTo>
                    <a:pt x="1663068" y="510505"/>
                  </a:lnTo>
                  <a:lnTo>
                    <a:pt x="1663700" y="513676"/>
                  </a:lnTo>
                  <a:lnTo>
                    <a:pt x="1663700" y="517164"/>
                  </a:lnTo>
                  <a:lnTo>
                    <a:pt x="1663700" y="1389743"/>
                  </a:lnTo>
                  <a:lnTo>
                    <a:pt x="1663700" y="1393231"/>
                  </a:lnTo>
                  <a:lnTo>
                    <a:pt x="1663068" y="1396401"/>
                  </a:lnTo>
                  <a:lnTo>
                    <a:pt x="1662436" y="1399572"/>
                  </a:lnTo>
                  <a:lnTo>
                    <a:pt x="1661488" y="1402743"/>
                  </a:lnTo>
                  <a:lnTo>
                    <a:pt x="1659908" y="1405279"/>
                  </a:lnTo>
                  <a:lnTo>
                    <a:pt x="1658328" y="1408133"/>
                  </a:lnTo>
                  <a:lnTo>
                    <a:pt x="1656432" y="1410669"/>
                  </a:lnTo>
                  <a:lnTo>
                    <a:pt x="1654536" y="1413206"/>
                  </a:lnTo>
                  <a:lnTo>
                    <a:pt x="1652008" y="1415108"/>
                  </a:lnTo>
                  <a:lnTo>
                    <a:pt x="1649479" y="1417011"/>
                  </a:lnTo>
                  <a:lnTo>
                    <a:pt x="1646635" y="1418596"/>
                  </a:lnTo>
                  <a:lnTo>
                    <a:pt x="1644107" y="1420182"/>
                  </a:lnTo>
                  <a:lnTo>
                    <a:pt x="1640947" y="1421133"/>
                  </a:lnTo>
                  <a:lnTo>
                    <a:pt x="1637787" y="1421767"/>
                  </a:lnTo>
                  <a:lnTo>
                    <a:pt x="1634627" y="1422401"/>
                  </a:lnTo>
                  <a:lnTo>
                    <a:pt x="1631151" y="1422401"/>
                  </a:lnTo>
                  <a:lnTo>
                    <a:pt x="1426690" y="1422401"/>
                  </a:lnTo>
                  <a:lnTo>
                    <a:pt x="1423214" y="1422401"/>
                  </a:lnTo>
                  <a:lnTo>
                    <a:pt x="1420054" y="1421767"/>
                  </a:lnTo>
                  <a:lnTo>
                    <a:pt x="1416894" y="1421133"/>
                  </a:lnTo>
                  <a:lnTo>
                    <a:pt x="1413734" y="1420182"/>
                  </a:lnTo>
                  <a:lnTo>
                    <a:pt x="1411206" y="1418596"/>
                  </a:lnTo>
                  <a:lnTo>
                    <a:pt x="1408362" y="1417011"/>
                  </a:lnTo>
                  <a:lnTo>
                    <a:pt x="1405834" y="1415108"/>
                  </a:lnTo>
                  <a:lnTo>
                    <a:pt x="1403622" y="1413206"/>
                  </a:lnTo>
                  <a:lnTo>
                    <a:pt x="1401409" y="1410669"/>
                  </a:lnTo>
                  <a:lnTo>
                    <a:pt x="1399513" y="1408133"/>
                  </a:lnTo>
                  <a:lnTo>
                    <a:pt x="1397933" y="1405279"/>
                  </a:lnTo>
                  <a:lnTo>
                    <a:pt x="1396669" y="1402743"/>
                  </a:lnTo>
                  <a:lnTo>
                    <a:pt x="1395405" y="1399572"/>
                  </a:lnTo>
                  <a:lnTo>
                    <a:pt x="1394457" y="1396401"/>
                  </a:lnTo>
                  <a:lnTo>
                    <a:pt x="1394141" y="1393231"/>
                  </a:lnTo>
                  <a:lnTo>
                    <a:pt x="1393825" y="1389743"/>
                  </a:lnTo>
                  <a:lnTo>
                    <a:pt x="1393825" y="517164"/>
                  </a:lnTo>
                  <a:lnTo>
                    <a:pt x="1394141" y="513676"/>
                  </a:lnTo>
                  <a:lnTo>
                    <a:pt x="1394457" y="510505"/>
                  </a:lnTo>
                  <a:lnTo>
                    <a:pt x="1395405" y="507334"/>
                  </a:lnTo>
                  <a:lnTo>
                    <a:pt x="1396669" y="504164"/>
                  </a:lnTo>
                  <a:lnTo>
                    <a:pt x="1397933" y="501310"/>
                  </a:lnTo>
                  <a:lnTo>
                    <a:pt x="1399513" y="498773"/>
                  </a:lnTo>
                  <a:lnTo>
                    <a:pt x="1401409" y="496237"/>
                  </a:lnTo>
                  <a:lnTo>
                    <a:pt x="1403622" y="493700"/>
                  </a:lnTo>
                  <a:lnTo>
                    <a:pt x="1405834" y="491798"/>
                  </a:lnTo>
                  <a:lnTo>
                    <a:pt x="1408362" y="489895"/>
                  </a:lnTo>
                  <a:lnTo>
                    <a:pt x="1411206" y="488310"/>
                  </a:lnTo>
                  <a:lnTo>
                    <a:pt x="1413734" y="486725"/>
                  </a:lnTo>
                  <a:lnTo>
                    <a:pt x="1416894" y="485773"/>
                  </a:lnTo>
                  <a:lnTo>
                    <a:pt x="1420054" y="484822"/>
                  </a:lnTo>
                  <a:lnTo>
                    <a:pt x="1423214" y="484505"/>
                  </a:lnTo>
                  <a:lnTo>
                    <a:pt x="1426690" y="484188"/>
                  </a:lnTo>
                  <a:close/>
                  <a:moveTo>
                    <a:pt x="183794" y="0"/>
                  </a:moveTo>
                  <a:lnTo>
                    <a:pt x="193952" y="0"/>
                  </a:lnTo>
                  <a:lnTo>
                    <a:pt x="2827060" y="0"/>
                  </a:lnTo>
                  <a:lnTo>
                    <a:pt x="2837218" y="0"/>
                  </a:lnTo>
                  <a:lnTo>
                    <a:pt x="2847059" y="952"/>
                  </a:lnTo>
                  <a:lnTo>
                    <a:pt x="2856582" y="2539"/>
                  </a:lnTo>
                  <a:lnTo>
                    <a:pt x="2866105" y="4443"/>
                  </a:lnTo>
                  <a:lnTo>
                    <a:pt x="2875628" y="6982"/>
                  </a:lnTo>
                  <a:lnTo>
                    <a:pt x="2884516" y="10156"/>
                  </a:lnTo>
                  <a:lnTo>
                    <a:pt x="2893721" y="13964"/>
                  </a:lnTo>
                  <a:lnTo>
                    <a:pt x="2902292" y="17773"/>
                  </a:lnTo>
                  <a:lnTo>
                    <a:pt x="2911180" y="22851"/>
                  </a:lnTo>
                  <a:lnTo>
                    <a:pt x="2919433" y="27611"/>
                  </a:lnTo>
                  <a:lnTo>
                    <a:pt x="2927369" y="33324"/>
                  </a:lnTo>
                  <a:lnTo>
                    <a:pt x="2935623" y="39036"/>
                  </a:lnTo>
                  <a:lnTo>
                    <a:pt x="2942924" y="45384"/>
                  </a:lnTo>
                  <a:lnTo>
                    <a:pt x="2950225" y="52366"/>
                  </a:lnTo>
                  <a:lnTo>
                    <a:pt x="2957525" y="59665"/>
                  </a:lnTo>
                  <a:lnTo>
                    <a:pt x="2964192" y="67282"/>
                  </a:lnTo>
                  <a:lnTo>
                    <a:pt x="2970540" y="74899"/>
                  </a:lnTo>
                  <a:lnTo>
                    <a:pt x="2976571" y="83468"/>
                  </a:lnTo>
                  <a:lnTo>
                    <a:pt x="2982285" y="92037"/>
                  </a:lnTo>
                  <a:lnTo>
                    <a:pt x="2987682" y="101240"/>
                  </a:lnTo>
                  <a:lnTo>
                    <a:pt x="2992761" y="110444"/>
                  </a:lnTo>
                  <a:lnTo>
                    <a:pt x="2997522" y="119965"/>
                  </a:lnTo>
                  <a:lnTo>
                    <a:pt x="3001649" y="130121"/>
                  </a:lnTo>
                  <a:lnTo>
                    <a:pt x="3005458" y="140276"/>
                  </a:lnTo>
                  <a:lnTo>
                    <a:pt x="3008950" y="150749"/>
                  </a:lnTo>
                  <a:lnTo>
                    <a:pt x="3012124" y="161540"/>
                  </a:lnTo>
                  <a:lnTo>
                    <a:pt x="3014663" y="172330"/>
                  </a:lnTo>
                  <a:lnTo>
                    <a:pt x="3016885" y="183438"/>
                  </a:lnTo>
                  <a:lnTo>
                    <a:pt x="3018473" y="194546"/>
                  </a:lnTo>
                  <a:lnTo>
                    <a:pt x="3019742" y="205971"/>
                  </a:lnTo>
                  <a:lnTo>
                    <a:pt x="3020695" y="218031"/>
                  </a:lnTo>
                  <a:lnTo>
                    <a:pt x="3021012" y="229774"/>
                  </a:lnTo>
                  <a:lnTo>
                    <a:pt x="3021012" y="1276768"/>
                  </a:lnTo>
                  <a:lnTo>
                    <a:pt x="3013711" y="1272642"/>
                  </a:lnTo>
                  <a:lnTo>
                    <a:pt x="3006410" y="1268833"/>
                  </a:lnTo>
                  <a:lnTo>
                    <a:pt x="2999109" y="1265342"/>
                  </a:lnTo>
                  <a:lnTo>
                    <a:pt x="2991808" y="1262169"/>
                  </a:lnTo>
                  <a:lnTo>
                    <a:pt x="2983872" y="1258995"/>
                  </a:lnTo>
                  <a:lnTo>
                    <a:pt x="2976254" y="1256139"/>
                  </a:lnTo>
                  <a:lnTo>
                    <a:pt x="2968318" y="1253282"/>
                  </a:lnTo>
                  <a:lnTo>
                    <a:pt x="2960382" y="1251061"/>
                  </a:lnTo>
                  <a:lnTo>
                    <a:pt x="2952129" y="1248839"/>
                  </a:lnTo>
                  <a:lnTo>
                    <a:pt x="2944193" y="1247252"/>
                  </a:lnTo>
                  <a:lnTo>
                    <a:pt x="2935940" y="1245348"/>
                  </a:lnTo>
                  <a:lnTo>
                    <a:pt x="2927369" y="1244079"/>
                  </a:lnTo>
                  <a:lnTo>
                    <a:pt x="2919116" y="1242809"/>
                  </a:lnTo>
                  <a:lnTo>
                    <a:pt x="2910863" y="1242175"/>
                  </a:lnTo>
                  <a:lnTo>
                    <a:pt x="2901975" y="1241540"/>
                  </a:lnTo>
                  <a:lnTo>
                    <a:pt x="2893404" y="1241540"/>
                  </a:lnTo>
                  <a:lnTo>
                    <a:pt x="2646123" y="1213294"/>
                  </a:lnTo>
                  <a:lnTo>
                    <a:pt x="2646123" y="313876"/>
                  </a:lnTo>
                  <a:lnTo>
                    <a:pt x="374889" y="313876"/>
                  </a:lnTo>
                  <a:lnTo>
                    <a:pt x="374889" y="1959424"/>
                  </a:lnTo>
                  <a:lnTo>
                    <a:pt x="1610021" y="1959424"/>
                  </a:lnTo>
                  <a:lnTo>
                    <a:pt x="1923646" y="2273300"/>
                  </a:lnTo>
                  <a:lnTo>
                    <a:pt x="193952" y="2273300"/>
                  </a:lnTo>
                  <a:lnTo>
                    <a:pt x="183794" y="2273300"/>
                  </a:lnTo>
                  <a:lnTo>
                    <a:pt x="173953" y="2272348"/>
                  </a:lnTo>
                  <a:lnTo>
                    <a:pt x="164113" y="2270761"/>
                  </a:lnTo>
                  <a:lnTo>
                    <a:pt x="154908" y="2268857"/>
                  </a:lnTo>
                  <a:lnTo>
                    <a:pt x="145385" y="2266318"/>
                  </a:lnTo>
                  <a:lnTo>
                    <a:pt x="136496" y="2263144"/>
                  </a:lnTo>
                  <a:lnTo>
                    <a:pt x="127291" y="2259336"/>
                  </a:lnTo>
                  <a:lnTo>
                    <a:pt x="118720" y="2255528"/>
                  </a:lnTo>
                  <a:lnTo>
                    <a:pt x="109832" y="2250450"/>
                  </a:lnTo>
                  <a:lnTo>
                    <a:pt x="101579" y="2245689"/>
                  </a:lnTo>
                  <a:lnTo>
                    <a:pt x="93326" y="2240294"/>
                  </a:lnTo>
                  <a:lnTo>
                    <a:pt x="85390" y="2234264"/>
                  </a:lnTo>
                  <a:lnTo>
                    <a:pt x="77771" y="2227917"/>
                  </a:lnTo>
                  <a:lnTo>
                    <a:pt x="70470" y="2220935"/>
                  </a:lnTo>
                  <a:lnTo>
                    <a:pt x="63487" y="2213635"/>
                  </a:lnTo>
                  <a:lnTo>
                    <a:pt x="56821" y="2206018"/>
                  </a:lnTo>
                  <a:lnTo>
                    <a:pt x="50472" y="2198402"/>
                  </a:lnTo>
                  <a:lnTo>
                    <a:pt x="44441" y="2189833"/>
                  </a:lnTo>
                  <a:lnTo>
                    <a:pt x="38727" y="2181264"/>
                  </a:lnTo>
                  <a:lnTo>
                    <a:pt x="33013" y="2172060"/>
                  </a:lnTo>
                  <a:lnTo>
                    <a:pt x="28252" y="2162856"/>
                  </a:lnTo>
                  <a:lnTo>
                    <a:pt x="23490" y="2153335"/>
                  </a:lnTo>
                  <a:lnTo>
                    <a:pt x="19364" y="2143180"/>
                  </a:lnTo>
                  <a:lnTo>
                    <a:pt x="15237" y="2133024"/>
                  </a:lnTo>
                  <a:lnTo>
                    <a:pt x="11745" y="2122551"/>
                  </a:lnTo>
                  <a:lnTo>
                    <a:pt x="8888" y="2112078"/>
                  </a:lnTo>
                  <a:lnTo>
                    <a:pt x="6349" y="2100970"/>
                  </a:lnTo>
                  <a:lnTo>
                    <a:pt x="3809" y="2089862"/>
                  </a:lnTo>
                  <a:lnTo>
                    <a:pt x="2540" y="2078754"/>
                  </a:lnTo>
                  <a:lnTo>
                    <a:pt x="952" y="2067329"/>
                  </a:lnTo>
                  <a:lnTo>
                    <a:pt x="318" y="2055269"/>
                  </a:lnTo>
                  <a:lnTo>
                    <a:pt x="0" y="2043844"/>
                  </a:lnTo>
                  <a:lnTo>
                    <a:pt x="0" y="229774"/>
                  </a:lnTo>
                  <a:lnTo>
                    <a:pt x="318" y="218031"/>
                  </a:lnTo>
                  <a:lnTo>
                    <a:pt x="952" y="205971"/>
                  </a:lnTo>
                  <a:lnTo>
                    <a:pt x="2540" y="194546"/>
                  </a:lnTo>
                  <a:lnTo>
                    <a:pt x="3809" y="183438"/>
                  </a:lnTo>
                  <a:lnTo>
                    <a:pt x="6349" y="172330"/>
                  </a:lnTo>
                  <a:lnTo>
                    <a:pt x="8888" y="161540"/>
                  </a:lnTo>
                  <a:lnTo>
                    <a:pt x="11745" y="150749"/>
                  </a:lnTo>
                  <a:lnTo>
                    <a:pt x="15237" y="140276"/>
                  </a:lnTo>
                  <a:lnTo>
                    <a:pt x="19364" y="130121"/>
                  </a:lnTo>
                  <a:lnTo>
                    <a:pt x="23490" y="119965"/>
                  </a:lnTo>
                  <a:lnTo>
                    <a:pt x="28252" y="110444"/>
                  </a:lnTo>
                  <a:lnTo>
                    <a:pt x="33013" y="101240"/>
                  </a:lnTo>
                  <a:lnTo>
                    <a:pt x="38727" y="92037"/>
                  </a:lnTo>
                  <a:lnTo>
                    <a:pt x="44441" y="83468"/>
                  </a:lnTo>
                  <a:lnTo>
                    <a:pt x="50472" y="74899"/>
                  </a:lnTo>
                  <a:lnTo>
                    <a:pt x="56821" y="67282"/>
                  </a:lnTo>
                  <a:lnTo>
                    <a:pt x="63487" y="59665"/>
                  </a:lnTo>
                  <a:lnTo>
                    <a:pt x="70470" y="52366"/>
                  </a:lnTo>
                  <a:lnTo>
                    <a:pt x="77771" y="45384"/>
                  </a:lnTo>
                  <a:lnTo>
                    <a:pt x="85390" y="39036"/>
                  </a:lnTo>
                  <a:lnTo>
                    <a:pt x="93326" y="33324"/>
                  </a:lnTo>
                  <a:lnTo>
                    <a:pt x="101579" y="27611"/>
                  </a:lnTo>
                  <a:lnTo>
                    <a:pt x="109832" y="22851"/>
                  </a:lnTo>
                  <a:lnTo>
                    <a:pt x="118720" y="17773"/>
                  </a:lnTo>
                  <a:lnTo>
                    <a:pt x="127291" y="13964"/>
                  </a:lnTo>
                  <a:lnTo>
                    <a:pt x="136496" y="10156"/>
                  </a:lnTo>
                  <a:lnTo>
                    <a:pt x="145385" y="6982"/>
                  </a:lnTo>
                  <a:lnTo>
                    <a:pt x="154908" y="4443"/>
                  </a:lnTo>
                  <a:lnTo>
                    <a:pt x="164113" y="2539"/>
                  </a:lnTo>
                  <a:lnTo>
                    <a:pt x="173953" y="952"/>
                  </a:lnTo>
                  <a:lnTo>
                    <a:pt x="183794"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sz="1000">
                <a:solidFill>
                  <a:schemeClr val="bg1"/>
                </a:solidFill>
                <a:latin typeface="微软雅黑" panose="020B0503020204020204" pitchFamily="34" charset="-122"/>
                <a:ea typeface="微软雅黑" panose="020B0503020204020204" pitchFamily="34" charset="-122"/>
              </a:endParaRPr>
            </a:p>
          </p:txBody>
        </p:sp>
      </p:grpSp>
      <p:grpSp>
        <p:nvGrpSpPr>
          <p:cNvPr id="11" name="PA_组合 20"/>
          <p:cNvGrpSpPr/>
          <p:nvPr>
            <p:custDataLst>
              <p:tags r:id="rId6"/>
            </p:custDataLst>
          </p:nvPr>
        </p:nvGrpSpPr>
        <p:grpSpPr>
          <a:xfrm>
            <a:off x="3844357" y="2193595"/>
            <a:ext cx="781107" cy="781107"/>
            <a:chOff x="6821550" y="1828640"/>
            <a:chExt cx="576064" cy="576064"/>
          </a:xfrm>
          <a:effectLst>
            <a:outerShdw blurRad="355600" dist="101600" dir="2700000" algn="tl" rotWithShape="0">
              <a:prstClr val="black">
                <a:alpha val="40000"/>
              </a:prstClr>
            </a:outerShdw>
          </a:effectLst>
        </p:grpSpPr>
        <p:sp>
          <p:nvSpPr>
            <p:cNvPr id="12" name="椭圆 11"/>
            <p:cNvSpPr/>
            <p:nvPr/>
          </p:nvSpPr>
          <p:spPr>
            <a:xfrm>
              <a:off x="6821550" y="1828640"/>
              <a:ext cx="576064" cy="576064"/>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p>
          </p:txBody>
        </p:sp>
        <p:sp>
          <p:nvSpPr>
            <p:cNvPr id="13" name="KSO_Shape"/>
            <p:cNvSpPr>
              <a:spLocks/>
            </p:cNvSpPr>
            <p:nvPr/>
          </p:nvSpPr>
          <p:spPr bwMode="auto">
            <a:xfrm>
              <a:off x="6947440" y="2028536"/>
              <a:ext cx="324284" cy="247321"/>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1000">
                <a:solidFill>
                  <a:srgbClr val="1C666E"/>
                </a:solidFill>
                <a:ea typeface="宋体" panose="02010600030101010101" pitchFamily="2" charset="-122"/>
              </a:endParaRPr>
            </a:p>
          </p:txBody>
        </p:sp>
      </p:grpSp>
      <p:grpSp>
        <p:nvGrpSpPr>
          <p:cNvPr id="14" name="PA_组合 23"/>
          <p:cNvGrpSpPr/>
          <p:nvPr>
            <p:custDataLst>
              <p:tags r:id="rId7"/>
            </p:custDataLst>
          </p:nvPr>
        </p:nvGrpSpPr>
        <p:grpSpPr>
          <a:xfrm>
            <a:off x="5823215" y="1947432"/>
            <a:ext cx="636718" cy="636718"/>
            <a:chOff x="7537747" y="1828640"/>
            <a:chExt cx="576064" cy="576064"/>
          </a:xfrm>
          <a:effectLst>
            <a:outerShdw blurRad="355600" dist="101600" dir="2700000" algn="tl" rotWithShape="0">
              <a:prstClr val="black">
                <a:alpha val="40000"/>
              </a:prstClr>
            </a:outerShdw>
          </a:effectLst>
        </p:grpSpPr>
        <p:sp>
          <p:nvSpPr>
            <p:cNvPr id="15" name="椭圆 14"/>
            <p:cNvSpPr/>
            <p:nvPr/>
          </p:nvSpPr>
          <p:spPr>
            <a:xfrm>
              <a:off x="7537747" y="1828640"/>
              <a:ext cx="576064" cy="576064"/>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p>
          </p:txBody>
        </p:sp>
        <p:sp>
          <p:nvSpPr>
            <p:cNvPr id="16" name="KSO_Shape"/>
            <p:cNvSpPr>
              <a:spLocks/>
            </p:cNvSpPr>
            <p:nvPr/>
          </p:nvSpPr>
          <p:spPr bwMode="auto">
            <a:xfrm>
              <a:off x="7677487" y="1973096"/>
              <a:ext cx="296583" cy="293618"/>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1000">
                <a:solidFill>
                  <a:srgbClr val="1C666E"/>
                </a:solidFill>
                <a:ea typeface="宋体" panose="02010600030101010101" pitchFamily="2" charset="-122"/>
              </a:endParaRPr>
            </a:p>
          </p:txBody>
        </p:sp>
      </p:grpSp>
      <p:grpSp>
        <p:nvGrpSpPr>
          <p:cNvPr id="17" name="PA_组合 26"/>
          <p:cNvGrpSpPr/>
          <p:nvPr>
            <p:custDataLst>
              <p:tags r:id="rId8"/>
            </p:custDataLst>
          </p:nvPr>
        </p:nvGrpSpPr>
        <p:grpSpPr>
          <a:xfrm>
            <a:off x="5954149" y="926179"/>
            <a:ext cx="452918" cy="452918"/>
            <a:chOff x="8977907" y="1828640"/>
            <a:chExt cx="576064" cy="576064"/>
          </a:xfrm>
          <a:effectLst>
            <a:outerShdw blurRad="355600" dist="101600" dir="2700000" algn="tl" rotWithShape="0">
              <a:prstClr val="black">
                <a:alpha val="40000"/>
              </a:prstClr>
            </a:outerShdw>
          </a:effectLst>
        </p:grpSpPr>
        <p:sp>
          <p:nvSpPr>
            <p:cNvPr id="18" name="椭圆 17"/>
            <p:cNvSpPr/>
            <p:nvPr/>
          </p:nvSpPr>
          <p:spPr>
            <a:xfrm>
              <a:off x="8977907" y="1828640"/>
              <a:ext cx="576064" cy="576064"/>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p>
          </p:txBody>
        </p:sp>
        <p:sp>
          <p:nvSpPr>
            <p:cNvPr id="19" name="KSO_Shape"/>
            <p:cNvSpPr>
              <a:spLocks/>
            </p:cNvSpPr>
            <p:nvPr/>
          </p:nvSpPr>
          <p:spPr bwMode="auto">
            <a:xfrm>
              <a:off x="9121923" y="1989931"/>
              <a:ext cx="316789" cy="269270"/>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1000">
                <a:solidFill>
                  <a:srgbClr val="1C666E"/>
                </a:solidFill>
                <a:ea typeface="宋体" panose="02010600030101010101" pitchFamily="2" charset="-122"/>
              </a:endParaRPr>
            </a:p>
          </p:txBody>
        </p:sp>
      </p:grpSp>
      <p:sp>
        <p:nvSpPr>
          <p:cNvPr id="20" name="PA_椭圆 29"/>
          <p:cNvSpPr/>
          <p:nvPr>
            <p:custDataLst>
              <p:tags r:id="rId9"/>
            </p:custDataLst>
          </p:nvPr>
        </p:nvSpPr>
        <p:spPr>
          <a:xfrm>
            <a:off x="5338674" y="364368"/>
            <a:ext cx="155689" cy="155689"/>
          </a:xfrm>
          <a:prstGeom prst="ellipse">
            <a:avLst/>
          </a:prstGeom>
          <a:solidFill>
            <a:srgbClr val="0070C0"/>
          </a:solidFill>
          <a:ln>
            <a:noFill/>
          </a:ln>
          <a:effectLst>
            <a:outerShdw blurRad="355600" dist="1016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p>
        </p:txBody>
      </p:sp>
      <p:sp>
        <p:nvSpPr>
          <p:cNvPr id="21" name="PA_椭圆 30"/>
          <p:cNvSpPr/>
          <p:nvPr>
            <p:custDataLst>
              <p:tags r:id="rId10"/>
            </p:custDataLst>
          </p:nvPr>
        </p:nvSpPr>
        <p:spPr>
          <a:xfrm>
            <a:off x="5452944" y="1498198"/>
            <a:ext cx="155689" cy="155689"/>
          </a:xfrm>
          <a:prstGeom prst="ellipse">
            <a:avLst/>
          </a:prstGeom>
          <a:solidFill>
            <a:srgbClr val="0070C0"/>
          </a:solidFill>
          <a:ln>
            <a:noFill/>
          </a:ln>
          <a:effectLst>
            <a:outerShdw blurRad="355600" dist="1016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p>
        </p:txBody>
      </p:sp>
      <p:sp>
        <p:nvSpPr>
          <p:cNvPr id="22" name="PA_椭圆 31"/>
          <p:cNvSpPr/>
          <p:nvPr>
            <p:custDataLst>
              <p:tags r:id="rId11"/>
            </p:custDataLst>
          </p:nvPr>
        </p:nvSpPr>
        <p:spPr>
          <a:xfrm>
            <a:off x="3436384" y="1113968"/>
            <a:ext cx="155689" cy="155689"/>
          </a:xfrm>
          <a:prstGeom prst="ellipse">
            <a:avLst/>
          </a:prstGeom>
          <a:solidFill>
            <a:srgbClr val="0070C0"/>
          </a:solidFill>
          <a:ln>
            <a:noFill/>
          </a:ln>
          <a:effectLst>
            <a:outerShdw blurRad="355600" dist="1016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p>
        </p:txBody>
      </p:sp>
      <p:sp>
        <p:nvSpPr>
          <p:cNvPr id="23" name="PA_矩形 32"/>
          <p:cNvSpPr/>
          <p:nvPr>
            <p:custDataLst>
              <p:tags r:id="rId12"/>
            </p:custDataLst>
          </p:nvPr>
        </p:nvSpPr>
        <p:spPr>
          <a:xfrm>
            <a:off x="-3627" y="3219653"/>
            <a:ext cx="9166190" cy="1241815"/>
          </a:xfrm>
          <a:prstGeom prst="rect">
            <a:avLst/>
          </a:prstGeom>
          <a:solidFill>
            <a:srgbClr val="0070C0"/>
          </a:solidFill>
          <a:ln>
            <a:noFill/>
          </a:ln>
          <a:effectLst>
            <a:outerShdw blurRad="355600" dist="1016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24" name="PA_文本框 34"/>
          <p:cNvSpPr txBox="1"/>
          <p:nvPr>
            <p:custDataLst>
              <p:tags r:id="rId13"/>
            </p:custDataLst>
          </p:nvPr>
        </p:nvSpPr>
        <p:spPr>
          <a:xfrm>
            <a:off x="1114731" y="3273645"/>
            <a:ext cx="6910968" cy="707886"/>
          </a:xfrm>
          <a:prstGeom prst="rect">
            <a:avLst/>
          </a:prstGeom>
          <a:noFill/>
        </p:spPr>
        <p:txBody>
          <a:bodyPr wrap="square" rtlCol="0">
            <a:spAutoFit/>
          </a:bodyPr>
          <a:lstStyle/>
          <a:p>
            <a:pPr algn="ctr"/>
            <a:r>
              <a:rPr lang="zh-CN" altLang="en-US" sz="4000" dirty="0" smtClean="0">
                <a:solidFill>
                  <a:schemeClr val="bg1"/>
                </a:solidFill>
                <a:latin typeface="方正粗谭黑简体" panose="02000000000000000000" pitchFamily="2" charset="-122"/>
                <a:ea typeface="方正粗谭黑简体" panose="02000000000000000000" pitchFamily="2" charset="-122"/>
              </a:rPr>
              <a:t>蓝</a:t>
            </a:r>
            <a:r>
              <a:rPr lang="zh-CN" altLang="en-US" sz="4000" dirty="0" smtClean="0">
                <a:solidFill>
                  <a:schemeClr val="bg1"/>
                </a:solidFill>
                <a:latin typeface="方正粗谭黑简体" panose="02000000000000000000" pitchFamily="2" charset="-122"/>
                <a:ea typeface="方正粗谭黑简体" panose="02000000000000000000" pitchFamily="2" charset="-122"/>
              </a:rPr>
              <a:t>色</a:t>
            </a:r>
            <a:r>
              <a:rPr lang="zh-CN" altLang="en-US" sz="4000" dirty="0">
                <a:solidFill>
                  <a:schemeClr val="bg1"/>
                </a:solidFill>
                <a:latin typeface="方正粗谭黑简体" panose="02000000000000000000" pitchFamily="2" charset="-122"/>
                <a:ea typeface="方正粗谭黑简体" panose="02000000000000000000" pitchFamily="2" charset="-122"/>
              </a:rPr>
              <a:t>公司简介</a:t>
            </a:r>
            <a:r>
              <a:rPr lang="en-US" altLang="zh-CN" sz="4000" dirty="0" smtClean="0">
                <a:solidFill>
                  <a:schemeClr val="bg1"/>
                </a:solidFill>
                <a:latin typeface="方正粗谭黑简体" panose="02000000000000000000" pitchFamily="2" charset="-122"/>
                <a:ea typeface="方正粗谭黑简体" panose="02000000000000000000" pitchFamily="2" charset="-122"/>
              </a:rPr>
              <a:t>PPT</a:t>
            </a:r>
            <a:r>
              <a:rPr lang="zh-CN" altLang="en-US" sz="4000" dirty="0" smtClean="0">
                <a:solidFill>
                  <a:schemeClr val="bg1"/>
                </a:solidFill>
                <a:latin typeface="方正粗谭黑简体" panose="02000000000000000000" pitchFamily="2" charset="-122"/>
                <a:ea typeface="方正粗谭黑简体" panose="02000000000000000000" pitchFamily="2" charset="-122"/>
              </a:rPr>
              <a:t>模版</a:t>
            </a:r>
            <a:endParaRPr lang="zh-CN" altLang="en-US" sz="4000" dirty="0">
              <a:solidFill>
                <a:schemeClr val="bg1"/>
              </a:solidFill>
              <a:latin typeface="方正粗谭黑简体" panose="02000000000000000000" pitchFamily="2" charset="-122"/>
              <a:ea typeface="方正粗谭黑简体" panose="02000000000000000000" pitchFamily="2" charset="-122"/>
            </a:endParaRPr>
          </a:p>
        </p:txBody>
      </p:sp>
      <p:sp>
        <p:nvSpPr>
          <p:cNvPr id="25" name="PA_文本框 7"/>
          <p:cNvSpPr>
            <a:spLocks noChangeArrowheads="1"/>
          </p:cNvSpPr>
          <p:nvPr>
            <p:custDataLst>
              <p:tags r:id="rId14"/>
            </p:custDataLst>
          </p:nvPr>
        </p:nvSpPr>
        <p:spPr bwMode="auto">
          <a:xfrm>
            <a:off x="2680497" y="4114875"/>
            <a:ext cx="377943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zh-CN" altLang="en-US" sz="1200" dirty="0" smtClean="0">
                <a:solidFill>
                  <a:schemeClr val="bg1"/>
                </a:solidFill>
                <a:latin typeface="微软雅黑" pitchFamily="34" charset="-122"/>
                <a:ea typeface="微软雅黑" pitchFamily="34" charset="-122"/>
                <a:sym typeface="微软雅黑" pitchFamily="34" charset="-122"/>
              </a:rPr>
              <a:t>适用于</a:t>
            </a:r>
            <a:r>
              <a:rPr lang="zh-CN" altLang="en-US" sz="1200" dirty="0">
                <a:solidFill>
                  <a:schemeClr val="bg1"/>
                </a:solidFill>
                <a:latin typeface="微软雅黑" pitchFamily="34" charset="-122"/>
                <a:ea typeface="微软雅黑" pitchFamily="34" charset="-122"/>
                <a:sym typeface="微软雅黑" pitchFamily="34" charset="-122"/>
              </a:rPr>
              <a:t>年终总结</a:t>
            </a:r>
            <a:r>
              <a:rPr lang="en-US" altLang="zh-CN" sz="1200" dirty="0" smtClean="0">
                <a:solidFill>
                  <a:schemeClr val="bg1"/>
                </a:solidFill>
                <a:latin typeface="微软雅黑" pitchFamily="34" charset="-122"/>
                <a:ea typeface="微软雅黑" pitchFamily="34" charset="-122"/>
                <a:sym typeface="微软雅黑" pitchFamily="34" charset="-122"/>
              </a:rPr>
              <a:t>/</a:t>
            </a:r>
            <a:r>
              <a:rPr lang="zh-CN" altLang="en-US" sz="1200" dirty="0" smtClean="0">
                <a:solidFill>
                  <a:schemeClr val="bg1"/>
                </a:solidFill>
                <a:latin typeface="微软雅黑" pitchFamily="34" charset="-122"/>
                <a:ea typeface="微软雅黑" pitchFamily="34" charset="-122"/>
                <a:sym typeface="微软雅黑" pitchFamily="34" charset="-122"/>
              </a:rPr>
              <a:t>新年</a:t>
            </a:r>
            <a:r>
              <a:rPr lang="zh-CN" altLang="en-US" sz="1200" dirty="0">
                <a:solidFill>
                  <a:schemeClr val="bg1"/>
                </a:solidFill>
                <a:latin typeface="微软雅黑" pitchFamily="34" charset="-122"/>
                <a:ea typeface="微软雅黑" pitchFamily="34" charset="-122"/>
                <a:sym typeface="微软雅黑" pitchFamily="34" charset="-122"/>
              </a:rPr>
              <a:t>计划</a:t>
            </a:r>
            <a:r>
              <a:rPr lang="en-US" altLang="zh-CN" sz="1200" dirty="0" smtClean="0">
                <a:solidFill>
                  <a:schemeClr val="bg1"/>
                </a:solidFill>
                <a:latin typeface="微软雅黑" pitchFamily="34" charset="-122"/>
                <a:ea typeface="微软雅黑" pitchFamily="34" charset="-122"/>
                <a:sym typeface="微软雅黑" pitchFamily="34" charset="-122"/>
              </a:rPr>
              <a:t>/</a:t>
            </a:r>
            <a:r>
              <a:rPr lang="zh-CN" altLang="en-US" sz="1200" dirty="0" smtClean="0">
                <a:solidFill>
                  <a:schemeClr val="bg1"/>
                </a:solidFill>
                <a:latin typeface="微软雅黑" pitchFamily="34" charset="-122"/>
                <a:ea typeface="微软雅黑" pitchFamily="34" charset="-122"/>
                <a:sym typeface="微软雅黑" pitchFamily="34" charset="-122"/>
              </a:rPr>
              <a:t>工作汇报</a:t>
            </a:r>
            <a:r>
              <a:rPr lang="en-US" altLang="zh-CN" sz="1200" dirty="0" smtClean="0">
                <a:solidFill>
                  <a:schemeClr val="bg1"/>
                </a:solidFill>
                <a:latin typeface="微软雅黑" pitchFamily="34" charset="-122"/>
                <a:ea typeface="微软雅黑" pitchFamily="34" charset="-122"/>
                <a:sym typeface="微软雅黑" pitchFamily="34" charset="-122"/>
              </a:rPr>
              <a:t>/</a:t>
            </a:r>
            <a:r>
              <a:rPr lang="zh-CN" altLang="en-US" sz="1200" dirty="0">
                <a:solidFill>
                  <a:schemeClr val="bg1"/>
                </a:solidFill>
                <a:latin typeface="微软雅黑" pitchFamily="34" charset="-122"/>
                <a:ea typeface="微软雅黑" pitchFamily="34" charset="-122"/>
                <a:sym typeface="微软雅黑" pitchFamily="34" charset="-122"/>
              </a:rPr>
              <a:t>商业</a:t>
            </a:r>
            <a:r>
              <a:rPr lang="zh-CN" altLang="en-US" sz="1200" dirty="0" smtClean="0">
                <a:solidFill>
                  <a:schemeClr val="bg1"/>
                </a:solidFill>
                <a:latin typeface="微软雅黑" pitchFamily="34" charset="-122"/>
                <a:ea typeface="微软雅黑" pitchFamily="34" charset="-122"/>
                <a:sym typeface="微软雅黑" pitchFamily="34" charset="-122"/>
              </a:rPr>
              <a:t>计划等</a:t>
            </a:r>
            <a:endParaRPr lang="zh-CN" altLang="en-US" sz="1200" dirty="0">
              <a:solidFill>
                <a:schemeClr val="bg1"/>
              </a:solidFill>
              <a:latin typeface="微软雅黑" pitchFamily="34" charset="-122"/>
              <a:ea typeface="微软雅黑" pitchFamily="34" charset="-122"/>
              <a:sym typeface="微软雅黑" pitchFamily="34" charset="-122"/>
            </a:endParaRPr>
          </a:p>
        </p:txBody>
      </p:sp>
    </p:spTree>
    <p:extLst>
      <p:ext uri="{BB962C8B-B14F-4D97-AF65-F5344CB8AC3E}">
        <p14:creationId xmlns:p14="http://schemas.microsoft.com/office/powerpoint/2010/main" val="2095994603"/>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7"/>
                                        </p:tgtEl>
                                        <p:attrNameLst>
                                          <p:attrName>ppt_y</p:attrName>
                                        </p:attrNameLst>
                                      </p:cBhvr>
                                      <p:tavLst>
                                        <p:tav tm="0">
                                          <p:val>
                                            <p:strVal val="#ppt_y"/>
                                          </p:val>
                                        </p:tav>
                                        <p:tav tm="100000">
                                          <p:val>
                                            <p:strVal val="#ppt_y"/>
                                          </p:val>
                                        </p:tav>
                                      </p:tavLst>
                                    </p:anim>
                                    <p:anim calcmode="lin" valueType="num">
                                      <p:cBhvr>
                                        <p:cTn id="15"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7"/>
                                        </p:tgtEl>
                                      </p:cBhvr>
                                    </p:animEffect>
                                  </p:childTnLst>
                                </p:cTn>
                              </p:par>
                            </p:childTnLst>
                          </p:cTn>
                        </p:par>
                        <p:par>
                          <p:cTn id="18" fill="hold">
                            <p:stCondLst>
                              <p:cond delay="1650"/>
                            </p:stCondLst>
                            <p:childTnLst>
                              <p:par>
                                <p:cTn id="19" presetID="22" presetClass="entr" presetSubtype="4"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down)">
                                      <p:cBhvr>
                                        <p:cTn id="21" dur="500"/>
                                        <p:tgtEl>
                                          <p:spTgt spid="4"/>
                                        </p:tgtEl>
                                      </p:cBhvr>
                                    </p:animEffect>
                                  </p:childTnLst>
                                </p:cTn>
                              </p:par>
                            </p:childTnLst>
                          </p:cTn>
                        </p:par>
                        <p:par>
                          <p:cTn id="22" fill="hold">
                            <p:stCondLst>
                              <p:cond delay="2150"/>
                            </p:stCondLst>
                            <p:childTnLst>
                              <p:par>
                                <p:cTn id="23" presetID="22" presetClass="entr" presetSubtype="4"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down)">
                                      <p:cBhvr>
                                        <p:cTn id="25" dur="500"/>
                                        <p:tgtEl>
                                          <p:spTgt spid="5"/>
                                        </p:tgtEl>
                                      </p:cBhvr>
                                    </p:animEffect>
                                  </p:childTnLst>
                                </p:cTn>
                              </p:par>
                              <p:par>
                                <p:cTn id="26" presetID="2" presetClass="entr" presetSubtype="8" fill="hold" nodeType="withEffect">
                                  <p:stCondLst>
                                    <p:cond delay="500"/>
                                  </p:stCondLst>
                                  <p:childTnLst>
                                    <p:set>
                                      <p:cBhvr>
                                        <p:cTn id="27" dur="1" fill="hold">
                                          <p:stCondLst>
                                            <p:cond delay="0"/>
                                          </p:stCondLst>
                                        </p:cTn>
                                        <p:tgtEl>
                                          <p:spTgt spid="8"/>
                                        </p:tgtEl>
                                        <p:attrNameLst>
                                          <p:attrName>style.visibility</p:attrName>
                                        </p:attrNameLst>
                                      </p:cBhvr>
                                      <p:to>
                                        <p:strVal val="visible"/>
                                      </p:to>
                                    </p:set>
                                    <p:anim calcmode="lin" valueType="num">
                                      <p:cBhvr additive="base">
                                        <p:cTn id="28" dur="500" fill="hold"/>
                                        <p:tgtEl>
                                          <p:spTgt spid="8"/>
                                        </p:tgtEl>
                                        <p:attrNameLst>
                                          <p:attrName>ppt_x</p:attrName>
                                        </p:attrNameLst>
                                      </p:cBhvr>
                                      <p:tavLst>
                                        <p:tav tm="0">
                                          <p:val>
                                            <p:strVal val="0-#ppt_w/2"/>
                                          </p:val>
                                        </p:tav>
                                        <p:tav tm="100000">
                                          <p:val>
                                            <p:strVal val="#ppt_x"/>
                                          </p:val>
                                        </p:tav>
                                      </p:tavLst>
                                    </p:anim>
                                    <p:anim calcmode="lin" valueType="num">
                                      <p:cBhvr additive="base">
                                        <p:cTn id="29" dur="500" fill="hold"/>
                                        <p:tgtEl>
                                          <p:spTgt spid="8"/>
                                        </p:tgtEl>
                                        <p:attrNameLst>
                                          <p:attrName>ppt_y</p:attrName>
                                        </p:attrNameLst>
                                      </p:cBhvr>
                                      <p:tavLst>
                                        <p:tav tm="0">
                                          <p:val>
                                            <p:strVal val="#ppt_y"/>
                                          </p:val>
                                        </p:tav>
                                        <p:tav tm="100000">
                                          <p:val>
                                            <p:strVal val="#ppt_y"/>
                                          </p:val>
                                        </p:tav>
                                      </p:tavLst>
                                    </p:anim>
                                  </p:childTnLst>
                                </p:cTn>
                              </p:par>
                              <p:par>
                                <p:cTn id="30" presetID="2" presetClass="entr" presetSubtype="8" fill="hold" nodeType="withEffect">
                                  <p:stCondLst>
                                    <p:cond delay="1000"/>
                                  </p:stCondLst>
                                  <p:childTnLst>
                                    <p:set>
                                      <p:cBhvr>
                                        <p:cTn id="31" dur="1" fill="hold">
                                          <p:stCondLst>
                                            <p:cond delay="0"/>
                                          </p:stCondLst>
                                        </p:cTn>
                                        <p:tgtEl>
                                          <p:spTgt spid="11"/>
                                        </p:tgtEl>
                                        <p:attrNameLst>
                                          <p:attrName>style.visibility</p:attrName>
                                        </p:attrNameLst>
                                      </p:cBhvr>
                                      <p:to>
                                        <p:strVal val="visible"/>
                                      </p:to>
                                    </p:set>
                                    <p:anim calcmode="lin" valueType="num">
                                      <p:cBhvr additive="base">
                                        <p:cTn id="32" dur="500" fill="hold"/>
                                        <p:tgtEl>
                                          <p:spTgt spid="11"/>
                                        </p:tgtEl>
                                        <p:attrNameLst>
                                          <p:attrName>ppt_x</p:attrName>
                                        </p:attrNameLst>
                                      </p:cBhvr>
                                      <p:tavLst>
                                        <p:tav tm="0">
                                          <p:val>
                                            <p:strVal val="0-#ppt_w/2"/>
                                          </p:val>
                                        </p:tav>
                                        <p:tav tm="100000">
                                          <p:val>
                                            <p:strVal val="#ppt_x"/>
                                          </p:val>
                                        </p:tav>
                                      </p:tavLst>
                                    </p:anim>
                                    <p:anim calcmode="lin" valueType="num">
                                      <p:cBhvr additive="base">
                                        <p:cTn id="33" dur="500" fill="hold"/>
                                        <p:tgtEl>
                                          <p:spTgt spid="11"/>
                                        </p:tgtEl>
                                        <p:attrNameLst>
                                          <p:attrName>ppt_y</p:attrName>
                                        </p:attrNameLst>
                                      </p:cBhvr>
                                      <p:tavLst>
                                        <p:tav tm="0">
                                          <p:val>
                                            <p:strVal val="#ppt_y"/>
                                          </p:val>
                                        </p:tav>
                                        <p:tav tm="100000">
                                          <p:val>
                                            <p:strVal val="#ppt_y"/>
                                          </p:val>
                                        </p:tav>
                                      </p:tavLst>
                                    </p:anim>
                                  </p:childTnLst>
                                </p:cTn>
                              </p:par>
                              <p:par>
                                <p:cTn id="34" presetID="2" presetClass="entr" presetSubtype="8" fill="hold" nodeType="withEffect">
                                  <p:stCondLst>
                                    <p:cond delay="1500"/>
                                  </p:stCondLst>
                                  <p:childTnLst>
                                    <p:set>
                                      <p:cBhvr>
                                        <p:cTn id="35" dur="1" fill="hold">
                                          <p:stCondLst>
                                            <p:cond delay="0"/>
                                          </p:stCondLst>
                                        </p:cTn>
                                        <p:tgtEl>
                                          <p:spTgt spid="14"/>
                                        </p:tgtEl>
                                        <p:attrNameLst>
                                          <p:attrName>style.visibility</p:attrName>
                                        </p:attrNameLst>
                                      </p:cBhvr>
                                      <p:to>
                                        <p:strVal val="visible"/>
                                      </p:to>
                                    </p:set>
                                    <p:anim calcmode="lin" valueType="num">
                                      <p:cBhvr additive="base">
                                        <p:cTn id="36" dur="500" fill="hold"/>
                                        <p:tgtEl>
                                          <p:spTgt spid="14"/>
                                        </p:tgtEl>
                                        <p:attrNameLst>
                                          <p:attrName>ppt_x</p:attrName>
                                        </p:attrNameLst>
                                      </p:cBhvr>
                                      <p:tavLst>
                                        <p:tav tm="0">
                                          <p:val>
                                            <p:strVal val="0-#ppt_w/2"/>
                                          </p:val>
                                        </p:tav>
                                        <p:tav tm="100000">
                                          <p:val>
                                            <p:strVal val="#ppt_x"/>
                                          </p:val>
                                        </p:tav>
                                      </p:tavLst>
                                    </p:anim>
                                    <p:anim calcmode="lin" valueType="num">
                                      <p:cBhvr additive="base">
                                        <p:cTn id="37" dur="500" fill="hold"/>
                                        <p:tgtEl>
                                          <p:spTgt spid="14"/>
                                        </p:tgtEl>
                                        <p:attrNameLst>
                                          <p:attrName>ppt_y</p:attrName>
                                        </p:attrNameLst>
                                      </p:cBhvr>
                                      <p:tavLst>
                                        <p:tav tm="0">
                                          <p:val>
                                            <p:strVal val="#ppt_y"/>
                                          </p:val>
                                        </p:tav>
                                        <p:tav tm="100000">
                                          <p:val>
                                            <p:strVal val="#ppt_y"/>
                                          </p:val>
                                        </p:tav>
                                      </p:tavLst>
                                    </p:anim>
                                  </p:childTnLst>
                                </p:cTn>
                              </p:par>
                              <p:par>
                                <p:cTn id="38" presetID="2" presetClass="entr" presetSubtype="8" fill="hold" nodeType="withEffect">
                                  <p:stCondLst>
                                    <p:cond delay="2000"/>
                                  </p:stCondLst>
                                  <p:childTnLst>
                                    <p:set>
                                      <p:cBhvr>
                                        <p:cTn id="39" dur="1" fill="hold">
                                          <p:stCondLst>
                                            <p:cond delay="0"/>
                                          </p:stCondLst>
                                        </p:cTn>
                                        <p:tgtEl>
                                          <p:spTgt spid="17"/>
                                        </p:tgtEl>
                                        <p:attrNameLst>
                                          <p:attrName>style.visibility</p:attrName>
                                        </p:attrNameLst>
                                      </p:cBhvr>
                                      <p:to>
                                        <p:strVal val="visible"/>
                                      </p:to>
                                    </p:set>
                                    <p:anim calcmode="lin" valueType="num">
                                      <p:cBhvr additive="base">
                                        <p:cTn id="40" dur="500" fill="hold"/>
                                        <p:tgtEl>
                                          <p:spTgt spid="17"/>
                                        </p:tgtEl>
                                        <p:attrNameLst>
                                          <p:attrName>ppt_x</p:attrName>
                                        </p:attrNameLst>
                                      </p:cBhvr>
                                      <p:tavLst>
                                        <p:tav tm="0">
                                          <p:val>
                                            <p:strVal val="0-#ppt_w/2"/>
                                          </p:val>
                                        </p:tav>
                                        <p:tav tm="100000">
                                          <p:val>
                                            <p:strVal val="#ppt_x"/>
                                          </p:val>
                                        </p:tav>
                                      </p:tavLst>
                                    </p:anim>
                                    <p:anim calcmode="lin" valueType="num">
                                      <p:cBhvr additive="base">
                                        <p:cTn id="41" dur="500" fill="hold"/>
                                        <p:tgtEl>
                                          <p:spTgt spid="17"/>
                                        </p:tgtEl>
                                        <p:attrNameLst>
                                          <p:attrName>ppt_y</p:attrName>
                                        </p:attrNameLst>
                                      </p:cBhvr>
                                      <p:tavLst>
                                        <p:tav tm="0">
                                          <p:val>
                                            <p:strVal val="#ppt_y"/>
                                          </p:val>
                                        </p:tav>
                                        <p:tav tm="100000">
                                          <p:val>
                                            <p:strVal val="#ppt_y"/>
                                          </p:val>
                                        </p:tav>
                                      </p:tavLst>
                                    </p:anim>
                                  </p:childTnLst>
                                </p:cTn>
                              </p:par>
                            </p:childTnLst>
                          </p:cTn>
                        </p:par>
                        <p:par>
                          <p:cTn id="42" fill="hold">
                            <p:stCondLst>
                              <p:cond delay="4650"/>
                            </p:stCondLst>
                            <p:childTnLst>
                              <p:par>
                                <p:cTn id="43" presetID="42" presetClass="entr" presetSubtype="0" fill="hold" grpId="0" nodeType="after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fade">
                                      <p:cBhvr>
                                        <p:cTn id="45" dur="1000"/>
                                        <p:tgtEl>
                                          <p:spTgt spid="20"/>
                                        </p:tgtEl>
                                      </p:cBhvr>
                                    </p:animEffect>
                                    <p:anim calcmode="lin" valueType="num">
                                      <p:cBhvr>
                                        <p:cTn id="46" dur="1000" fill="hold"/>
                                        <p:tgtEl>
                                          <p:spTgt spid="20"/>
                                        </p:tgtEl>
                                        <p:attrNameLst>
                                          <p:attrName>ppt_x</p:attrName>
                                        </p:attrNameLst>
                                      </p:cBhvr>
                                      <p:tavLst>
                                        <p:tav tm="0">
                                          <p:val>
                                            <p:strVal val="#ppt_x"/>
                                          </p:val>
                                        </p:tav>
                                        <p:tav tm="100000">
                                          <p:val>
                                            <p:strVal val="#ppt_x"/>
                                          </p:val>
                                        </p:tav>
                                      </p:tavLst>
                                    </p:anim>
                                    <p:anim calcmode="lin" valueType="num">
                                      <p:cBhvr>
                                        <p:cTn id="47" dur="1000" fill="hold"/>
                                        <p:tgtEl>
                                          <p:spTgt spid="20"/>
                                        </p:tgtEl>
                                        <p:attrNameLst>
                                          <p:attrName>ppt_y</p:attrName>
                                        </p:attrNameLst>
                                      </p:cBhvr>
                                      <p:tavLst>
                                        <p:tav tm="0">
                                          <p:val>
                                            <p:strVal val="#ppt_y+.1"/>
                                          </p:val>
                                        </p:tav>
                                        <p:tav tm="100000">
                                          <p:val>
                                            <p:strVal val="#ppt_y"/>
                                          </p:val>
                                        </p:tav>
                                      </p:tavLst>
                                    </p:anim>
                                  </p:childTnLst>
                                </p:cTn>
                              </p:par>
                            </p:childTnLst>
                          </p:cTn>
                        </p:par>
                        <p:par>
                          <p:cTn id="48" fill="hold">
                            <p:stCondLst>
                              <p:cond delay="5650"/>
                            </p:stCondLst>
                            <p:childTnLst>
                              <p:par>
                                <p:cTn id="49" presetID="42" presetClass="entr" presetSubtype="0" fill="hold" grpId="0" nodeType="afterEffect">
                                  <p:stCondLst>
                                    <p:cond delay="0"/>
                                  </p:stCondLst>
                                  <p:childTnLst>
                                    <p:set>
                                      <p:cBhvr>
                                        <p:cTn id="50" dur="1" fill="hold">
                                          <p:stCondLst>
                                            <p:cond delay="0"/>
                                          </p:stCondLst>
                                        </p:cTn>
                                        <p:tgtEl>
                                          <p:spTgt spid="21"/>
                                        </p:tgtEl>
                                        <p:attrNameLst>
                                          <p:attrName>style.visibility</p:attrName>
                                        </p:attrNameLst>
                                      </p:cBhvr>
                                      <p:to>
                                        <p:strVal val="visible"/>
                                      </p:to>
                                    </p:set>
                                    <p:animEffect transition="in" filter="fade">
                                      <p:cBhvr>
                                        <p:cTn id="51" dur="1000"/>
                                        <p:tgtEl>
                                          <p:spTgt spid="21"/>
                                        </p:tgtEl>
                                      </p:cBhvr>
                                    </p:animEffect>
                                    <p:anim calcmode="lin" valueType="num">
                                      <p:cBhvr>
                                        <p:cTn id="52" dur="1000" fill="hold"/>
                                        <p:tgtEl>
                                          <p:spTgt spid="21"/>
                                        </p:tgtEl>
                                        <p:attrNameLst>
                                          <p:attrName>ppt_x</p:attrName>
                                        </p:attrNameLst>
                                      </p:cBhvr>
                                      <p:tavLst>
                                        <p:tav tm="0">
                                          <p:val>
                                            <p:strVal val="#ppt_x"/>
                                          </p:val>
                                        </p:tav>
                                        <p:tav tm="100000">
                                          <p:val>
                                            <p:strVal val="#ppt_x"/>
                                          </p:val>
                                        </p:tav>
                                      </p:tavLst>
                                    </p:anim>
                                    <p:anim calcmode="lin" valueType="num">
                                      <p:cBhvr>
                                        <p:cTn id="53" dur="1000" fill="hold"/>
                                        <p:tgtEl>
                                          <p:spTgt spid="21"/>
                                        </p:tgtEl>
                                        <p:attrNameLst>
                                          <p:attrName>ppt_y</p:attrName>
                                        </p:attrNameLst>
                                      </p:cBhvr>
                                      <p:tavLst>
                                        <p:tav tm="0">
                                          <p:val>
                                            <p:strVal val="#ppt_y+.1"/>
                                          </p:val>
                                        </p:tav>
                                        <p:tav tm="100000">
                                          <p:val>
                                            <p:strVal val="#ppt_y"/>
                                          </p:val>
                                        </p:tav>
                                      </p:tavLst>
                                    </p:anim>
                                  </p:childTnLst>
                                </p:cTn>
                              </p:par>
                            </p:childTnLst>
                          </p:cTn>
                        </p:par>
                        <p:par>
                          <p:cTn id="54" fill="hold">
                            <p:stCondLst>
                              <p:cond delay="6650"/>
                            </p:stCondLst>
                            <p:childTnLst>
                              <p:par>
                                <p:cTn id="55" presetID="42" presetClass="entr" presetSubtype="0" fill="hold" grpId="0" nodeType="after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fade">
                                      <p:cBhvr>
                                        <p:cTn id="57" dur="1000"/>
                                        <p:tgtEl>
                                          <p:spTgt spid="22"/>
                                        </p:tgtEl>
                                      </p:cBhvr>
                                    </p:animEffect>
                                    <p:anim calcmode="lin" valueType="num">
                                      <p:cBhvr>
                                        <p:cTn id="58" dur="1000" fill="hold"/>
                                        <p:tgtEl>
                                          <p:spTgt spid="22"/>
                                        </p:tgtEl>
                                        <p:attrNameLst>
                                          <p:attrName>ppt_x</p:attrName>
                                        </p:attrNameLst>
                                      </p:cBhvr>
                                      <p:tavLst>
                                        <p:tav tm="0">
                                          <p:val>
                                            <p:strVal val="#ppt_x"/>
                                          </p:val>
                                        </p:tav>
                                        <p:tav tm="100000">
                                          <p:val>
                                            <p:strVal val="#ppt_x"/>
                                          </p:val>
                                        </p:tav>
                                      </p:tavLst>
                                    </p:anim>
                                    <p:anim calcmode="lin" valueType="num">
                                      <p:cBhvr>
                                        <p:cTn id="59" dur="1000" fill="hold"/>
                                        <p:tgtEl>
                                          <p:spTgt spid="22"/>
                                        </p:tgtEl>
                                        <p:attrNameLst>
                                          <p:attrName>ppt_y</p:attrName>
                                        </p:attrNameLst>
                                      </p:cBhvr>
                                      <p:tavLst>
                                        <p:tav tm="0">
                                          <p:val>
                                            <p:strVal val="#ppt_y+.1"/>
                                          </p:val>
                                        </p:tav>
                                        <p:tav tm="100000">
                                          <p:val>
                                            <p:strVal val="#ppt_y"/>
                                          </p:val>
                                        </p:tav>
                                      </p:tavLst>
                                    </p:anim>
                                  </p:childTnLst>
                                </p:cTn>
                              </p:par>
                            </p:childTnLst>
                          </p:cTn>
                        </p:par>
                        <p:par>
                          <p:cTn id="60" fill="hold">
                            <p:stCondLst>
                              <p:cond delay="7650"/>
                            </p:stCondLst>
                            <p:childTnLst>
                              <p:par>
                                <p:cTn id="61" presetID="2" presetClass="entr" presetSubtype="2" fill="hold" grpId="0" nodeType="afterEffect">
                                  <p:stCondLst>
                                    <p:cond delay="0"/>
                                  </p:stCondLst>
                                  <p:childTnLst>
                                    <p:set>
                                      <p:cBhvr>
                                        <p:cTn id="62" dur="1" fill="hold">
                                          <p:stCondLst>
                                            <p:cond delay="0"/>
                                          </p:stCondLst>
                                        </p:cTn>
                                        <p:tgtEl>
                                          <p:spTgt spid="23"/>
                                        </p:tgtEl>
                                        <p:attrNameLst>
                                          <p:attrName>style.visibility</p:attrName>
                                        </p:attrNameLst>
                                      </p:cBhvr>
                                      <p:to>
                                        <p:strVal val="visible"/>
                                      </p:to>
                                    </p:set>
                                    <p:anim calcmode="lin" valueType="num">
                                      <p:cBhvr additive="base">
                                        <p:cTn id="63" dur="500" fill="hold"/>
                                        <p:tgtEl>
                                          <p:spTgt spid="23"/>
                                        </p:tgtEl>
                                        <p:attrNameLst>
                                          <p:attrName>ppt_x</p:attrName>
                                        </p:attrNameLst>
                                      </p:cBhvr>
                                      <p:tavLst>
                                        <p:tav tm="0">
                                          <p:val>
                                            <p:strVal val="1+#ppt_w/2"/>
                                          </p:val>
                                        </p:tav>
                                        <p:tav tm="100000">
                                          <p:val>
                                            <p:strVal val="#ppt_x"/>
                                          </p:val>
                                        </p:tav>
                                      </p:tavLst>
                                    </p:anim>
                                    <p:anim calcmode="lin" valueType="num">
                                      <p:cBhvr additive="base">
                                        <p:cTn id="64" dur="500" fill="hold"/>
                                        <p:tgtEl>
                                          <p:spTgt spid="23"/>
                                        </p:tgtEl>
                                        <p:attrNameLst>
                                          <p:attrName>ppt_y</p:attrName>
                                        </p:attrNameLst>
                                      </p:cBhvr>
                                      <p:tavLst>
                                        <p:tav tm="0">
                                          <p:val>
                                            <p:strVal val="#ppt_y"/>
                                          </p:val>
                                        </p:tav>
                                        <p:tav tm="100000">
                                          <p:val>
                                            <p:strVal val="#ppt_y"/>
                                          </p:val>
                                        </p:tav>
                                      </p:tavLst>
                                    </p:anim>
                                  </p:childTnLst>
                                </p:cTn>
                              </p:par>
                            </p:childTnLst>
                          </p:cTn>
                        </p:par>
                        <p:par>
                          <p:cTn id="65" fill="hold">
                            <p:stCondLst>
                              <p:cond delay="8150"/>
                            </p:stCondLst>
                            <p:childTnLst>
                              <p:par>
                                <p:cTn id="66" presetID="41" presetClass="entr" presetSubtype="0" fill="hold" grpId="0" nodeType="afterEffect">
                                  <p:stCondLst>
                                    <p:cond delay="0"/>
                                  </p:stCondLst>
                                  <p:iterate type="lt">
                                    <p:tmPct val="10000"/>
                                  </p:iterate>
                                  <p:childTnLst>
                                    <p:set>
                                      <p:cBhvr>
                                        <p:cTn id="67" dur="1" fill="hold">
                                          <p:stCondLst>
                                            <p:cond delay="0"/>
                                          </p:stCondLst>
                                        </p:cTn>
                                        <p:tgtEl>
                                          <p:spTgt spid="24"/>
                                        </p:tgtEl>
                                        <p:attrNameLst>
                                          <p:attrName>style.visibility</p:attrName>
                                        </p:attrNameLst>
                                      </p:cBhvr>
                                      <p:to>
                                        <p:strVal val="visible"/>
                                      </p:to>
                                    </p:set>
                                    <p:anim calcmode="lin" valueType="num">
                                      <p:cBhvr>
                                        <p:cTn id="68"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69" dur="500" fill="hold"/>
                                        <p:tgtEl>
                                          <p:spTgt spid="24"/>
                                        </p:tgtEl>
                                        <p:attrNameLst>
                                          <p:attrName>ppt_y</p:attrName>
                                        </p:attrNameLst>
                                      </p:cBhvr>
                                      <p:tavLst>
                                        <p:tav tm="0">
                                          <p:val>
                                            <p:strVal val="#ppt_y"/>
                                          </p:val>
                                        </p:tav>
                                        <p:tav tm="100000">
                                          <p:val>
                                            <p:strVal val="#ppt_y"/>
                                          </p:val>
                                        </p:tav>
                                      </p:tavLst>
                                    </p:anim>
                                    <p:anim calcmode="lin" valueType="num">
                                      <p:cBhvr>
                                        <p:cTn id="70"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71" dur="5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72" dur="500" tmFilter="0,0; .5, 1; 1, 1"/>
                                        <p:tgtEl>
                                          <p:spTgt spid="24"/>
                                        </p:tgtEl>
                                      </p:cBhvr>
                                    </p:animEffect>
                                  </p:childTnLst>
                                </p:cTn>
                              </p:par>
                            </p:childTnLst>
                          </p:cTn>
                        </p:par>
                        <p:par>
                          <p:cTn id="73" fill="hold">
                            <p:stCondLst>
                              <p:cond delay="9150"/>
                            </p:stCondLst>
                            <p:childTnLst>
                              <p:par>
                                <p:cTn id="74" presetID="22" presetClass="entr" presetSubtype="8" fill="hold" grpId="0" nodeType="afterEffect">
                                  <p:stCondLst>
                                    <p:cond delay="0"/>
                                  </p:stCondLst>
                                  <p:childTnLst>
                                    <p:set>
                                      <p:cBhvr>
                                        <p:cTn id="75" dur="1" fill="hold">
                                          <p:stCondLst>
                                            <p:cond delay="0"/>
                                          </p:stCondLst>
                                        </p:cTn>
                                        <p:tgtEl>
                                          <p:spTgt spid="25"/>
                                        </p:tgtEl>
                                        <p:attrNameLst>
                                          <p:attrName>style.visibility</p:attrName>
                                        </p:attrNameLst>
                                      </p:cBhvr>
                                      <p:to>
                                        <p:strVal val="visible"/>
                                      </p:to>
                                    </p:set>
                                    <p:animEffect transition="in" filter="wipe(left)">
                                      <p:cBhvr>
                                        <p:cTn id="76" dur="8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p:bldP spid="20" grpId="0" animBg="1"/>
      <p:bldP spid="21" grpId="0" animBg="1"/>
      <p:bldP spid="22" grpId="0" animBg="1"/>
      <p:bldP spid="23" grpId="0" animBg="1"/>
      <p:bldP spid="24" grpId="0"/>
      <p:bldP spid="2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descr="C:\Users\Administrator\Desktop\微立体创业计划\002.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44662" y="88121"/>
            <a:ext cx="701894" cy="701894"/>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8" name="KSO_Shape"/>
          <p:cNvSpPr>
            <a:spLocks/>
          </p:cNvSpPr>
          <p:nvPr/>
        </p:nvSpPr>
        <p:spPr bwMode="auto">
          <a:xfrm>
            <a:off x="320134" y="301208"/>
            <a:ext cx="350948" cy="275720"/>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1012">
              <a:solidFill>
                <a:srgbClr val="008AF2"/>
              </a:solidFill>
              <a:ea typeface="宋体" panose="02010600030101010101" pitchFamily="2" charset="-122"/>
            </a:endParaRPr>
          </a:p>
        </p:txBody>
      </p:sp>
      <p:sp>
        <p:nvSpPr>
          <p:cNvPr id="9" name="TextBox 5"/>
          <p:cNvSpPr txBox="1"/>
          <p:nvPr/>
        </p:nvSpPr>
        <p:spPr>
          <a:xfrm>
            <a:off x="846556" y="304089"/>
            <a:ext cx="704039" cy="248081"/>
          </a:xfrm>
          <a:prstGeom prst="rect">
            <a:avLst/>
          </a:prstGeom>
          <a:noFill/>
        </p:spPr>
        <p:txBody>
          <a:bodyPr wrap="none" rtlCol="0">
            <a:spAutoFit/>
          </a:bodyPr>
          <a:lstStyle/>
          <a:p>
            <a:r>
              <a:rPr lang="zh-CN" altLang="en-US" sz="1012" b="1" dirty="0">
                <a:solidFill>
                  <a:srgbClr val="0070C0"/>
                </a:solidFill>
                <a:latin typeface="微软雅黑" pitchFamily="34" charset="-122"/>
                <a:ea typeface="微软雅黑" pitchFamily="34" charset="-122"/>
                <a:sym typeface="Arial" pitchFamily="34" charset="0"/>
              </a:rPr>
              <a:t>添加标题</a:t>
            </a:r>
            <a:endParaRPr lang="zh-CN" altLang="en-US" sz="1050" baseline="-3000" dirty="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endParaRPr>
          </a:p>
        </p:txBody>
      </p:sp>
      <p:grpSp>
        <p:nvGrpSpPr>
          <p:cNvPr id="5" name="组合 4"/>
          <p:cNvGrpSpPr/>
          <p:nvPr/>
        </p:nvGrpSpPr>
        <p:grpSpPr>
          <a:xfrm>
            <a:off x="4011967" y="2201375"/>
            <a:ext cx="1117687" cy="1117687"/>
            <a:chOff x="4993868" y="2326868"/>
            <a:chExt cx="2204265" cy="2204265"/>
          </a:xfrm>
          <a:effectLst>
            <a:outerShdw blurRad="177800" dist="88900" dir="2700000" algn="tl" rotWithShape="0">
              <a:prstClr val="black">
                <a:alpha val="25000"/>
              </a:prstClr>
            </a:outerShdw>
          </a:effectLst>
        </p:grpSpPr>
        <p:sp>
          <p:nvSpPr>
            <p:cNvPr id="6" name="任意多边形 5"/>
            <p:cNvSpPr/>
            <p:nvPr/>
          </p:nvSpPr>
          <p:spPr>
            <a:xfrm>
              <a:off x="4993868" y="2326868"/>
              <a:ext cx="2204265" cy="2204265"/>
            </a:xfrm>
            <a:custGeom>
              <a:avLst/>
              <a:gdLst>
                <a:gd name="connsiteX0" fmla="*/ 1102132 w 2204265"/>
                <a:gd name="connsiteY0" fmla="*/ 321083 h 2204265"/>
                <a:gd name="connsiteX1" fmla="*/ 311557 w 2204265"/>
                <a:gd name="connsiteY1" fmla="*/ 1111658 h 2204265"/>
                <a:gd name="connsiteX2" fmla="*/ 1102132 w 2204265"/>
                <a:gd name="connsiteY2" fmla="*/ 1902233 h 2204265"/>
                <a:gd name="connsiteX3" fmla="*/ 1892707 w 2204265"/>
                <a:gd name="connsiteY3" fmla="*/ 1111658 h 2204265"/>
                <a:gd name="connsiteX4" fmla="*/ 1102132 w 2204265"/>
                <a:gd name="connsiteY4" fmla="*/ 321083 h 2204265"/>
                <a:gd name="connsiteX5" fmla="*/ 977042 w 2204265"/>
                <a:gd name="connsiteY5" fmla="*/ 0 h 2204265"/>
                <a:gd name="connsiteX6" fmla="*/ 1227224 w 2204265"/>
                <a:gd name="connsiteY6" fmla="*/ 0 h 2204265"/>
                <a:gd name="connsiteX7" fmla="*/ 1276006 w 2204265"/>
                <a:gd name="connsiteY7" fmla="*/ 227584 h 2204265"/>
                <a:gd name="connsiteX8" fmla="*/ 1287791 w 2204265"/>
                <a:gd name="connsiteY8" fmla="*/ 229382 h 2204265"/>
                <a:gd name="connsiteX9" fmla="*/ 1387705 w 2204265"/>
                <a:gd name="connsiteY9" fmla="*/ 259057 h 2204265"/>
                <a:gd name="connsiteX10" fmla="*/ 1544868 w 2204265"/>
                <a:gd name="connsiteY10" fmla="*/ 85113 h 2204265"/>
                <a:gd name="connsiteX11" fmla="*/ 1761531 w 2204265"/>
                <a:gd name="connsiteY11" fmla="*/ 210203 h 2204265"/>
                <a:gd name="connsiteX12" fmla="*/ 1691902 w 2204265"/>
                <a:gd name="connsiteY12" fmla="*/ 425756 h 2204265"/>
                <a:gd name="connsiteX13" fmla="*/ 1705003 w 2204265"/>
                <a:gd name="connsiteY13" fmla="*/ 435309 h 2204265"/>
                <a:gd name="connsiteX14" fmla="*/ 1774668 w 2204265"/>
                <a:gd name="connsiteY14" fmla="*/ 502325 h 2204265"/>
                <a:gd name="connsiteX15" fmla="*/ 1782142 w 2204265"/>
                <a:gd name="connsiteY15" fmla="*/ 511190 h 2204265"/>
                <a:gd name="connsiteX16" fmla="*/ 1994063 w 2204265"/>
                <a:gd name="connsiteY16" fmla="*/ 442735 h 2204265"/>
                <a:gd name="connsiteX17" fmla="*/ 2119154 w 2204265"/>
                <a:gd name="connsiteY17" fmla="*/ 659399 h 2204265"/>
                <a:gd name="connsiteX18" fmla="*/ 1961265 w 2204265"/>
                <a:gd name="connsiteY18" fmla="*/ 802053 h 2204265"/>
                <a:gd name="connsiteX19" fmla="*/ 1974042 w 2204265"/>
                <a:gd name="connsiteY19" fmla="*/ 833752 h 2204265"/>
                <a:gd name="connsiteX20" fmla="*/ 1999140 w 2204265"/>
                <a:gd name="connsiteY20" fmla="*/ 933073 h 2204265"/>
                <a:gd name="connsiteX21" fmla="*/ 2204265 w 2204265"/>
                <a:gd name="connsiteY21" fmla="*/ 977042 h 2204265"/>
                <a:gd name="connsiteX22" fmla="*/ 2204265 w 2204265"/>
                <a:gd name="connsiteY22" fmla="*/ 1227224 h 2204265"/>
                <a:gd name="connsiteX23" fmla="*/ 2012137 w 2204265"/>
                <a:gd name="connsiteY23" fmla="*/ 1268406 h 2204265"/>
                <a:gd name="connsiteX24" fmla="*/ 2004638 w 2204265"/>
                <a:gd name="connsiteY24" fmla="*/ 1317545 h 2204265"/>
                <a:gd name="connsiteX25" fmla="*/ 1985237 w 2204265"/>
                <a:gd name="connsiteY25" fmla="*/ 1394985 h 2204265"/>
                <a:gd name="connsiteX26" fmla="*/ 1977636 w 2204265"/>
                <a:gd name="connsiteY26" fmla="*/ 1417004 h 2204265"/>
                <a:gd name="connsiteX27" fmla="*/ 2119154 w 2204265"/>
                <a:gd name="connsiteY27" fmla="*/ 1544868 h 2204265"/>
                <a:gd name="connsiteX28" fmla="*/ 1994063 w 2204265"/>
                <a:gd name="connsiteY28" fmla="*/ 1761531 h 2204265"/>
                <a:gd name="connsiteX29" fmla="*/ 1820151 w 2204265"/>
                <a:gd name="connsiteY29" fmla="*/ 1705353 h 2204265"/>
                <a:gd name="connsiteX30" fmla="*/ 1798711 w 2204265"/>
                <a:gd name="connsiteY30" fmla="*/ 1734758 h 2204265"/>
                <a:gd name="connsiteX31" fmla="*/ 1731696 w 2204265"/>
                <a:gd name="connsiteY31" fmla="*/ 1804423 h 2204265"/>
                <a:gd name="connsiteX32" fmla="*/ 1706998 w 2204265"/>
                <a:gd name="connsiteY32" fmla="*/ 1825242 h 2204265"/>
                <a:gd name="connsiteX33" fmla="*/ 1761531 w 2204265"/>
                <a:gd name="connsiteY33" fmla="*/ 1994062 h 2204265"/>
                <a:gd name="connsiteX34" fmla="*/ 1544868 w 2204265"/>
                <a:gd name="connsiteY34" fmla="*/ 2119153 h 2204265"/>
                <a:gd name="connsiteX35" fmla="*/ 1429863 w 2204265"/>
                <a:gd name="connsiteY35" fmla="*/ 1991868 h 2204265"/>
                <a:gd name="connsiteX36" fmla="*/ 1400268 w 2204265"/>
                <a:gd name="connsiteY36" fmla="*/ 2003797 h 2204265"/>
                <a:gd name="connsiteX37" fmla="*/ 1262745 w 2204265"/>
                <a:gd name="connsiteY37" fmla="*/ 2038549 h 2204265"/>
                <a:gd name="connsiteX38" fmla="*/ 1227224 w 2204265"/>
                <a:gd name="connsiteY38" fmla="*/ 2204265 h 2204265"/>
                <a:gd name="connsiteX39" fmla="*/ 977042 w 2204265"/>
                <a:gd name="connsiteY39" fmla="*/ 2204265 h 2204265"/>
                <a:gd name="connsiteX40" fmla="*/ 941447 w 2204265"/>
                <a:gd name="connsiteY40" fmla="*/ 2038203 h 2204265"/>
                <a:gd name="connsiteX41" fmla="*/ 916475 w 2204265"/>
                <a:gd name="connsiteY41" fmla="*/ 2034392 h 2204265"/>
                <a:gd name="connsiteX42" fmla="*/ 774169 w 2204265"/>
                <a:gd name="connsiteY42" fmla="*/ 1992127 h 2204265"/>
                <a:gd name="connsiteX43" fmla="*/ 659399 w 2204265"/>
                <a:gd name="connsiteY43" fmla="*/ 2119153 h 2204265"/>
                <a:gd name="connsiteX44" fmla="*/ 442735 w 2204265"/>
                <a:gd name="connsiteY44" fmla="*/ 1994062 h 2204265"/>
                <a:gd name="connsiteX45" fmla="*/ 496981 w 2204265"/>
                <a:gd name="connsiteY45" fmla="*/ 1826130 h 2204265"/>
                <a:gd name="connsiteX46" fmla="*/ 391274 w 2204265"/>
                <a:gd name="connsiteY46" fmla="*/ 1717869 h 2204265"/>
                <a:gd name="connsiteX47" fmla="*/ 382878 w 2204265"/>
                <a:gd name="connsiteY47" fmla="*/ 1705753 h 2204265"/>
                <a:gd name="connsiteX48" fmla="*/ 210204 w 2204265"/>
                <a:gd name="connsiteY48" fmla="*/ 1761531 h 2204265"/>
                <a:gd name="connsiteX49" fmla="*/ 85113 w 2204265"/>
                <a:gd name="connsiteY49" fmla="*/ 1544868 h 2204265"/>
                <a:gd name="connsiteX50" fmla="*/ 226733 w 2204265"/>
                <a:gd name="connsiteY50" fmla="*/ 1416912 h 2204265"/>
                <a:gd name="connsiteX51" fmla="*/ 212821 w 2204265"/>
                <a:gd name="connsiteY51" fmla="*/ 1373126 h 2204265"/>
                <a:gd name="connsiteX52" fmla="*/ 191748 w 2204265"/>
                <a:gd name="connsiteY52" fmla="*/ 1268325 h 2204265"/>
                <a:gd name="connsiteX53" fmla="*/ 0 w 2204265"/>
                <a:gd name="connsiteY53" fmla="*/ 1227224 h 2204265"/>
                <a:gd name="connsiteX54" fmla="*/ 0 w 2204265"/>
                <a:gd name="connsiteY54" fmla="*/ 977042 h 2204265"/>
                <a:gd name="connsiteX55" fmla="*/ 203220 w 2204265"/>
                <a:gd name="connsiteY55" fmla="*/ 933481 h 2204265"/>
                <a:gd name="connsiteX56" fmla="*/ 212821 w 2204265"/>
                <a:gd name="connsiteY56" fmla="*/ 890649 h 2204265"/>
                <a:gd name="connsiteX57" fmla="*/ 243470 w 2204265"/>
                <a:gd name="connsiteY57" fmla="*/ 802476 h 2204265"/>
                <a:gd name="connsiteX58" fmla="*/ 85113 w 2204265"/>
                <a:gd name="connsiteY58" fmla="*/ 659399 h 2204265"/>
                <a:gd name="connsiteX59" fmla="*/ 210204 w 2204265"/>
                <a:gd name="connsiteY59" fmla="*/ 442735 h 2204265"/>
                <a:gd name="connsiteX60" fmla="*/ 423776 w 2204265"/>
                <a:gd name="connsiteY60" fmla="*/ 511723 h 2204265"/>
                <a:gd name="connsiteX61" fmla="*/ 470557 w 2204265"/>
                <a:gd name="connsiteY61" fmla="*/ 461243 h 2204265"/>
                <a:gd name="connsiteX62" fmla="*/ 512656 w 2204265"/>
                <a:gd name="connsiteY62" fmla="*/ 426662 h 2204265"/>
                <a:gd name="connsiteX63" fmla="*/ 442735 w 2204265"/>
                <a:gd name="connsiteY63" fmla="*/ 210203 h 2204265"/>
                <a:gd name="connsiteX64" fmla="*/ 659399 w 2204265"/>
                <a:gd name="connsiteY64" fmla="*/ 85113 h 2204265"/>
                <a:gd name="connsiteX65" fmla="*/ 815299 w 2204265"/>
                <a:gd name="connsiteY65" fmla="*/ 257661 h 2204265"/>
                <a:gd name="connsiteX66" fmla="*/ 916475 w 2204265"/>
                <a:gd name="connsiteY66" fmla="*/ 229382 h 2204265"/>
                <a:gd name="connsiteX67" fmla="*/ 928259 w 2204265"/>
                <a:gd name="connsiteY67" fmla="*/ 227584 h 2204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204265" h="2204265">
                  <a:moveTo>
                    <a:pt x="1102132" y="321083"/>
                  </a:moveTo>
                  <a:cubicBezTo>
                    <a:pt x="665509" y="321083"/>
                    <a:pt x="311557" y="675035"/>
                    <a:pt x="311557" y="1111658"/>
                  </a:cubicBezTo>
                  <a:cubicBezTo>
                    <a:pt x="311557" y="1548281"/>
                    <a:pt x="665509" y="1902233"/>
                    <a:pt x="1102132" y="1902233"/>
                  </a:cubicBezTo>
                  <a:cubicBezTo>
                    <a:pt x="1538755" y="1902233"/>
                    <a:pt x="1892707" y="1548281"/>
                    <a:pt x="1892707" y="1111658"/>
                  </a:cubicBezTo>
                  <a:cubicBezTo>
                    <a:pt x="1892707" y="675035"/>
                    <a:pt x="1538755" y="321083"/>
                    <a:pt x="1102132" y="321083"/>
                  </a:cubicBezTo>
                  <a:close/>
                  <a:moveTo>
                    <a:pt x="977042" y="0"/>
                  </a:moveTo>
                  <a:lnTo>
                    <a:pt x="1227224" y="0"/>
                  </a:lnTo>
                  <a:lnTo>
                    <a:pt x="1276006" y="227584"/>
                  </a:lnTo>
                  <a:lnTo>
                    <a:pt x="1287791" y="229382"/>
                  </a:lnTo>
                  <a:lnTo>
                    <a:pt x="1387705" y="259057"/>
                  </a:lnTo>
                  <a:lnTo>
                    <a:pt x="1544868" y="85113"/>
                  </a:lnTo>
                  <a:lnTo>
                    <a:pt x="1761531" y="210203"/>
                  </a:lnTo>
                  <a:lnTo>
                    <a:pt x="1691902" y="425756"/>
                  </a:lnTo>
                  <a:lnTo>
                    <a:pt x="1705003" y="435309"/>
                  </a:lnTo>
                  <a:cubicBezTo>
                    <a:pt x="1729378" y="456423"/>
                    <a:pt x="1752634" y="478795"/>
                    <a:pt x="1774668" y="502325"/>
                  </a:cubicBezTo>
                  <a:lnTo>
                    <a:pt x="1782142" y="511190"/>
                  </a:lnTo>
                  <a:lnTo>
                    <a:pt x="1994063" y="442735"/>
                  </a:lnTo>
                  <a:lnTo>
                    <a:pt x="2119154" y="659399"/>
                  </a:lnTo>
                  <a:lnTo>
                    <a:pt x="1961265" y="802053"/>
                  </a:lnTo>
                  <a:lnTo>
                    <a:pt x="1974042" y="833752"/>
                  </a:lnTo>
                  <a:lnTo>
                    <a:pt x="1999140" y="933073"/>
                  </a:lnTo>
                  <a:lnTo>
                    <a:pt x="2204265" y="977042"/>
                  </a:lnTo>
                  <a:lnTo>
                    <a:pt x="2204265" y="1227224"/>
                  </a:lnTo>
                  <a:lnTo>
                    <a:pt x="2012137" y="1268406"/>
                  </a:lnTo>
                  <a:lnTo>
                    <a:pt x="2004638" y="1317545"/>
                  </a:lnTo>
                  <a:cubicBezTo>
                    <a:pt x="1999269" y="1343782"/>
                    <a:pt x="1992785" y="1369612"/>
                    <a:pt x="1985237" y="1394985"/>
                  </a:cubicBezTo>
                  <a:lnTo>
                    <a:pt x="1977636" y="1417004"/>
                  </a:lnTo>
                  <a:lnTo>
                    <a:pt x="2119154" y="1544868"/>
                  </a:lnTo>
                  <a:lnTo>
                    <a:pt x="1994063" y="1761531"/>
                  </a:lnTo>
                  <a:lnTo>
                    <a:pt x="1820151" y="1705353"/>
                  </a:lnTo>
                  <a:lnTo>
                    <a:pt x="1798711" y="1734758"/>
                  </a:lnTo>
                  <a:cubicBezTo>
                    <a:pt x="1777597" y="1759133"/>
                    <a:pt x="1755225" y="1782388"/>
                    <a:pt x="1731696" y="1804423"/>
                  </a:cubicBezTo>
                  <a:lnTo>
                    <a:pt x="1706998" y="1825242"/>
                  </a:lnTo>
                  <a:lnTo>
                    <a:pt x="1761531" y="1994062"/>
                  </a:lnTo>
                  <a:lnTo>
                    <a:pt x="1544868" y="2119153"/>
                  </a:lnTo>
                  <a:lnTo>
                    <a:pt x="1429863" y="1991868"/>
                  </a:lnTo>
                  <a:lnTo>
                    <a:pt x="1400268" y="2003797"/>
                  </a:lnTo>
                  <a:lnTo>
                    <a:pt x="1262745" y="2038549"/>
                  </a:lnTo>
                  <a:lnTo>
                    <a:pt x="1227224" y="2204265"/>
                  </a:lnTo>
                  <a:lnTo>
                    <a:pt x="977042" y="2204265"/>
                  </a:lnTo>
                  <a:lnTo>
                    <a:pt x="941447" y="2038203"/>
                  </a:lnTo>
                  <a:lnTo>
                    <a:pt x="916475" y="2034392"/>
                  </a:lnTo>
                  <a:lnTo>
                    <a:pt x="774169" y="1992127"/>
                  </a:lnTo>
                  <a:lnTo>
                    <a:pt x="659399" y="2119153"/>
                  </a:lnTo>
                  <a:lnTo>
                    <a:pt x="442735" y="1994062"/>
                  </a:lnTo>
                  <a:lnTo>
                    <a:pt x="496981" y="1826130"/>
                  </a:lnTo>
                  <a:lnTo>
                    <a:pt x="391274" y="1717869"/>
                  </a:lnTo>
                  <a:lnTo>
                    <a:pt x="382878" y="1705753"/>
                  </a:lnTo>
                  <a:lnTo>
                    <a:pt x="210204" y="1761531"/>
                  </a:lnTo>
                  <a:lnTo>
                    <a:pt x="85113" y="1544868"/>
                  </a:lnTo>
                  <a:lnTo>
                    <a:pt x="226733" y="1416912"/>
                  </a:lnTo>
                  <a:lnTo>
                    <a:pt x="212821" y="1373126"/>
                  </a:lnTo>
                  <a:lnTo>
                    <a:pt x="191748" y="1268325"/>
                  </a:lnTo>
                  <a:lnTo>
                    <a:pt x="0" y="1227224"/>
                  </a:lnTo>
                  <a:lnTo>
                    <a:pt x="0" y="977042"/>
                  </a:lnTo>
                  <a:lnTo>
                    <a:pt x="203220" y="933481"/>
                  </a:lnTo>
                  <a:lnTo>
                    <a:pt x="212821" y="890649"/>
                  </a:lnTo>
                  <a:lnTo>
                    <a:pt x="243470" y="802476"/>
                  </a:lnTo>
                  <a:lnTo>
                    <a:pt x="85113" y="659399"/>
                  </a:lnTo>
                  <a:lnTo>
                    <a:pt x="210204" y="442735"/>
                  </a:lnTo>
                  <a:lnTo>
                    <a:pt x="423776" y="511723"/>
                  </a:lnTo>
                  <a:lnTo>
                    <a:pt x="470557" y="461243"/>
                  </a:lnTo>
                  <a:lnTo>
                    <a:pt x="512656" y="426662"/>
                  </a:lnTo>
                  <a:lnTo>
                    <a:pt x="442735" y="210203"/>
                  </a:lnTo>
                  <a:lnTo>
                    <a:pt x="659399" y="85113"/>
                  </a:lnTo>
                  <a:lnTo>
                    <a:pt x="815299" y="257661"/>
                  </a:lnTo>
                  <a:lnTo>
                    <a:pt x="916475" y="229382"/>
                  </a:lnTo>
                  <a:lnTo>
                    <a:pt x="928259" y="227584"/>
                  </a:lnTo>
                  <a:close/>
                </a:path>
              </a:pathLst>
            </a:custGeom>
            <a:gradFill>
              <a:gsLst>
                <a:gs pos="0">
                  <a:schemeClr val="bg1"/>
                </a:gs>
                <a:gs pos="100000">
                  <a:srgbClr val="E2E2E2"/>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10" name="椭圆 9"/>
            <p:cNvSpPr/>
            <p:nvPr/>
          </p:nvSpPr>
          <p:spPr>
            <a:xfrm>
              <a:off x="5305425" y="2638425"/>
              <a:ext cx="1581150" cy="1581150"/>
            </a:xfrm>
            <a:prstGeom prst="ellipse">
              <a:avLst/>
            </a:prstGeom>
            <a:noFill/>
            <a:ln>
              <a:gradFill flip="none" rotWithShape="1">
                <a:gsLst>
                  <a:gs pos="0">
                    <a:schemeClr val="bg1">
                      <a:lumMod val="8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11" name="椭圆 10"/>
            <p:cNvSpPr/>
            <p:nvPr/>
          </p:nvSpPr>
          <p:spPr>
            <a:xfrm>
              <a:off x="5370108" y="2708871"/>
              <a:ext cx="1451783" cy="1451783"/>
            </a:xfrm>
            <a:prstGeom prst="ellipse">
              <a:avLst/>
            </a:prstGeom>
            <a:solidFill>
              <a:srgbClr val="F9F9F9"/>
            </a:solidFill>
            <a:ln w="19050">
              <a:gradFill flip="none" rotWithShape="1">
                <a:gsLst>
                  <a:gs pos="100000">
                    <a:schemeClr val="bg1">
                      <a:lumMod val="85000"/>
                    </a:schemeClr>
                  </a:gs>
                  <a:gs pos="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anose="020B0503020204020204" pitchFamily="34" charset="-122"/>
                <a:ea typeface="微软雅黑" panose="020B0503020204020204" pitchFamily="34" charset="-122"/>
              </a:endParaRPr>
            </a:p>
          </p:txBody>
        </p:sp>
      </p:grpSp>
      <p:grpSp>
        <p:nvGrpSpPr>
          <p:cNvPr id="12" name="组合 11"/>
          <p:cNvGrpSpPr/>
          <p:nvPr/>
        </p:nvGrpSpPr>
        <p:grpSpPr>
          <a:xfrm>
            <a:off x="4390206" y="2583391"/>
            <a:ext cx="370730" cy="353656"/>
            <a:chOff x="8145843" y="5425657"/>
            <a:chExt cx="494435" cy="471664"/>
          </a:xfrm>
          <a:solidFill>
            <a:srgbClr val="0070C0"/>
          </a:solidFill>
        </p:grpSpPr>
        <p:sp>
          <p:nvSpPr>
            <p:cNvPr id="13" name="Freeform 850"/>
            <p:cNvSpPr>
              <a:spLocks/>
            </p:cNvSpPr>
            <p:nvPr/>
          </p:nvSpPr>
          <p:spPr bwMode="auto">
            <a:xfrm>
              <a:off x="8294391" y="5425657"/>
              <a:ext cx="89996" cy="101923"/>
            </a:xfrm>
            <a:custGeom>
              <a:avLst/>
              <a:gdLst>
                <a:gd name="T0" fmla="*/ 9 w 35"/>
                <a:gd name="T1" fmla="*/ 35 h 40"/>
                <a:gd name="T2" fmla="*/ 5 w 35"/>
                <a:gd name="T3" fmla="*/ 13 h 40"/>
                <a:gd name="T4" fmla="*/ 27 w 35"/>
                <a:gd name="T5" fmla="*/ 4 h 40"/>
                <a:gd name="T6" fmla="*/ 30 w 35"/>
                <a:gd name="T7" fmla="*/ 27 h 40"/>
                <a:gd name="T8" fmla="*/ 9 w 35"/>
                <a:gd name="T9" fmla="*/ 35 h 40"/>
              </a:gdLst>
              <a:ahLst/>
              <a:cxnLst>
                <a:cxn ang="0">
                  <a:pos x="T0" y="T1"/>
                </a:cxn>
                <a:cxn ang="0">
                  <a:pos x="T2" y="T3"/>
                </a:cxn>
                <a:cxn ang="0">
                  <a:pos x="T4" y="T5"/>
                </a:cxn>
                <a:cxn ang="0">
                  <a:pos x="T6" y="T7"/>
                </a:cxn>
                <a:cxn ang="0">
                  <a:pos x="T8" y="T9"/>
                </a:cxn>
              </a:cxnLst>
              <a:rect l="0" t="0" r="r" b="b"/>
              <a:pathLst>
                <a:path w="35" h="40">
                  <a:moveTo>
                    <a:pt x="9" y="35"/>
                  </a:moveTo>
                  <a:cubicBezTo>
                    <a:pt x="2" y="31"/>
                    <a:pt x="0" y="21"/>
                    <a:pt x="5" y="13"/>
                  </a:cubicBezTo>
                  <a:cubicBezTo>
                    <a:pt x="10" y="4"/>
                    <a:pt x="20" y="0"/>
                    <a:pt x="27" y="4"/>
                  </a:cubicBezTo>
                  <a:cubicBezTo>
                    <a:pt x="34" y="8"/>
                    <a:pt x="35" y="19"/>
                    <a:pt x="30" y="27"/>
                  </a:cubicBezTo>
                  <a:cubicBezTo>
                    <a:pt x="25" y="36"/>
                    <a:pt x="16" y="40"/>
                    <a:pt x="9" y="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solidFill>
                  <a:schemeClr val="bg1">
                    <a:lumMod val="50000"/>
                  </a:schemeClr>
                </a:solidFill>
                <a:latin typeface="微软雅黑" panose="020B0503020204020204" pitchFamily="34" charset="-122"/>
                <a:ea typeface="微软雅黑" panose="020B0503020204020204" pitchFamily="34" charset="-122"/>
              </a:endParaRPr>
            </a:p>
          </p:txBody>
        </p:sp>
        <p:sp>
          <p:nvSpPr>
            <p:cNvPr id="14" name="Freeform 851"/>
            <p:cNvSpPr>
              <a:spLocks/>
            </p:cNvSpPr>
            <p:nvPr/>
          </p:nvSpPr>
          <p:spPr bwMode="auto">
            <a:xfrm>
              <a:off x="8145843" y="5499388"/>
              <a:ext cx="489012" cy="397933"/>
            </a:xfrm>
            <a:custGeom>
              <a:avLst/>
              <a:gdLst>
                <a:gd name="T0" fmla="*/ 3 w 191"/>
                <a:gd name="T1" fmla="*/ 12 h 155"/>
                <a:gd name="T2" fmla="*/ 4 w 191"/>
                <a:gd name="T3" fmla="*/ 12 h 155"/>
                <a:gd name="T4" fmla="*/ 10 w 191"/>
                <a:gd name="T5" fmla="*/ 10 h 155"/>
                <a:gd name="T6" fmla="*/ 35 w 191"/>
                <a:gd name="T7" fmla="*/ 1 h 155"/>
                <a:gd name="T8" fmla="*/ 58 w 191"/>
                <a:gd name="T9" fmla="*/ 6 h 155"/>
                <a:gd name="T10" fmla="*/ 52 w 191"/>
                <a:gd name="T11" fmla="*/ 9 h 155"/>
                <a:gd name="T12" fmla="*/ 50 w 191"/>
                <a:gd name="T13" fmla="*/ 19 h 155"/>
                <a:gd name="T14" fmla="*/ 60 w 191"/>
                <a:gd name="T15" fmla="*/ 14 h 155"/>
                <a:gd name="T16" fmla="*/ 64 w 191"/>
                <a:gd name="T17" fmla="*/ 7 h 155"/>
                <a:gd name="T18" fmla="*/ 65 w 191"/>
                <a:gd name="T19" fmla="*/ 15 h 155"/>
                <a:gd name="T20" fmla="*/ 53 w 191"/>
                <a:gd name="T21" fmla="*/ 41 h 155"/>
                <a:gd name="T22" fmla="*/ 65 w 191"/>
                <a:gd name="T23" fmla="*/ 20 h 155"/>
                <a:gd name="T24" fmla="*/ 70 w 191"/>
                <a:gd name="T25" fmla="*/ 19 h 155"/>
                <a:gd name="T26" fmla="*/ 75 w 191"/>
                <a:gd name="T27" fmla="*/ 50 h 155"/>
                <a:gd name="T28" fmla="*/ 95 w 191"/>
                <a:gd name="T29" fmla="*/ 63 h 155"/>
                <a:gd name="T30" fmla="*/ 130 w 191"/>
                <a:gd name="T31" fmla="*/ 35 h 155"/>
                <a:gd name="T32" fmla="*/ 191 w 191"/>
                <a:gd name="T33" fmla="*/ 79 h 155"/>
                <a:gd name="T34" fmla="*/ 183 w 191"/>
                <a:gd name="T35" fmla="*/ 81 h 155"/>
                <a:gd name="T36" fmla="*/ 92 w 191"/>
                <a:gd name="T37" fmla="*/ 81 h 155"/>
                <a:gd name="T38" fmla="*/ 77 w 191"/>
                <a:gd name="T39" fmla="*/ 79 h 155"/>
                <a:gd name="T40" fmla="*/ 71 w 191"/>
                <a:gd name="T41" fmla="*/ 71 h 155"/>
                <a:gd name="T42" fmla="*/ 61 w 191"/>
                <a:gd name="T43" fmla="*/ 63 h 155"/>
                <a:gd name="T44" fmla="*/ 61 w 191"/>
                <a:gd name="T45" fmla="*/ 63 h 155"/>
                <a:gd name="T46" fmla="*/ 61 w 191"/>
                <a:gd name="T47" fmla="*/ 63 h 155"/>
                <a:gd name="T48" fmla="*/ 57 w 191"/>
                <a:gd name="T49" fmla="*/ 57 h 155"/>
                <a:gd name="T50" fmla="*/ 57 w 191"/>
                <a:gd name="T51" fmla="*/ 55 h 155"/>
                <a:gd name="T52" fmla="*/ 56 w 191"/>
                <a:gd name="T53" fmla="*/ 50 h 155"/>
                <a:gd name="T54" fmla="*/ 60 w 191"/>
                <a:gd name="T55" fmla="*/ 94 h 155"/>
                <a:gd name="T56" fmla="*/ 46 w 191"/>
                <a:gd name="T57" fmla="*/ 155 h 155"/>
                <a:gd name="T58" fmla="*/ 41 w 191"/>
                <a:gd name="T59" fmla="*/ 105 h 155"/>
                <a:gd name="T60" fmla="*/ 40 w 191"/>
                <a:gd name="T61" fmla="*/ 104 h 155"/>
                <a:gd name="T62" fmla="*/ 32 w 191"/>
                <a:gd name="T63" fmla="*/ 87 h 155"/>
                <a:gd name="T64" fmla="*/ 5 w 191"/>
                <a:gd name="T65" fmla="*/ 152 h 155"/>
                <a:gd name="T66" fmla="*/ 2 w 191"/>
                <a:gd name="T67" fmla="*/ 66 h 155"/>
                <a:gd name="T68" fmla="*/ 15 w 191"/>
                <a:gd name="T69" fmla="*/ 40 h 155"/>
                <a:gd name="T70" fmla="*/ 1 w 191"/>
                <a:gd name="T71" fmla="*/ 29 h 155"/>
                <a:gd name="T72" fmla="*/ 0 w 191"/>
                <a:gd name="T73" fmla="*/ 28 h 155"/>
                <a:gd name="T74" fmla="*/ 3 w 191"/>
                <a:gd name="T75" fmla="*/ 12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91" h="155">
                  <a:moveTo>
                    <a:pt x="3" y="12"/>
                  </a:moveTo>
                  <a:cubicBezTo>
                    <a:pt x="3" y="12"/>
                    <a:pt x="3" y="12"/>
                    <a:pt x="3" y="12"/>
                  </a:cubicBezTo>
                  <a:cubicBezTo>
                    <a:pt x="3" y="12"/>
                    <a:pt x="3" y="12"/>
                    <a:pt x="3" y="12"/>
                  </a:cubicBezTo>
                  <a:cubicBezTo>
                    <a:pt x="4" y="12"/>
                    <a:pt x="4" y="12"/>
                    <a:pt x="4" y="12"/>
                  </a:cubicBezTo>
                  <a:cubicBezTo>
                    <a:pt x="6" y="11"/>
                    <a:pt x="6" y="11"/>
                    <a:pt x="6" y="11"/>
                  </a:cubicBezTo>
                  <a:cubicBezTo>
                    <a:pt x="10" y="10"/>
                    <a:pt x="10" y="10"/>
                    <a:pt x="10" y="10"/>
                  </a:cubicBezTo>
                  <a:cubicBezTo>
                    <a:pt x="19" y="7"/>
                    <a:pt x="19" y="7"/>
                    <a:pt x="19" y="7"/>
                  </a:cubicBezTo>
                  <a:cubicBezTo>
                    <a:pt x="35" y="1"/>
                    <a:pt x="35" y="1"/>
                    <a:pt x="35" y="1"/>
                  </a:cubicBezTo>
                  <a:cubicBezTo>
                    <a:pt x="37" y="0"/>
                    <a:pt x="44" y="0"/>
                    <a:pt x="46" y="1"/>
                  </a:cubicBezTo>
                  <a:cubicBezTo>
                    <a:pt x="51" y="2"/>
                    <a:pt x="54" y="4"/>
                    <a:pt x="58" y="6"/>
                  </a:cubicBezTo>
                  <a:cubicBezTo>
                    <a:pt x="57" y="6"/>
                    <a:pt x="57" y="6"/>
                    <a:pt x="57" y="6"/>
                  </a:cubicBezTo>
                  <a:cubicBezTo>
                    <a:pt x="52" y="9"/>
                    <a:pt x="52" y="9"/>
                    <a:pt x="52" y="9"/>
                  </a:cubicBezTo>
                  <a:cubicBezTo>
                    <a:pt x="54" y="15"/>
                    <a:pt x="54" y="15"/>
                    <a:pt x="54" y="15"/>
                  </a:cubicBezTo>
                  <a:cubicBezTo>
                    <a:pt x="50" y="19"/>
                    <a:pt x="50" y="19"/>
                    <a:pt x="50" y="19"/>
                  </a:cubicBezTo>
                  <a:cubicBezTo>
                    <a:pt x="45" y="43"/>
                    <a:pt x="45" y="43"/>
                    <a:pt x="45" y="43"/>
                  </a:cubicBezTo>
                  <a:cubicBezTo>
                    <a:pt x="60" y="14"/>
                    <a:pt x="60" y="14"/>
                    <a:pt x="60" y="14"/>
                  </a:cubicBezTo>
                  <a:cubicBezTo>
                    <a:pt x="60" y="13"/>
                    <a:pt x="60" y="13"/>
                    <a:pt x="60" y="13"/>
                  </a:cubicBezTo>
                  <a:cubicBezTo>
                    <a:pt x="64" y="7"/>
                    <a:pt x="64" y="7"/>
                    <a:pt x="64" y="7"/>
                  </a:cubicBezTo>
                  <a:cubicBezTo>
                    <a:pt x="67" y="9"/>
                    <a:pt x="67" y="9"/>
                    <a:pt x="67" y="9"/>
                  </a:cubicBezTo>
                  <a:cubicBezTo>
                    <a:pt x="65" y="15"/>
                    <a:pt x="65" y="15"/>
                    <a:pt x="65" y="15"/>
                  </a:cubicBezTo>
                  <a:cubicBezTo>
                    <a:pt x="64" y="16"/>
                    <a:pt x="64" y="16"/>
                    <a:pt x="64" y="16"/>
                  </a:cubicBezTo>
                  <a:cubicBezTo>
                    <a:pt x="53" y="41"/>
                    <a:pt x="53" y="41"/>
                    <a:pt x="53" y="41"/>
                  </a:cubicBezTo>
                  <a:cubicBezTo>
                    <a:pt x="65" y="26"/>
                    <a:pt x="65" y="26"/>
                    <a:pt x="65" y="26"/>
                  </a:cubicBezTo>
                  <a:cubicBezTo>
                    <a:pt x="65" y="20"/>
                    <a:pt x="65" y="20"/>
                    <a:pt x="65" y="20"/>
                  </a:cubicBezTo>
                  <a:cubicBezTo>
                    <a:pt x="69" y="19"/>
                    <a:pt x="69" y="19"/>
                    <a:pt x="69" y="19"/>
                  </a:cubicBezTo>
                  <a:cubicBezTo>
                    <a:pt x="69" y="19"/>
                    <a:pt x="69" y="19"/>
                    <a:pt x="70" y="19"/>
                  </a:cubicBezTo>
                  <a:cubicBezTo>
                    <a:pt x="75" y="50"/>
                    <a:pt x="75" y="50"/>
                    <a:pt x="75" y="50"/>
                  </a:cubicBezTo>
                  <a:cubicBezTo>
                    <a:pt x="75" y="50"/>
                    <a:pt x="75" y="50"/>
                    <a:pt x="75" y="50"/>
                  </a:cubicBezTo>
                  <a:cubicBezTo>
                    <a:pt x="82" y="55"/>
                    <a:pt x="82" y="55"/>
                    <a:pt x="82" y="55"/>
                  </a:cubicBezTo>
                  <a:cubicBezTo>
                    <a:pt x="95" y="63"/>
                    <a:pt x="95" y="63"/>
                    <a:pt x="95" y="63"/>
                  </a:cubicBezTo>
                  <a:cubicBezTo>
                    <a:pt x="95" y="64"/>
                    <a:pt x="95" y="64"/>
                    <a:pt x="95" y="64"/>
                  </a:cubicBezTo>
                  <a:cubicBezTo>
                    <a:pt x="130" y="35"/>
                    <a:pt x="130" y="35"/>
                    <a:pt x="130" y="35"/>
                  </a:cubicBezTo>
                  <a:cubicBezTo>
                    <a:pt x="132" y="33"/>
                    <a:pt x="136" y="33"/>
                    <a:pt x="138" y="35"/>
                  </a:cubicBezTo>
                  <a:cubicBezTo>
                    <a:pt x="191" y="79"/>
                    <a:pt x="191" y="79"/>
                    <a:pt x="191" y="79"/>
                  </a:cubicBezTo>
                  <a:cubicBezTo>
                    <a:pt x="190" y="80"/>
                    <a:pt x="189" y="81"/>
                    <a:pt x="187" y="81"/>
                  </a:cubicBezTo>
                  <a:cubicBezTo>
                    <a:pt x="183" y="81"/>
                    <a:pt x="183" y="81"/>
                    <a:pt x="183" y="81"/>
                  </a:cubicBezTo>
                  <a:cubicBezTo>
                    <a:pt x="94" y="67"/>
                    <a:pt x="94" y="67"/>
                    <a:pt x="94" y="67"/>
                  </a:cubicBezTo>
                  <a:cubicBezTo>
                    <a:pt x="92" y="81"/>
                    <a:pt x="92" y="81"/>
                    <a:pt x="92" y="81"/>
                  </a:cubicBezTo>
                  <a:cubicBezTo>
                    <a:pt x="80" y="81"/>
                    <a:pt x="80" y="81"/>
                    <a:pt x="80" y="81"/>
                  </a:cubicBezTo>
                  <a:cubicBezTo>
                    <a:pt x="79" y="81"/>
                    <a:pt x="78" y="80"/>
                    <a:pt x="77" y="79"/>
                  </a:cubicBezTo>
                  <a:cubicBezTo>
                    <a:pt x="79" y="77"/>
                    <a:pt x="79" y="77"/>
                    <a:pt x="79" y="77"/>
                  </a:cubicBezTo>
                  <a:cubicBezTo>
                    <a:pt x="71" y="71"/>
                    <a:pt x="71" y="71"/>
                    <a:pt x="71" y="71"/>
                  </a:cubicBezTo>
                  <a:cubicBezTo>
                    <a:pt x="65" y="66"/>
                    <a:pt x="65" y="66"/>
                    <a:pt x="65" y="66"/>
                  </a:cubicBezTo>
                  <a:cubicBezTo>
                    <a:pt x="61" y="63"/>
                    <a:pt x="61" y="63"/>
                    <a:pt x="61" y="63"/>
                  </a:cubicBezTo>
                  <a:cubicBezTo>
                    <a:pt x="61" y="63"/>
                    <a:pt x="61" y="63"/>
                    <a:pt x="61" y="63"/>
                  </a:cubicBezTo>
                  <a:cubicBezTo>
                    <a:pt x="61" y="63"/>
                    <a:pt x="61" y="63"/>
                    <a:pt x="61" y="63"/>
                  </a:cubicBezTo>
                  <a:cubicBezTo>
                    <a:pt x="61" y="63"/>
                    <a:pt x="61" y="63"/>
                    <a:pt x="61" y="63"/>
                  </a:cubicBezTo>
                  <a:cubicBezTo>
                    <a:pt x="61" y="63"/>
                    <a:pt x="61" y="63"/>
                    <a:pt x="61" y="63"/>
                  </a:cubicBezTo>
                  <a:cubicBezTo>
                    <a:pt x="53" y="50"/>
                    <a:pt x="59" y="59"/>
                    <a:pt x="57" y="57"/>
                  </a:cubicBezTo>
                  <a:cubicBezTo>
                    <a:pt x="57" y="57"/>
                    <a:pt x="57" y="57"/>
                    <a:pt x="57" y="57"/>
                  </a:cubicBezTo>
                  <a:cubicBezTo>
                    <a:pt x="57" y="56"/>
                    <a:pt x="57" y="56"/>
                    <a:pt x="57" y="56"/>
                  </a:cubicBezTo>
                  <a:cubicBezTo>
                    <a:pt x="57" y="55"/>
                    <a:pt x="57" y="55"/>
                    <a:pt x="57" y="55"/>
                  </a:cubicBezTo>
                  <a:cubicBezTo>
                    <a:pt x="57" y="53"/>
                    <a:pt x="57" y="53"/>
                    <a:pt x="57" y="53"/>
                  </a:cubicBezTo>
                  <a:cubicBezTo>
                    <a:pt x="56" y="50"/>
                    <a:pt x="56" y="50"/>
                    <a:pt x="56" y="50"/>
                  </a:cubicBezTo>
                  <a:cubicBezTo>
                    <a:pt x="54" y="56"/>
                    <a:pt x="51" y="63"/>
                    <a:pt x="49" y="71"/>
                  </a:cubicBezTo>
                  <a:cubicBezTo>
                    <a:pt x="51" y="76"/>
                    <a:pt x="55" y="85"/>
                    <a:pt x="60" y="94"/>
                  </a:cubicBezTo>
                  <a:cubicBezTo>
                    <a:pt x="65" y="120"/>
                    <a:pt x="64" y="137"/>
                    <a:pt x="65" y="154"/>
                  </a:cubicBezTo>
                  <a:cubicBezTo>
                    <a:pt x="46" y="155"/>
                    <a:pt x="46" y="155"/>
                    <a:pt x="46" y="155"/>
                  </a:cubicBezTo>
                  <a:cubicBezTo>
                    <a:pt x="41" y="111"/>
                    <a:pt x="41" y="111"/>
                    <a:pt x="41" y="111"/>
                  </a:cubicBezTo>
                  <a:cubicBezTo>
                    <a:pt x="41" y="105"/>
                    <a:pt x="41" y="105"/>
                    <a:pt x="41" y="105"/>
                  </a:cubicBezTo>
                  <a:cubicBezTo>
                    <a:pt x="41" y="105"/>
                    <a:pt x="41" y="105"/>
                    <a:pt x="41" y="105"/>
                  </a:cubicBezTo>
                  <a:cubicBezTo>
                    <a:pt x="40" y="104"/>
                    <a:pt x="40" y="104"/>
                    <a:pt x="40" y="104"/>
                  </a:cubicBezTo>
                  <a:cubicBezTo>
                    <a:pt x="35" y="94"/>
                    <a:pt x="35" y="94"/>
                    <a:pt x="35" y="94"/>
                  </a:cubicBezTo>
                  <a:cubicBezTo>
                    <a:pt x="32" y="87"/>
                    <a:pt x="32" y="87"/>
                    <a:pt x="32" y="87"/>
                  </a:cubicBezTo>
                  <a:cubicBezTo>
                    <a:pt x="31" y="106"/>
                    <a:pt x="28" y="136"/>
                    <a:pt x="25" y="154"/>
                  </a:cubicBezTo>
                  <a:cubicBezTo>
                    <a:pt x="5" y="152"/>
                    <a:pt x="5" y="152"/>
                    <a:pt x="5" y="152"/>
                  </a:cubicBezTo>
                  <a:cubicBezTo>
                    <a:pt x="8" y="124"/>
                    <a:pt x="10" y="98"/>
                    <a:pt x="11" y="70"/>
                  </a:cubicBezTo>
                  <a:cubicBezTo>
                    <a:pt x="8" y="69"/>
                    <a:pt x="5" y="67"/>
                    <a:pt x="2" y="66"/>
                  </a:cubicBezTo>
                  <a:cubicBezTo>
                    <a:pt x="2" y="66"/>
                    <a:pt x="2" y="66"/>
                    <a:pt x="2" y="66"/>
                  </a:cubicBezTo>
                  <a:cubicBezTo>
                    <a:pt x="6" y="57"/>
                    <a:pt x="11" y="49"/>
                    <a:pt x="15" y="40"/>
                  </a:cubicBezTo>
                  <a:cubicBezTo>
                    <a:pt x="1" y="29"/>
                    <a:pt x="1" y="29"/>
                    <a:pt x="1" y="29"/>
                  </a:cubicBezTo>
                  <a:cubicBezTo>
                    <a:pt x="1" y="29"/>
                    <a:pt x="1" y="29"/>
                    <a:pt x="1" y="29"/>
                  </a:cubicBezTo>
                  <a:cubicBezTo>
                    <a:pt x="0" y="28"/>
                    <a:pt x="0" y="28"/>
                    <a:pt x="0" y="28"/>
                  </a:cubicBezTo>
                  <a:cubicBezTo>
                    <a:pt x="0" y="28"/>
                    <a:pt x="0" y="28"/>
                    <a:pt x="0" y="28"/>
                  </a:cubicBezTo>
                  <a:cubicBezTo>
                    <a:pt x="0" y="28"/>
                    <a:pt x="0" y="28"/>
                    <a:pt x="0" y="28"/>
                  </a:cubicBezTo>
                  <a:cubicBezTo>
                    <a:pt x="0" y="28"/>
                    <a:pt x="3" y="8"/>
                    <a:pt x="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solidFill>
                  <a:schemeClr val="bg1">
                    <a:lumMod val="50000"/>
                  </a:schemeClr>
                </a:solidFill>
                <a:latin typeface="微软雅黑" panose="020B0503020204020204" pitchFamily="34" charset="-122"/>
                <a:ea typeface="微软雅黑" panose="020B0503020204020204" pitchFamily="34" charset="-122"/>
              </a:endParaRPr>
            </a:p>
          </p:txBody>
        </p:sp>
        <p:sp>
          <p:nvSpPr>
            <p:cNvPr id="15" name="Freeform 852"/>
            <p:cNvSpPr>
              <a:spLocks noEditPoints="1"/>
            </p:cNvSpPr>
            <p:nvPr/>
          </p:nvSpPr>
          <p:spPr bwMode="auto">
            <a:xfrm>
              <a:off x="8337762" y="5711908"/>
              <a:ext cx="302516" cy="176739"/>
            </a:xfrm>
            <a:custGeom>
              <a:avLst/>
              <a:gdLst>
                <a:gd name="T0" fmla="*/ 63 w 118"/>
                <a:gd name="T1" fmla="*/ 46 h 69"/>
                <a:gd name="T2" fmla="*/ 118 w 118"/>
                <a:gd name="T3" fmla="*/ 0 h 69"/>
                <a:gd name="T4" fmla="*/ 118 w 118"/>
                <a:gd name="T5" fmla="*/ 63 h 69"/>
                <a:gd name="T6" fmla="*/ 112 w 118"/>
                <a:gd name="T7" fmla="*/ 69 h 69"/>
                <a:gd name="T8" fmla="*/ 5 w 118"/>
                <a:gd name="T9" fmla="*/ 69 h 69"/>
                <a:gd name="T10" fmla="*/ 0 w 118"/>
                <a:gd name="T11" fmla="*/ 63 h 69"/>
                <a:gd name="T12" fmla="*/ 0 w 118"/>
                <a:gd name="T13" fmla="*/ 0 h 69"/>
                <a:gd name="T14" fmla="*/ 55 w 118"/>
                <a:gd name="T15" fmla="*/ 46 h 69"/>
                <a:gd name="T16" fmla="*/ 63 w 118"/>
                <a:gd name="T17" fmla="*/ 46 h 69"/>
                <a:gd name="T18" fmla="*/ 84 w 118"/>
                <a:gd name="T19" fmla="*/ 39 h 69"/>
                <a:gd name="T20" fmla="*/ 110 w 118"/>
                <a:gd name="T21" fmla="*/ 64 h 69"/>
                <a:gd name="T22" fmla="*/ 111 w 118"/>
                <a:gd name="T23" fmla="*/ 64 h 69"/>
                <a:gd name="T24" fmla="*/ 113 w 118"/>
                <a:gd name="T25" fmla="*/ 64 h 69"/>
                <a:gd name="T26" fmla="*/ 113 w 118"/>
                <a:gd name="T27" fmla="*/ 61 h 69"/>
                <a:gd name="T28" fmla="*/ 87 w 118"/>
                <a:gd name="T29" fmla="*/ 36 h 69"/>
                <a:gd name="T30" fmla="*/ 84 w 118"/>
                <a:gd name="T31" fmla="*/ 37 h 69"/>
                <a:gd name="T32" fmla="*/ 84 w 118"/>
                <a:gd name="T33" fmla="*/ 39 h 69"/>
                <a:gd name="T34" fmla="*/ 34 w 118"/>
                <a:gd name="T35" fmla="*/ 37 h 69"/>
                <a:gd name="T36" fmla="*/ 31 w 118"/>
                <a:gd name="T37" fmla="*/ 36 h 69"/>
                <a:gd name="T38" fmla="*/ 5 w 118"/>
                <a:gd name="T39" fmla="*/ 61 h 69"/>
                <a:gd name="T40" fmla="*/ 5 w 118"/>
                <a:gd name="T41" fmla="*/ 64 h 69"/>
                <a:gd name="T42" fmla="*/ 6 w 118"/>
                <a:gd name="T43" fmla="*/ 64 h 69"/>
                <a:gd name="T44" fmla="*/ 8 w 118"/>
                <a:gd name="T45" fmla="*/ 64 h 69"/>
                <a:gd name="T46" fmla="*/ 34 w 118"/>
                <a:gd name="T47" fmla="*/ 39 h 69"/>
                <a:gd name="T48" fmla="*/ 34 w 118"/>
                <a:gd name="T49" fmla="*/ 3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8" h="69">
                  <a:moveTo>
                    <a:pt x="63" y="46"/>
                  </a:moveTo>
                  <a:cubicBezTo>
                    <a:pt x="118" y="0"/>
                    <a:pt x="118" y="0"/>
                    <a:pt x="118" y="0"/>
                  </a:cubicBezTo>
                  <a:cubicBezTo>
                    <a:pt x="118" y="63"/>
                    <a:pt x="118" y="63"/>
                    <a:pt x="118" y="63"/>
                  </a:cubicBezTo>
                  <a:cubicBezTo>
                    <a:pt x="118" y="66"/>
                    <a:pt x="116" y="69"/>
                    <a:pt x="112" y="69"/>
                  </a:cubicBezTo>
                  <a:cubicBezTo>
                    <a:pt x="5" y="69"/>
                    <a:pt x="5" y="69"/>
                    <a:pt x="5" y="69"/>
                  </a:cubicBezTo>
                  <a:cubicBezTo>
                    <a:pt x="2" y="69"/>
                    <a:pt x="0" y="66"/>
                    <a:pt x="0" y="63"/>
                  </a:cubicBezTo>
                  <a:cubicBezTo>
                    <a:pt x="0" y="0"/>
                    <a:pt x="0" y="0"/>
                    <a:pt x="0" y="0"/>
                  </a:cubicBezTo>
                  <a:cubicBezTo>
                    <a:pt x="55" y="46"/>
                    <a:pt x="55" y="46"/>
                    <a:pt x="55" y="46"/>
                  </a:cubicBezTo>
                  <a:cubicBezTo>
                    <a:pt x="57" y="47"/>
                    <a:pt x="61" y="47"/>
                    <a:pt x="63" y="46"/>
                  </a:cubicBezTo>
                  <a:close/>
                  <a:moveTo>
                    <a:pt x="84" y="39"/>
                  </a:moveTo>
                  <a:cubicBezTo>
                    <a:pt x="110" y="64"/>
                    <a:pt x="110" y="64"/>
                    <a:pt x="110" y="64"/>
                  </a:cubicBezTo>
                  <a:cubicBezTo>
                    <a:pt x="110" y="64"/>
                    <a:pt x="111" y="64"/>
                    <a:pt x="111" y="64"/>
                  </a:cubicBezTo>
                  <a:cubicBezTo>
                    <a:pt x="112" y="64"/>
                    <a:pt x="112" y="64"/>
                    <a:pt x="113" y="64"/>
                  </a:cubicBezTo>
                  <a:cubicBezTo>
                    <a:pt x="113" y="63"/>
                    <a:pt x="113" y="62"/>
                    <a:pt x="113" y="61"/>
                  </a:cubicBezTo>
                  <a:cubicBezTo>
                    <a:pt x="87" y="36"/>
                    <a:pt x="87" y="36"/>
                    <a:pt x="87" y="36"/>
                  </a:cubicBezTo>
                  <a:cubicBezTo>
                    <a:pt x="86" y="36"/>
                    <a:pt x="85" y="36"/>
                    <a:pt x="84" y="37"/>
                  </a:cubicBezTo>
                  <a:cubicBezTo>
                    <a:pt x="84" y="37"/>
                    <a:pt x="84" y="38"/>
                    <a:pt x="84" y="39"/>
                  </a:cubicBezTo>
                  <a:close/>
                  <a:moveTo>
                    <a:pt x="34" y="37"/>
                  </a:moveTo>
                  <a:cubicBezTo>
                    <a:pt x="33" y="36"/>
                    <a:pt x="32" y="36"/>
                    <a:pt x="31" y="36"/>
                  </a:cubicBezTo>
                  <a:cubicBezTo>
                    <a:pt x="5" y="61"/>
                    <a:pt x="5" y="61"/>
                    <a:pt x="5" y="61"/>
                  </a:cubicBezTo>
                  <a:cubicBezTo>
                    <a:pt x="4" y="62"/>
                    <a:pt x="4" y="63"/>
                    <a:pt x="5" y="64"/>
                  </a:cubicBezTo>
                  <a:cubicBezTo>
                    <a:pt x="5" y="64"/>
                    <a:pt x="6" y="64"/>
                    <a:pt x="6" y="64"/>
                  </a:cubicBezTo>
                  <a:cubicBezTo>
                    <a:pt x="7" y="64"/>
                    <a:pt x="7" y="64"/>
                    <a:pt x="8" y="64"/>
                  </a:cubicBezTo>
                  <a:cubicBezTo>
                    <a:pt x="34" y="39"/>
                    <a:pt x="34" y="39"/>
                    <a:pt x="34" y="39"/>
                  </a:cubicBezTo>
                  <a:cubicBezTo>
                    <a:pt x="34" y="38"/>
                    <a:pt x="34" y="37"/>
                    <a:pt x="34"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solidFill>
                  <a:schemeClr val="bg1">
                    <a:lumMod val="50000"/>
                  </a:schemeClr>
                </a:solidFill>
                <a:latin typeface="微软雅黑" panose="020B0503020204020204" pitchFamily="34" charset="-122"/>
                <a:ea typeface="微软雅黑" panose="020B0503020204020204" pitchFamily="34" charset="-122"/>
              </a:endParaRPr>
            </a:p>
          </p:txBody>
        </p:sp>
        <p:sp>
          <p:nvSpPr>
            <p:cNvPr id="16" name="Freeform 853"/>
            <p:cNvSpPr>
              <a:spLocks/>
            </p:cNvSpPr>
            <p:nvPr/>
          </p:nvSpPr>
          <p:spPr bwMode="auto">
            <a:xfrm>
              <a:off x="8414746" y="5709740"/>
              <a:ext cx="169148" cy="43371"/>
            </a:xfrm>
            <a:custGeom>
              <a:avLst/>
              <a:gdLst>
                <a:gd name="T0" fmla="*/ 4 w 66"/>
                <a:gd name="T1" fmla="*/ 1 h 17"/>
                <a:gd name="T2" fmla="*/ 63 w 66"/>
                <a:gd name="T3" fmla="*/ 11 h 17"/>
                <a:gd name="T4" fmla="*/ 66 w 66"/>
                <a:gd name="T5" fmla="*/ 15 h 17"/>
                <a:gd name="T6" fmla="*/ 62 w 66"/>
                <a:gd name="T7" fmla="*/ 17 h 17"/>
                <a:gd name="T8" fmla="*/ 62 w 66"/>
                <a:gd name="T9" fmla="*/ 17 h 17"/>
                <a:gd name="T10" fmla="*/ 2 w 66"/>
                <a:gd name="T11" fmla="*/ 7 h 17"/>
                <a:gd name="T12" fmla="*/ 0 w 66"/>
                <a:gd name="T13" fmla="*/ 3 h 17"/>
                <a:gd name="T14" fmla="*/ 4 w 66"/>
                <a:gd name="T15" fmla="*/ 1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 h="17">
                  <a:moveTo>
                    <a:pt x="4" y="1"/>
                  </a:moveTo>
                  <a:cubicBezTo>
                    <a:pt x="63" y="11"/>
                    <a:pt x="63" y="11"/>
                    <a:pt x="63" y="11"/>
                  </a:cubicBezTo>
                  <a:cubicBezTo>
                    <a:pt x="65" y="11"/>
                    <a:pt x="66" y="13"/>
                    <a:pt x="66" y="15"/>
                  </a:cubicBezTo>
                  <a:cubicBezTo>
                    <a:pt x="65" y="16"/>
                    <a:pt x="64" y="17"/>
                    <a:pt x="62" y="17"/>
                  </a:cubicBezTo>
                  <a:cubicBezTo>
                    <a:pt x="62" y="17"/>
                    <a:pt x="62" y="17"/>
                    <a:pt x="62" y="17"/>
                  </a:cubicBezTo>
                  <a:cubicBezTo>
                    <a:pt x="2" y="7"/>
                    <a:pt x="2" y="7"/>
                    <a:pt x="2" y="7"/>
                  </a:cubicBezTo>
                  <a:cubicBezTo>
                    <a:pt x="1" y="7"/>
                    <a:pt x="0" y="5"/>
                    <a:pt x="0" y="3"/>
                  </a:cubicBezTo>
                  <a:cubicBezTo>
                    <a:pt x="0" y="2"/>
                    <a:pt x="2" y="0"/>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solidFill>
                  <a:schemeClr val="bg1">
                    <a:lumMod val="50000"/>
                  </a:schemeClr>
                </a:solidFill>
                <a:latin typeface="微软雅黑" panose="020B0503020204020204" pitchFamily="34" charset="-122"/>
                <a:ea typeface="微软雅黑" panose="020B0503020204020204" pitchFamily="34" charset="-122"/>
              </a:endParaRPr>
            </a:p>
          </p:txBody>
        </p:sp>
        <p:sp>
          <p:nvSpPr>
            <p:cNvPr id="17" name="Freeform 854"/>
            <p:cNvSpPr>
              <a:spLocks/>
            </p:cNvSpPr>
            <p:nvPr/>
          </p:nvSpPr>
          <p:spPr bwMode="auto">
            <a:xfrm>
              <a:off x="8407156" y="5743352"/>
              <a:ext cx="135536" cy="35782"/>
            </a:xfrm>
            <a:custGeom>
              <a:avLst/>
              <a:gdLst>
                <a:gd name="T0" fmla="*/ 1 w 53"/>
                <a:gd name="T1" fmla="*/ 3 h 14"/>
                <a:gd name="T2" fmla="*/ 4 w 53"/>
                <a:gd name="T3" fmla="*/ 0 h 14"/>
                <a:gd name="T4" fmla="*/ 50 w 53"/>
                <a:gd name="T5" fmla="*/ 8 h 14"/>
                <a:gd name="T6" fmla="*/ 53 w 53"/>
                <a:gd name="T7" fmla="*/ 12 h 14"/>
                <a:gd name="T8" fmla="*/ 50 w 53"/>
                <a:gd name="T9" fmla="*/ 14 h 14"/>
                <a:gd name="T10" fmla="*/ 49 w 53"/>
                <a:gd name="T11" fmla="*/ 14 h 14"/>
                <a:gd name="T12" fmla="*/ 3 w 53"/>
                <a:gd name="T13" fmla="*/ 7 h 14"/>
                <a:gd name="T14" fmla="*/ 1 w 53"/>
                <a:gd name="T15" fmla="*/ 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 h="14">
                  <a:moveTo>
                    <a:pt x="1" y="3"/>
                  </a:moveTo>
                  <a:cubicBezTo>
                    <a:pt x="1" y="1"/>
                    <a:pt x="2" y="0"/>
                    <a:pt x="4" y="0"/>
                  </a:cubicBezTo>
                  <a:cubicBezTo>
                    <a:pt x="50" y="8"/>
                    <a:pt x="50" y="8"/>
                    <a:pt x="50" y="8"/>
                  </a:cubicBezTo>
                  <a:cubicBezTo>
                    <a:pt x="52" y="8"/>
                    <a:pt x="53" y="10"/>
                    <a:pt x="53" y="12"/>
                  </a:cubicBezTo>
                  <a:cubicBezTo>
                    <a:pt x="53" y="13"/>
                    <a:pt x="51" y="14"/>
                    <a:pt x="50" y="14"/>
                  </a:cubicBezTo>
                  <a:cubicBezTo>
                    <a:pt x="50" y="14"/>
                    <a:pt x="49" y="14"/>
                    <a:pt x="49" y="14"/>
                  </a:cubicBezTo>
                  <a:cubicBezTo>
                    <a:pt x="3" y="7"/>
                    <a:pt x="3" y="7"/>
                    <a:pt x="3" y="7"/>
                  </a:cubicBezTo>
                  <a:cubicBezTo>
                    <a:pt x="1" y="6"/>
                    <a:pt x="0" y="5"/>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solidFill>
                  <a:schemeClr val="bg1">
                    <a:lumMod val="50000"/>
                  </a:schemeClr>
                </a:solidFill>
                <a:latin typeface="微软雅黑" panose="020B0503020204020204" pitchFamily="34" charset="-122"/>
                <a:ea typeface="微软雅黑" panose="020B0503020204020204" pitchFamily="34" charset="-122"/>
              </a:endParaRPr>
            </a:p>
          </p:txBody>
        </p:sp>
        <p:sp>
          <p:nvSpPr>
            <p:cNvPr id="18" name="Freeform 855"/>
            <p:cNvSpPr>
              <a:spLocks/>
            </p:cNvSpPr>
            <p:nvPr/>
          </p:nvSpPr>
          <p:spPr bwMode="auto">
            <a:xfrm>
              <a:off x="8450527" y="5784555"/>
              <a:ext cx="61805" cy="22770"/>
            </a:xfrm>
            <a:custGeom>
              <a:avLst/>
              <a:gdLst>
                <a:gd name="T0" fmla="*/ 21 w 24"/>
                <a:gd name="T1" fmla="*/ 3 h 9"/>
                <a:gd name="T2" fmla="*/ 24 w 24"/>
                <a:gd name="T3" fmla="*/ 6 h 9"/>
                <a:gd name="T4" fmla="*/ 21 w 24"/>
                <a:gd name="T5" fmla="*/ 9 h 9"/>
                <a:gd name="T6" fmla="*/ 20 w 24"/>
                <a:gd name="T7" fmla="*/ 9 h 9"/>
                <a:gd name="T8" fmla="*/ 3 w 24"/>
                <a:gd name="T9" fmla="*/ 6 h 9"/>
                <a:gd name="T10" fmla="*/ 0 w 24"/>
                <a:gd name="T11" fmla="*/ 3 h 9"/>
                <a:gd name="T12" fmla="*/ 4 w 24"/>
                <a:gd name="T13" fmla="*/ 0 h 9"/>
                <a:gd name="T14" fmla="*/ 21 w 24"/>
                <a:gd name="T15" fmla="*/ 3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9">
                  <a:moveTo>
                    <a:pt x="21" y="3"/>
                  </a:moveTo>
                  <a:cubicBezTo>
                    <a:pt x="23" y="3"/>
                    <a:pt x="24" y="5"/>
                    <a:pt x="24" y="6"/>
                  </a:cubicBezTo>
                  <a:cubicBezTo>
                    <a:pt x="24" y="8"/>
                    <a:pt x="22" y="9"/>
                    <a:pt x="21" y="9"/>
                  </a:cubicBezTo>
                  <a:cubicBezTo>
                    <a:pt x="21" y="9"/>
                    <a:pt x="21" y="9"/>
                    <a:pt x="20" y="9"/>
                  </a:cubicBezTo>
                  <a:cubicBezTo>
                    <a:pt x="3" y="6"/>
                    <a:pt x="3" y="6"/>
                    <a:pt x="3" y="6"/>
                  </a:cubicBezTo>
                  <a:cubicBezTo>
                    <a:pt x="1" y="6"/>
                    <a:pt x="0" y="4"/>
                    <a:pt x="0" y="3"/>
                  </a:cubicBezTo>
                  <a:cubicBezTo>
                    <a:pt x="0" y="1"/>
                    <a:pt x="2" y="0"/>
                    <a:pt x="4" y="0"/>
                  </a:cubicBezTo>
                  <a:lnTo>
                    <a:pt x="21"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5918822" y="2592810"/>
            <a:ext cx="1917084" cy="327060"/>
            <a:chOff x="7539568" y="1725919"/>
            <a:chExt cx="3302985" cy="638629"/>
          </a:xfrm>
          <a:effectLst>
            <a:outerShdw blurRad="50800" dist="38100" dir="2700000" algn="tl" rotWithShape="0">
              <a:prstClr val="black">
                <a:alpha val="40000"/>
              </a:prstClr>
            </a:outerShdw>
          </a:effectLst>
        </p:grpSpPr>
        <p:sp>
          <p:nvSpPr>
            <p:cNvPr id="20" name="同侧圆角矩形 19"/>
            <p:cNvSpPr/>
            <p:nvPr/>
          </p:nvSpPr>
          <p:spPr>
            <a:xfrm rot="16200000" flipH="1">
              <a:off x="7948588" y="1316899"/>
              <a:ext cx="638629" cy="1456669"/>
            </a:xfrm>
            <a:prstGeom prst="round2SameRect">
              <a:avLst>
                <a:gd name="adj1" fmla="val 50000"/>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21" name="同侧圆角矩形 20"/>
            <p:cNvSpPr/>
            <p:nvPr/>
          </p:nvSpPr>
          <p:spPr>
            <a:xfrm rot="5400000">
              <a:off x="9232949" y="754944"/>
              <a:ext cx="638629" cy="2580579"/>
            </a:xfrm>
            <a:prstGeom prst="round2SameRect">
              <a:avLst>
                <a:gd name="adj1" fmla="val 50000"/>
                <a:gd name="adj2" fmla="val 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anose="020B0503020204020204" pitchFamily="34" charset="-122"/>
                <a:ea typeface="微软雅黑" panose="020B0503020204020204" pitchFamily="34" charset="-122"/>
              </a:endParaRPr>
            </a:p>
          </p:txBody>
        </p:sp>
      </p:grpSp>
      <p:grpSp>
        <p:nvGrpSpPr>
          <p:cNvPr id="22" name="组合 21"/>
          <p:cNvGrpSpPr/>
          <p:nvPr/>
        </p:nvGrpSpPr>
        <p:grpSpPr>
          <a:xfrm>
            <a:off x="5918822" y="1592945"/>
            <a:ext cx="1917084" cy="327060"/>
            <a:chOff x="7539568" y="1725919"/>
            <a:chExt cx="3302985" cy="638629"/>
          </a:xfrm>
          <a:effectLst>
            <a:outerShdw blurRad="50800" dist="38100" dir="2700000" algn="tl" rotWithShape="0">
              <a:prstClr val="black">
                <a:alpha val="40000"/>
              </a:prstClr>
            </a:outerShdw>
          </a:effectLst>
        </p:grpSpPr>
        <p:sp>
          <p:nvSpPr>
            <p:cNvPr id="23" name="同侧圆角矩形 22"/>
            <p:cNvSpPr/>
            <p:nvPr/>
          </p:nvSpPr>
          <p:spPr>
            <a:xfrm rot="16200000" flipH="1">
              <a:off x="7948588" y="1316899"/>
              <a:ext cx="638629" cy="1456669"/>
            </a:xfrm>
            <a:prstGeom prst="round2SameRect">
              <a:avLst>
                <a:gd name="adj1" fmla="val 50000"/>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24" name="同侧圆角矩形 23"/>
            <p:cNvSpPr/>
            <p:nvPr/>
          </p:nvSpPr>
          <p:spPr>
            <a:xfrm rot="5400000">
              <a:off x="9232949" y="754944"/>
              <a:ext cx="638629" cy="2580579"/>
            </a:xfrm>
            <a:prstGeom prst="round2SameRect">
              <a:avLst>
                <a:gd name="adj1" fmla="val 50000"/>
                <a:gd name="adj2" fmla="val 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anose="020B0503020204020204" pitchFamily="34" charset="-122"/>
                <a:ea typeface="微软雅黑" panose="020B0503020204020204" pitchFamily="34" charset="-122"/>
              </a:endParaRPr>
            </a:p>
          </p:txBody>
        </p:sp>
      </p:grpSp>
      <p:grpSp>
        <p:nvGrpSpPr>
          <p:cNvPr id="25" name="组合 24"/>
          <p:cNvGrpSpPr/>
          <p:nvPr/>
        </p:nvGrpSpPr>
        <p:grpSpPr>
          <a:xfrm>
            <a:off x="5918822" y="3592675"/>
            <a:ext cx="1917084" cy="327060"/>
            <a:chOff x="7539568" y="1725919"/>
            <a:chExt cx="3302985" cy="638629"/>
          </a:xfrm>
          <a:effectLst>
            <a:outerShdw blurRad="50800" dist="38100" dir="2700000" algn="tl" rotWithShape="0">
              <a:prstClr val="black">
                <a:alpha val="40000"/>
              </a:prstClr>
            </a:outerShdw>
          </a:effectLst>
        </p:grpSpPr>
        <p:sp>
          <p:nvSpPr>
            <p:cNvPr id="26" name="同侧圆角矩形 25"/>
            <p:cNvSpPr/>
            <p:nvPr/>
          </p:nvSpPr>
          <p:spPr>
            <a:xfrm rot="16200000" flipH="1">
              <a:off x="7948588" y="1316899"/>
              <a:ext cx="638629" cy="1456669"/>
            </a:xfrm>
            <a:prstGeom prst="round2SameRect">
              <a:avLst>
                <a:gd name="adj1" fmla="val 50000"/>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27" name="同侧圆角矩形 26"/>
            <p:cNvSpPr/>
            <p:nvPr/>
          </p:nvSpPr>
          <p:spPr>
            <a:xfrm rot="5400000">
              <a:off x="9232949" y="754944"/>
              <a:ext cx="638629" cy="2580579"/>
            </a:xfrm>
            <a:prstGeom prst="round2SameRect">
              <a:avLst>
                <a:gd name="adj1" fmla="val 50000"/>
                <a:gd name="adj2" fmla="val 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anose="020B0503020204020204" pitchFamily="34" charset="-122"/>
                <a:ea typeface="微软雅黑" panose="020B0503020204020204" pitchFamily="34" charset="-122"/>
              </a:endParaRPr>
            </a:p>
          </p:txBody>
        </p:sp>
      </p:grpSp>
      <p:grpSp>
        <p:nvGrpSpPr>
          <p:cNvPr id="28" name="组合 27"/>
          <p:cNvGrpSpPr/>
          <p:nvPr/>
        </p:nvGrpSpPr>
        <p:grpSpPr>
          <a:xfrm flipH="1">
            <a:off x="1305715" y="2592810"/>
            <a:ext cx="1917084" cy="327060"/>
            <a:chOff x="7539568" y="1725919"/>
            <a:chExt cx="3302985" cy="638629"/>
          </a:xfrm>
          <a:effectLst>
            <a:outerShdw blurRad="50800" dist="38100" dir="2700000" algn="tl" rotWithShape="0">
              <a:prstClr val="black">
                <a:alpha val="40000"/>
              </a:prstClr>
            </a:outerShdw>
          </a:effectLst>
        </p:grpSpPr>
        <p:sp>
          <p:nvSpPr>
            <p:cNvPr id="29" name="同侧圆角矩形 28"/>
            <p:cNvSpPr/>
            <p:nvPr/>
          </p:nvSpPr>
          <p:spPr>
            <a:xfrm rot="16200000" flipH="1">
              <a:off x="7948588" y="1316899"/>
              <a:ext cx="638629" cy="1456669"/>
            </a:xfrm>
            <a:prstGeom prst="round2SameRect">
              <a:avLst>
                <a:gd name="adj1" fmla="val 50000"/>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30" name="同侧圆角矩形 29"/>
            <p:cNvSpPr/>
            <p:nvPr/>
          </p:nvSpPr>
          <p:spPr>
            <a:xfrm rot="5400000">
              <a:off x="9232949" y="754944"/>
              <a:ext cx="638629" cy="2580579"/>
            </a:xfrm>
            <a:prstGeom prst="round2SameRect">
              <a:avLst>
                <a:gd name="adj1" fmla="val 50000"/>
                <a:gd name="adj2" fmla="val 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anose="020B0503020204020204" pitchFamily="34" charset="-122"/>
                <a:ea typeface="微软雅黑" panose="020B0503020204020204" pitchFamily="34" charset="-122"/>
              </a:endParaRPr>
            </a:p>
          </p:txBody>
        </p:sp>
      </p:grpSp>
      <p:grpSp>
        <p:nvGrpSpPr>
          <p:cNvPr id="31" name="组合 30"/>
          <p:cNvGrpSpPr/>
          <p:nvPr/>
        </p:nvGrpSpPr>
        <p:grpSpPr>
          <a:xfrm flipH="1">
            <a:off x="1305715" y="1592945"/>
            <a:ext cx="1917084" cy="327060"/>
            <a:chOff x="7539568" y="1725919"/>
            <a:chExt cx="3302985" cy="638629"/>
          </a:xfrm>
          <a:effectLst>
            <a:outerShdw blurRad="50800" dist="38100" dir="2700000" algn="tl" rotWithShape="0">
              <a:prstClr val="black">
                <a:alpha val="40000"/>
              </a:prstClr>
            </a:outerShdw>
          </a:effectLst>
        </p:grpSpPr>
        <p:sp>
          <p:nvSpPr>
            <p:cNvPr id="32" name="同侧圆角矩形 31"/>
            <p:cNvSpPr/>
            <p:nvPr/>
          </p:nvSpPr>
          <p:spPr>
            <a:xfrm rot="16200000" flipH="1">
              <a:off x="7948588" y="1316899"/>
              <a:ext cx="638629" cy="1456669"/>
            </a:xfrm>
            <a:prstGeom prst="round2SameRect">
              <a:avLst>
                <a:gd name="adj1" fmla="val 50000"/>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33" name="同侧圆角矩形 32"/>
            <p:cNvSpPr/>
            <p:nvPr/>
          </p:nvSpPr>
          <p:spPr>
            <a:xfrm rot="5400000">
              <a:off x="9232949" y="754944"/>
              <a:ext cx="638629" cy="2580579"/>
            </a:xfrm>
            <a:prstGeom prst="round2SameRect">
              <a:avLst>
                <a:gd name="adj1" fmla="val 50000"/>
                <a:gd name="adj2" fmla="val 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anose="020B0503020204020204" pitchFamily="34" charset="-122"/>
                <a:ea typeface="微软雅黑" panose="020B0503020204020204" pitchFamily="34" charset="-122"/>
              </a:endParaRPr>
            </a:p>
          </p:txBody>
        </p:sp>
      </p:grpSp>
      <p:grpSp>
        <p:nvGrpSpPr>
          <p:cNvPr id="34" name="组合 33"/>
          <p:cNvGrpSpPr/>
          <p:nvPr/>
        </p:nvGrpSpPr>
        <p:grpSpPr>
          <a:xfrm flipH="1">
            <a:off x="1305715" y="3592675"/>
            <a:ext cx="1917084" cy="327060"/>
            <a:chOff x="7539568" y="1725919"/>
            <a:chExt cx="3302985" cy="638629"/>
          </a:xfrm>
          <a:effectLst>
            <a:outerShdw blurRad="50800" dist="38100" dir="2700000" algn="tl" rotWithShape="0">
              <a:prstClr val="black">
                <a:alpha val="40000"/>
              </a:prstClr>
            </a:outerShdw>
          </a:effectLst>
        </p:grpSpPr>
        <p:sp>
          <p:nvSpPr>
            <p:cNvPr id="35" name="同侧圆角矩形 34"/>
            <p:cNvSpPr/>
            <p:nvPr/>
          </p:nvSpPr>
          <p:spPr>
            <a:xfrm rot="16200000" flipH="1">
              <a:off x="7948588" y="1316899"/>
              <a:ext cx="638629" cy="1456669"/>
            </a:xfrm>
            <a:prstGeom prst="round2SameRect">
              <a:avLst>
                <a:gd name="adj1" fmla="val 50000"/>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36" name="同侧圆角矩形 35"/>
            <p:cNvSpPr/>
            <p:nvPr/>
          </p:nvSpPr>
          <p:spPr>
            <a:xfrm rot="5400000">
              <a:off x="9232949" y="754944"/>
              <a:ext cx="638629" cy="2580579"/>
            </a:xfrm>
            <a:prstGeom prst="round2SameRect">
              <a:avLst>
                <a:gd name="adj1" fmla="val 50000"/>
                <a:gd name="adj2" fmla="val 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anose="020B0503020204020204" pitchFamily="34" charset="-122"/>
                <a:ea typeface="微软雅黑" panose="020B0503020204020204" pitchFamily="34" charset="-122"/>
              </a:endParaRPr>
            </a:p>
          </p:txBody>
        </p:sp>
      </p:grpSp>
      <p:cxnSp>
        <p:nvCxnSpPr>
          <p:cNvPr id="37" name="直接箭头连接符 36"/>
          <p:cNvCxnSpPr/>
          <p:nvPr/>
        </p:nvCxnSpPr>
        <p:spPr>
          <a:xfrm>
            <a:off x="5286360" y="2756339"/>
            <a:ext cx="511495" cy="0"/>
          </a:xfrm>
          <a:prstGeom prst="straightConnector1">
            <a:avLst/>
          </a:prstGeom>
          <a:ln w="127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8" name="直接箭头连接符 37"/>
          <p:cNvCxnSpPr/>
          <p:nvPr/>
        </p:nvCxnSpPr>
        <p:spPr>
          <a:xfrm flipH="1">
            <a:off x="3343766" y="2756339"/>
            <a:ext cx="511495" cy="0"/>
          </a:xfrm>
          <a:prstGeom prst="straightConnector1">
            <a:avLst/>
          </a:prstGeom>
          <a:ln w="127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9" name="直接箭头连接符 38"/>
          <p:cNvCxnSpPr/>
          <p:nvPr/>
        </p:nvCxnSpPr>
        <p:spPr>
          <a:xfrm flipV="1">
            <a:off x="5077885" y="1774503"/>
            <a:ext cx="708238" cy="530141"/>
          </a:xfrm>
          <a:prstGeom prst="straightConnector1">
            <a:avLst/>
          </a:prstGeom>
          <a:ln w="127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0" name="直接箭头连接符 39"/>
          <p:cNvCxnSpPr/>
          <p:nvPr/>
        </p:nvCxnSpPr>
        <p:spPr>
          <a:xfrm>
            <a:off x="5077885" y="3187501"/>
            <a:ext cx="708238" cy="530141"/>
          </a:xfrm>
          <a:prstGeom prst="straightConnector1">
            <a:avLst/>
          </a:prstGeom>
          <a:ln w="127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1" name="直接箭头连接符 40"/>
          <p:cNvCxnSpPr/>
          <p:nvPr/>
        </p:nvCxnSpPr>
        <p:spPr>
          <a:xfrm flipH="1" flipV="1">
            <a:off x="3364643" y="1774503"/>
            <a:ext cx="708238" cy="530141"/>
          </a:xfrm>
          <a:prstGeom prst="straightConnector1">
            <a:avLst/>
          </a:prstGeom>
          <a:ln w="127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2" name="直接箭头连接符 41"/>
          <p:cNvCxnSpPr/>
          <p:nvPr/>
        </p:nvCxnSpPr>
        <p:spPr>
          <a:xfrm flipH="1">
            <a:off x="3364643" y="3187501"/>
            <a:ext cx="708238" cy="530141"/>
          </a:xfrm>
          <a:prstGeom prst="straightConnector1">
            <a:avLst/>
          </a:prstGeom>
          <a:ln w="127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3" name="文本框 49"/>
          <p:cNvSpPr txBox="1"/>
          <p:nvPr/>
        </p:nvSpPr>
        <p:spPr bwMode="auto">
          <a:xfrm>
            <a:off x="1237109" y="1955838"/>
            <a:ext cx="1994834" cy="369332"/>
          </a:xfrm>
          <a:prstGeom prst="rect">
            <a:avLst/>
          </a:prstGeom>
          <a:noFill/>
        </p:spPr>
        <p:txBody>
          <a:bodyPr wrap="square">
            <a:spAutoFit/>
          </a:bodyPr>
          <a:lstStyle/>
          <a:p>
            <a:pPr algn="just"/>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您的内容打在这里，或者通过复制您的文本后，在此框中粘贴。</a:t>
            </a:r>
          </a:p>
        </p:txBody>
      </p:sp>
      <p:sp>
        <p:nvSpPr>
          <p:cNvPr id="44" name="文本框 50"/>
          <p:cNvSpPr txBox="1"/>
          <p:nvPr/>
        </p:nvSpPr>
        <p:spPr bwMode="auto">
          <a:xfrm>
            <a:off x="1271841" y="1624781"/>
            <a:ext cx="1620220" cy="323165"/>
          </a:xfrm>
          <a:prstGeom prst="rect">
            <a:avLst/>
          </a:prstGeom>
          <a:noFill/>
        </p:spPr>
        <p:txBody>
          <a:bodyPr wrap="square">
            <a:spAutoFit/>
          </a:bodyPr>
          <a:lstStyle/>
          <a:p>
            <a:pPr algn="ctr">
              <a:defRPr/>
            </a:pPr>
            <a:r>
              <a:rPr lang="zh-CN" altLang="en-US" sz="1500" b="1" spc="75" dirty="0">
                <a:solidFill>
                  <a:schemeClr val="bg1"/>
                </a:solidFill>
                <a:latin typeface="微软雅黑" panose="020B0503020204020204" pitchFamily="34" charset="-122"/>
                <a:ea typeface="微软雅黑" panose="020B0503020204020204" pitchFamily="34" charset="-122"/>
              </a:rPr>
              <a:t>在此添加标题</a:t>
            </a:r>
          </a:p>
        </p:txBody>
      </p:sp>
      <p:sp>
        <p:nvSpPr>
          <p:cNvPr id="45" name="文本框 53"/>
          <p:cNvSpPr txBox="1"/>
          <p:nvPr/>
        </p:nvSpPr>
        <p:spPr bwMode="auto">
          <a:xfrm>
            <a:off x="1237109" y="2952433"/>
            <a:ext cx="1994834" cy="369332"/>
          </a:xfrm>
          <a:prstGeom prst="rect">
            <a:avLst/>
          </a:prstGeom>
          <a:noFill/>
        </p:spPr>
        <p:txBody>
          <a:bodyPr wrap="square">
            <a:spAutoFit/>
          </a:bodyPr>
          <a:lstStyle/>
          <a:p>
            <a:pPr algn="just"/>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您的内容打在这里，或者通过复制您的文本后，在此框中粘贴。</a:t>
            </a:r>
          </a:p>
        </p:txBody>
      </p:sp>
      <p:sp>
        <p:nvSpPr>
          <p:cNvPr id="46" name="文本框 54"/>
          <p:cNvSpPr txBox="1"/>
          <p:nvPr/>
        </p:nvSpPr>
        <p:spPr bwMode="auto">
          <a:xfrm>
            <a:off x="1271841" y="2621376"/>
            <a:ext cx="1620220" cy="323165"/>
          </a:xfrm>
          <a:prstGeom prst="rect">
            <a:avLst/>
          </a:prstGeom>
          <a:noFill/>
        </p:spPr>
        <p:txBody>
          <a:bodyPr wrap="square">
            <a:spAutoFit/>
          </a:bodyPr>
          <a:lstStyle/>
          <a:p>
            <a:pPr algn="ctr">
              <a:defRPr/>
            </a:pPr>
            <a:r>
              <a:rPr lang="zh-CN" altLang="en-US" sz="1500" b="1" spc="75" dirty="0">
                <a:solidFill>
                  <a:schemeClr val="bg1"/>
                </a:solidFill>
                <a:latin typeface="微软雅黑" panose="020B0503020204020204" pitchFamily="34" charset="-122"/>
                <a:ea typeface="微软雅黑" panose="020B0503020204020204" pitchFamily="34" charset="-122"/>
              </a:rPr>
              <a:t>在此添加标题</a:t>
            </a:r>
          </a:p>
        </p:txBody>
      </p:sp>
      <p:sp>
        <p:nvSpPr>
          <p:cNvPr id="47" name="文本框 56"/>
          <p:cNvSpPr txBox="1"/>
          <p:nvPr/>
        </p:nvSpPr>
        <p:spPr bwMode="auto">
          <a:xfrm>
            <a:off x="1237109" y="3959746"/>
            <a:ext cx="1994834" cy="369332"/>
          </a:xfrm>
          <a:prstGeom prst="rect">
            <a:avLst/>
          </a:prstGeom>
          <a:noFill/>
        </p:spPr>
        <p:txBody>
          <a:bodyPr wrap="square">
            <a:spAutoFit/>
          </a:bodyPr>
          <a:lstStyle/>
          <a:p>
            <a:pPr algn="just"/>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您的内容打在这里，或者通过复制您的文本后，在此框中粘贴。</a:t>
            </a:r>
          </a:p>
        </p:txBody>
      </p:sp>
      <p:sp>
        <p:nvSpPr>
          <p:cNvPr id="48" name="文本框 57"/>
          <p:cNvSpPr txBox="1"/>
          <p:nvPr/>
        </p:nvSpPr>
        <p:spPr bwMode="auto">
          <a:xfrm>
            <a:off x="1271841" y="3628689"/>
            <a:ext cx="1620220" cy="323165"/>
          </a:xfrm>
          <a:prstGeom prst="rect">
            <a:avLst/>
          </a:prstGeom>
          <a:noFill/>
        </p:spPr>
        <p:txBody>
          <a:bodyPr wrap="square">
            <a:spAutoFit/>
          </a:bodyPr>
          <a:lstStyle/>
          <a:p>
            <a:pPr algn="ctr">
              <a:defRPr/>
            </a:pPr>
            <a:r>
              <a:rPr lang="zh-CN" altLang="en-US" sz="1500" b="1" spc="75" dirty="0">
                <a:solidFill>
                  <a:schemeClr val="bg1"/>
                </a:solidFill>
                <a:latin typeface="微软雅黑" panose="020B0503020204020204" pitchFamily="34" charset="-122"/>
                <a:ea typeface="微软雅黑" panose="020B0503020204020204" pitchFamily="34" charset="-122"/>
              </a:rPr>
              <a:t>在此添加标题</a:t>
            </a:r>
          </a:p>
        </p:txBody>
      </p:sp>
      <p:sp>
        <p:nvSpPr>
          <p:cNvPr id="49" name="文本框 58"/>
          <p:cNvSpPr txBox="1"/>
          <p:nvPr/>
        </p:nvSpPr>
        <p:spPr bwMode="auto">
          <a:xfrm>
            <a:off x="5902164" y="1955838"/>
            <a:ext cx="1994834" cy="369332"/>
          </a:xfrm>
          <a:prstGeom prst="rect">
            <a:avLst/>
          </a:prstGeom>
          <a:noFill/>
        </p:spPr>
        <p:txBody>
          <a:bodyPr wrap="square">
            <a:spAutoFit/>
          </a:bodyPr>
          <a:lstStyle/>
          <a:p>
            <a:pPr algn="just"/>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您的内容打在这里，或者通过复制您的文本后，在此框中粘贴。</a:t>
            </a:r>
          </a:p>
        </p:txBody>
      </p:sp>
      <p:sp>
        <p:nvSpPr>
          <p:cNvPr id="50" name="文本框 59"/>
          <p:cNvSpPr txBox="1"/>
          <p:nvPr/>
        </p:nvSpPr>
        <p:spPr bwMode="auto">
          <a:xfrm>
            <a:off x="6258281" y="1624781"/>
            <a:ext cx="1620220" cy="323165"/>
          </a:xfrm>
          <a:prstGeom prst="rect">
            <a:avLst/>
          </a:prstGeom>
          <a:noFill/>
        </p:spPr>
        <p:txBody>
          <a:bodyPr wrap="square">
            <a:spAutoFit/>
          </a:bodyPr>
          <a:lstStyle/>
          <a:p>
            <a:pPr algn="ctr">
              <a:defRPr/>
            </a:pPr>
            <a:r>
              <a:rPr lang="zh-CN" altLang="en-US" sz="1500" b="1" spc="75" dirty="0">
                <a:solidFill>
                  <a:schemeClr val="bg1"/>
                </a:solidFill>
                <a:latin typeface="微软雅黑" panose="020B0503020204020204" pitchFamily="34" charset="-122"/>
                <a:ea typeface="微软雅黑" panose="020B0503020204020204" pitchFamily="34" charset="-122"/>
              </a:rPr>
              <a:t>在此添加标题</a:t>
            </a:r>
          </a:p>
        </p:txBody>
      </p:sp>
      <p:sp>
        <p:nvSpPr>
          <p:cNvPr id="51" name="文本框 62"/>
          <p:cNvSpPr txBox="1"/>
          <p:nvPr/>
        </p:nvSpPr>
        <p:spPr bwMode="auto">
          <a:xfrm>
            <a:off x="5902164" y="2950158"/>
            <a:ext cx="1994834" cy="369332"/>
          </a:xfrm>
          <a:prstGeom prst="rect">
            <a:avLst/>
          </a:prstGeom>
          <a:noFill/>
        </p:spPr>
        <p:txBody>
          <a:bodyPr wrap="square">
            <a:spAutoFit/>
          </a:bodyPr>
          <a:lstStyle/>
          <a:p>
            <a:pPr algn="just"/>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您的内容打在这里，或者通过复制您的文本后，在此框中粘贴。</a:t>
            </a:r>
          </a:p>
        </p:txBody>
      </p:sp>
      <p:sp>
        <p:nvSpPr>
          <p:cNvPr id="52" name="文本框 63"/>
          <p:cNvSpPr txBox="1"/>
          <p:nvPr/>
        </p:nvSpPr>
        <p:spPr bwMode="auto">
          <a:xfrm>
            <a:off x="6258281" y="2619101"/>
            <a:ext cx="1620220" cy="323165"/>
          </a:xfrm>
          <a:prstGeom prst="rect">
            <a:avLst/>
          </a:prstGeom>
          <a:noFill/>
        </p:spPr>
        <p:txBody>
          <a:bodyPr wrap="square">
            <a:spAutoFit/>
          </a:bodyPr>
          <a:lstStyle/>
          <a:p>
            <a:pPr algn="ctr">
              <a:defRPr/>
            </a:pPr>
            <a:r>
              <a:rPr lang="zh-CN" altLang="en-US" sz="1500" b="1" spc="75" dirty="0">
                <a:solidFill>
                  <a:schemeClr val="bg1"/>
                </a:solidFill>
                <a:latin typeface="微软雅黑" panose="020B0503020204020204" pitchFamily="34" charset="-122"/>
                <a:ea typeface="微软雅黑" panose="020B0503020204020204" pitchFamily="34" charset="-122"/>
              </a:rPr>
              <a:t>在此添加标题</a:t>
            </a:r>
          </a:p>
        </p:txBody>
      </p:sp>
      <p:sp>
        <p:nvSpPr>
          <p:cNvPr id="53" name="文本框 65"/>
          <p:cNvSpPr txBox="1"/>
          <p:nvPr/>
        </p:nvSpPr>
        <p:spPr bwMode="auto">
          <a:xfrm>
            <a:off x="5902164" y="3959746"/>
            <a:ext cx="1994834" cy="369332"/>
          </a:xfrm>
          <a:prstGeom prst="rect">
            <a:avLst/>
          </a:prstGeom>
          <a:noFill/>
        </p:spPr>
        <p:txBody>
          <a:bodyPr wrap="square">
            <a:spAutoFit/>
          </a:bodyPr>
          <a:lstStyle/>
          <a:p>
            <a:pPr algn="just"/>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您的内容打在这里，或者通过复制您的文本后，在此框中粘贴。</a:t>
            </a:r>
          </a:p>
        </p:txBody>
      </p:sp>
      <p:sp>
        <p:nvSpPr>
          <p:cNvPr id="54" name="文本框 66"/>
          <p:cNvSpPr txBox="1"/>
          <p:nvPr/>
        </p:nvSpPr>
        <p:spPr bwMode="auto">
          <a:xfrm>
            <a:off x="6258281" y="3628689"/>
            <a:ext cx="1620220" cy="323165"/>
          </a:xfrm>
          <a:prstGeom prst="rect">
            <a:avLst/>
          </a:prstGeom>
          <a:noFill/>
        </p:spPr>
        <p:txBody>
          <a:bodyPr wrap="square">
            <a:spAutoFit/>
          </a:bodyPr>
          <a:lstStyle/>
          <a:p>
            <a:pPr algn="ctr">
              <a:defRPr/>
            </a:pPr>
            <a:r>
              <a:rPr lang="zh-CN" altLang="en-US" sz="1500" b="1" spc="75" dirty="0">
                <a:solidFill>
                  <a:schemeClr val="bg1"/>
                </a:solidFill>
                <a:latin typeface="微软雅黑" panose="020B0503020204020204" pitchFamily="34" charset="-122"/>
                <a:ea typeface="微软雅黑" panose="020B0503020204020204" pitchFamily="34" charset="-122"/>
              </a:rPr>
              <a:t>在此添加标题</a:t>
            </a:r>
          </a:p>
        </p:txBody>
      </p:sp>
      <p:grpSp>
        <p:nvGrpSpPr>
          <p:cNvPr id="55" name="组合 54"/>
          <p:cNvGrpSpPr/>
          <p:nvPr/>
        </p:nvGrpSpPr>
        <p:grpSpPr>
          <a:xfrm>
            <a:off x="2887681" y="1667356"/>
            <a:ext cx="206096" cy="166044"/>
            <a:chOff x="2702739" y="3017462"/>
            <a:chExt cx="535636" cy="431545"/>
          </a:xfrm>
          <a:solidFill>
            <a:schemeClr val="bg1">
              <a:lumMod val="50000"/>
            </a:schemeClr>
          </a:solidFill>
        </p:grpSpPr>
        <p:sp>
          <p:nvSpPr>
            <p:cNvPr id="56" name="Freeform 45"/>
            <p:cNvSpPr>
              <a:spLocks/>
            </p:cNvSpPr>
            <p:nvPr/>
          </p:nvSpPr>
          <p:spPr bwMode="auto">
            <a:xfrm>
              <a:off x="2772133" y="3189864"/>
              <a:ext cx="176739" cy="35782"/>
            </a:xfrm>
            <a:custGeom>
              <a:avLst/>
              <a:gdLst>
                <a:gd name="T0" fmla="*/ 63 w 69"/>
                <a:gd name="T1" fmla="*/ 14 h 14"/>
                <a:gd name="T2" fmla="*/ 7 w 69"/>
                <a:gd name="T3" fmla="*/ 14 h 14"/>
                <a:gd name="T4" fmla="*/ 0 w 69"/>
                <a:gd name="T5" fmla="*/ 7 h 14"/>
                <a:gd name="T6" fmla="*/ 7 w 69"/>
                <a:gd name="T7" fmla="*/ 0 h 14"/>
                <a:gd name="T8" fmla="*/ 63 w 69"/>
                <a:gd name="T9" fmla="*/ 0 h 14"/>
                <a:gd name="T10" fmla="*/ 69 w 69"/>
                <a:gd name="T11" fmla="*/ 7 h 14"/>
                <a:gd name="T12" fmla="*/ 63 w 69"/>
                <a:gd name="T13" fmla="*/ 14 h 14"/>
              </a:gdLst>
              <a:ahLst/>
              <a:cxnLst>
                <a:cxn ang="0">
                  <a:pos x="T0" y="T1"/>
                </a:cxn>
                <a:cxn ang="0">
                  <a:pos x="T2" y="T3"/>
                </a:cxn>
                <a:cxn ang="0">
                  <a:pos x="T4" y="T5"/>
                </a:cxn>
                <a:cxn ang="0">
                  <a:pos x="T6" y="T7"/>
                </a:cxn>
                <a:cxn ang="0">
                  <a:pos x="T8" y="T9"/>
                </a:cxn>
                <a:cxn ang="0">
                  <a:pos x="T10" y="T11"/>
                </a:cxn>
                <a:cxn ang="0">
                  <a:pos x="T12" y="T13"/>
                </a:cxn>
              </a:cxnLst>
              <a:rect l="0" t="0" r="r" b="b"/>
              <a:pathLst>
                <a:path w="69" h="14">
                  <a:moveTo>
                    <a:pt x="63" y="14"/>
                  </a:moveTo>
                  <a:cubicBezTo>
                    <a:pt x="7" y="14"/>
                    <a:pt x="7" y="14"/>
                    <a:pt x="7" y="14"/>
                  </a:cubicBezTo>
                  <a:cubicBezTo>
                    <a:pt x="3" y="14"/>
                    <a:pt x="0" y="11"/>
                    <a:pt x="0" y="7"/>
                  </a:cubicBezTo>
                  <a:cubicBezTo>
                    <a:pt x="0" y="3"/>
                    <a:pt x="3" y="0"/>
                    <a:pt x="7" y="0"/>
                  </a:cubicBezTo>
                  <a:cubicBezTo>
                    <a:pt x="63" y="0"/>
                    <a:pt x="63" y="0"/>
                    <a:pt x="63" y="0"/>
                  </a:cubicBezTo>
                  <a:cubicBezTo>
                    <a:pt x="66" y="0"/>
                    <a:pt x="69" y="3"/>
                    <a:pt x="69" y="7"/>
                  </a:cubicBezTo>
                  <a:cubicBezTo>
                    <a:pt x="69" y="11"/>
                    <a:pt x="66" y="14"/>
                    <a:pt x="6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solidFill>
                  <a:srgbClr val="000000"/>
                </a:solidFill>
                <a:latin typeface="微软雅黑" panose="020B0503020204020204" pitchFamily="34" charset="-122"/>
                <a:ea typeface="微软雅黑" panose="020B0503020204020204" pitchFamily="34" charset="-122"/>
              </a:endParaRPr>
            </a:p>
          </p:txBody>
        </p:sp>
        <p:sp>
          <p:nvSpPr>
            <p:cNvPr id="57" name="Freeform 46"/>
            <p:cNvSpPr>
              <a:spLocks/>
            </p:cNvSpPr>
            <p:nvPr/>
          </p:nvSpPr>
          <p:spPr bwMode="auto">
            <a:xfrm>
              <a:off x="2792734" y="3194201"/>
              <a:ext cx="35782" cy="72647"/>
            </a:xfrm>
            <a:custGeom>
              <a:avLst/>
              <a:gdLst>
                <a:gd name="T0" fmla="*/ 7 w 14"/>
                <a:gd name="T1" fmla="*/ 28 h 28"/>
                <a:gd name="T2" fmla="*/ 0 w 14"/>
                <a:gd name="T3" fmla="*/ 21 h 28"/>
                <a:gd name="T4" fmla="*/ 0 w 14"/>
                <a:gd name="T5" fmla="*/ 7 h 28"/>
                <a:gd name="T6" fmla="*/ 7 w 14"/>
                <a:gd name="T7" fmla="*/ 0 h 28"/>
                <a:gd name="T8" fmla="*/ 14 w 14"/>
                <a:gd name="T9" fmla="*/ 7 h 28"/>
                <a:gd name="T10" fmla="*/ 14 w 14"/>
                <a:gd name="T11" fmla="*/ 21 h 28"/>
                <a:gd name="T12" fmla="*/ 7 w 14"/>
                <a:gd name="T13" fmla="*/ 28 h 28"/>
              </a:gdLst>
              <a:ahLst/>
              <a:cxnLst>
                <a:cxn ang="0">
                  <a:pos x="T0" y="T1"/>
                </a:cxn>
                <a:cxn ang="0">
                  <a:pos x="T2" y="T3"/>
                </a:cxn>
                <a:cxn ang="0">
                  <a:pos x="T4" y="T5"/>
                </a:cxn>
                <a:cxn ang="0">
                  <a:pos x="T6" y="T7"/>
                </a:cxn>
                <a:cxn ang="0">
                  <a:pos x="T8" y="T9"/>
                </a:cxn>
                <a:cxn ang="0">
                  <a:pos x="T10" y="T11"/>
                </a:cxn>
                <a:cxn ang="0">
                  <a:pos x="T12" y="T13"/>
                </a:cxn>
              </a:cxnLst>
              <a:rect l="0" t="0" r="r" b="b"/>
              <a:pathLst>
                <a:path w="14" h="28">
                  <a:moveTo>
                    <a:pt x="7" y="28"/>
                  </a:moveTo>
                  <a:cubicBezTo>
                    <a:pt x="3" y="28"/>
                    <a:pt x="0" y="25"/>
                    <a:pt x="0" y="21"/>
                  </a:cubicBezTo>
                  <a:cubicBezTo>
                    <a:pt x="0" y="7"/>
                    <a:pt x="0" y="7"/>
                    <a:pt x="0" y="7"/>
                  </a:cubicBezTo>
                  <a:cubicBezTo>
                    <a:pt x="0" y="3"/>
                    <a:pt x="3" y="0"/>
                    <a:pt x="7" y="0"/>
                  </a:cubicBezTo>
                  <a:cubicBezTo>
                    <a:pt x="11" y="0"/>
                    <a:pt x="14" y="3"/>
                    <a:pt x="14" y="7"/>
                  </a:cubicBezTo>
                  <a:cubicBezTo>
                    <a:pt x="14" y="21"/>
                    <a:pt x="14" y="21"/>
                    <a:pt x="14" y="21"/>
                  </a:cubicBezTo>
                  <a:cubicBezTo>
                    <a:pt x="14" y="25"/>
                    <a:pt x="11" y="28"/>
                    <a:pt x="7"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solidFill>
                  <a:srgbClr val="000000"/>
                </a:solidFill>
                <a:latin typeface="微软雅黑" panose="020B0503020204020204" pitchFamily="34" charset="-122"/>
                <a:ea typeface="微软雅黑" panose="020B0503020204020204" pitchFamily="34" charset="-122"/>
              </a:endParaRPr>
            </a:p>
          </p:txBody>
        </p:sp>
        <p:sp>
          <p:nvSpPr>
            <p:cNvPr id="58" name="Freeform 47"/>
            <p:cNvSpPr>
              <a:spLocks/>
            </p:cNvSpPr>
            <p:nvPr/>
          </p:nvSpPr>
          <p:spPr bwMode="auto">
            <a:xfrm>
              <a:off x="2836106" y="3194201"/>
              <a:ext cx="33613" cy="72647"/>
            </a:xfrm>
            <a:custGeom>
              <a:avLst/>
              <a:gdLst>
                <a:gd name="T0" fmla="*/ 7 w 13"/>
                <a:gd name="T1" fmla="*/ 28 h 28"/>
                <a:gd name="T2" fmla="*/ 0 w 13"/>
                <a:gd name="T3" fmla="*/ 21 h 28"/>
                <a:gd name="T4" fmla="*/ 0 w 13"/>
                <a:gd name="T5" fmla="*/ 7 h 28"/>
                <a:gd name="T6" fmla="*/ 7 w 13"/>
                <a:gd name="T7" fmla="*/ 0 h 28"/>
                <a:gd name="T8" fmla="*/ 13 w 13"/>
                <a:gd name="T9" fmla="*/ 7 h 28"/>
                <a:gd name="T10" fmla="*/ 13 w 13"/>
                <a:gd name="T11" fmla="*/ 21 h 28"/>
                <a:gd name="T12" fmla="*/ 7 w 13"/>
                <a:gd name="T13" fmla="*/ 28 h 28"/>
              </a:gdLst>
              <a:ahLst/>
              <a:cxnLst>
                <a:cxn ang="0">
                  <a:pos x="T0" y="T1"/>
                </a:cxn>
                <a:cxn ang="0">
                  <a:pos x="T2" y="T3"/>
                </a:cxn>
                <a:cxn ang="0">
                  <a:pos x="T4" y="T5"/>
                </a:cxn>
                <a:cxn ang="0">
                  <a:pos x="T6" y="T7"/>
                </a:cxn>
                <a:cxn ang="0">
                  <a:pos x="T8" y="T9"/>
                </a:cxn>
                <a:cxn ang="0">
                  <a:pos x="T10" y="T11"/>
                </a:cxn>
                <a:cxn ang="0">
                  <a:pos x="T12" y="T13"/>
                </a:cxn>
              </a:cxnLst>
              <a:rect l="0" t="0" r="r" b="b"/>
              <a:pathLst>
                <a:path w="13" h="28">
                  <a:moveTo>
                    <a:pt x="7" y="28"/>
                  </a:moveTo>
                  <a:cubicBezTo>
                    <a:pt x="3" y="28"/>
                    <a:pt x="0" y="25"/>
                    <a:pt x="0" y="21"/>
                  </a:cubicBezTo>
                  <a:cubicBezTo>
                    <a:pt x="0" y="7"/>
                    <a:pt x="0" y="7"/>
                    <a:pt x="0" y="7"/>
                  </a:cubicBezTo>
                  <a:cubicBezTo>
                    <a:pt x="0" y="3"/>
                    <a:pt x="3" y="0"/>
                    <a:pt x="7" y="0"/>
                  </a:cubicBezTo>
                  <a:cubicBezTo>
                    <a:pt x="10" y="0"/>
                    <a:pt x="13" y="3"/>
                    <a:pt x="13" y="7"/>
                  </a:cubicBezTo>
                  <a:cubicBezTo>
                    <a:pt x="13" y="21"/>
                    <a:pt x="13" y="21"/>
                    <a:pt x="13" y="21"/>
                  </a:cubicBezTo>
                  <a:cubicBezTo>
                    <a:pt x="13" y="25"/>
                    <a:pt x="10" y="28"/>
                    <a:pt x="7"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solidFill>
                  <a:srgbClr val="000000"/>
                </a:solidFill>
                <a:latin typeface="微软雅黑" panose="020B0503020204020204" pitchFamily="34" charset="-122"/>
                <a:ea typeface="微软雅黑" panose="020B0503020204020204" pitchFamily="34" charset="-122"/>
              </a:endParaRPr>
            </a:p>
          </p:txBody>
        </p:sp>
        <p:sp>
          <p:nvSpPr>
            <p:cNvPr id="59" name="Freeform 48"/>
            <p:cNvSpPr>
              <a:spLocks noEditPoints="1"/>
            </p:cNvSpPr>
            <p:nvPr/>
          </p:nvSpPr>
          <p:spPr bwMode="auto">
            <a:xfrm>
              <a:off x="2920680" y="3133481"/>
              <a:ext cx="101923" cy="148547"/>
            </a:xfrm>
            <a:custGeom>
              <a:avLst/>
              <a:gdLst>
                <a:gd name="T0" fmla="*/ 20 w 40"/>
                <a:gd name="T1" fmla="*/ 58 h 58"/>
                <a:gd name="T2" fmla="*/ 0 w 40"/>
                <a:gd name="T3" fmla="*/ 38 h 58"/>
                <a:gd name="T4" fmla="*/ 0 w 40"/>
                <a:gd name="T5" fmla="*/ 20 h 58"/>
                <a:gd name="T6" fmla="*/ 20 w 40"/>
                <a:gd name="T7" fmla="*/ 0 h 58"/>
                <a:gd name="T8" fmla="*/ 40 w 40"/>
                <a:gd name="T9" fmla="*/ 20 h 58"/>
                <a:gd name="T10" fmla="*/ 40 w 40"/>
                <a:gd name="T11" fmla="*/ 38 h 58"/>
                <a:gd name="T12" fmla="*/ 20 w 40"/>
                <a:gd name="T13" fmla="*/ 58 h 58"/>
                <a:gd name="T14" fmla="*/ 20 w 40"/>
                <a:gd name="T15" fmla="*/ 13 h 58"/>
                <a:gd name="T16" fmla="*/ 14 w 40"/>
                <a:gd name="T17" fmla="*/ 20 h 58"/>
                <a:gd name="T18" fmla="*/ 14 w 40"/>
                <a:gd name="T19" fmla="*/ 38 h 58"/>
                <a:gd name="T20" fmla="*/ 20 w 40"/>
                <a:gd name="T21" fmla="*/ 45 h 58"/>
                <a:gd name="T22" fmla="*/ 27 w 40"/>
                <a:gd name="T23" fmla="*/ 38 h 58"/>
                <a:gd name="T24" fmla="*/ 27 w 40"/>
                <a:gd name="T25" fmla="*/ 20 h 58"/>
                <a:gd name="T26" fmla="*/ 20 w 40"/>
                <a:gd name="T2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0" h="58">
                  <a:moveTo>
                    <a:pt x="20" y="58"/>
                  </a:moveTo>
                  <a:cubicBezTo>
                    <a:pt x="9" y="58"/>
                    <a:pt x="0" y="49"/>
                    <a:pt x="0" y="38"/>
                  </a:cubicBezTo>
                  <a:cubicBezTo>
                    <a:pt x="0" y="20"/>
                    <a:pt x="0" y="20"/>
                    <a:pt x="0" y="20"/>
                  </a:cubicBezTo>
                  <a:cubicBezTo>
                    <a:pt x="0" y="9"/>
                    <a:pt x="9" y="0"/>
                    <a:pt x="20" y="0"/>
                  </a:cubicBezTo>
                  <a:cubicBezTo>
                    <a:pt x="31" y="0"/>
                    <a:pt x="40" y="9"/>
                    <a:pt x="40" y="20"/>
                  </a:cubicBezTo>
                  <a:cubicBezTo>
                    <a:pt x="40" y="38"/>
                    <a:pt x="40" y="38"/>
                    <a:pt x="40" y="38"/>
                  </a:cubicBezTo>
                  <a:cubicBezTo>
                    <a:pt x="40" y="49"/>
                    <a:pt x="31" y="58"/>
                    <a:pt x="20" y="58"/>
                  </a:cubicBezTo>
                  <a:close/>
                  <a:moveTo>
                    <a:pt x="20" y="13"/>
                  </a:moveTo>
                  <a:cubicBezTo>
                    <a:pt x="17" y="13"/>
                    <a:pt x="14" y="16"/>
                    <a:pt x="14" y="20"/>
                  </a:cubicBezTo>
                  <a:cubicBezTo>
                    <a:pt x="14" y="38"/>
                    <a:pt x="14" y="38"/>
                    <a:pt x="14" y="38"/>
                  </a:cubicBezTo>
                  <a:cubicBezTo>
                    <a:pt x="14" y="42"/>
                    <a:pt x="17" y="45"/>
                    <a:pt x="20" y="45"/>
                  </a:cubicBezTo>
                  <a:cubicBezTo>
                    <a:pt x="24" y="45"/>
                    <a:pt x="27" y="42"/>
                    <a:pt x="27" y="38"/>
                  </a:cubicBezTo>
                  <a:cubicBezTo>
                    <a:pt x="27" y="20"/>
                    <a:pt x="27" y="20"/>
                    <a:pt x="27" y="20"/>
                  </a:cubicBezTo>
                  <a:cubicBezTo>
                    <a:pt x="27" y="16"/>
                    <a:pt x="24" y="13"/>
                    <a:pt x="2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solidFill>
                  <a:srgbClr val="000000"/>
                </a:solidFill>
                <a:latin typeface="微软雅黑" panose="020B0503020204020204" pitchFamily="34" charset="-122"/>
                <a:ea typeface="微软雅黑" panose="020B0503020204020204" pitchFamily="34" charset="-122"/>
              </a:endParaRPr>
            </a:p>
          </p:txBody>
        </p:sp>
        <p:sp>
          <p:nvSpPr>
            <p:cNvPr id="60" name="Freeform 49"/>
            <p:cNvSpPr>
              <a:spLocks noEditPoints="1"/>
            </p:cNvSpPr>
            <p:nvPr/>
          </p:nvSpPr>
          <p:spPr bwMode="auto">
            <a:xfrm>
              <a:off x="2702739" y="3017462"/>
              <a:ext cx="535636" cy="431545"/>
            </a:xfrm>
            <a:custGeom>
              <a:avLst/>
              <a:gdLst>
                <a:gd name="T0" fmla="*/ 200 w 209"/>
                <a:gd name="T1" fmla="*/ 140 h 168"/>
                <a:gd name="T2" fmla="*/ 159 w 209"/>
                <a:gd name="T3" fmla="*/ 114 h 168"/>
                <a:gd name="T4" fmla="*/ 148 w 209"/>
                <a:gd name="T5" fmla="*/ 112 h 168"/>
                <a:gd name="T6" fmla="*/ 144 w 209"/>
                <a:gd name="T7" fmla="*/ 113 h 168"/>
                <a:gd name="T8" fmla="*/ 137 w 209"/>
                <a:gd name="T9" fmla="*/ 109 h 168"/>
                <a:gd name="T10" fmla="*/ 144 w 209"/>
                <a:gd name="T11" fmla="*/ 60 h 168"/>
                <a:gd name="T12" fmla="*/ 60 w 209"/>
                <a:gd name="T13" fmla="*/ 9 h 168"/>
                <a:gd name="T14" fmla="*/ 9 w 209"/>
                <a:gd name="T15" fmla="*/ 92 h 168"/>
                <a:gd name="T16" fmla="*/ 93 w 209"/>
                <a:gd name="T17" fmla="*/ 143 h 168"/>
                <a:gd name="T18" fmla="*/ 129 w 209"/>
                <a:gd name="T19" fmla="*/ 121 h 168"/>
                <a:gd name="T20" fmla="*/ 136 w 209"/>
                <a:gd name="T21" fmla="*/ 125 h 168"/>
                <a:gd name="T22" fmla="*/ 143 w 209"/>
                <a:gd name="T23" fmla="*/ 139 h 168"/>
                <a:gd name="T24" fmla="*/ 183 w 209"/>
                <a:gd name="T25" fmla="*/ 165 h 168"/>
                <a:gd name="T26" fmla="*/ 195 w 209"/>
                <a:gd name="T27" fmla="*/ 167 h 168"/>
                <a:gd name="T28" fmla="*/ 204 w 209"/>
                <a:gd name="T29" fmla="*/ 161 h 168"/>
                <a:gd name="T30" fmla="*/ 200 w 209"/>
                <a:gd name="T31" fmla="*/ 140 h 168"/>
                <a:gd name="T32" fmla="*/ 90 w 209"/>
                <a:gd name="T33" fmla="*/ 131 h 168"/>
                <a:gd name="T34" fmla="*/ 22 w 209"/>
                <a:gd name="T35" fmla="*/ 89 h 168"/>
                <a:gd name="T36" fmla="*/ 63 w 209"/>
                <a:gd name="T37" fmla="*/ 21 h 168"/>
                <a:gd name="T38" fmla="*/ 131 w 209"/>
                <a:gd name="T39" fmla="*/ 63 h 168"/>
                <a:gd name="T40" fmla="*/ 90 w 209"/>
                <a:gd name="T41" fmla="*/ 131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9" h="168">
                  <a:moveTo>
                    <a:pt x="200" y="140"/>
                  </a:moveTo>
                  <a:cubicBezTo>
                    <a:pt x="159" y="114"/>
                    <a:pt x="159" y="114"/>
                    <a:pt x="159" y="114"/>
                  </a:cubicBezTo>
                  <a:cubicBezTo>
                    <a:pt x="156" y="111"/>
                    <a:pt x="152" y="111"/>
                    <a:pt x="148" y="112"/>
                  </a:cubicBezTo>
                  <a:cubicBezTo>
                    <a:pt x="146" y="112"/>
                    <a:pt x="145" y="113"/>
                    <a:pt x="144" y="113"/>
                  </a:cubicBezTo>
                  <a:cubicBezTo>
                    <a:pt x="137" y="109"/>
                    <a:pt x="137" y="109"/>
                    <a:pt x="137" y="109"/>
                  </a:cubicBezTo>
                  <a:cubicBezTo>
                    <a:pt x="145" y="94"/>
                    <a:pt x="148" y="77"/>
                    <a:pt x="144" y="60"/>
                  </a:cubicBezTo>
                  <a:cubicBezTo>
                    <a:pt x="135" y="22"/>
                    <a:pt x="97" y="0"/>
                    <a:pt x="60" y="9"/>
                  </a:cubicBezTo>
                  <a:cubicBezTo>
                    <a:pt x="23" y="18"/>
                    <a:pt x="0" y="55"/>
                    <a:pt x="9" y="92"/>
                  </a:cubicBezTo>
                  <a:cubicBezTo>
                    <a:pt x="18" y="129"/>
                    <a:pt x="56" y="152"/>
                    <a:pt x="93" y="143"/>
                  </a:cubicBezTo>
                  <a:cubicBezTo>
                    <a:pt x="108" y="140"/>
                    <a:pt x="120" y="132"/>
                    <a:pt x="129" y="121"/>
                  </a:cubicBezTo>
                  <a:cubicBezTo>
                    <a:pt x="136" y="125"/>
                    <a:pt x="136" y="125"/>
                    <a:pt x="136" y="125"/>
                  </a:cubicBezTo>
                  <a:cubicBezTo>
                    <a:pt x="136" y="131"/>
                    <a:pt x="138" y="136"/>
                    <a:pt x="143" y="139"/>
                  </a:cubicBezTo>
                  <a:cubicBezTo>
                    <a:pt x="183" y="165"/>
                    <a:pt x="183" y="165"/>
                    <a:pt x="183" y="165"/>
                  </a:cubicBezTo>
                  <a:cubicBezTo>
                    <a:pt x="187" y="168"/>
                    <a:pt x="191" y="168"/>
                    <a:pt x="195" y="167"/>
                  </a:cubicBezTo>
                  <a:cubicBezTo>
                    <a:pt x="199" y="166"/>
                    <a:pt x="202" y="164"/>
                    <a:pt x="204" y="161"/>
                  </a:cubicBezTo>
                  <a:cubicBezTo>
                    <a:pt x="209" y="154"/>
                    <a:pt x="207" y="144"/>
                    <a:pt x="200" y="140"/>
                  </a:cubicBezTo>
                  <a:close/>
                  <a:moveTo>
                    <a:pt x="90" y="131"/>
                  </a:moveTo>
                  <a:cubicBezTo>
                    <a:pt x="60" y="138"/>
                    <a:pt x="29" y="120"/>
                    <a:pt x="22" y="89"/>
                  </a:cubicBezTo>
                  <a:cubicBezTo>
                    <a:pt x="14" y="59"/>
                    <a:pt x="33" y="28"/>
                    <a:pt x="63" y="21"/>
                  </a:cubicBezTo>
                  <a:cubicBezTo>
                    <a:pt x="94" y="14"/>
                    <a:pt x="124" y="32"/>
                    <a:pt x="131" y="63"/>
                  </a:cubicBezTo>
                  <a:cubicBezTo>
                    <a:pt x="139" y="93"/>
                    <a:pt x="120" y="123"/>
                    <a:pt x="90" y="1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solidFill>
                  <a:srgbClr val="000000"/>
                </a:solidFill>
                <a:latin typeface="微软雅黑" panose="020B0503020204020204" pitchFamily="34" charset="-122"/>
                <a:ea typeface="微软雅黑" panose="020B0503020204020204" pitchFamily="34" charset="-122"/>
              </a:endParaRPr>
            </a:p>
          </p:txBody>
        </p:sp>
      </p:grpSp>
      <p:grpSp>
        <p:nvGrpSpPr>
          <p:cNvPr id="61" name="组合 60"/>
          <p:cNvGrpSpPr/>
          <p:nvPr/>
        </p:nvGrpSpPr>
        <p:grpSpPr>
          <a:xfrm>
            <a:off x="6048114" y="1675491"/>
            <a:ext cx="208183" cy="149773"/>
            <a:chOff x="3820635" y="3071676"/>
            <a:chExt cx="541058" cy="389258"/>
          </a:xfrm>
          <a:solidFill>
            <a:schemeClr val="bg1">
              <a:lumMod val="50000"/>
            </a:schemeClr>
          </a:solidFill>
        </p:grpSpPr>
        <p:sp>
          <p:nvSpPr>
            <p:cNvPr id="62" name="Freeform 226"/>
            <p:cNvSpPr>
              <a:spLocks noEditPoints="1"/>
            </p:cNvSpPr>
            <p:nvPr/>
          </p:nvSpPr>
          <p:spPr bwMode="auto">
            <a:xfrm>
              <a:off x="3820635" y="3071676"/>
              <a:ext cx="438051" cy="389258"/>
            </a:xfrm>
            <a:custGeom>
              <a:avLst/>
              <a:gdLst>
                <a:gd name="T0" fmla="*/ 166 w 171"/>
                <a:gd name="T1" fmla="*/ 0 h 152"/>
                <a:gd name="T2" fmla="*/ 6 w 171"/>
                <a:gd name="T3" fmla="*/ 0 h 152"/>
                <a:gd name="T4" fmla="*/ 0 w 171"/>
                <a:gd name="T5" fmla="*/ 6 h 152"/>
                <a:gd name="T6" fmla="*/ 0 w 171"/>
                <a:gd name="T7" fmla="*/ 147 h 152"/>
                <a:gd name="T8" fmla="*/ 6 w 171"/>
                <a:gd name="T9" fmla="*/ 152 h 152"/>
                <a:gd name="T10" fmla="*/ 166 w 171"/>
                <a:gd name="T11" fmla="*/ 152 h 152"/>
                <a:gd name="T12" fmla="*/ 171 w 171"/>
                <a:gd name="T13" fmla="*/ 147 h 152"/>
                <a:gd name="T14" fmla="*/ 171 w 171"/>
                <a:gd name="T15" fmla="*/ 6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6" y="0"/>
                    <a:pt x="6" y="0"/>
                    <a:pt x="6" y="0"/>
                  </a:cubicBezTo>
                  <a:cubicBezTo>
                    <a:pt x="3" y="0"/>
                    <a:pt x="0" y="3"/>
                    <a:pt x="0" y="6"/>
                  </a:cubicBezTo>
                  <a:cubicBezTo>
                    <a:pt x="0" y="147"/>
                    <a:pt x="0" y="147"/>
                    <a:pt x="0" y="147"/>
                  </a:cubicBezTo>
                  <a:cubicBezTo>
                    <a:pt x="0" y="150"/>
                    <a:pt x="3" y="152"/>
                    <a:pt x="6" y="152"/>
                  </a:cubicBezTo>
                  <a:cubicBezTo>
                    <a:pt x="166" y="152"/>
                    <a:pt x="166" y="152"/>
                    <a:pt x="166" y="152"/>
                  </a:cubicBezTo>
                  <a:cubicBezTo>
                    <a:pt x="169" y="152"/>
                    <a:pt x="171" y="150"/>
                    <a:pt x="171" y="147"/>
                  </a:cubicBezTo>
                  <a:cubicBezTo>
                    <a:pt x="171" y="6"/>
                    <a:pt x="171" y="6"/>
                    <a:pt x="171" y="6"/>
                  </a:cubicBezTo>
                  <a:cubicBezTo>
                    <a:pt x="171" y="3"/>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solidFill>
                  <a:srgbClr val="000000"/>
                </a:solidFill>
                <a:latin typeface="微软雅黑" panose="020B0503020204020204" pitchFamily="34" charset="-122"/>
                <a:ea typeface="微软雅黑" panose="020B0503020204020204" pitchFamily="34" charset="-122"/>
              </a:endParaRPr>
            </a:p>
          </p:txBody>
        </p:sp>
        <p:sp>
          <p:nvSpPr>
            <p:cNvPr id="63" name="Freeform 227"/>
            <p:cNvSpPr>
              <a:spLocks/>
            </p:cNvSpPr>
            <p:nvPr/>
          </p:nvSpPr>
          <p:spPr bwMode="auto">
            <a:xfrm>
              <a:off x="4117729" y="3336242"/>
              <a:ext cx="41203" cy="40119"/>
            </a:xfrm>
            <a:custGeom>
              <a:avLst/>
              <a:gdLst>
                <a:gd name="T0" fmla="*/ 12 w 38"/>
                <a:gd name="T1" fmla="*/ 0 h 37"/>
                <a:gd name="T2" fmla="*/ 12 w 38"/>
                <a:gd name="T3" fmla="*/ 2 h 37"/>
                <a:gd name="T4" fmla="*/ 0 w 38"/>
                <a:gd name="T5" fmla="*/ 37 h 37"/>
                <a:gd name="T6" fmla="*/ 36 w 38"/>
                <a:gd name="T7" fmla="*/ 28 h 37"/>
                <a:gd name="T8" fmla="*/ 38 w 38"/>
                <a:gd name="T9" fmla="*/ 26 h 37"/>
                <a:gd name="T10" fmla="*/ 12 w 38"/>
                <a:gd name="T11" fmla="*/ 0 h 37"/>
              </a:gdLst>
              <a:ahLst/>
              <a:cxnLst>
                <a:cxn ang="0">
                  <a:pos x="T0" y="T1"/>
                </a:cxn>
                <a:cxn ang="0">
                  <a:pos x="T2" y="T3"/>
                </a:cxn>
                <a:cxn ang="0">
                  <a:pos x="T4" y="T5"/>
                </a:cxn>
                <a:cxn ang="0">
                  <a:pos x="T6" y="T7"/>
                </a:cxn>
                <a:cxn ang="0">
                  <a:pos x="T8" y="T9"/>
                </a:cxn>
                <a:cxn ang="0">
                  <a:pos x="T10" y="T11"/>
                </a:cxn>
              </a:cxnLst>
              <a:rect l="0" t="0" r="r" b="b"/>
              <a:pathLst>
                <a:path w="38" h="37">
                  <a:moveTo>
                    <a:pt x="12" y="0"/>
                  </a:moveTo>
                  <a:lnTo>
                    <a:pt x="12" y="2"/>
                  </a:lnTo>
                  <a:lnTo>
                    <a:pt x="0" y="37"/>
                  </a:lnTo>
                  <a:lnTo>
                    <a:pt x="36" y="28"/>
                  </a:lnTo>
                  <a:lnTo>
                    <a:pt x="38" y="26"/>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solidFill>
                  <a:srgbClr val="000000"/>
                </a:solidFill>
                <a:latin typeface="微软雅黑" panose="020B0503020204020204" pitchFamily="34" charset="-122"/>
                <a:ea typeface="微软雅黑" panose="020B0503020204020204" pitchFamily="34" charset="-122"/>
              </a:endParaRPr>
            </a:p>
          </p:txBody>
        </p:sp>
        <p:sp>
          <p:nvSpPr>
            <p:cNvPr id="64" name="Freeform 228"/>
            <p:cNvSpPr>
              <a:spLocks/>
            </p:cNvSpPr>
            <p:nvPr/>
          </p:nvSpPr>
          <p:spPr bwMode="auto">
            <a:xfrm>
              <a:off x="4281456" y="3135649"/>
              <a:ext cx="80237" cy="76984"/>
            </a:xfrm>
            <a:custGeom>
              <a:avLst/>
              <a:gdLst>
                <a:gd name="T0" fmla="*/ 23 w 31"/>
                <a:gd name="T1" fmla="*/ 30 h 30"/>
                <a:gd name="T2" fmla="*/ 29 w 31"/>
                <a:gd name="T3" fmla="*/ 24 h 30"/>
                <a:gd name="T4" fmla="*/ 29 w 31"/>
                <a:gd name="T5" fmla="*/ 17 h 30"/>
                <a:gd name="T6" fmla="*/ 13 w 31"/>
                <a:gd name="T7" fmla="*/ 2 h 30"/>
                <a:gd name="T8" fmla="*/ 6 w 31"/>
                <a:gd name="T9" fmla="*/ 2 h 30"/>
                <a:gd name="T10" fmla="*/ 0 w 31"/>
                <a:gd name="T11" fmla="*/ 8 h 30"/>
                <a:gd name="T12" fmla="*/ 23 w 31"/>
                <a:gd name="T13" fmla="*/ 30 h 30"/>
              </a:gdLst>
              <a:ahLst/>
              <a:cxnLst>
                <a:cxn ang="0">
                  <a:pos x="T0" y="T1"/>
                </a:cxn>
                <a:cxn ang="0">
                  <a:pos x="T2" y="T3"/>
                </a:cxn>
                <a:cxn ang="0">
                  <a:pos x="T4" y="T5"/>
                </a:cxn>
                <a:cxn ang="0">
                  <a:pos x="T6" y="T7"/>
                </a:cxn>
                <a:cxn ang="0">
                  <a:pos x="T8" y="T9"/>
                </a:cxn>
                <a:cxn ang="0">
                  <a:pos x="T10" y="T11"/>
                </a:cxn>
                <a:cxn ang="0">
                  <a:pos x="T12" y="T13"/>
                </a:cxn>
              </a:cxnLst>
              <a:rect l="0" t="0" r="r" b="b"/>
              <a:pathLst>
                <a:path w="31" h="30">
                  <a:moveTo>
                    <a:pt x="23" y="30"/>
                  </a:moveTo>
                  <a:cubicBezTo>
                    <a:pt x="29" y="24"/>
                    <a:pt x="29" y="24"/>
                    <a:pt x="29" y="24"/>
                  </a:cubicBezTo>
                  <a:cubicBezTo>
                    <a:pt x="31" y="22"/>
                    <a:pt x="31" y="19"/>
                    <a:pt x="29" y="17"/>
                  </a:cubicBezTo>
                  <a:cubicBezTo>
                    <a:pt x="13" y="2"/>
                    <a:pt x="13" y="2"/>
                    <a:pt x="13" y="2"/>
                  </a:cubicBezTo>
                  <a:cubicBezTo>
                    <a:pt x="11" y="0"/>
                    <a:pt x="8" y="0"/>
                    <a:pt x="6" y="2"/>
                  </a:cubicBezTo>
                  <a:cubicBezTo>
                    <a:pt x="0" y="8"/>
                    <a:pt x="0" y="8"/>
                    <a:pt x="0" y="8"/>
                  </a:cubicBezTo>
                  <a:lnTo>
                    <a:pt x="23"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solidFill>
                  <a:srgbClr val="000000"/>
                </a:solidFill>
                <a:latin typeface="微软雅黑" panose="020B0503020204020204" pitchFamily="34" charset="-122"/>
                <a:ea typeface="微软雅黑" panose="020B0503020204020204" pitchFamily="34" charset="-122"/>
              </a:endParaRPr>
            </a:p>
          </p:txBody>
        </p:sp>
        <p:sp>
          <p:nvSpPr>
            <p:cNvPr id="65" name="Freeform 229"/>
            <p:cNvSpPr>
              <a:spLocks/>
            </p:cNvSpPr>
            <p:nvPr/>
          </p:nvSpPr>
          <p:spPr bwMode="auto">
            <a:xfrm>
              <a:off x="4151342" y="3161672"/>
              <a:ext cx="182160" cy="184328"/>
            </a:xfrm>
            <a:custGeom>
              <a:avLst/>
              <a:gdLst>
                <a:gd name="T0" fmla="*/ 49 w 71"/>
                <a:gd name="T1" fmla="*/ 0 h 72"/>
                <a:gd name="T2" fmla="*/ 48 w 71"/>
                <a:gd name="T3" fmla="*/ 1 h 72"/>
                <a:gd name="T4" fmla="*/ 2 w 71"/>
                <a:gd name="T5" fmla="*/ 47 h 72"/>
                <a:gd name="T6" fmla="*/ 2 w 71"/>
                <a:gd name="T7" fmla="*/ 55 h 72"/>
                <a:gd name="T8" fmla="*/ 2 w 71"/>
                <a:gd name="T9" fmla="*/ 55 h 72"/>
                <a:gd name="T10" fmla="*/ 8 w 71"/>
                <a:gd name="T11" fmla="*/ 57 h 72"/>
                <a:gd name="T12" fmla="*/ 9 w 71"/>
                <a:gd name="T13" fmla="*/ 62 h 72"/>
                <a:gd name="T14" fmla="*/ 9 w 71"/>
                <a:gd name="T15" fmla="*/ 62 h 72"/>
                <a:gd name="T16" fmla="*/ 15 w 71"/>
                <a:gd name="T17" fmla="*/ 64 h 72"/>
                <a:gd name="T18" fmla="*/ 16 w 71"/>
                <a:gd name="T19" fmla="*/ 69 h 72"/>
                <a:gd name="T20" fmla="*/ 17 w 71"/>
                <a:gd name="T21" fmla="*/ 70 h 72"/>
                <a:gd name="T22" fmla="*/ 24 w 71"/>
                <a:gd name="T23" fmla="*/ 70 h 72"/>
                <a:gd name="T24" fmla="*/ 71 w 71"/>
                <a:gd name="T25" fmla="*/ 23 h 72"/>
                <a:gd name="T26" fmla="*/ 71 w 71"/>
                <a:gd name="T27" fmla="*/ 23 h 72"/>
                <a:gd name="T28" fmla="*/ 49 w 71"/>
                <a:gd name="T29"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2">
                  <a:moveTo>
                    <a:pt x="49" y="0"/>
                  </a:moveTo>
                  <a:cubicBezTo>
                    <a:pt x="49" y="0"/>
                    <a:pt x="48" y="0"/>
                    <a:pt x="48" y="1"/>
                  </a:cubicBezTo>
                  <a:cubicBezTo>
                    <a:pt x="2" y="47"/>
                    <a:pt x="2" y="47"/>
                    <a:pt x="2" y="47"/>
                  </a:cubicBezTo>
                  <a:cubicBezTo>
                    <a:pt x="0" y="49"/>
                    <a:pt x="0" y="53"/>
                    <a:pt x="2" y="55"/>
                  </a:cubicBezTo>
                  <a:cubicBezTo>
                    <a:pt x="2" y="55"/>
                    <a:pt x="2" y="55"/>
                    <a:pt x="2" y="55"/>
                  </a:cubicBezTo>
                  <a:cubicBezTo>
                    <a:pt x="4" y="57"/>
                    <a:pt x="6" y="57"/>
                    <a:pt x="8" y="57"/>
                  </a:cubicBezTo>
                  <a:cubicBezTo>
                    <a:pt x="7" y="58"/>
                    <a:pt x="7" y="60"/>
                    <a:pt x="9" y="62"/>
                  </a:cubicBezTo>
                  <a:cubicBezTo>
                    <a:pt x="9" y="62"/>
                    <a:pt x="9" y="62"/>
                    <a:pt x="9" y="62"/>
                  </a:cubicBezTo>
                  <a:cubicBezTo>
                    <a:pt x="11" y="64"/>
                    <a:pt x="13" y="64"/>
                    <a:pt x="15" y="64"/>
                  </a:cubicBezTo>
                  <a:cubicBezTo>
                    <a:pt x="14" y="66"/>
                    <a:pt x="15" y="68"/>
                    <a:pt x="16" y="69"/>
                  </a:cubicBezTo>
                  <a:cubicBezTo>
                    <a:pt x="17" y="70"/>
                    <a:pt x="17" y="70"/>
                    <a:pt x="17" y="70"/>
                  </a:cubicBezTo>
                  <a:cubicBezTo>
                    <a:pt x="19" y="72"/>
                    <a:pt x="22" y="72"/>
                    <a:pt x="24" y="70"/>
                  </a:cubicBezTo>
                  <a:cubicBezTo>
                    <a:pt x="71" y="23"/>
                    <a:pt x="71" y="23"/>
                    <a:pt x="71" y="23"/>
                  </a:cubicBezTo>
                  <a:cubicBezTo>
                    <a:pt x="71" y="23"/>
                    <a:pt x="71" y="23"/>
                    <a:pt x="71" y="23"/>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solidFill>
                  <a:srgbClr val="000000"/>
                </a:solidFill>
                <a:latin typeface="微软雅黑" panose="020B0503020204020204" pitchFamily="34" charset="-122"/>
                <a:ea typeface="微软雅黑" panose="020B0503020204020204" pitchFamily="34" charset="-122"/>
              </a:endParaRPr>
            </a:p>
          </p:txBody>
        </p:sp>
        <p:sp>
          <p:nvSpPr>
            <p:cNvPr id="66" name="Rectangle 230"/>
            <p:cNvSpPr>
              <a:spLocks noChangeArrowheads="1"/>
            </p:cNvSpPr>
            <p:nvPr/>
          </p:nvSpPr>
          <p:spPr bwMode="auto">
            <a:xfrm>
              <a:off x="3879187" y="3222392"/>
              <a:ext cx="140957" cy="1626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zh-CN" altLang="en-US" sz="1012">
                <a:solidFill>
                  <a:srgbClr val="000000"/>
                </a:solidFill>
                <a:latin typeface="微软雅黑" panose="020B0503020204020204" pitchFamily="34" charset="-122"/>
                <a:ea typeface="微软雅黑" panose="020B0503020204020204" pitchFamily="34" charset="-122"/>
              </a:endParaRPr>
            </a:p>
          </p:txBody>
        </p:sp>
        <p:sp>
          <p:nvSpPr>
            <p:cNvPr id="67" name="Rectangle 231"/>
            <p:cNvSpPr>
              <a:spLocks noChangeArrowheads="1"/>
            </p:cNvSpPr>
            <p:nvPr/>
          </p:nvSpPr>
          <p:spPr bwMode="auto">
            <a:xfrm>
              <a:off x="3879187" y="3269016"/>
              <a:ext cx="225531"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zh-CN" altLang="en-US" sz="1012">
                <a:solidFill>
                  <a:srgbClr val="000000"/>
                </a:solidFill>
                <a:latin typeface="微软雅黑" panose="020B0503020204020204" pitchFamily="34" charset="-122"/>
                <a:ea typeface="微软雅黑" panose="020B0503020204020204" pitchFamily="34" charset="-122"/>
              </a:endParaRPr>
            </a:p>
          </p:txBody>
        </p:sp>
        <p:sp>
          <p:nvSpPr>
            <p:cNvPr id="68" name="Rectangle 232"/>
            <p:cNvSpPr>
              <a:spLocks noChangeArrowheads="1"/>
            </p:cNvSpPr>
            <p:nvPr/>
          </p:nvSpPr>
          <p:spPr bwMode="auto">
            <a:xfrm>
              <a:off x="3879187" y="3315640"/>
              <a:ext cx="225531"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zh-CN" altLang="en-US" sz="1012">
                <a:solidFill>
                  <a:srgbClr val="000000"/>
                </a:solidFill>
                <a:latin typeface="微软雅黑" panose="020B0503020204020204" pitchFamily="34" charset="-122"/>
                <a:ea typeface="微软雅黑" panose="020B0503020204020204" pitchFamily="34" charset="-122"/>
              </a:endParaRPr>
            </a:p>
          </p:txBody>
        </p:sp>
        <p:sp>
          <p:nvSpPr>
            <p:cNvPr id="69" name="Rectangle 233"/>
            <p:cNvSpPr>
              <a:spLocks noChangeArrowheads="1"/>
            </p:cNvSpPr>
            <p:nvPr/>
          </p:nvSpPr>
          <p:spPr bwMode="auto">
            <a:xfrm>
              <a:off x="3879187" y="3361180"/>
              <a:ext cx="225531"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zh-CN" altLang="en-US" sz="1012">
                <a:solidFill>
                  <a:srgbClr val="000000"/>
                </a:solidFill>
                <a:latin typeface="微软雅黑" panose="020B0503020204020204" pitchFamily="34" charset="-122"/>
                <a:ea typeface="微软雅黑" panose="020B0503020204020204" pitchFamily="34" charset="-122"/>
              </a:endParaRPr>
            </a:p>
          </p:txBody>
        </p:sp>
      </p:grpSp>
      <p:grpSp>
        <p:nvGrpSpPr>
          <p:cNvPr id="70" name="组合 69"/>
          <p:cNvGrpSpPr/>
          <p:nvPr/>
        </p:nvGrpSpPr>
        <p:grpSpPr>
          <a:xfrm>
            <a:off x="2896651" y="2661380"/>
            <a:ext cx="188157" cy="177726"/>
            <a:chOff x="4882149" y="3025052"/>
            <a:chExt cx="489013" cy="461905"/>
          </a:xfrm>
          <a:solidFill>
            <a:schemeClr val="bg1">
              <a:lumMod val="50000"/>
            </a:schemeClr>
          </a:solidFill>
        </p:grpSpPr>
        <p:sp>
          <p:nvSpPr>
            <p:cNvPr id="71" name="Freeform 250"/>
            <p:cNvSpPr>
              <a:spLocks/>
            </p:cNvSpPr>
            <p:nvPr/>
          </p:nvSpPr>
          <p:spPr bwMode="auto">
            <a:xfrm>
              <a:off x="4882149" y="3161672"/>
              <a:ext cx="468411" cy="325285"/>
            </a:xfrm>
            <a:custGeom>
              <a:avLst/>
              <a:gdLst>
                <a:gd name="T0" fmla="*/ 102 w 183"/>
                <a:gd name="T1" fmla="*/ 127 h 127"/>
                <a:gd name="T2" fmla="*/ 65 w 183"/>
                <a:gd name="T3" fmla="*/ 119 h 127"/>
                <a:gd name="T4" fmla="*/ 20 w 183"/>
                <a:gd name="T5" fmla="*/ 0 h 127"/>
                <a:gd name="T6" fmla="*/ 50 w 183"/>
                <a:gd name="T7" fmla="*/ 14 h 127"/>
                <a:gd name="T8" fmla="*/ 78 w 183"/>
                <a:gd name="T9" fmla="*/ 89 h 127"/>
                <a:gd name="T10" fmla="*/ 154 w 183"/>
                <a:gd name="T11" fmla="*/ 60 h 127"/>
                <a:gd name="T12" fmla="*/ 183 w 183"/>
                <a:gd name="T13" fmla="*/ 74 h 127"/>
                <a:gd name="T14" fmla="*/ 134 w 183"/>
                <a:gd name="T15" fmla="*/ 121 h 127"/>
                <a:gd name="T16" fmla="*/ 102 w 183"/>
                <a:gd name="T17" fmla="*/ 12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3" h="127">
                  <a:moveTo>
                    <a:pt x="102" y="127"/>
                  </a:moveTo>
                  <a:cubicBezTo>
                    <a:pt x="89" y="127"/>
                    <a:pt x="77" y="124"/>
                    <a:pt x="65" y="119"/>
                  </a:cubicBezTo>
                  <a:cubicBezTo>
                    <a:pt x="20" y="98"/>
                    <a:pt x="0" y="45"/>
                    <a:pt x="20" y="0"/>
                  </a:cubicBezTo>
                  <a:cubicBezTo>
                    <a:pt x="50" y="14"/>
                    <a:pt x="50" y="14"/>
                    <a:pt x="50" y="14"/>
                  </a:cubicBezTo>
                  <a:cubicBezTo>
                    <a:pt x="37" y="42"/>
                    <a:pt x="50" y="76"/>
                    <a:pt x="78" y="89"/>
                  </a:cubicBezTo>
                  <a:cubicBezTo>
                    <a:pt x="107" y="102"/>
                    <a:pt x="141" y="89"/>
                    <a:pt x="154" y="60"/>
                  </a:cubicBezTo>
                  <a:cubicBezTo>
                    <a:pt x="183" y="74"/>
                    <a:pt x="183" y="74"/>
                    <a:pt x="183" y="74"/>
                  </a:cubicBezTo>
                  <a:cubicBezTo>
                    <a:pt x="174" y="96"/>
                    <a:pt x="156" y="112"/>
                    <a:pt x="134" y="121"/>
                  </a:cubicBezTo>
                  <a:cubicBezTo>
                    <a:pt x="123" y="125"/>
                    <a:pt x="112" y="127"/>
                    <a:pt x="102"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solidFill>
                  <a:srgbClr val="000000"/>
                </a:solidFill>
                <a:latin typeface="微软雅黑" panose="020B0503020204020204" pitchFamily="34" charset="-122"/>
                <a:ea typeface="微软雅黑" panose="020B0503020204020204" pitchFamily="34" charset="-122"/>
              </a:endParaRPr>
            </a:p>
          </p:txBody>
        </p:sp>
        <p:sp>
          <p:nvSpPr>
            <p:cNvPr id="72" name="Freeform 251"/>
            <p:cNvSpPr>
              <a:spLocks/>
            </p:cNvSpPr>
            <p:nvPr/>
          </p:nvSpPr>
          <p:spPr bwMode="auto">
            <a:xfrm>
              <a:off x="4942869" y="3028305"/>
              <a:ext cx="179991" cy="148547"/>
            </a:xfrm>
            <a:custGeom>
              <a:avLst/>
              <a:gdLst>
                <a:gd name="T0" fmla="*/ 70 w 70"/>
                <a:gd name="T1" fmla="*/ 0 h 58"/>
                <a:gd name="T2" fmla="*/ 8 w 70"/>
                <a:gd name="T3" fmla="*/ 33 h 58"/>
                <a:gd name="T4" fmla="*/ 0 w 70"/>
                <a:gd name="T5" fmla="*/ 45 h 58"/>
                <a:gd name="T6" fmla="*/ 30 w 70"/>
                <a:gd name="T7" fmla="*/ 58 h 58"/>
                <a:gd name="T8" fmla="*/ 33 w 70"/>
                <a:gd name="T9" fmla="*/ 53 h 58"/>
                <a:gd name="T10" fmla="*/ 70 w 70"/>
                <a:gd name="T11" fmla="*/ 33 h 58"/>
                <a:gd name="T12" fmla="*/ 70 w 70"/>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70" h="58">
                  <a:moveTo>
                    <a:pt x="70" y="0"/>
                  </a:moveTo>
                  <a:cubicBezTo>
                    <a:pt x="45" y="2"/>
                    <a:pt x="23" y="14"/>
                    <a:pt x="8" y="33"/>
                  </a:cubicBezTo>
                  <a:cubicBezTo>
                    <a:pt x="5" y="37"/>
                    <a:pt x="2" y="41"/>
                    <a:pt x="0" y="45"/>
                  </a:cubicBezTo>
                  <a:cubicBezTo>
                    <a:pt x="30" y="58"/>
                    <a:pt x="30" y="58"/>
                    <a:pt x="30" y="58"/>
                  </a:cubicBezTo>
                  <a:cubicBezTo>
                    <a:pt x="31" y="57"/>
                    <a:pt x="32" y="55"/>
                    <a:pt x="33" y="53"/>
                  </a:cubicBezTo>
                  <a:cubicBezTo>
                    <a:pt x="42" y="42"/>
                    <a:pt x="55" y="35"/>
                    <a:pt x="70" y="33"/>
                  </a:cubicBezTo>
                  <a:lnTo>
                    <a:pt x="7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solidFill>
                  <a:srgbClr val="000000"/>
                </a:solidFill>
                <a:latin typeface="微软雅黑" panose="020B0503020204020204" pitchFamily="34" charset="-122"/>
                <a:ea typeface="微软雅黑" panose="020B0503020204020204" pitchFamily="34" charset="-122"/>
              </a:endParaRPr>
            </a:p>
          </p:txBody>
        </p:sp>
        <p:sp>
          <p:nvSpPr>
            <p:cNvPr id="73" name="Freeform 252"/>
            <p:cNvSpPr>
              <a:spLocks/>
            </p:cNvSpPr>
            <p:nvPr/>
          </p:nvSpPr>
          <p:spPr bwMode="auto">
            <a:xfrm>
              <a:off x="5284419" y="3276606"/>
              <a:ext cx="86743" cy="54214"/>
            </a:xfrm>
            <a:custGeom>
              <a:avLst/>
              <a:gdLst>
                <a:gd name="T0" fmla="*/ 1 w 34"/>
                <a:gd name="T1" fmla="*/ 0 h 21"/>
                <a:gd name="T2" fmla="*/ 0 w 34"/>
                <a:gd name="T3" fmla="*/ 8 h 21"/>
                <a:gd name="T4" fmla="*/ 29 w 34"/>
                <a:gd name="T5" fmla="*/ 21 h 21"/>
                <a:gd name="T6" fmla="*/ 34 w 34"/>
                <a:gd name="T7" fmla="*/ 0 h 21"/>
                <a:gd name="T8" fmla="*/ 1 w 34"/>
                <a:gd name="T9" fmla="*/ 0 h 21"/>
              </a:gdLst>
              <a:ahLst/>
              <a:cxnLst>
                <a:cxn ang="0">
                  <a:pos x="T0" y="T1"/>
                </a:cxn>
                <a:cxn ang="0">
                  <a:pos x="T2" y="T3"/>
                </a:cxn>
                <a:cxn ang="0">
                  <a:pos x="T4" y="T5"/>
                </a:cxn>
                <a:cxn ang="0">
                  <a:pos x="T6" y="T7"/>
                </a:cxn>
                <a:cxn ang="0">
                  <a:pos x="T8" y="T9"/>
                </a:cxn>
              </a:cxnLst>
              <a:rect l="0" t="0" r="r" b="b"/>
              <a:pathLst>
                <a:path w="34" h="21">
                  <a:moveTo>
                    <a:pt x="1" y="0"/>
                  </a:moveTo>
                  <a:cubicBezTo>
                    <a:pt x="1" y="3"/>
                    <a:pt x="0" y="5"/>
                    <a:pt x="0" y="8"/>
                  </a:cubicBezTo>
                  <a:cubicBezTo>
                    <a:pt x="29" y="21"/>
                    <a:pt x="29" y="21"/>
                    <a:pt x="29" y="21"/>
                  </a:cubicBezTo>
                  <a:cubicBezTo>
                    <a:pt x="32" y="14"/>
                    <a:pt x="33" y="7"/>
                    <a:pt x="34" y="0"/>
                  </a:cubicBez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solidFill>
                  <a:srgbClr val="000000"/>
                </a:solidFill>
                <a:latin typeface="微软雅黑" panose="020B0503020204020204" pitchFamily="34" charset="-122"/>
                <a:ea typeface="微软雅黑" panose="020B0503020204020204" pitchFamily="34" charset="-122"/>
              </a:endParaRPr>
            </a:p>
          </p:txBody>
        </p:sp>
        <p:sp>
          <p:nvSpPr>
            <p:cNvPr id="74" name="Freeform 253"/>
            <p:cNvSpPr>
              <a:spLocks/>
            </p:cNvSpPr>
            <p:nvPr/>
          </p:nvSpPr>
          <p:spPr bwMode="auto">
            <a:xfrm>
              <a:off x="5143462" y="3025052"/>
              <a:ext cx="227700" cy="230953"/>
            </a:xfrm>
            <a:custGeom>
              <a:avLst/>
              <a:gdLst>
                <a:gd name="T0" fmla="*/ 89 w 89"/>
                <a:gd name="T1" fmla="*/ 90 h 90"/>
                <a:gd name="T2" fmla="*/ 57 w 89"/>
                <a:gd name="T3" fmla="*/ 90 h 90"/>
                <a:gd name="T4" fmla="*/ 0 w 89"/>
                <a:gd name="T5" fmla="*/ 33 h 90"/>
                <a:gd name="T6" fmla="*/ 0 w 89"/>
                <a:gd name="T7" fmla="*/ 0 h 90"/>
                <a:gd name="T8" fmla="*/ 89 w 89"/>
                <a:gd name="T9" fmla="*/ 90 h 90"/>
              </a:gdLst>
              <a:ahLst/>
              <a:cxnLst>
                <a:cxn ang="0">
                  <a:pos x="T0" y="T1"/>
                </a:cxn>
                <a:cxn ang="0">
                  <a:pos x="T2" y="T3"/>
                </a:cxn>
                <a:cxn ang="0">
                  <a:pos x="T4" y="T5"/>
                </a:cxn>
                <a:cxn ang="0">
                  <a:pos x="T6" y="T7"/>
                </a:cxn>
                <a:cxn ang="0">
                  <a:pos x="T8" y="T9"/>
                </a:cxn>
              </a:cxnLst>
              <a:rect l="0" t="0" r="r" b="b"/>
              <a:pathLst>
                <a:path w="89" h="90">
                  <a:moveTo>
                    <a:pt x="89" y="90"/>
                  </a:moveTo>
                  <a:cubicBezTo>
                    <a:pt x="57" y="90"/>
                    <a:pt x="57" y="90"/>
                    <a:pt x="57" y="90"/>
                  </a:cubicBezTo>
                  <a:cubicBezTo>
                    <a:pt x="57" y="59"/>
                    <a:pt x="31" y="33"/>
                    <a:pt x="0" y="33"/>
                  </a:cubicBezTo>
                  <a:cubicBezTo>
                    <a:pt x="0" y="0"/>
                    <a:pt x="0" y="0"/>
                    <a:pt x="0" y="0"/>
                  </a:cubicBezTo>
                  <a:cubicBezTo>
                    <a:pt x="49" y="0"/>
                    <a:pt x="89" y="41"/>
                    <a:pt x="89" y="9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solidFill>
                  <a:srgbClr val="000000"/>
                </a:solidFill>
                <a:latin typeface="微软雅黑" panose="020B0503020204020204" pitchFamily="34" charset="-122"/>
                <a:ea typeface="微软雅黑" panose="020B0503020204020204" pitchFamily="34" charset="-122"/>
              </a:endParaRPr>
            </a:p>
          </p:txBody>
        </p:sp>
        <p:sp>
          <p:nvSpPr>
            <p:cNvPr id="75" name="Rectangle 254"/>
            <p:cNvSpPr>
              <a:spLocks noChangeArrowheads="1"/>
            </p:cNvSpPr>
            <p:nvPr/>
          </p:nvSpPr>
          <p:spPr bwMode="auto">
            <a:xfrm>
              <a:off x="5058888" y="3284196"/>
              <a:ext cx="43371" cy="5421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zh-CN" altLang="en-US" sz="1012">
                <a:solidFill>
                  <a:srgbClr val="000000"/>
                </a:solidFill>
                <a:latin typeface="微软雅黑" panose="020B0503020204020204" pitchFamily="34" charset="-122"/>
                <a:ea typeface="微软雅黑" panose="020B0503020204020204" pitchFamily="34" charset="-122"/>
              </a:endParaRPr>
            </a:p>
          </p:txBody>
        </p:sp>
        <p:sp>
          <p:nvSpPr>
            <p:cNvPr id="76" name="Rectangle 255"/>
            <p:cNvSpPr>
              <a:spLocks noChangeArrowheads="1"/>
            </p:cNvSpPr>
            <p:nvPr/>
          </p:nvSpPr>
          <p:spPr bwMode="auto">
            <a:xfrm>
              <a:off x="5122860" y="3218054"/>
              <a:ext cx="41203" cy="1203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zh-CN" altLang="en-US" sz="1012">
                <a:solidFill>
                  <a:srgbClr val="000000"/>
                </a:solidFill>
                <a:latin typeface="微软雅黑" panose="020B0503020204020204" pitchFamily="34" charset="-122"/>
                <a:ea typeface="微软雅黑" panose="020B0503020204020204" pitchFamily="34" charset="-122"/>
              </a:endParaRPr>
            </a:p>
          </p:txBody>
        </p:sp>
        <p:sp>
          <p:nvSpPr>
            <p:cNvPr id="77" name="Rectangle 256"/>
            <p:cNvSpPr>
              <a:spLocks noChangeArrowheads="1"/>
            </p:cNvSpPr>
            <p:nvPr/>
          </p:nvSpPr>
          <p:spPr bwMode="auto">
            <a:xfrm>
              <a:off x="5184664" y="3182273"/>
              <a:ext cx="41203" cy="1561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zh-CN" altLang="en-US" sz="1012">
                <a:solidFill>
                  <a:srgbClr val="000000"/>
                </a:solidFill>
                <a:latin typeface="微软雅黑" panose="020B0503020204020204" pitchFamily="34" charset="-122"/>
                <a:ea typeface="微软雅黑" panose="020B0503020204020204" pitchFamily="34" charset="-122"/>
              </a:endParaRPr>
            </a:p>
          </p:txBody>
        </p:sp>
      </p:grpSp>
      <p:grpSp>
        <p:nvGrpSpPr>
          <p:cNvPr id="78" name="组合 77"/>
          <p:cNvGrpSpPr/>
          <p:nvPr/>
        </p:nvGrpSpPr>
        <p:grpSpPr>
          <a:xfrm>
            <a:off x="6049158" y="2647195"/>
            <a:ext cx="206096" cy="206096"/>
            <a:chOff x="5958843" y="2994692"/>
            <a:chExt cx="535637" cy="535637"/>
          </a:xfrm>
          <a:solidFill>
            <a:schemeClr val="bg1">
              <a:lumMod val="50000"/>
            </a:schemeClr>
          </a:solidFill>
        </p:grpSpPr>
        <p:sp>
          <p:nvSpPr>
            <p:cNvPr id="79" name="Freeform 257"/>
            <p:cNvSpPr>
              <a:spLocks noEditPoints="1"/>
            </p:cNvSpPr>
            <p:nvPr/>
          </p:nvSpPr>
          <p:spPr bwMode="auto">
            <a:xfrm>
              <a:off x="6077030" y="3109626"/>
              <a:ext cx="302516" cy="305768"/>
            </a:xfrm>
            <a:custGeom>
              <a:avLst/>
              <a:gdLst>
                <a:gd name="T0" fmla="*/ 101 w 118"/>
                <a:gd name="T1" fmla="*/ 91 h 119"/>
                <a:gd name="T2" fmla="*/ 107 w 118"/>
                <a:gd name="T3" fmla="*/ 77 h 119"/>
                <a:gd name="T4" fmla="*/ 23 w 118"/>
                <a:gd name="T5" fmla="*/ 25 h 119"/>
                <a:gd name="T6" fmla="*/ 30 w 118"/>
                <a:gd name="T7" fmla="*/ 25 h 119"/>
                <a:gd name="T8" fmla="*/ 27 w 118"/>
                <a:gd name="T9" fmla="*/ 24 h 119"/>
                <a:gd name="T10" fmla="*/ 21 w 118"/>
                <a:gd name="T11" fmla="*/ 35 h 119"/>
                <a:gd name="T12" fmla="*/ 28 w 118"/>
                <a:gd name="T13" fmla="*/ 33 h 119"/>
                <a:gd name="T14" fmla="*/ 33 w 118"/>
                <a:gd name="T15" fmla="*/ 41 h 119"/>
                <a:gd name="T16" fmla="*/ 25 w 118"/>
                <a:gd name="T17" fmla="*/ 46 h 119"/>
                <a:gd name="T18" fmla="*/ 15 w 118"/>
                <a:gd name="T19" fmla="*/ 54 h 119"/>
                <a:gd name="T20" fmla="*/ 25 w 118"/>
                <a:gd name="T21" fmla="*/ 63 h 119"/>
                <a:gd name="T22" fmla="*/ 40 w 118"/>
                <a:gd name="T23" fmla="*/ 72 h 119"/>
                <a:gd name="T24" fmla="*/ 34 w 118"/>
                <a:gd name="T25" fmla="*/ 89 h 119"/>
                <a:gd name="T26" fmla="*/ 28 w 118"/>
                <a:gd name="T27" fmla="*/ 102 h 119"/>
                <a:gd name="T28" fmla="*/ 25 w 118"/>
                <a:gd name="T29" fmla="*/ 92 h 119"/>
                <a:gd name="T30" fmla="*/ 21 w 118"/>
                <a:gd name="T31" fmla="*/ 70 h 119"/>
                <a:gd name="T32" fmla="*/ 11 w 118"/>
                <a:gd name="T33" fmla="*/ 57 h 119"/>
                <a:gd name="T34" fmla="*/ 34 w 118"/>
                <a:gd name="T35" fmla="*/ 12 h 119"/>
                <a:gd name="T36" fmla="*/ 23 w 118"/>
                <a:gd name="T37" fmla="*/ 20 h 119"/>
                <a:gd name="T38" fmla="*/ 105 w 118"/>
                <a:gd name="T39" fmla="*/ 50 h 119"/>
                <a:gd name="T40" fmla="*/ 98 w 118"/>
                <a:gd name="T41" fmla="*/ 59 h 119"/>
                <a:gd name="T42" fmla="*/ 94 w 118"/>
                <a:gd name="T43" fmla="*/ 64 h 119"/>
                <a:gd name="T44" fmla="*/ 86 w 118"/>
                <a:gd name="T45" fmla="*/ 65 h 119"/>
                <a:gd name="T46" fmla="*/ 76 w 118"/>
                <a:gd name="T47" fmla="*/ 55 h 119"/>
                <a:gd name="T48" fmla="*/ 70 w 118"/>
                <a:gd name="T49" fmla="*/ 60 h 119"/>
                <a:gd name="T50" fmla="*/ 70 w 118"/>
                <a:gd name="T51" fmla="*/ 70 h 119"/>
                <a:gd name="T52" fmla="*/ 57 w 118"/>
                <a:gd name="T53" fmla="*/ 77 h 119"/>
                <a:gd name="T54" fmla="*/ 45 w 118"/>
                <a:gd name="T55" fmla="*/ 58 h 119"/>
                <a:gd name="T56" fmla="*/ 61 w 118"/>
                <a:gd name="T57" fmla="*/ 51 h 119"/>
                <a:gd name="T58" fmla="*/ 63 w 118"/>
                <a:gd name="T59" fmla="*/ 49 h 119"/>
                <a:gd name="T60" fmla="*/ 59 w 118"/>
                <a:gd name="T61" fmla="*/ 48 h 119"/>
                <a:gd name="T62" fmla="*/ 48 w 118"/>
                <a:gd name="T63" fmla="*/ 48 h 119"/>
                <a:gd name="T64" fmla="*/ 50 w 118"/>
                <a:gd name="T65" fmla="*/ 39 h 119"/>
                <a:gd name="T66" fmla="*/ 54 w 118"/>
                <a:gd name="T67" fmla="*/ 38 h 119"/>
                <a:gd name="T68" fmla="*/ 59 w 118"/>
                <a:gd name="T69" fmla="*/ 24 h 119"/>
                <a:gd name="T70" fmla="*/ 75 w 118"/>
                <a:gd name="T71" fmla="*/ 25 h 119"/>
                <a:gd name="T72" fmla="*/ 83 w 118"/>
                <a:gd name="T73" fmla="*/ 20 h 119"/>
                <a:gd name="T74" fmla="*/ 95 w 118"/>
                <a:gd name="T75" fmla="*/ 21 h 119"/>
                <a:gd name="T76" fmla="*/ 105 w 118"/>
                <a:gd name="T77" fmla="*/ 63 h 119"/>
                <a:gd name="T78" fmla="*/ 105 w 118"/>
                <a:gd name="T79" fmla="*/ 70 h 119"/>
                <a:gd name="T80" fmla="*/ 102 w 118"/>
                <a:gd name="T81" fmla="*/ 68 h 119"/>
                <a:gd name="T82" fmla="*/ 105 w 118"/>
                <a:gd name="T83" fmla="*/ 59 h 119"/>
                <a:gd name="T84" fmla="*/ 107 w 118"/>
                <a:gd name="T85" fmla="*/ 50 h 119"/>
                <a:gd name="T86" fmla="*/ 109 w 118"/>
                <a:gd name="T87" fmla="*/ 39 h 119"/>
                <a:gd name="T88" fmla="*/ 86 w 118"/>
                <a:gd name="T89" fmla="*/ 66 h 119"/>
                <a:gd name="T90" fmla="*/ 73 w 118"/>
                <a:gd name="T91" fmla="*/ 76 h 119"/>
                <a:gd name="T92" fmla="*/ 35 w 118"/>
                <a:gd name="T93" fmla="*/ 26 h 119"/>
                <a:gd name="T94" fmla="*/ 31 w 118"/>
                <a:gd name="T95" fmla="*/ 17 h 119"/>
                <a:gd name="T96" fmla="*/ 46 w 118"/>
                <a:gd name="T97" fmla="*/ 11 h 119"/>
                <a:gd name="T98" fmla="*/ 50 w 118"/>
                <a:gd name="T99" fmla="*/ 18 h 119"/>
                <a:gd name="T100" fmla="*/ 42 w 118"/>
                <a:gd name="T101" fmla="*/ 27 h 119"/>
                <a:gd name="T102" fmla="*/ 57 w 118"/>
                <a:gd name="T103" fmla="*/ 16 h 119"/>
                <a:gd name="T104" fmla="*/ 59 w 118"/>
                <a:gd name="T105" fmla="*/ 14 h 119"/>
                <a:gd name="T106" fmla="*/ 47 w 118"/>
                <a:gd name="T107" fmla="*/ 27 h 119"/>
                <a:gd name="T108" fmla="*/ 75 w 118"/>
                <a:gd name="T109" fmla="*/ 19 h 119"/>
                <a:gd name="T110" fmla="*/ 87 w 118"/>
                <a:gd name="T111" fmla="*/ 15 h 119"/>
                <a:gd name="T112" fmla="*/ 27 w 118"/>
                <a:gd name="T113" fmla="*/ 59 h 119"/>
                <a:gd name="T114" fmla="*/ 24 w 118"/>
                <a:gd name="T115" fmla="*/ 59 h 119"/>
                <a:gd name="T116" fmla="*/ 23 w 118"/>
                <a:gd name="T117" fmla="*/ 55 h 119"/>
                <a:gd name="T118" fmla="*/ 111 w 118"/>
                <a:gd name="T119" fmla="*/ 73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8" h="119">
                  <a:moveTo>
                    <a:pt x="59" y="0"/>
                  </a:moveTo>
                  <a:cubicBezTo>
                    <a:pt x="26" y="0"/>
                    <a:pt x="0" y="27"/>
                    <a:pt x="0" y="60"/>
                  </a:cubicBezTo>
                  <a:cubicBezTo>
                    <a:pt x="0" y="92"/>
                    <a:pt x="26" y="119"/>
                    <a:pt x="59" y="119"/>
                  </a:cubicBezTo>
                  <a:cubicBezTo>
                    <a:pt x="91" y="119"/>
                    <a:pt x="118" y="92"/>
                    <a:pt x="118" y="60"/>
                  </a:cubicBezTo>
                  <a:cubicBezTo>
                    <a:pt x="118" y="27"/>
                    <a:pt x="91" y="0"/>
                    <a:pt x="59" y="0"/>
                  </a:cubicBezTo>
                  <a:close/>
                  <a:moveTo>
                    <a:pt x="110" y="77"/>
                  </a:moveTo>
                  <a:cubicBezTo>
                    <a:pt x="110" y="77"/>
                    <a:pt x="110" y="77"/>
                    <a:pt x="110" y="78"/>
                  </a:cubicBezTo>
                  <a:cubicBezTo>
                    <a:pt x="110" y="78"/>
                    <a:pt x="110" y="78"/>
                    <a:pt x="110" y="78"/>
                  </a:cubicBezTo>
                  <a:cubicBezTo>
                    <a:pt x="108" y="82"/>
                    <a:pt x="107" y="86"/>
                    <a:pt x="104" y="89"/>
                  </a:cubicBezTo>
                  <a:cubicBezTo>
                    <a:pt x="104" y="89"/>
                    <a:pt x="104" y="89"/>
                    <a:pt x="103" y="90"/>
                  </a:cubicBezTo>
                  <a:cubicBezTo>
                    <a:pt x="102" y="89"/>
                    <a:pt x="102" y="90"/>
                    <a:pt x="101" y="91"/>
                  </a:cubicBezTo>
                  <a:cubicBezTo>
                    <a:pt x="100" y="91"/>
                    <a:pt x="100" y="90"/>
                    <a:pt x="100" y="90"/>
                  </a:cubicBezTo>
                  <a:cubicBezTo>
                    <a:pt x="100" y="89"/>
                    <a:pt x="100" y="89"/>
                    <a:pt x="100" y="88"/>
                  </a:cubicBezTo>
                  <a:cubicBezTo>
                    <a:pt x="100" y="87"/>
                    <a:pt x="100" y="87"/>
                    <a:pt x="99" y="87"/>
                  </a:cubicBezTo>
                  <a:cubicBezTo>
                    <a:pt x="100" y="86"/>
                    <a:pt x="99" y="85"/>
                    <a:pt x="99" y="84"/>
                  </a:cubicBezTo>
                  <a:cubicBezTo>
                    <a:pt x="99" y="83"/>
                    <a:pt x="100" y="83"/>
                    <a:pt x="101" y="83"/>
                  </a:cubicBezTo>
                  <a:cubicBezTo>
                    <a:pt x="101" y="83"/>
                    <a:pt x="101" y="81"/>
                    <a:pt x="102" y="81"/>
                  </a:cubicBezTo>
                  <a:cubicBezTo>
                    <a:pt x="102" y="80"/>
                    <a:pt x="102" y="81"/>
                    <a:pt x="102" y="81"/>
                  </a:cubicBezTo>
                  <a:cubicBezTo>
                    <a:pt x="103" y="81"/>
                    <a:pt x="102" y="80"/>
                    <a:pt x="103" y="80"/>
                  </a:cubicBezTo>
                  <a:cubicBezTo>
                    <a:pt x="103" y="80"/>
                    <a:pt x="104" y="79"/>
                    <a:pt x="104" y="80"/>
                  </a:cubicBezTo>
                  <a:cubicBezTo>
                    <a:pt x="105" y="80"/>
                    <a:pt x="105" y="79"/>
                    <a:pt x="105" y="78"/>
                  </a:cubicBezTo>
                  <a:cubicBezTo>
                    <a:pt x="105" y="78"/>
                    <a:pt x="106" y="77"/>
                    <a:pt x="107" y="77"/>
                  </a:cubicBezTo>
                  <a:cubicBezTo>
                    <a:pt x="107" y="77"/>
                    <a:pt x="107" y="76"/>
                    <a:pt x="107" y="76"/>
                  </a:cubicBezTo>
                  <a:cubicBezTo>
                    <a:pt x="108" y="77"/>
                    <a:pt x="109" y="76"/>
                    <a:pt x="110" y="77"/>
                  </a:cubicBezTo>
                  <a:cubicBezTo>
                    <a:pt x="110" y="77"/>
                    <a:pt x="110" y="77"/>
                    <a:pt x="110" y="77"/>
                  </a:cubicBezTo>
                  <a:close/>
                  <a:moveTo>
                    <a:pt x="17" y="25"/>
                  </a:moveTo>
                  <a:cubicBezTo>
                    <a:pt x="17" y="25"/>
                    <a:pt x="18" y="25"/>
                    <a:pt x="18" y="25"/>
                  </a:cubicBezTo>
                  <a:cubicBezTo>
                    <a:pt x="19" y="25"/>
                    <a:pt x="19" y="24"/>
                    <a:pt x="19" y="25"/>
                  </a:cubicBezTo>
                  <a:cubicBezTo>
                    <a:pt x="19" y="25"/>
                    <a:pt x="20" y="26"/>
                    <a:pt x="20" y="26"/>
                  </a:cubicBezTo>
                  <a:cubicBezTo>
                    <a:pt x="20" y="25"/>
                    <a:pt x="20" y="24"/>
                    <a:pt x="20" y="23"/>
                  </a:cubicBezTo>
                  <a:cubicBezTo>
                    <a:pt x="20" y="23"/>
                    <a:pt x="20" y="23"/>
                    <a:pt x="20" y="22"/>
                  </a:cubicBezTo>
                  <a:cubicBezTo>
                    <a:pt x="21" y="22"/>
                    <a:pt x="21" y="23"/>
                    <a:pt x="21" y="23"/>
                  </a:cubicBezTo>
                  <a:cubicBezTo>
                    <a:pt x="22" y="24"/>
                    <a:pt x="22" y="24"/>
                    <a:pt x="23" y="25"/>
                  </a:cubicBezTo>
                  <a:cubicBezTo>
                    <a:pt x="23" y="25"/>
                    <a:pt x="22" y="25"/>
                    <a:pt x="23" y="26"/>
                  </a:cubicBezTo>
                  <a:cubicBezTo>
                    <a:pt x="23" y="25"/>
                    <a:pt x="23" y="25"/>
                    <a:pt x="24" y="24"/>
                  </a:cubicBezTo>
                  <a:cubicBezTo>
                    <a:pt x="24" y="24"/>
                    <a:pt x="23" y="24"/>
                    <a:pt x="23" y="24"/>
                  </a:cubicBezTo>
                  <a:cubicBezTo>
                    <a:pt x="22" y="23"/>
                    <a:pt x="23" y="21"/>
                    <a:pt x="24" y="20"/>
                  </a:cubicBezTo>
                  <a:cubicBezTo>
                    <a:pt x="24" y="20"/>
                    <a:pt x="24" y="21"/>
                    <a:pt x="24" y="21"/>
                  </a:cubicBezTo>
                  <a:cubicBezTo>
                    <a:pt x="25" y="21"/>
                    <a:pt x="26" y="20"/>
                    <a:pt x="26" y="22"/>
                  </a:cubicBezTo>
                  <a:cubicBezTo>
                    <a:pt x="27" y="22"/>
                    <a:pt x="27" y="21"/>
                    <a:pt x="28" y="21"/>
                  </a:cubicBezTo>
                  <a:cubicBezTo>
                    <a:pt x="28" y="22"/>
                    <a:pt x="28" y="22"/>
                    <a:pt x="28" y="23"/>
                  </a:cubicBezTo>
                  <a:cubicBezTo>
                    <a:pt x="29" y="23"/>
                    <a:pt x="29" y="23"/>
                    <a:pt x="30" y="23"/>
                  </a:cubicBezTo>
                  <a:cubicBezTo>
                    <a:pt x="30" y="23"/>
                    <a:pt x="30" y="24"/>
                    <a:pt x="31" y="24"/>
                  </a:cubicBezTo>
                  <a:cubicBezTo>
                    <a:pt x="31" y="24"/>
                    <a:pt x="30" y="24"/>
                    <a:pt x="30" y="25"/>
                  </a:cubicBezTo>
                  <a:cubicBezTo>
                    <a:pt x="31" y="25"/>
                    <a:pt x="31" y="25"/>
                    <a:pt x="32" y="25"/>
                  </a:cubicBezTo>
                  <a:cubicBezTo>
                    <a:pt x="32" y="26"/>
                    <a:pt x="32" y="26"/>
                    <a:pt x="32" y="26"/>
                  </a:cubicBezTo>
                  <a:cubicBezTo>
                    <a:pt x="32" y="27"/>
                    <a:pt x="32" y="27"/>
                    <a:pt x="32" y="27"/>
                  </a:cubicBezTo>
                  <a:cubicBezTo>
                    <a:pt x="31" y="27"/>
                    <a:pt x="31" y="28"/>
                    <a:pt x="32" y="28"/>
                  </a:cubicBezTo>
                  <a:cubicBezTo>
                    <a:pt x="31" y="28"/>
                    <a:pt x="31" y="27"/>
                    <a:pt x="30" y="27"/>
                  </a:cubicBezTo>
                  <a:cubicBezTo>
                    <a:pt x="30" y="28"/>
                    <a:pt x="31" y="28"/>
                    <a:pt x="31" y="29"/>
                  </a:cubicBezTo>
                  <a:cubicBezTo>
                    <a:pt x="31" y="30"/>
                    <a:pt x="30" y="30"/>
                    <a:pt x="30" y="31"/>
                  </a:cubicBezTo>
                  <a:cubicBezTo>
                    <a:pt x="29" y="31"/>
                    <a:pt x="29" y="29"/>
                    <a:pt x="27" y="29"/>
                  </a:cubicBezTo>
                  <a:cubicBezTo>
                    <a:pt x="27" y="29"/>
                    <a:pt x="26" y="29"/>
                    <a:pt x="26" y="28"/>
                  </a:cubicBezTo>
                  <a:cubicBezTo>
                    <a:pt x="26" y="27"/>
                    <a:pt x="28" y="27"/>
                    <a:pt x="28" y="26"/>
                  </a:cubicBezTo>
                  <a:cubicBezTo>
                    <a:pt x="28" y="25"/>
                    <a:pt x="27" y="26"/>
                    <a:pt x="27" y="24"/>
                  </a:cubicBezTo>
                  <a:cubicBezTo>
                    <a:pt x="27" y="25"/>
                    <a:pt x="26" y="24"/>
                    <a:pt x="26" y="24"/>
                  </a:cubicBezTo>
                  <a:cubicBezTo>
                    <a:pt x="25" y="24"/>
                    <a:pt x="25" y="24"/>
                    <a:pt x="24" y="24"/>
                  </a:cubicBezTo>
                  <a:cubicBezTo>
                    <a:pt x="24" y="24"/>
                    <a:pt x="25" y="24"/>
                    <a:pt x="25" y="25"/>
                  </a:cubicBezTo>
                  <a:cubicBezTo>
                    <a:pt x="25" y="25"/>
                    <a:pt x="25" y="26"/>
                    <a:pt x="25" y="27"/>
                  </a:cubicBezTo>
                  <a:cubicBezTo>
                    <a:pt x="24" y="27"/>
                    <a:pt x="23" y="27"/>
                    <a:pt x="22" y="28"/>
                  </a:cubicBezTo>
                  <a:cubicBezTo>
                    <a:pt x="22" y="28"/>
                    <a:pt x="22" y="28"/>
                    <a:pt x="22" y="28"/>
                  </a:cubicBezTo>
                  <a:cubicBezTo>
                    <a:pt x="21" y="29"/>
                    <a:pt x="21" y="29"/>
                    <a:pt x="21" y="30"/>
                  </a:cubicBezTo>
                  <a:cubicBezTo>
                    <a:pt x="20" y="30"/>
                    <a:pt x="20" y="31"/>
                    <a:pt x="19" y="32"/>
                  </a:cubicBezTo>
                  <a:cubicBezTo>
                    <a:pt x="19" y="32"/>
                    <a:pt x="19" y="32"/>
                    <a:pt x="19" y="32"/>
                  </a:cubicBezTo>
                  <a:cubicBezTo>
                    <a:pt x="19" y="33"/>
                    <a:pt x="20" y="33"/>
                    <a:pt x="19" y="34"/>
                  </a:cubicBezTo>
                  <a:cubicBezTo>
                    <a:pt x="20" y="34"/>
                    <a:pt x="21" y="35"/>
                    <a:pt x="21" y="35"/>
                  </a:cubicBezTo>
                  <a:cubicBezTo>
                    <a:pt x="22" y="35"/>
                    <a:pt x="22" y="35"/>
                    <a:pt x="22" y="35"/>
                  </a:cubicBezTo>
                  <a:cubicBezTo>
                    <a:pt x="23" y="35"/>
                    <a:pt x="23" y="35"/>
                    <a:pt x="23" y="35"/>
                  </a:cubicBezTo>
                  <a:cubicBezTo>
                    <a:pt x="23" y="36"/>
                    <a:pt x="23" y="37"/>
                    <a:pt x="24" y="38"/>
                  </a:cubicBezTo>
                  <a:cubicBezTo>
                    <a:pt x="24" y="37"/>
                    <a:pt x="24" y="36"/>
                    <a:pt x="24" y="35"/>
                  </a:cubicBezTo>
                  <a:cubicBezTo>
                    <a:pt x="24" y="35"/>
                    <a:pt x="24" y="35"/>
                    <a:pt x="24" y="35"/>
                  </a:cubicBezTo>
                  <a:cubicBezTo>
                    <a:pt x="24" y="34"/>
                    <a:pt x="25" y="35"/>
                    <a:pt x="25" y="35"/>
                  </a:cubicBezTo>
                  <a:cubicBezTo>
                    <a:pt x="25" y="33"/>
                    <a:pt x="25" y="32"/>
                    <a:pt x="25" y="30"/>
                  </a:cubicBezTo>
                  <a:cubicBezTo>
                    <a:pt x="26" y="30"/>
                    <a:pt x="26" y="30"/>
                    <a:pt x="26" y="30"/>
                  </a:cubicBezTo>
                  <a:cubicBezTo>
                    <a:pt x="26" y="30"/>
                    <a:pt x="26" y="30"/>
                    <a:pt x="27" y="30"/>
                  </a:cubicBezTo>
                  <a:cubicBezTo>
                    <a:pt x="28" y="30"/>
                    <a:pt x="28" y="31"/>
                    <a:pt x="28" y="31"/>
                  </a:cubicBezTo>
                  <a:cubicBezTo>
                    <a:pt x="28" y="31"/>
                    <a:pt x="28" y="32"/>
                    <a:pt x="28" y="33"/>
                  </a:cubicBezTo>
                  <a:cubicBezTo>
                    <a:pt x="29" y="33"/>
                    <a:pt x="29" y="33"/>
                    <a:pt x="30" y="33"/>
                  </a:cubicBezTo>
                  <a:cubicBezTo>
                    <a:pt x="30" y="33"/>
                    <a:pt x="30" y="32"/>
                    <a:pt x="30" y="32"/>
                  </a:cubicBezTo>
                  <a:cubicBezTo>
                    <a:pt x="31" y="32"/>
                    <a:pt x="31" y="33"/>
                    <a:pt x="31" y="34"/>
                  </a:cubicBezTo>
                  <a:cubicBezTo>
                    <a:pt x="31" y="34"/>
                    <a:pt x="31" y="35"/>
                    <a:pt x="31" y="35"/>
                  </a:cubicBezTo>
                  <a:cubicBezTo>
                    <a:pt x="31" y="36"/>
                    <a:pt x="32" y="36"/>
                    <a:pt x="32" y="37"/>
                  </a:cubicBezTo>
                  <a:cubicBezTo>
                    <a:pt x="33" y="37"/>
                    <a:pt x="33" y="36"/>
                    <a:pt x="33" y="37"/>
                  </a:cubicBezTo>
                  <a:cubicBezTo>
                    <a:pt x="33" y="38"/>
                    <a:pt x="33" y="38"/>
                    <a:pt x="33" y="39"/>
                  </a:cubicBezTo>
                  <a:cubicBezTo>
                    <a:pt x="33" y="40"/>
                    <a:pt x="33" y="41"/>
                    <a:pt x="34" y="41"/>
                  </a:cubicBezTo>
                  <a:cubicBezTo>
                    <a:pt x="34" y="41"/>
                    <a:pt x="34" y="42"/>
                    <a:pt x="34" y="42"/>
                  </a:cubicBezTo>
                  <a:cubicBezTo>
                    <a:pt x="34" y="42"/>
                    <a:pt x="33" y="42"/>
                    <a:pt x="33" y="42"/>
                  </a:cubicBezTo>
                  <a:cubicBezTo>
                    <a:pt x="33" y="42"/>
                    <a:pt x="33" y="42"/>
                    <a:pt x="33" y="41"/>
                  </a:cubicBezTo>
                  <a:cubicBezTo>
                    <a:pt x="32" y="41"/>
                    <a:pt x="32" y="42"/>
                    <a:pt x="31" y="42"/>
                  </a:cubicBezTo>
                  <a:cubicBezTo>
                    <a:pt x="32" y="40"/>
                    <a:pt x="32" y="40"/>
                    <a:pt x="33" y="39"/>
                  </a:cubicBezTo>
                  <a:cubicBezTo>
                    <a:pt x="32" y="38"/>
                    <a:pt x="31" y="40"/>
                    <a:pt x="30" y="39"/>
                  </a:cubicBezTo>
                  <a:cubicBezTo>
                    <a:pt x="30" y="40"/>
                    <a:pt x="31" y="40"/>
                    <a:pt x="30" y="40"/>
                  </a:cubicBezTo>
                  <a:cubicBezTo>
                    <a:pt x="30" y="41"/>
                    <a:pt x="29" y="41"/>
                    <a:pt x="29" y="41"/>
                  </a:cubicBezTo>
                  <a:cubicBezTo>
                    <a:pt x="29" y="42"/>
                    <a:pt x="30" y="42"/>
                    <a:pt x="31" y="42"/>
                  </a:cubicBezTo>
                  <a:cubicBezTo>
                    <a:pt x="30" y="43"/>
                    <a:pt x="29" y="43"/>
                    <a:pt x="29" y="43"/>
                  </a:cubicBezTo>
                  <a:cubicBezTo>
                    <a:pt x="29" y="43"/>
                    <a:pt x="29" y="43"/>
                    <a:pt x="29" y="43"/>
                  </a:cubicBezTo>
                  <a:cubicBezTo>
                    <a:pt x="28" y="43"/>
                    <a:pt x="27" y="43"/>
                    <a:pt x="26" y="44"/>
                  </a:cubicBezTo>
                  <a:cubicBezTo>
                    <a:pt x="26" y="45"/>
                    <a:pt x="27" y="44"/>
                    <a:pt x="27" y="45"/>
                  </a:cubicBezTo>
                  <a:cubicBezTo>
                    <a:pt x="26" y="45"/>
                    <a:pt x="26" y="46"/>
                    <a:pt x="25" y="46"/>
                  </a:cubicBezTo>
                  <a:cubicBezTo>
                    <a:pt x="25" y="47"/>
                    <a:pt x="24" y="47"/>
                    <a:pt x="25" y="48"/>
                  </a:cubicBezTo>
                  <a:cubicBezTo>
                    <a:pt x="24" y="48"/>
                    <a:pt x="24" y="49"/>
                    <a:pt x="24" y="49"/>
                  </a:cubicBezTo>
                  <a:cubicBezTo>
                    <a:pt x="24" y="49"/>
                    <a:pt x="24" y="49"/>
                    <a:pt x="24" y="50"/>
                  </a:cubicBezTo>
                  <a:cubicBezTo>
                    <a:pt x="23" y="50"/>
                    <a:pt x="22" y="51"/>
                    <a:pt x="21" y="52"/>
                  </a:cubicBezTo>
                  <a:cubicBezTo>
                    <a:pt x="21" y="53"/>
                    <a:pt x="22" y="53"/>
                    <a:pt x="22" y="53"/>
                  </a:cubicBezTo>
                  <a:cubicBezTo>
                    <a:pt x="22" y="54"/>
                    <a:pt x="22" y="54"/>
                    <a:pt x="22" y="55"/>
                  </a:cubicBezTo>
                  <a:cubicBezTo>
                    <a:pt x="21" y="55"/>
                    <a:pt x="21" y="55"/>
                    <a:pt x="21" y="54"/>
                  </a:cubicBezTo>
                  <a:cubicBezTo>
                    <a:pt x="21" y="53"/>
                    <a:pt x="19" y="53"/>
                    <a:pt x="19" y="53"/>
                  </a:cubicBezTo>
                  <a:cubicBezTo>
                    <a:pt x="18" y="53"/>
                    <a:pt x="18" y="53"/>
                    <a:pt x="18" y="54"/>
                  </a:cubicBezTo>
                  <a:cubicBezTo>
                    <a:pt x="17" y="54"/>
                    <a:pt x="17" y="53"/>
                    <a:pt x="16" y="53"/>
                  </a:cubicBezTo>
                  <a:cubicBezTo>
                    <a:pt x="16" y="53"/>
                    <a:pt x="15" y="54"/>
                    <a:pt x="15" y="54"/>
                  </a:cubicBezTo>
                  <a:cubicBezTo>
                    <a:pt x="15" y="55"/>
                    <a:pt x="14" y="59"/>
                    <a:pt x="16" y="59"/>
                  </a:cubicBezTo>
                  <a:cubicBezTo>
                    <a:pt x="17" y="59"/>
                    <a:pt x="16" y="58"/>
                    <a:pt x="17" y="57"/>
                  </a:cubicBezTo>
                  <a:cubicBezTo>
                    <a:pt x="18" y="58"/>
                    <a:pt x="18" y="58"/>
                    <a:pt x="19" y="57"/>
                  </a:cubicBezTo>
                  <a:cubicBezTo>
                    <a:pt x="19" y="59"/>
                    <a:pt x="18" y="59"/>
                    <a:pt x="18" y="60"/>
                  </a:cubicBezTo>
                  <a:cubicBezTo>
                    <a:pt x="19" y="61"/>
                    <a:pt x="20" y="60"/>
                    <a:pt x="20" y="61"/>
                  </a:cubicBezTo>
                  <a:cubicBezTo>
                    <a:pt x="20" y="62"/>
                    <a:pt x="20" y="63"/>
                    <a:pt x="20" y="64"/>
                  </a:cubicBezTo>
                  <a:cubicBezTo>
                    <a:pt x="21" y="64"/>
                    <a:pt x="21" y="64"/>
                    <a:pt x="21" y="64"/>
                  </a:cubicBezTo>
                  <a:cubicBezTo>
                    <a:pt x="22" y="64"/>
                    <a:pt x="22" y="64"/>
                    <a:pt x="22" y="65"/>
                  </a:cubicBezTo>
                  <a:cubicBezTo>
                    <a:pt x="23" y="64"/>
                    <a:pt x="23" y="64"/>
                    <a:pt x="24" y="63"/>
                  </a:cubicBezTo>
                  <a:cubicBezTo>
                    <a:pt x="24" y="63"/>
                    <a:pt x="24" y="62"/>
                    <a:pt x="24" y="62"/>
                  </a:cubicBezTo>
                  <a:cubicBezTo>
                    <a:pt x="25" y="62"/>
                    <a:pt x="25" y="63"/>
                    <a:pt x="25" y="63"/>
                  </a:cubicBezTo>
                  <a:cubicBezTo>
                    <a:pt x="26" y="63"/>
                    <a:pt x="26" y="62"/>
                    <a:pt x="26" y="62"/>
                  </a:cubicBezTo>
                  <a:cubicBezTo>
                    <a:pt x="26" y="63"/>
                    <a:pt x="27" y="63"/>
                    <a:pt x="27" y="64"/>
                  </a:cubicBezTo>
                  <a:cubicBezTo>
                    <a:pt x="28" y="64"/>
                    <a:pt x="28" y="64"/>
                    <a:pt x="28" y="64"/>
                  </a:cubicBezTo>
                  <a:cubicBezTo>
                    <a:pt x="29" y="64"/>
                    <a:pt x="30" y="64"/>
                    <a:pt x="30" y="65"/>
                  </a:cubicBezTo>
                  <a:cubicBezTo>
                    <a:pt x="31" y="66"/>
                    <a:pt x="31" y="66"/>
                    <a:pt x="32" y="67"/>
                  </a:cubicBezTo>
                  <a:cubicBezTo>
                    <a:pt x="33" y="66"/>
                    <a:pt x="34" y="68"/>
                    <a:pt x="34" y="69"/>
                  </a:cubicBezTo>
                  <a:cubicBezTo>
                    <a:pt x="34" y="70"/>
                    <a:pt x="34" y="70"/>
                    <a:pt x="35" y="70"/>
                  </a:cubicBezTo>
                  <a:cubicBezTo>
                    <a:pt x="35" y="71"/>
                    <a:pt x="36" y="70"/>
                    <a:pt x="36" y="71"/>
                  </a:cubicBezTo>
                  <a:cubicBezTo>
                    <a:pt x="37" y="71"/>
                    <a:pt x="37" y="71"/>
                    <a:pt x="38" y="71"/>
                  </a:cubicBezTo>
                  <a:cubicBezTo>
                    <a:pt x="38" y="71"/>
                    <a:pt x="39" y="71"/>
                    <a:pt x="39" y="72"/>
                  </a:cubicBezTo>
                  <a:cubicBezTo>
                    <a:pt x="40" y="72"/>
                    <a:pt x="40" y="72"/>
                    <a:pt x="40" y="72"/>
                  </a:cubicBezTo>
                  <a:cubicBezTo>
                    <a:pt x="40" y="73"/>
                    <a:pt x="41" y="73"/>
                    <a:pt x="41" y="74"/>
                  </a:cubicBezTo>
                  <a:cubicBezTo>
                    <a:pt x="41" y="74"/>
                    <a:pt x="40" y="74"/>
                    <a:pt x="40" y="75"/>
                  </a:cubicBezTo>
                  <a:cubicBezTo>
                    <a:pt x="40" y="75"/>
                    <a:pt x="40" y="76"/>
                    <a:pt x="40" y="76"/>
                  </a:cubicBezTo>
                  <a:cubicBezTo>
                    <a:pt x="40" y="77"/>
                    <a:pt x="39" y="77"/>
                    <a:pt x="39" y="78"/>
                  </a:cubicBezTo>
                  <a:cubicBezTo>
                    <a:pt x="39" y="78"/>
                    <a:pt x="39" y="78"/>
                    <a:pt x="39" y="78"/>
                  </a:cubicBezTo>
                  <a:cubicBezTo>
                    <a:pt x="39" y="79"/>
                    <a:pt x="38" y="79"/>
                    <a:pt x="38" y="79"/>
                  </a:cubicBezTo>
                  <a:cubicBezTo>
                    <a:pt x="39" y="81"/>
                    <a:pt x="38" y="82"/>
                    <a:pt x="38" y="83"/>
                  </a:cubicBezTo>
                  <a:cubicBezTo>
                    <a:pt x="37" y="83"/>
                    <a:pt x="37" y="83"/>
                    <a:pt x="36" y="84"/>
                  </a:cubicBezTo>
                  <a:cubicBezTo>
                    <a:pt x="36" y="84"/>
                    <a:pt x="36" y="85"/>
                    <a:pt x="35" y="85"/>
                  </a:cubicBezTo>
                  <a:cubicBezTo>
                    <a:pt x="35" y="86"/>
                    <a:pt x="35" y="86"/>
                    <a:pt x="35" y="87"/>
                  </a:cubicBezTo>
                  <a:cubicBezTo>
                    <a:pt x="35" y="87"/>
                    <a:pt x="34" y="87"/>
                    <a:pt x="34" y="89"/>
                  </a:cubicBezTo>
                  <a:cubicBezTo>
                    <a:pt x="34" y="89"/>
                    <a:pt x="34" y="89"/>
                    <a:pt x="34" y="90"/>
                  </a:cubicBezTo>
                  <a:cubicBezTo>
                    <a:pt x="33" y="90"/>
                    <a:pt x="33" y="90"/>
                    <a:pt x="33" y="90"/>
                  </a:cubicBezTo>
                  <a:cubicBezTo>
                    <a:pt x="33" y="90"/>
                    <a:pt x="32" y="90"/>
                    <a:pt x="32" y="90"/>
                  </a:cubicBezTo>
                  <a:cubicBezTo>
                    <a:pt x="32" y="91"/>
                    <a:pt x="32" y="91"/>
                    <a:pt x="32" y="92"/>
                  </a:cubicBezTo>
                  <a:cubicBezTo>
                    <a:pt x="31" y="92"/>
                    <a:pt x="31" y="93"/>
                    <a:pt x="30" y="93"/>
                  </a:cubicBezTo>
                  <a:cubicBezTo>
                    <a:pt x="30" y="94"/>
                    <a:pt x="30" y="95"/>
                    <a:pt x="29" y="94"/>
                  </a:cubicBezTo>
                  <a:cubicBezTo>
                    <a:pt x="30" y="95"/>
                    <a:pt x="29" y="97"/>
                    <a:pt x="29" y="97"/>
                  </a:cubicBezTo>
                  <a:cubicBezTo>
                    <a:pt x="29" y="98"/>
                    <a:pt x="29" y="98"/>
                    <a:pt x="29" y="99"/>
                  </a:cubicBezTo>
                  <a:cubicBezTo>
                    <a:pt x="29" y="99"/>
                    <a:pt x="29" y="99"/>
                    <a:pt x="28" y="99"/>
                  </a:cubicBezTo>
                  <a:cubicBezTo>
                    <a:pt x="28" y="100"/>
                    <a:pt x="28" y="100"/>
                    <a:pt x="28" y="101"/>
                  </a:cubicBezTo>
                  <a:cubicBezTo>
                    <a:pt x="28" y="102"/>
                    <a:pt x="29" y="102"/>
                    <a:pt x="28" y="102"/>
                  </a:cubicBezTo>
                  <a:cubicBezTo>
                    <a:pt x="29" y="103"/>
                    <a:pt x="29" y="103"/>
                    <a:pt x="30" y="103"/>
                  </a:cubicBezTo>
                  <a:cubicBezTo>
                    <a:pt x="29" y="104"/>
                    <a:pt x="28" y="104"/>
                    <a:pt x="28" y="104"/>
                  </a:cubicBezTo>
                  <a:cubicBezTo>
                    <a:pt x="27" y="103"/>
                    <a:pt x="27" y="103"/>
                    <a:pt x="27" y="103"/>
                  </a:cubicBezTo>
                  <a:cubicBezTo>
                    <a:pt x="27" y="103"/>
                    <a:pt x="27" y="103"/>
                    <a:pt x="26" y="103"/>
                  </a:cubicBezTo>
                  <a:cubicBezTo>
                    <a:pt x="27" y="103"/>
                    <a:pt x="26" y="103"/>
                    <a:pt x="26" y="102"/>
                  </a:cubicBezTo>
                  <a:cubicBezTo>
                    <a:pt x="26" y="102"/>
                    <a:pt x="26" y="101"/>
                    <a:pt x="25" y="100"/>
                  </a:cubicBezTo>
                  <a:cubicBezTo>
                    <a:pt x="26" y="99"/>
                    <a:pt x="25" y="98"/>
                    <a:pt x="25" y="97"/>
                  </a:cubicBezTo>
                  <a:cubicBezTo>
                    <a:pt x="25" y="96"/>
                    <a:pt x="25" y="96"/>
                    <a:pt x="25" y="95"/>
                  </a:cubicBezTo>
                  <a:cubicBezTo>
                    <a:pt x="25" y="94"/>
                    <a:pt x="24" y="95"/>
                    <a:pt x="25" y="94"/>
                  </a:cubicBezTo>
                  <a:cubicBezTo>
                    <a:pt x="25" y="94"/>
                    <a:pt x="26" y="94"/>
                    <a:pt x="26" y="93"/>
                  </a:cubicBezTo>
                  <a:cubicBezTo>
                    <a:pt x="25" y="92"/>
                    <a:pt x="25" y="93"/>
                    <a:pt x="25" y="92"/>
                  </a:cubicBezTo>
                  <a:cubicBezTo>
                    <a:pt x="25" y="91"/>
                    <a:pt x="25" y="89"/>
                    <a:pt x="26" y="88"/>
                  </a:cubicBezTo>
                  <a:cubicBezTo>
                    <a:pt x="26" y="87"/>
                    <a:pt x="25" y="86"/>
                    <a:pt x="26" y="85"/>
                  </a:cubicBezTo>
                  <a:cubicBezTo>
                    <a:pt x="26" y="84"/>
                    <a:pt x="25" y="84"/>
                    <a:pt x="25" y="84"/>
                  </a:cubicBezTo>
                  <a:cubicBezTo>
                    <a:pt x="25" y="84"/>
                    <a:pt x="25" y="83"/>
                    <a:pt x="26" y="83"/>
                  </a:cubicBezTo>
                  <a:cubicBezTo>
                    <a:pt x="26" y="81"/>
                    <a:pt x="25" y="81"/>
                    <a:pt x="25" y="80"/>
                  </a:cubicBezTo>
                  <a:cubicBezTo>
                    <a:pt x="24" y="80"/>
                    <a:pt x="23" y="78"/>
                    <a:pt x="23" y="78"/>
                  </a:cubicBezTo>
                  <a:cubicBezTo>
                    <a:pt x="23" y="77"/>
                    <a:pt x="23" y="77"/>
                    <a:pt x="23" y="77"/>
                  </a:cubicBezTo>
                  <a:cubicBezTo>
                    <a:pt x="22" y="76"/>
                    <a:pt x="21" y="76"/>
                    <a:pt x="21" y="74"/>
                  </a:cubicBezTo>
                  <a:cubicBezTo>
                    <a:pt x="22" y="74"/>
                    <a:pt x="22" y="74"/>
                    <a:pt x="22" y="74"/>
                  </a:cubicBezTo>
                  <a:cubicBezTo>
                    <a:pt x="22" y="73"/>
                    <a:pt x="21" y="73"/>
                    <a:pt x="21" y="73"/>
                  </a:cubicBezTo>
                  <a:cubicBezTo>
                    <a:pt x="22" y="72"/>
                    <a:pt x="21" y="71"/>
                    <a:pt x="21" y="70"/>
                  </a:cubicBezTo>
                  <a:cubicBezTo>
                    <a:pt x="21" y="69"/>
                    <a:pt x="22" y="69"/>
                    <a:pt x="22" y="68"/>
                  </a:cubicBezTo>
                  <a:cubicBezTo>
                    <a:pt x="21" y="67"/>
                    <a:pt x="22" y="67"/>
                    <a:pt x="22" y="67"/>
                  </a:cubicBezTo>
                  <a:cubicBezTo>
                    <a:pt x="22" y="66"/>
                    <a:pt x="21" y="66"/>
                    <a:pt x="21" y="65"/>
                  </a:cubicBezTo>
                  <a:cubicBezTo>
                    <a:pt x="21" y="65"/>
                    <a:pt x="21" y="66"/>
                    <a:pt x="21" y="66"/>
                  </a:cubicBezTo>
                  <a:cubicBezTo>
                    <a:pt x="20" y="66"/>
                    <a:pt x="20" y="64"/>
                    <a:pt x="19" y="64"/>
                  </a:cubicBezTo>
                  <a:cubicBezTo>
                    <a:pt x="19" y="64"/>
                    <a:pt x="19" y="64"/>
                    <a:pt x="19" y="64"/>
                  </a:cubicBezTo>
                  <a:cubicBezTo>
                    <a:pt x="18" y="63"/>
                    <a:pt x="18" y="63"/>
                    <a:pt x="18" y="63"/>
                  </a:cubicBezTo>
                  <a:cubicBezTo>
                    <a:pt x="17" y="63"/>
                    <a:pt x="17" y="62"/>
                    <a:pt x="16" y="62"/>
                  </a:cubicBezTo>
                  <a:cubicBezTo>
                    <a:pt x="16" y="62"/>
                    <a:pt x="16" y="62"/>
                    <a:pt x="16" y="61"/>
                  </a:cubicBezTo>
                  <a:cubicBezTo>
                    <a:pt x="14" y="61"/>
                    <a:pt x="13" y="60"/>
                    <a:pt x="11" y="60"/>
                  </a:cubicBezTo>
                  <a:cubicBezTo>
                    <a:pt x="11" y="59"/>
                    <a:pt x="11" y="58"/>
                    <a:pt x="11" y="57"/>
                  </a:cubicBezTo>
                  <a:cubicBezTo>
                    <a:pt x="10" y="56"/>
                    <a:pt x="10" y="56"/>
                    <a:pt x="9" y="55"/>
                  </a:cubicBezTo>
                  <a:cubicBezTo>
                    <a:pt x="9" y="55"/>
                    <a:pt x="9" y="54"/>
                    <a:pt x="9" y="54"/>
                  </a:cubicBezTo>
                  <a:cubicBezTo>
                    <a:pt x="9" y="56"/>
                    <a:pt x="9" y="55"/>
                    <a:pt x="9" y="56"/>
                  </a:cubicBezTo>
                  <a:cubicBezTo>
                    <a:pt x="9" y="56"/>
                    <a:pt x="9" y="56"/>
                    <a:pt x="8" y="56"/>
                  </a:cubicBezTo>
                  <a:cubicBezTo>
                    <a:pt x="8" y="55"/>
                    <a:pt x="8" y="54"/>
                    <a:pt x="7" y="54"/>
                  </a:cubicBezTo>
                  <a:cubicBezTo>
                    <a:pt x="7" y="54"/>
                    <a:pt x="7" y="53"/>
                    <a:pt x="7" y="53"/>
                  </a:cubicBezTo>
                  <a:cubicBezTo>
                    <a:pt x="7" y="53"/>
                    <a:pt x="7" y="51"/>
                    <a:pt x="6" y="50"/>
                  </a:cubicBezTo>
                  <a:cubicBezTo>
                    <a:pt x="6" y="50"/>
                    <a:pt x="6" y="50"/>
                    <a:pt x="6" y="50"/>
                  </a:cubicBezTo>
                  <a:cubicBezTo>
                    <a:pt x="7" y="41"/>
                    <a:pt x="11" y="32"/>
                    <a:pt x="17" y="25"/>
                  </a:cubicBezTo>
                  <a:close/>
                  <a:moveTo>
                    <a:pt x="24" y="18"/>
                  </a:moveTo>
                  <a:cubicBezTo>
                    <a:pt x="27" y="16"/>
                    <a:pt x="30" y="14"/>
                    <a:pt x="34" y="12"/>
                  </a:cubicBezTo>
                  <a:cubicBezTo>
                    <a:pt x="34" y="12"/>
                    <a:pt x="34" y="12"/>
                    <a:pt x="34" y="12"/>
                  </a:cubicBezTo>
                  <a:cubicBezTo>
                    <a:pt x="34" y="13"/>
                    <a:pt x="33" y="13"/>
                    <a:pt x="32" y="13"/>
                  </a:cubicBezTo>
                  <a:cubicBezTo>
                    <a:pt x="32" y="13"/>
                    <a:pt x="32" y="14"/>
                    <a:pt x="32" y="14"/>
                  </a:cubicBezTo>
                  <a:cubicBezTo>
                    <a:pt x="31" y="14"/>
                    <a:pt x="31" y="15"/>
                    <a:pt x="31" y="15"/>
                  </a:cubicBezTo>
                  <a:cubicBezTo>
                    <a:pt x="30" y="15"/>
                    <a:pt x="30" y="16"/>
                    <a:pt x="29" y="16"/>
                  </a:cubicBezTo>
                  <a:cubicBezTo>
                    <a:pt x="29" y="17"/>
                    <a:pt x="28" y="17"/>
                    <a:pt x="28" y="18"/>
                  </a:cubicBezTo>
                  <a:cubicBezTo>
                    <a:pt x="27" y="18"/>
                    <a:pt x="27" y="18"/>
                    <a:pt x="26" y="18"/>
                  </a:cubicBezTo>
                  <a:cubicBezTo>
                    <a:pt x="26" y="19"/>
                    <a:pt x="27" y="18"/>
                    <a:pt x="27" y="19"/>
                  </a:cubicBezTo>
                  <a:cubicBezTo>
                    <a:pt x="27" y="19"/>
                    <a:pt x="27" y="19"/>
                    <a:pt x="26" y="19"/>
                  </a:cubicBezTo>
                  <a:cubicBezTo>
                    <a:pt x="26" y="21"/>
                    <a:pt x="24" y="20"/>
                    <a:pt x="23" y="20"/>
                  </a:cubicBezTo>
                  <a:cubicBezTo>
                    <a:pt x="23" y="20"/>
                    <a:pt x="23" y="20"/>
                    <a:pt x="23" y="20"/>
                  </a:cubicBezTo>
                  <a:cubicBezTo>
                    <a:pt x="23" y="19"/>
                    <a:pt x="23" y="19"/>
                    <a:pt x="23" y="19"/>
                  </a:cubicBezTo>
                  <a:cubicBezTo>
                    <a:pt x="24" y="19"/>
                    <a:pt x="24" y="19"/>
                    <a:pt x="25" y="19"/>
                  </a:cubicBezTo>
                  <a:cubicBezTo>
                    <a:pt x="25" y="19"/>
                    <a:pt x="24" y="18"/>
                    <a:pt x="24" y="18"/>
                  </a:cubicBezTo>
                  <a:close/>
                  <a:moveTo>
                    <a:pt x="107" y="35"/>
                  </a:moveTo>
                  <a:cubicBezTo>
                    <a:pt x="107" y="35"/>
                    <a:pt x="106" y="35"/>
                    <a:pt x="106" y="36"/>
                  </a:cubicBezTo>
                  <a:cubicBezTo>
                    <a:pt x="106" y="37"/>
                    <a:pt x="107" y="36"/>
                    <a:pt x="107" y="36"/>
                  </a:cubicBezTo>
                  <a:cubicBezTo>
                    <a:pt x="108" y="36"/>
                    <a:pt x="108" y="37"/>
                    <a:pt x="108" y="38"/>
                  </a:cubicBezTo>
                  <a:cubicBezTo>
                    <a:pt x="108" y="39"/>
                    <a:pt x="109" y="40"/>
                    <a:pt x="108" y="41"/>
                  </a:cubicBezTo>
                  <a:cubicBezTo>
                    <a:pt x="108" y="42"/>
                    <a:pt x="107" y="43"/>
                    <a:pt x="107" y="44"/>
                  </a:cubicBezTo>
                  <a:cubicBezTo>
                    <a:pt x="106" y="44"/>
                    <a:pt x="106" y="44"/>
                    <a:pt x="106" y="45"/>
                  </a:cubicBezTo>
                  <a:cubicBezTo>
                    <a:pt x="105" y="46"/>
                    <a:pt x="106" y="49"/>
                    <a:pt x="105" y="50"/>
                  </a:cubicBezTo>
                  <a:cubicBezTo>
                    <a:pt x="104" y="49"/>
                    <a:pt x="104" y="49"/>
                    <a:pt x="104" y="48"/>
                  </a:cubicBezTo>
                  <a:cubicBezTo>
                    <a:pt x="104" y="47"/>
                    <a:pt x="103" y="47"/>
                    <a:pt x="103" y="46"/>
                  </a:cubicBezTo>
                  <a:cubicBezTo>
                    <a:pt x="102" y="46"/>
                    <a:pt x="103" y="47"/>
                    <a:pt x="103" y="48"/>
                  </a:cubicBezTo>
                  <a:cubicBezTo>
                    <a:pt x="103" y="48"/>
                    <a:pt x="102" y="48"/>
                    <a:pt x="102" y="48"/>
                  </a:cubicBezTo>
                  <a:cubicBezTo>
                    <a:pt x="102" y="49"/>
                    <a:pt x="102" y="49"/>
                    <a:pt x="102" y="49"/>
                  </a:cubicBezTo>
                  <a:cubicBezTo>
                    <a:pt x="102" y="50"/>
                    <a:pt x="102" y="50"/>
                    <a:pt x="103" y="50"/>
                  </a:cubicBezTo>
                  <a:cubicBezTo>
                    <a:pt x="103" y="51"/>
                    <a:pt x="103" y="51"/>
                    <a:pt x="103" y="51"/>
                  </a:cubicBezTo>
                  <a:cubicBezTo>
                    <a:pt x="103" y="52"/>
                    <a:pt x="103" y="54"/>
                    <a:pt x="103" y="54"/>
                  </a:cubicBezTo>
                  <a:cubicBezTo>
                    <a:pt x="102" y="54"/>
                    <a:pt x="102" y="55"/>
                    <a:pt x="102" y="55"/>
                  </a:cubicBezTo>
                  <a:cubicBezTo>
                    <a:pt x="102" y="56"/>
                    <a:pt x="101" y="57"/>
                    <a:pt x="100" y="58"/>
                  </a:cubicBezTo>
                  <a:cubicBezTo>
                    <a:pt x="100" y="58"/>
                    <a:pt x="99" y="58"/>
                    <a:pt x="98" y="59"/>
                  </a:cubicBezTo>
                  <a:cubicBezTo>
                    <a:pt x="99" y="59"/>
                    <a:pt x="99" y="59"/>
                    <a:pt x="99" y="59"/>
                  </a:cubicBezTo>
                  <a:cubicBezTo>
                    <a:pt x="99" y="59"/>
                    <a:pt x="99" y="60"/>
                    <a:pt x="98" y="60"/>
                  </a:cubicBezTo>
                  <a:cubicBezTo>
                    <a:pt x="99" y="63"/>
                    <a:pt x="98" y="65"/>
                    <a:pt x="97" y="65"/>
                  </a:cubicBezTo>
                  <a:cubicBezTo>
                    <a:pt x="97" y="64"/>
                    <a:pt x="96" y="64"/>
                    <a:pt x="96" y="64"/>
                  </a:cubicBezTo>
                  <a:cubicBezTo>
                    <a:pt x="96" y="64"/>
                    <a:pt x="95" y="63"/>
                    <a:pt x="95" y="62"/>
                  </a:cubicBezTo>
                  <a:cubicBezTo>
                    <a:pt x="94" y="63"/>
                    <a:pt x="95" y="64"/>
                    <a:pt x="95" y="64"/>
                  </a:cubicBezTo>
                  <a:cubicBezTo>
                    <a:pt x="95" y="65"/>
                    <a:pt x="95" y="65"/>
                    <a:pt x="96" y="66"/>
                  </a:cubicBezTo>
                  <a:cubicBezTo>
                    <a:pt x="96" y="67"/>
                    <a:pt x="97" y="67"/>
                    <a:pt x="97" y="69"/>
                  </a:cubicBezTo>
                  <a:cubicBezTo>
                    <a:pt x="96" y="68"/>
                    <a:pt x="95" y="67"/>
                    <a:pt x="94" y="66"/>
                  </a:cubicBezTo>
                  <a:cubicBezTo>
                    <a:pt x="94" y="65"/>
                    <a:pt x="94" y="65"/>
                    <a:pt x="94" y="65"/>
                  </a:cubicBezTo>
                  <a:cubicBezTo>
                    <a:pt x="93" y="64"/>
                    <a:pt x="94" y="64"/>
                    <a:pt x="94" y="64"/>
                  </a:cubicBezTo>
                  <a:cubicBezTo>
                    <a:pt x="94" y="63"/>
                    <a:pt x="94" y="62"/>
                    <a:pt x="93" y="62"/>
                  </a:cubicBezTo>
                  <a:cubicBezTo>
                    <a:pt x="93" y="62"/>
                    <a:pt x="93" y="61"/>
                    <a:pt x="93" y="61"/>
                  </a:cubicBezTo>
                  <a:cubicBezTo>
                    <a:pt x="93" y="60"/>
                    <a:pt x="92" y="61"/>
                    <a:pt x="91" y="60"/>
                  </a:cubicBezTo>
                  <a:cubicBezTo>
                    <a:pt x="91" y="60"/>
                    <a:pt x="92" y="60"/>
                    <a:pt x="92" y="59"/>
                  </a:cubicBezTo>
                  <a:cubicBezTo>
                    <a:pt x="91" y="59"/>
                    <a:pt x="91" y="58"/>
                    <a:pt x="91" y="57"/>
                  </a:cubicBezTo>
                  <a:cubicBezTo>
                    <a:pt x="90" y="58"/>
                    <a:pt x="89" y="58"/>
                    <a:pt x="89" y="58"/>
                  </a:cubicBezTo>
                  <a:cubicBezTo>
                    <a:pt x="89" y="59"/>
                    <a:pt x="88" y="59"/>
                    <a:pt x="88" y="60"/>
                  </a:cubicBezTo>
                  <a:cubicBezTo>
                    <a:pt x="87" y="60"/>
                    <a:pt x="88" y="61"/>
                    <a:pt x="87" y="60"/>
                  </a:cubicBezTo>
                  <a:cubicBezTo>
                    <a:pt x="87" y="61"/>
                    <a:pt x="87" y="61"/>
                    <a:pt x="87" y="61"/>
                  </a:cubicBezTo>
                  <a:cubicBezTo>
                    <a:pt x="87" y="61"/>
                    <a:pt x="87" y="61"/>
                    <a:pt x="86" y="61"/>
                  </a:cubicBezTo>
                  <a:cubicBezTo>
                    <a:pt x="87" y="63"/>
                    <a:pt x="86" y="64"/>
                    <a:pt x="86" y="65"/>
                  </a:cubicBezTo>
                  <a:cubicBezTo>
                    <a:pt x="85" y="65"/>
                    <a:pt x="85" y="65"/>
                    <a:pt x="84" y="65"/>
                  </a:cubicBezTo>
                  <a:cubicBezTo>
                    <a:pt x="84" y="65"/>
                    <a:pt x="84" y="64"/>
                    <a:pt x="84" y="64"/>
                  </a:cubicBezTo>
                  <a:cubicBezTo>
                    <a:pt x="84" y="63"/>
                    <a:pt x="84" y="63"/>
                    <a:pt x="84" y="62"/>
                  </a:cubicBezTo>
                  <a:cubicBezTo>
                    <a:pt x="83" y="61"/>
                    <a:pt x="83" y="60"/>
                    <a:pt x="82" y="59"/>
                  </a:cubicBezTo>
                  <a:cubicBezTo>
                    <a:pt x="83" y="59"/>
                    <a:pt x="82" y="59"/>
                    <a:pt x="82" y="58"/>
                  </a:cubicBezTo>
                  <a:cubicBezTo>
                    <a:pt x="82" y="58"/>
                    <a:pt x="81" y="58"/>
                    <a:pt x="81" y="57"/>
                  </a:cubicBezTo>
                  <a:cubicBezTo>
                    <a:pt x="81" y="57"/>
                    <a:pt x="81" y="57"/>
                    <a:pt x="82" y="57"/>
                  </a:cubicBezTo>
                  <a:cubicBezTo>
                    <a:pt x="81" y="57"/>
                    <a:pt x="80" y="56"/>
                    <a:pt x="79" y="56"/>
                  </a:cubicBezTo>
                  <a:cubicBezTo>
                    <a:pt x="79" y="56"/>
                    <a:pt x="79" y="56"/>
                    <a:pt x="79" y="55"/>
                  </a:cubicBezTo>
                  <a:cubicBezTo>
                    <a:pt x="78" y="55"/>
                    <a:pt x="78" y="56"/>
                    <a:pt x="77" y="56"/>
                  </a:cubicBezTo>
                  <a:cubicBezTo>
                    <a:pt x="77" y="55"/>
                    <a:pt x="77" y="55"/>
                    <a:pt x="76" y="55"/>
                  </a:cubicBezTo>
                  <a:cubicBezTo>
                    <a:pt x="75" y="55"/>
                    <a:pt x="75" y="53"/>
                    <a:pt x="74" y="52"/>
                  </a:cubicBezTo>
                  <a:cubicBezTo>
                    <a:pt x="74" y="52"/>
                    <a:pt x="73" y="53"/>
                    <a:pt x="73" y="53"/>
                  </a:cubicBezTo>
                  <a:cubicBezTo>
                    <a:pt x="74" y="53"/>
                    <a:pt x="74" y="54"/>
                    <a:pt x="74" y="54"/>
                  </a:cubicBezTo>
                  <a:cubicBezTo>
                    <a:pt x="74" y="55"/>
                    <a:pt x="75" y="55"/>
                    <a:pt x="75" y="56"/>
                  </a:cubicBezTo>
                  <a:cubicBezTo>
                    <a:pt x="75" y="55"/>
                    <a:pt x="76" y="55"/>
                    <a:pt x="76" y="55"/>
                  </a:cubicBezTo>
                  <a:cubicBezTo>
                    <a:pt x="76" y="57"/>
                    <a:pt x="77" y="57"/>
                    <a:pt x="77" y="57"/>
                  </a:cubicBezTo>
                  <a:cubicBezTo>
                    <a:pt x="77" y="58"/>
                    <a:pt x="77" y="58"/>
                    <a:pt x="77" y="59"/>
                  </a:cubicBezTo>
                  <a:cubicBezTo>
                    <a:pt x="76" y="59"/>
                    <a:pt x="76" y="60"/>
                    <a:pt x="75" y="60"/>
                  </a:cubicBezTo>
                  <a:cubicBezTo>
                    <a:pt x="75" y="60"/>
                    <a:pt x="75" y="61"/>
                    <a:pt x="75" y="61"/>
                  </a:cubicBezTo>
                  <a:cubicBezTo>
                    <a:pt x="73" y="61"/>
                    <a:pt x="72" y="62"/>
                    <a:pt x="71" y="63"/>
                  </a:cubicBezTo>
                  <a:cubicBezTo>
                    <a:pt x="70" y="62"/>
                    <a:pt x="70" y="61"/>
                    <a:pt x="70" y="60"/>
                  </a:cubicBezTo>
                  <a:cubicBezTo>
                    <a:pt x="69" y="59"/>
                    <a:pt x="69" y="58"/>
                    <a:pt x="68" y="57"/>
                  </a:cubicBezTo>
                  <a:cubicBezTo>
                    <a:pt x="68" y="56"/>
                    <a:pt x="67" y="55"/>
                    <a:pt x="67" y="55"/>
                  </a:cubicBezTo>
                  <a:cubicBezTo>
                    <a:pt x="67" y="55"/>
                    <a:pt x="67" y="56"/>
                    <a:pt x="67" y="57"/>
                  </a:cubicBezTo>
                  <a:cubicBezTo>
                    <a:pt x="67" y="57"/>
                    <a:pt x="68" y="57"/>
                    <a:pt x="68" y="58"/>
                  </a:cubicBezTo>
                  <a:cubicBezTo>
                    <a:pt x="68" y="59"/>
                    <a:pt x="69" y="59"/>
                    <a:pt x="69" y="61"/>
                  </a:cubicBezTo>
                  <a:cubicBezTo>
                    <a:pt x="70" y="61"/>
                    <a:pt x="70" y="62"/>
                    <a:pt x="71" y="63"/>
                  </a:cubicBezTo>
                  <a:cubicBezTo>
                    <a:pt x="71" y="63"/>
                    <a:pt x="72" y="63"/>
                    <a:pt x="72" y="63"/>
                  </a:cubicBezTo>
                  <a:cubicBezTo>
                    <a:pt x="73" y="63"/>
                    <a:pt x="73" y="63"/>
                    <a:pt x="74" y="63"/>
                  </a:cubicBezTo>
                  <a:cubicBezTo>
                    <a:pt x="74" y="63"/>
                    <a:pt x="74" y="64"/>
                    <a:pt x="74" y="65"/>
                  </a:cubicBezTo>
                  <a:cubicBezTo>
                    <a:pt x="73" y="66"/>
                    <a:pt x="72" y="68"/>
                    <a:pt x="71" y="69"/>
                  </a:cubicBezTo>
                  <a:cubicBezTo>
                    <a:pt x="71" y="70"/>
                    <a:pt x="70" y="70"/>
                    <a:pt x="70" y="70"/>
                  </a:cubicBezTo>
                  <a:cubicBezTo>
                    <a:pt x="70" y="72"/>
                    <a:pt x="69" y="72"/>
                    <a:pt x="69" y="73"/>
                  </a:cubicBezTo>
                  <a:cubicBezTo>
                    <a:pt x="69" y="75"/>
                    <a:pt x="69" y="77"/>
                    <a:pt x="69" y="79"/>
                  </a:cubicBezTo>
                  <a:cubicBezTo>
                    <a:pt x="68" y="80"/>
                    <a:pt x="67" y="82"/>
                    <a:pt x="67" y="84"/>
                  </a:cubicBezTo>
                  <a:cubicBezTo>
                    <a:pt x="66" y="84"/>
                    <a:pt x="66" y="84"/>
                    <a:pt x="66" y="84"/>
                  </a:cubicBezTo>
                  <a:cubicBezTo>
                    <a:pt x="66" y="85"/>
                    <a:pt x="66" y="86"/>
                    <a:pt x="66" y="86"/>
                  </a:cubicBezTo>
                  <a:cubicBezTo>
                    <a:pt x="65" y="87"/>
                    <a:pt x="64" y="88"/>
                    <a:pt x="64" y="89"/>
                  </a:cubicBezTo>
                  <a:cubicBezTo>
                    <a:pt x="62" y="89"/>
                    <a:pt x="62" y="90"/>
                    <a:pt x="60" y="91"/>
                  </a:cubicBezTo>
                  <a:cubicBezTo>
                    <a:pt x="59" y="89"/>
                    <a:pt x="59" y="87"/>
                    <a:pt x="58" y="86"/>
                  </a:cubicBezTo>
                  <a:cubicBezTo>
                    <a:pt x="58" y="86"/>
                    <a:pt x="58" y="85"/>
                    <a:pt x="58" y="84"/>
                  </a:cubicBezTo>
                  <a:cubicBezTo>
                    <a:pt x="58" y="83"/>
                    <a:pt x="57" y="82"/>
                    <a:pt x="57" y="81"/>
                  </a:cubicBezTo>
                  <a:cubicBezTo>
                    <a:pt x="57" y="80"/>
                    <a:pt x="57" y="78"/>
                    <a:pt x="57" y="77"/>
                  </a:cubicBezTo>
                  <a:cubicBezTo>
                    <a:pt x="57" y="76"/>
                    <a:pt x="57" y="75"/>
                    <a:pt x="57" y="74"/>
                  </a:cubicBezTo>
                  <a:cubicBezTo>
                    <a:pt x="57" y="73"/>
                    <a:pt x="56" y="72"/>
                    <a:pt x="55" y="71"/>
                  </a:cubicBezTo>
                  <a:cubicBezTo>
                    <a:pt x="55" y="70"/>
                    <a:pt x="56" y="69"/>
                    <a:pt x="56" y="67"/>
                  </a:cubicBezTo>
                  <a:cubicBezTo>
                    <a:pt x="55" y="67"/>
                    <a:pt x="55" y="68"/>
                    <a:pt x="55" y="68"/>
                  </a:cubicBezTo>
                  <a:cubicBezTo>
                    <a:pt x="54" y="68"/>
                    <a:pt x="54" y="67"/>
                    <a:pt x="53" y="67"/>
                  </a:cubicBezTo>
                  <a:cubicBezTo>
                    <a:pt x="53" y="67"/>
                    <a:pt x="53" y="66"/>
                    <a:pt x="53" y="66"/>
                  </a:cubicBezTo>
                  <a:cubicBezTo>
                    <a:pt x="52" y="66"/>
                    <a:pt x="52" y="67"/>
                    <a:pt x="52" y="68"/>
                  </a:cubicBezTo>
                  <a:cubicBezTo>
                    <a:pt x="51" y="67"/>
                    <a:pt x="50" y="68"/>
                    <a:pt x="49" y="68"/>
                  </a:cubicBezTo>
                  <a:cubicBezTo>
                    <a:pt x="48" y="68"/>
                    <a:pt x="47" y="67"/>
                    <a:pt x="46" y="66"/>
                  </a:cubicBezTo>
                  <a:cubicBezTo>
                    <a:pt x="46" y="65"/>
                    <a:pt x="46" y="64"/>
                    <a:pt x="45" y="63"/>
                  </a:cubicBezTo>
                  <a:cubicBezTo>
                    <a:pt x="45" y="61"/>
                    <a:pt x="45" y="59"/>
                    <a:pt x="45" y="58"/>
                  </a:cubicBezTo>
                  <a:cubicBezTo>
                    <a:pt x="45" y="57"/>
                    <a:pt x="46" y="56"/>
                    <a:pt x="46" y="55"/>
                  </a:cubicBezTo>
                  <a:cubicBezTo>
                    <a:pt x="46" y="54"/>
                    <a:pt x="47" y="54"/>
                    <a:pt x="48" y="53"/>
                  </a:cubicBezTo>
                  <a:cubicBezTo>
                    <a:pt x="48" y="52"/>
                    <a:pt x="48" y="51"/>
                    <a:pt x="48" y="50"/>
                  </a:cubicBezTo>
                  <a:cubicBezTo>
                    <a:pt x="49" y="50"/>
                    <a:pt x="49" y="49"/>
                    <a:pt x="50" y="49"/>
                  </a:cubicBezTo>
                  <a:cubicBezTo>
                    <a:pt x="50" y="49"/>
                    <a:pt x="50" y="49"/>
                    <a:pt x="51" y="49"/>
                  </a:cubicBezTo>
                  <a:cubicBezTo>
                    <a:pt x="51" y="49"/>
                    <a:pt x="53" y="48"/>
                    <a:pt x="54" y="49"/>
                  </a:cubicBezTo>
                  <a:cubicBezTo>
                    <a:pt x="55" y="48"/>
                    <a:pt x="56" y="48"/>
                    <a:pt x="57" y="48"/>
                  </a:cubicBezTo>
                  <a:cubicBezTo>
                    <a:pt x="57" y="48"/>
                    <a:pt x="57" y="49"/>
                    <a:pt x="57" y="49"/>
                  </a:cubicBezTo>
                  <a:cubicBezTo>
                    <a:pt x="57" y="49"/>
                    <a:pt x="57" y="49"/>
                    <a:pt x="57" y="50"/>
                  </a:cubicBezTo>
                  <a:cubicBezTo>
                    <a:pt x="58" y="51"/>
                    <a:pt x="59" y="51"/>
                    <a:pt x="60" y="52"/>
                  </a:cubicBezTo>
                  <a:cubicBezTo>
                    <a:pt x="61" y="52"/>
                    <a:pt x="61" y="51"/>
                    <a:pt x="61" y="51"/>
                  </a:cubicBezTo>
                  <a:cubicBezTo>
                    <a:pt x="63" y="51"/>
                    <a:pt x="64" y="51"/>
                    <a:pt x="66" y="52"/>
                  </a:cubicBezTo>
                  <a:cubicBezTo>
                    <a:pt x="67" y="52"/>
                    <a:pt x="66" y="50"/>
                    <a:pt x="67" y="50"/>
                  </a:cubicBezTo>
                  <a:cubicBezTo>
                    <a:pt x="67" y="49"/>
                    <a:pt x="67" y="49"/>
                    <a:pt x="67" y="49"/>
                  </a:cubicBezTo>
                  <a:cubicBezTo>
                    <a:pt x="66" y="48"/>
                    <a:pt x="67" y="50"/>
                    <a:pt x="66" y="50"/>
                  </a:cubicBezTo>
                  <a:cubicBezTo>
                    <a:pt x="65" y="50"/>
                    <a:pt x="66" y="49"/>
                    <a:pt x="65" y="49"/>
                  </a:cubicBezTo>
                  <a:cubicBezTo>
                    <a:pt x="65" y="49"/>
                    <a:pt x="64" y="49"/>
                    <a:pt x="63" y="49"/>
                  </a:cubicBezTo>
                  <a:cubicBezTo>
                    <a:pt x="63" y="48"/>
                    <a:pt x="63" y="48"/>
                    <a:pt x="63" y="48"/>
                  </a:cubicBezTo>
                  <a:cubicBezTo>
                    <a:pt x="63" y="47"/>
                    <a:pt x="63" y="47"/>
                    <a:pt x="63" y="46"/>
                  </a:cubicBezTo>
                  <a:cubicBezTo>
                    <a:pt x="63" y="46"/>
                    <a:pt x="62" y="46"/>
                    <a:pt x="62" y="46"/>
                  </a:cubicBezTo>
                  <a:cubicBezTo>
                    <a:pt x="62" y="47"/>
                    <a:pt x="62" y="48"/>
                    <a:pt x="62" y="49"/>
                  </a:cubicBezTo>
                  <a:cubicBezTo>
                    <a:pt x="63" y="48"/>
                    <a:pt x="63" y="49"/>
                    <a:pt x="63" y="49"/>
                  </a:cubicBezTo>
                  <a:cubicBezTo>
                    <a:pt x="62" y="49"/>
                    <a:pt x="62" y="49"/>
                    <a:pt x="62" y="49"/>
                  </a:cubicBezTo>
                  <a:cubicBezTo>
                    <a:pt x="62" y="49"/>
                    <a:pt x="62" y="49"/>
                    <a:pt x="62" y="49"/>
                  </a:cubicBezTo>
                  <a:cubicBezTo>
                    <a:pt x="62" y="49"/>
                    <a:pt x="61" y="49"/>
                    <a:pt x="61" y="48"/>
                  </a:cubicBezTo>
                  <a:cubicBezTo>
                    <a:pt x="61" y="48"/>
                    <a:pt x="61" y="47"/>
                    <a:pt x="61" y="47"/>
                  </a:cubicBezTo>
                  <a:cubicBezTo>
                    <a:pt x="61" y="47"/>
                    <a:pt x="61" y="46"/>
                    <a:pt x="60" y="46"/>
                  </a:cubicBezTo>
                  <a:cubicBezTo>
                    <a:pt x="60" y="46"/>
                    <a:pt x="60" y="45"/>
                    <a:pt x="60" y="45"/>
                  </a:cubicBezTo>
                  <a:cubicBezTo>
                    <a:pt x="59" y="44"/>
                    <a:pt x="58" y="44"/>
                    <a:pt x="58" y="43"/>
                  </a:cubicBezTo>
                  <a:cubicBezTo>
                    <a:pt x="57" y="45"/>
                    <a:pt x="60" y="45"/>
                    <a:pt x="60" y="46"/>
                  </a:cubicBezTo>
                  <a:cubicBezTo>
                    <a:pt x="60" y="47"/>
                    <a:pt x="59" y="45"/>
                    <a:pt x="59" y="46"/>
                  </a:cubicBezTo>
                  <a:cubicBezTo>
                    <a:pt x="59" y="46"/>
                    <a:pt x="60" y="46"/>
                    <a:pt x="59" y="47"/>
                  </a:cubicBezTo>
                  <a:cubicBezTo>
                    <a:pt x="59" y="47"/>
                    <a:pt x="58" y="47"/>
                    <a:pt x="59" y="48"/>
                  </a:cubicBezTo>
                  <a:cubicBezTo>
                    <a:pt x="58" y="48"/>
                    <a:pt x="58" y="48"/>
                    <a:pt x="58" y="47"/>
                  </a:cubicBezTo>
                  <a:cubicBezTo>
                    <a:pt x="58" y="47"/>
                    <a:pt x="59" y="47"/>
                    <a:pt x="59" y="47"/>
                  </a:cubicBezTo>
                  <a:cubicBezTo>
                    <a:pt x="58" y="46"/>
                    <a:pt x="58" y="45"/>
                    <a:pt x="57" y="45"/>
                  </a:cubicBezTo>
                  <a:cubicBezTo>
                    <a:pt x="57" y="45"/>
                    <a:pt x="57" y="45"/>
                    <a:pt x="56" y="44"/>
                  </a:cubicBezTo>
                  <a:cubicBezTo>
                    <a:pt x="56" y="46"/>
                    <a:pt x="57" y="47"/>
                    <a:pt x="56" y="47"/>
                  </a:cubicBezTo>
                  <a:cubicBezTo>
                    <a:pt x="56" y="46"/>
                    <a:pt x="55" y="44"/>
                    <a:pt x="56" y="44"/>
                  </a:cubicBezTo>
                  <a:cubicBezTo>
                    <a:pt x="55" y="44"/>
                    <a:pt x="55" y="44"/>
                    <a:pt x="54" y="44"/>
                  </a:cubicBezTo>
                  <a:cubicBezTo>
                    <a:pt x="53" y="44"/>
                    <a:pt x="53" y="45"/>
                    <a:pt x="52" y="46"/>
                  </a:cubicBezTo>
                  <a:cubicBezTo>
                    <a:pt x="53" y="47"/>
                    <a:pt x="52" y="48"/>
                    <a:pt x="52" y="49"/>
                  </a:cubicBezTo>
                  <a:cubicBezTo>
                    <a:pt x="51" y="48"/>
                    <a:pt x="51" y="48"/>
                    <a:pt x="50" y="49"/>
                  </a:cubicBezTo>
                  <a:cubicBezTo>
                    <a:pt x="50" y="48"/>
                    <a:pt x="49" y="48"/>
                    <a:pt x="48" y="48"/>
                  </a:cubicBezTo>
                  <a:cubicBezTo>
                    <a:pt x="49" y="47"/>
                    <a:pt x="48" y="47"/>
                    <a:pt x="48" y="46"/>
                  </a:cubicBezTo>
                  <a:cubicBezTo>
                    <a:pt x="49" y="46"/>
                    <a:pt x="48" y="45"/>
                    <a:pt x="48" y="44"/>
                  </a:cubicBezTo>
                  <a:cubicBezTo>
                    <a:pt x="50" y="44"/>
                    <a:pt x="50" y="43"/>
                    <a:pt x="51" y="44"/>
                  </a:cubicBezTo>
                  <a:cubicBezTo>
                    <a:pt x="52" y="44"/>
                    <a:pt x="52" y="43"/>
                    <a:pt x="52" y="43"/>
                  </a:cubicBezTo>
                  <a:cubicBezTo>
                    <a:pt x="52" y="42"/>
                    <a:pt x="51" y="42"/>
                    <a:pt x="51" y="41"/>
                  </a:cubicBezTo>
                  <a:cubicBezTo>
                    <a:pt x="51" y="41"/>
                    <a:pt x="50" y="41"/>
                    <a:pt x="50" y="41"/>
                  </a:cubicBezTo>
                  <a:cubicBezTo>
                    <a:pt x="50" y="40"/>
                    <a:pt x="50" y="40"/>
                    <a:pt x="51" y="40"/>
                  </a:cubicBezTo>
                  <a:cubicBezTo>
                    <a:pt x="51" y="40"/>
                    <a:pt x="51" y="39"/>
                    <a:pt x="52" y="39"/>
                  </a:cubicBezTo>
                  <a:cubicBezTo>
                    <a:pt x="52" y="39"/>
                    <a:pt x="52" y="39"/>
                    <a:pt x="52" y="39"/>
                  </a:cubicBezTo>
                  <a:cubicBezTo>
                    <a:pt x="51" y="39"/>
                    <a:pt x="50" y="39"/>
                    <a:pt x="49" y="39"/>
                  </a:cubicBezTo>
                  <a:cubicBezTo>
                    <a:pt x="49" y="39"/>
                    <a:pt x="50" y="39"/>
                    <a:pt x="50" y="39"/>
                  </a:cubicBezTo>
                  <a:cubicBezTo>
                    <a:pt x="50" y="38"/>
                    <a:pt x="50" y="38"/>
                    <a:pt x="50" y="37"/>
                  </a:cubicBezTo>
                  <a:cubicBezTo>
                    <a:pt x="50" y="37"/>
                    <a:pt x="51" y="37"/>
                    <a:pt x="51" y="36"/>
                  </a:cubicBezTo>
                  <a:cubicBezTo>
                    <a:pt x="51" y="36"/>
                    <a:pt x="50" y="36"/>
                    <a:pt x="50" y="35"/>
                  </a:cubicBezTo>
                  <a:cubicBezTo>
                    <a:pt x="50" y="34"/>
                    <a:pt x="50" y="34"/>
                    <a:pt x="50" y="33"/>
                  </a:cubicBezTo>
                  <a:cubicBezTo>
                    <a:pt x="51" y="32"/>
                    <a:pt x="51" y="32"/>
                    <a:pt x="52" y="32"/>
                  </a:cubicBezTo>
                  <a:cubicBezTo>
                    <a:pt x="52" y="33"/>
                    <a:pt x="51" y="33"/>
                    <a:pt x="51" y="33"/>
                  </a:cubicBezTo>
                  <a:cubicBezTo>
                    <a:pt x="51" y="33"/>
                    <a:pt x="51" y="33"/>
                    <a:pt x="52" y="34"/>
                  </a:cubicBezTo>
                  <a:cubicBezTo>
                    <a:pt x="51" y="35"/>
                    <a:pt x="52" y="35"/>
                    <a:pt x="52" y="36"/>
                  </a:cubicBezTo>
                  <a:cubicBezTo>
                    <a:pt x="52" y="37"/>
                    <a:pt x="53" y="37"/>
                    <a:pt x="53" y="37"/>
                  </a:cubicBezTo>
                  <a:cubicBezTo>
                    <a:pt x="52" y="38"/>
                    <a:pt x="52" y="38"/>
                    <a:pt x="52" y="39"/>
                  </a:cubicBezTo>
                  <a:cubicBezTo>
                    <a:pt x="53" y="39"/>
                    <a:pt x="52" y="38"/>
                    <a:pt x="54" y="38"/>
                  </a:cubicBezTo>
                  <a:cubicBezTo>
                    <a:pt x="53" y="37"/>
                    <a:pt x="54" y="37"/>
                    <a:pt x="54" y="37"/>
                  </a:cubicBezTo>
                  <a:cubicBezTo>
                    <a:pt x="54" y="37"/>
                    <a:pt x="55" y="36"/>
                    <a:pt x="55" y="36"/>
                  </a:cubicBezTo>
                  <a:cubicBezTo>
                    <a:pt x="55" y="36"/>
                    <a:pt x="56" y="36"/>
                    <a:pt x="55" y="36"/>
                  </a:cubicBezTo>
                  <a:cubicBezTo>
                    <a:pt x="55" y="35"/>
                    <a:pt x="55" y="35"/>
                    <a:pt x="56" y="34"/>
                  </a:cubicBezTo>
                  <a:cubicBezTo>
                    <a:pt x="56" y="34"/>
                    <a:pt x="55" y="34"/>
                    <a:pt x="54" y="33"/>
                  </a:cubicBezTo>
                  <a:cubicBezTo>
                    <a:pt x="54" y="33"/>
                    <a:pt x="54" y="32"/>
                    <a:pt x="54" y="31"/>
                  </a:cubicBezTo>
                  <a:cubicBezTo>
                    <a:pt x="54" y="30"/>
                    <a:pt x="55" y="29"/>
                    <a:pt x="56" y="29"/>
                  </a:cubicBezTo>
                  <a:cubicBezTo>
                    <a:pt x="56" y="29"/>
                    <a:pt x="56" y="28"/>
                    <a:pt x="56" y="28"/>
                  </a:cubicBezTo>
                  <a:cubicBezTo>
                    <a:pt x="56" y="28"/>
                    <a:pt x="56" y="28"/>
                    <a:pt x="56" y="28"/>
                  </a:cubicBezTo>
                  <a:cubicBezTo>
                    <a:pt x="57" y="28"/>
                    <a:pt x="57" y="27"/>
                    <a:pt x="57" y="26"/>
                  </a:cubicBezTo>
                  <a:cubicBezTo>
                    <a:pt x="58" y="25"/>
                    <a:pt x="59" y="25"/>
                    <a:pt x="59" y="24"/>
                  </a:cubicBezTo>
                  <a:cubicBezTo>
                    <a:pt x="60" y="24"/>
                    <a:pt x="60" y="23"/>
                    <a:pt x="60" y="24"/>
                  </a:cubicBezTo>
                  <a:cubicBezTo>
                    <a:pt x="61" y="23"/>
                    <a:pt x="61" y="23"/>
                    <a:pt x="61" y="23"/>
                  </a:cubicBezTo>
                  <a:cubicBezTo>
                    <a:pt x="62" y="23"/>
                    <a:pt x="63" y="23"/>
                    <a:pt x="63" y="23"/>
                  </a:cubicBezTo>
                  <a:cubicBezTo>
                    <a:pt x="63" y="23"/>
                    <a:pt x="64" y="23"/>
                    <a:pt x="64" y="24"/>
                  </a:cubicBezTo>
                  <a:cubicBezTo>
                    <a:pt x="65" y="24"/>
                    <a:pt x="65" y="24"/>
                    <a:pt x="65" y="25"/>
                  </a:cubicBezTo>
                  <a:cubicBezTo>
                    <a:pt x="67" y="25"/>
                    <a:pt x="68" y="25"/>
                    <a:pt x="68" y="27"/>
                  </a:cubicBezTo>
                  <a:cubicBezTo>
                    <a:pt x="69" y="27"/>
                    <a:pt x="69" y="26"/>
                    <a:pt x="69" y="25"/>
                  </a:cubicBezTo>
                  <a:cubicBezTo>
                    <a:pt x="69" y="25"/>
                    <a:pt x="69" y="25"/>
                    <a:pt x="70" y="25"/>
                  </a:cubicBezTo>
                  <a:cubicBezTo>
                    <a:pt x="70" y="25"/>
                    <a:pt x="70" y="26"/>
                    <a:pt x="70" y="26"/>
                  </a:cubicBezTo>
                  <a:cubicBezTo>
                    <a:pt x="71" y="26"/>
                    <a:pt x="71" y="25"/>
                    <a:pt x="72" y="25"/>
                  </a:cubicBezTo>
                  <a:cubicBezTo>
                    <a:pt x="73" y="25"/>
                    <a:pt x="74" y="24"/>
                    <a:pt x="75" y="25"/>
                  </a:cubicBezTo>
                  <a:cubicBezTo>
                    <a:pt x="75" y="24"/>
                    <a:pt x="74" y="24"/>
                    <a:pt x="74" y="23"/>
                  </a:cubicBezTo>
                  <a:cubicBezTo>
                    <a:pt x="75" y="23"/>
                    <a:pt x="75" y="24"/>
                    <a:pt x="76" y="24"/>
                  </a:cubicBezTo>
                  <a:cubicBezTo>
                    <a:pt x="77" y="23"/>
                    <a:pt x="78" y="22"/>
                    <a:pt x="78" y="21"/>
                  </a:cubicBezTo>
                  <a:cubicBezTo>
                    <a:pt x="79" y="21"/>
                    <a:pt x="79" y="22"/>
                    <a:pt x="79" y="22"/>
                  </a:cubicBezTo>
                  <a:cubicBezTo>
                    <a:pt x="80" y="23"/>
                    <a:pt x="80" y="21"/>
                    <a:pt x="80" y="22"/>
                  </a:cubicBezTo>
                  <a:cubicBezTo>
                    <a:pt x="80" y="22"/>
                    <a:pt x="80" y="23"/>
                    <a:pt x="80" y="23"/>
                  </a:cubicBezTo>
                  <a:cubicBezTo>
                    <a:pt x="81" y="23"/>
                    <a:pt x="81" y="22"/>
                    <a:pt x="81" y="22"/>
                  </a:cubicBezTo>
                  <a:cubicBezTo>
                    <a:pt x="82" y="22"/>
                    <a:pt x="82" y="22"/>
                    <a:pt x="83" y="23"/>
                  </a:cubicBezTo>
                  <a:cubicBezTo>
                    <a:pt x="83" y="22"/>
                    <a:pt x="82" y="22"/>
                    <a:pt x="82" y="21"/>
                  </a:cubicBezTo>
                  <a:cubicBezTo>
                    <a:pt x="82" y="20"/>
                    <a:pt x="82" y="21"/>
                    <a:pt x="83" y="21"/>
                  </a:cubicBezTo>
                  <a:cubicBezTo>
                    <a:pt x="83" y="21"/>
                    <a:pt x="83" y="20"/>
                    <a:pt x="83" y="20"/>
                  </a:cubicBezTo>
                  <a:cubicBezTo>
                    <a:pt x="84" y="20"/>
                    <a:pt x="84" y="19"/>
                    <a:pt x="84" y="19"/>
                  </a:cubicBezTo>
                  <a:cubicBezTo>
                    <a:pt x="85" y="19"/>
                    <a:pt x="86" y="19"/>
                    <a:pt x="87" y="18"/>
                  </a:cubicBezTo>
                  <a:cubicBezTo>
                    <a:pt x="87" y="18"/>
                    <a:pt x="87" y="19"/>
                    <a:pt x="87" y="19"/>
                  </a:cubicBezTo>
                  <a:cubicBezTo>
                    <a:pt x="88" y="19"/>
                    <a:pt x="88" y="18"/>
                    <a:pt x="89" y="18"/>
                  </a:cubicBezTo>
                  <a:cubicBezTo>
                    <a:pt x="89" y="18"/>
                    <a:pt x="89" y="17"/>
                    <a:pt x="89" y="17"/>
                  </a:cubicBezTo>
                  <a:cubicBezTo>
                    <a:pt x="90" y="17"/>
                    <a:pt x="90" y="17"/>
                    <a:pt x="90" y="18"/>
                  </a:cubicBezTo>
                  <a:cubicBezTo>
                    <a:pt x="91" y="18"/>
                    <a:pt x="92" y="18"/>
                    <a:pt x="92" y="17"/>
                  </a:cubicBezTo>
                  <a:cubicBezTo>
                    <a:pt x="93" y="18"/>
                    <a:pt x="93" y="18"/>
                    <a:pt x="93" y="19"/>
                  </a:cubicBezTo>
                  <a:cubicBezTo>
                    <a:pt x="93" y="20"/>
                    <a:pt x="93" y="20"/>
                    <a:pt x="93" y="20"/>
                  </a:cubicBezTo>
                  <a:cubicBezTo>
                    <a:pt x="94" y="20"/>
                    <a:pt x="94" y="21"/>
                    <a:pt x="95" y="21"/>
                  </a:cubicBezTo>
                  <a:cubicBezTo>
                    <a:pt x="95" y="21"/>
                    <a:pt x="95" y="21"/>
                    <a:pt x="95" y="21"/>
                  </a:cubicBezTo>
                  <a:cubicBezTo>
                    <a:pt x="96" y="21"/>
                    <a:pt x="96" y="21"/>
                    <a:pt x="97" y="21"/>
                  </a:cubicBezTo>
                  <a:cubicBezTo>
                    <a:pt x="101" y="25"/>
                    <a:pt x="104" y="30"/>
                    <a:pt x="107" y="35"/>
                  </a:cubicBezTo>
                  <a:close/>
                  <a:moveTo>
                    <a:pt x="111" y="44"/>
                  </a:moveTo>
                  <a:cubicBezTo>
                    <a:pt x="111" y="44"/>
                    <a:pt x="111" y="44"/>
                    <a:pt x="111" y="44"/>
                  </a:cubicBezTo>
                  <a:cubicBezTo>
                    <a:pt x="110" y="45"/>
                    <a:pt x="110" y="44"/>
                    <a:pt x="110" y="44"/>
                  </a:cubicBezTo>
                  <a:cubicBezTo>
                    <a:pt x="109" y="44"/>
                    <a:pt x="109" y="45"/>
                    <a:pt x="109" y="44"/>
                  </a:cubicBezTo>
                  <a:cubicBezTo>
                    <a:pt x="109" y="43"/>
                    <a:pt x="109" y="43"/>
                    <a:pt x="109" y="42"/>
                  </a:cubicBezTo>
                  <a:cubicBezTo>
                    <a:pt x="109" y="42"/>
                    <a:pt x="110" y="42"/>
                    <a:pt x="110" y="42"/>
                  </a:cubicBezTo>
                  <a:cubicBezTo>
                    <a:pt x="110" y="43"/>
                    <a:pt x="111" y="44"/>
                    <a:pt x="111" y="44"/>
                  </a:cubicBezTo>
                  <a:close/>
                  <a:moveTo>
                    <a:pt x="104" y="63"/>
                  </a:moveTo>
                  <a:cubicBezTo>
                    <a:pt x="105" y="63"/>
                    <a:pt x="105" y="62"/>
                    <a:pt x="105" y="63"/>
                  </a:cubicBezTo>
                  <a:cubicBezTo>
                    <a:pt x="105" y="62"/>
                    <a:pt x="105" y="61"/>
                    <a:pt x="106" y="61"/>
                  </a:cubicBezTo>
                  <a:cubicBezTo>
                    <a:pt x="106" y="61"/>
                    <a:pt x="106" y="62"/>
                    <a:pt x="106" y="62"/>
                  </a:cubicBezTo>
                  <a:cubicBezTo>
                    <a:pt x="107" y="63"/>
                    <a:pt x="107" y="63"/>
                    <a:pt x="107" y="64"/>
                  </a:cubicBezTo>
                  <a:cubicBezTo>
                    <a:pt x="106" y="63"/>
                    <a:pt x="106" y="64"/>
                    <a:pt x="106" y="64"/>
                  </a:cubicBezTo>
                  <a:cubicBezTo>
                    <a:pt x="105" y="64"/>
                    <a:pt x="105" y="64"/>
                    <a:pt x="105" y="63"/>
                  </a:cubicBezTo>
                  <a:cubicBezTo>
                    <a:pt x="105" y="63"/>
                    <a:pt x="105" y="64"/>
                    <a:pt x="104" y="63"/>
                  </a:cubicBezTo>
                  <a:close/>
                  <a:moveTo>
                    <a:pt x="105" y="72"/>
                  </a:moveTo>
                  <a:cubicBezTo>
                    <a:pt x="104" y="72"/>
                    <a:pt x="104" y="72"/>
                    <a:pt x="104" y="71"/>
                  </a:cubicBezTo>
                  <a:cubicBezTo>
                    <a:pt x="103" y="72"/>
                    <a:pt x="103" y="72"/>
                    <a:pt x="103" y="73"/>
                  </a:cubicBezTo>
                  <a:cubicBezTo>
                    <a:pt x="102" y="72"/>
                    <a:pt x="103" y="69"/>
                    <a:pt x="104" y="69"/>
                  </a:cubicBezTo>
                  <a:cubicBezTo>
                    <a:pt x="104" y="69"/>
                    <a:pt x="105" y="69"/>
                    <a:pt x="105" y="70"/>
                  </a:cubicBezTo>
                  <a:cubicBezTo>
                    <a:pt x="105" y="70"/>
                    <a:pt x="104" y="70"/>
                    <a:pt x="104" y="70"/>
                  </a:cubicBezTo>
                  <a:cubicBezTo>
                    <a:pt x="104" y="71"/>
                    <a:pt x="105" y="71"/>
                    <a:pt x="105" y="72"/>
                  </a:cubicBezTo>
                  <a:close/>
                  <a:moveTo>
                    <a:pt x="102" y="70"/>
                  </a:moveTo>
                  <a:cubicBezTo>
                    <a:pt x="102" y="70"/>
                    <a:pt x="102" y="71"/>
                    <a:pt x="102" y="72"/>
                  </a:cubicBezTo>
                  <a:cubicBezTo>
                    <a:pt x="102" y="72"/>
                    <a:pt x="102" y="72"/>
                    <a:pt x="102" y="72"/>
                  </a:cubicBezTo>
                  <a:cubicBezTo>
                    <a:pt x="102" y="72"/>
                    <a:pt x="101" y="72"/>
                    <a:pt x="101" y="72"/>
                  </a:cubicBezTo>
                  <a:cubicBezTo>
                    <a:pt x="100" y="73"/>
                    <a:pt x="100" y="71"/>
                    <a:pt x="99" y="72"/>
                  </a:cubicBezTo>
                  <a:cubicBezTo>
                    <a:pt x="99" y="71"/>
                    <a:pt x="98" y="70"/>
                    <a:pt x="98" y="70"/>
                  </a:cubicBezTo>
                  <a:cubicBezTo>
                    <a:pt x="99" y="68"/>
                    <a:pt x="101" y="68"/>
                    <a:pt x="101" y="66"/>
                  </a:cubicBezTo>
                  <a:cubicBezTo>
                    <a:pt x="102" y="66"/>
                    <a:pt x="102" y="66"/>
                    <a:pt x="103" y="67"/>
                  </a:cubicBezTo>
                  <a:cubicBezTo>
                    <a:pt x="103" y="67"/>
                    <a:pt x="103" y="68"/>
                    <a:pt x="102" y="68"/>
                  </a:cubicBezTo>
                  <a:cubicBezTo>
                    <a:pt x="103" y="68"/>
                    <a:pt x="102" y="69"/>
                    <a:pt x="102" y="70"/>
                  </a:cubicBezTo>
                  <a:close/>
                  <a:moveTo>
                    <a:pt x="101" y="75"/>
                  </a:moveTo>
                  <a:cubicBezTo>
                    <a:pt x="99" y="75"/>
                    <a:pt x="99" y="74"/>
                    <a:pt x="97" y="74"/>
                  </a:cubicBezTo>
                  <a:cubicBezTo>
                    <a:pt x="97" y="73"/>
                    <a:pt x="97" y="73"/>
                    <a:pt x="97" y="73"/>
                  </a:cubicBezTo>
                  <a:cubicBezTo>
                    <a:pt x="98" y="73"/>
                    <a:pt x="99" y="73"/>
                    <a:pt x="101" y="73"/>
                  </a:cubicBezTo>
                  <a:cubicBezTo>
                    <a:pt x="101" y="74"/>
                    <a:pt x="101" y="74"/>
                    <a:pt x="101" y="75"/>
                  </a:cubicBezTo>
                  <a:close/>
                  <a:moveTo>
                    <a:pt x="103" y="57"/>
                  </a:moveTo>
                  <a:cubicBezTo>
                    <a:pt x="103" y="57"/>
                    <a:pt x="102" y="56"/>
                    <a:pt x="102" y="56"/>
                  </a:cubicBezTo>
                  <a:cubicBezTo>
                    <a:pt x="102" y="55"/>
                    <a:pt x="103" y="55"/>
                    <a:pt x="103" y="55"/>
                  </a:cubicBezTo>
                  <a:cubicBezTo>
                    <a:pt x="103" y="56"/>
                    <a:pt x="103" y="57"/>
                    <a:pt x="103" y="57"/>
                  </a:cubicBezTo>
                  <a:close/>
                  <a:moveTo>
                    <a:pt x="105" y="59"/>
                  </a:moveTo>
                  <a:cubicBezTo>
                    <a:pt x="105" y="60"/>
                    <a:pt x="104" y="60"/>
                    <a:pt x="104" y="61"/>
                  </a:cubicBezTo>
                  <a:cubicBezTo>
                    <a:pt x="103" y="60"/>
                    <a:pt x="103" y="60"/>
                    <a:pt x="103" y="59"/>
                  </a:cubicBezTo>
                  <a:cubicBezTo>
                    <a:pt x="103" y="58"/>
                    <a:pt x="104" y="58"/>
                    <a:pt x="105" y="59"/>
                  </a:cubicBezTo>
                  <a:close/>
                  <a:moveTo>
                    <a:pt x="109" y="69"/>
                  </a:moveTo>
                  <a:cubicBezTo>
                    <a:pt x="109" y="70"/>
                    <a:pt x="108" y="70"/>
                    <a:pt x="107" y="70"/>
                  </a:cubicBezTo>
                  <a:cubicBezTo>
                    <a:pt x="107" y="69"/>
                    <a:pt x="108" y="69"/>
                    <a:pt x="109" y="69"/>
                  </a:cubicBezTo>
                  <a:close/>
                  <a:moveTo>
                    <a:pt x="108" y="50"/>
                  </a:moveTo>
                  <a:cubicBezTo>
                    <a:pt x="108" y="50"/>
                    <a:pt x="108" y="50"/>
                    <a:pt x="108" y="50"/>
                  </a:cubicBezTo>
                  <a:cubicBezTo>
                    <a:pt x="107" y="51"/>
                    <a:pt x="107" y="51"/>
                    <a:pt x="107" y="52"/>
                  </a:cubicBezTo>
                  <a:cubicBezTo>
                    <a:pt x="106" y="51"/>
                    <a:pt x="106" y="51"/>
                    <a:pt x="106" y="50"/>
                  </a:cubicBezTo>
                  <a:cubicBezTo>
                    <a:pt x="106" y="50"/>
                    <a:pt x="107" y="50"/>
                    <a:pt x="107" y="50"/>
                  </a:cubicBezTo>
                  <a:cubicBezTo>
                    <a:pt x="107" y="50"/>
                    <a:pt x="106" y="51"/>
                    <a:pt x="106" y="50"/>
                  </a:cubicBezTo>
                  <a:cubicBezTo>
                    <a:pt x="106" y="49"/>
                    <a:pt x="107" y="49"/>
                    <a:pt x="108" y="49"/>
                  </a:cubicBezTo>
                  <a:cubicBezTo>
                    <a:pt x="109" y="48"/>
                    <a:pt x="109" y="48"/>
                    <a:pt x="110" y="47"/>
                  </a:cubicBezTo>
                  <a:cubicBezTo>
                    <a:pt x="109" y="47"/>
                    <a:pt x="110" y="47"/>
                    <a:pt x="110" y="47"/>
                  </a:cubicBezTo>
                  <a:cubicBezTo>
                    <a:pt x="109" y="46"/>
                    <a:pt x="110" y="45"/>
                    <a:pt x="110" y="44"/>
                  </a:cubicBezTo>
                  <a:cubicBezTo>
                    <a:pt x="110" y="44"/>
                    <a:pt x="110" y="44"/>
                    <a:pt x="110" y="44"/>
                  </a:cubicBezTo>
                  <a:cubicBezTo>
                    <a:pt x="110" y="46"/>
                    <a:pt x="111" y="47"/>
                    <a:pt x="111" y="49"/>
                  </a:cubicBezTo>
                  <a:cubicBezTo>
                    <a:pt x="110" y="50"/>
                    <a:pt x="109" y="50"/>
                    <a:pt x="108" y="50"/>
                  </a:cubicBezTo>
                  <a:close/>
                  <a:moveTo>
                    <a:pt x="109" y="39"/>
                  </a:moveTo>
                  <a:cubicBezTo>
                    <a:pt x="109" y="40"/>
                    <a:pt x="110" y="41"/>
                    <a:pt x="110" y="41"/>
                  </a:cubicBezTo>
                  <a:cubicBezTo>
                    <a:pt x="109" y="41"/>
                    <a:pt x="109" y="40"/>
                    <a:pt x="109" y="39"/>
                  </a:cubicBezTo>
                  <a:close/>
                  <a:moveTo>
                    <a:pt x="93" y="66"/>
                  </a:moveTo>
                  <a:cubicBezTo>
                    <a:pt x="93" y="66"/>
                    <a:pt x="93" y="67"/>
                    <a:pt x="93" y="66"/>
                  </a:cubicBezTo>
                  <a:cubicBezTo>
                    <a:pt x="94" y="66"/>
                    <a:pt x="94" y="67"/>
                    <a:pt x="94" y="67"/>
                  </a:cubicBezTo>
                  <a:cubicBezTo>
                    <a:pt x="94" y="67"/>
                    <a:pt x="95" y="68"/>
                    <a:pt x="95" y="68"/>
                  </a:cubicBezTo>
                  <a:cubicBezTo>
                    <a:pt x="95" y="69"/>
                    <a:pt x="96" y="69"/>
                    <a:pt x="96" y="70"/>
                  </a:cubicBezTo>
                  <a:cubicBezTo>
                    <a:pt x="96" y="71"/>
                    <a:pt x="97" y="72"/>
                    <a:pt x="97" y="72"/>
                  </a:cubicBezTo>
                  <a:cubicBezTo>
                    <a:pt x="96" y="73"/>
                    <a:pt x="96" y="71"/>
                    <a:pt x="95" y="71"/>
                  </a:cubicBezTo>
                  <a:cubicBezTo>
                    <a:pt x="95" y="68"/>
                    <a:pt x="93" y="69"/>
                    <a:pt x="93" y="66"/>
                  </a:cubicBezTo>
                  <a:close/>
                  <a:moveTo>
                    <a:pt x="86" y="64"/>
                  </a:moveTo>
                  <a:cubicBezTo>
                    <a:pt x="87" y="64"/>
                    <a:pt x="87" y="65"/>
                    <a:pt x="87" y="65"/>
                  </a:cubicBezTo>
                  <a:cubicBezTo>
                    <a:pt x="87" y="65"/>
                    <a:pt x="87" y="66"/>
                    <a:pt x="86" y="66"/>
                  </a:cubicBezTo>
                  <a:cubicBezTo>
                    <a:pt x="86" y="65"/>
                    <a:pt x="87" y="65"/>
                    <a:pt x="86" y="64"/>
                  </a:cubicBezTo>
                  <a:close/>
                  <a:moveTo>
                    <a:pt x="73" y="81"/>
                  </a:moveTo>
                  <a:cubicBezTo>
                    <a:pt x="73" y="81"/>
                    <a:pt x="73" y="81"/>
                    <a:pt x="73" y="81"/>
                  </a:cubicBezTo>
                  <a:cubicBezTo>
                    <a:pt x="73" y="82"/>
                    <a:pt x="73" y="82"/>
                    <a:pt x="73" y="83"/>
                  </a:cubicBezTo>
                  <a:cubicBezTo>
                    <a:pt x="72" y="83"/>
                    <a:pt x="72" y="84"/>
                    <a:pt x="72" y="85"/>
                  </a:cubicBezTo>
                  <a:cubicBezTo>
                    <a:pt x="71" y="85"/>
                    <a:pt x="71" y="85"/>
                    <a:pt x="71" y="85"/>
                  </a:cubicBezTo>
                  <a:cubicBezTo>
                    <a:pt x="70" y="84"/>
                    <a:pt x="70" y="83"/>
                    <a:pt x="70" y="83"/>
                  </a:cubicBezTo>
                  <a:cubicBezTo>
                    <a:pt x="70" y="82"/>
                    <a:pt x="70" y="82"/>
                    <a:pt x="71" y="81"/>
                  </a:cubicBezTo>
                  <a:cubicBezTo>
                    <a:pt x="71" y="81"/>
                    <a:pt x="70" y="81"/>
                    <a:pt x="70" y="80"/>
                  </a:cubicBezTo>
                  <a:cubicBezTo>
                    <a:pt x="71" y="79"/>
                    <a:pt x="71" y="79"/>
                    <a:pt x="72" y="78"/>
                  </a:cubicBezTo>
                  <a:cubicBezTo>
                    <a:pt x="72" y="77"/>
                    <a:pt x="72" y="77"/>
                    <a:pt x="73" y="76"/>
                  </a:cubicBezTo>
                  <a:cubicBezTo>
                    <a:pt x="73" y="76"/>
                    <a:pt x="73" y="78"/>
                    <a:pt x="73" y="78"/>
                  </a:cubicBezTo>
                  <a:cubicBezTo>
                    <a:pt x="73" y="79"/>
                    <a:pt x="73" y="80"/>
                    <a:pt x="73" y="81"/>
                  </a:cubicBezTo>
                  <a:close/>
                  <a:moveTo>
                    <a:pt x="32" y="100"/>
                  </a:moveTo>
                  <a:cubicBezTo>
                    <a:pt x="32" y="100"/>
                    <a:pt x="33" y="99"/>
                    <a:pt x="33" y="100"/>
                  </a:cubicBezTo>
                  <a:cubicBezTo>
                    <a:pt x="33" y="100"/>
                    <a:pt x="33" y="100"/>
                    <a:pt x="32" y="100"/>
                  </a:cubicBezTo>
                  <a:close/>
                  <a:moveTo>
                    <a:pt x="39" y="31"/>
                  </a:moveTo>
                  <a:cubicBezTo>
                    <a:pt x="39" y="32"/>
                    <a:pt x="39" y="32"/>
                    <a:pt x="38" y="32"/>
                  </a:cubicBezTo>
                  <a:cubicBezTo>
                    <a:pt x="38" y="33"/>
                    <a:pt x="38" y="32"/>
                    <a:pt x="38" y="32"/>
                  </a:cubicBezTo>
                  <a:cubicBezTo>
                    <a:pt x="37" y="32"/>
                    <a:pt x="37" y="32"/>
                    <a:pt x="36" y="32"/>
                  </a:cubicBezTo>
                  <a:cubicBezTo>
                    <a:pt x="35" y="30"/>
                    <a:pt x="36" y="28"/>
                    <a:pt x="35" y="27"/>
                  </a:cubicBezTo>
                  <a:cubicBezTo>
                    <a:pt x="35" y="26"/>
                    <a:pt x="36" y="26"/>
                    <a:pt x="35" y="26"/>
                  </a:cubicBezTo>
                  <a:cubicBezTo>
                    <a:pt x="36" y="25"/>
                    <a:pt x="36" y="25"/>
                    <a:pt x="37" y="25"/>
                  </a:cubicBezTo>
                  <a:cubicBezTo>
                    <a:pt x="36" y="24"/>
                    <a:pt x="35" y="24"/>
                    <a:pt x="35" y="23"/>
                  </a:cubicBezTo>
                  <a:cubicBezTo>
                    <a:pt x="36" y="23"/>
                    <a:pt x="36" y="23"/>
                    <a:pt x="36" y="23"/>
                  </a:cubicBezTo>
                  <a:cubicBezTo>
                    <a:pt x="36" y="22"/>
                    <a:pt x="36" y="23"/>
                    <a:pt x="35" y="23"/>
                  </a:cubicBezTo>
                  <a:cubicBezTo>
                    <a:pt x="35" y="22"/>
                    <a:pt x="35" y="22"/>
                    <a:pt x="35" y="21"/>
                  </a:cubicBezTo>
                  <a:cubicBezTo>
                    <a:pt x="35" y="21"/>
                    <a:pt x="34" y="20"/>
                    <a:pt x="35" y="19"/>
                  </a:cubicBezTo>
                  <a:cubicBezTo>
                    <a:pt x="34" y="20"/>
                    <a:pt x="33" y="19"/>
                    <a:pt x="32" y="19"/>
                  </a:cubicBezTo>
                  <a:cubicBezTo>
                    <a:pt x="32" y="19"/>
                    <a:pt x="32" y="19"/>
                    <a:pt x="32" y="19"/>
                  </a:cubicBezTo>
                  <a:cubicBezTo>
                    <a:pt x="31" y="19"/>
                    <a:pt x="30" y="19"/>
                    <a:pt x="30" y="18"/>
                  </a:cubicBezTo>
                  <a:cubicBezTo>
                    <a:pt x="31" y="17"/>
                    <a:pt x="32" y="18"/>
                    <a:pt x="32" y="18"/>
                  </a:cubicBezTo>
                  <a:cubicBezTo>
                    <a:pt x="32" y="17"/>
                    <a:pt x="32" y="17"/>
                    <a:pt x="31" y="17"/>
                  </a:cubicBezTo>
                  <a:cubicBezTo>
                    <a:pt x="31" y="17"/>
                    <a:pt x="30" y="17"/>
                    <a:pt x="30" y="17"/>
                  </a:cubicBezTo>
                  <a:cubicBezTo>
                    <a:pt x="30" y="17"/>
                    <a:pt x="30" y="17"/>
                    <a:pt x="29" y="17"/>
                  </a:cubicBezTo>
                  <a:cubicBezTo>
                    <a:pt x="30" y="16"/>
                    <a:pt x="30" y="16"/>
                    <a:pt x="31" y="16"/>
                  </a:cubicBezTo>
                  <a:cubicBezTo>
                    <a:pt x="31" y="16"/>
                    <a:pt x="32" y="16"/>
                    <a:pt x="33" y="15"/>
                  </a:cubicBezTo>
                  <a:cubicBezTo>
                    <a:pt x="33" y="15"/>
                    <a:pt x="32" y="15"/>
                    <a:pt x="32" y="14"/>
                  </a:cubicBezTo>
                  <a:cubicBezTo>
                    <a:pt x="34" y="14"/>
                    <a:pt x="35" y="13"/>
                    <a:pt x="36" y="13"/>
                  </a:cubicBezTo>
                  <a:cubicBezTo>
                    <a:pt x="38" y="13"/>
                    <a:pt x="38" y="13"/>
                    <a:pt x="40" y="13"/>
                  </a:cubicBezTo>
                  <a:cubicBezTo>
                    <a:pt x="40" y="13"/>
                    <a:pt x="39" y="12"/>
                    <a:pt x="39" y="11"/>
                  </a:cubicBezTo>
                  <a:cubicBezTo>
                    <a:pt x="40" y="11"/>
                    <a:pt x="41" y="11"/>
                    <a:pt x="42" y="11"/>
                  </a:cubicBezTo>
                  <a:cubicBezTo>
                    <a:pt x="42" y="10"/>
                    <a:pt x="44" y="11"/>
                    <a:pt x="45" y="10"/>
                  </a:cubicBezTo>
                  <a:cubicBezTo>
                    <a:pt x="45" y="11"/>
                    <a:pt x="46" y="11"/>
                    <a:pt x="46" y="11"/>
                  </a:cubicBezTo>
                  <a:cubicBezTo>
                    <a:pt x="46" y="10"/>
                    <a:pt x="47" y="11"/>
                    <a:pt x="47" y="11"/>
                  </a:cubicBezTo>
                  <a:cubicBezTo>
                    <a:pt x="48" y="11"/>
                    <a:pt x="49" y="11"/>
                    <a:pt x="50" y="12"/>
                  </a:cubicBezTo>
                  <a:cubicBezTo>
                    <a:pt x="49" y="12"/>
                    <a:pt x="48" y="12"/>
                    <a:pt x="48" y="13"/>
                  </a:cubicBezTo>
                  <a:cubicBezTo>
                    <a:pt x="48" y="13"/>
                    <a:pt x="49" y="12"/>
                    <a:pt x="50" y="13"/>
                  </a:cubicBezTo>
                  <a:cubicBezTo>
                    <a:pt x="50" y="12"/>
                    <a:pt x="50" y="13"/>
                    <a:pt x="51" y="13"/>
                  </a:cubicBezTo>
                  <a:cubicBezTo>
                    <a:pt x="51" y="14"/>
                    <a:pt x="52" y="13"/>
                    <a:pt x="52" y="14"/>
                  </a:cubicBezTo>
                  <a:cubicBezTo>
                    <a:pt x="52" y="15"/>
                    <a:pt x="51" y="14"/>
                    <a:pt x="50" y="14"/>
                  </a:cubicBezTo>
                  <a:cubicBezTo>
                    <a:pt x="50" y="14"/>
                    <a:pt x="50" y="15"/>
                    <a:pt x="49" y="15"/>
                  </a:cubicBezTo>
                  <a:cubicBezTo>
                    <a:pt x="49" y="16"/>
                    <a:pt x="49" y="16"/>
                    <a:pt x="49" y="16"/>
                  </a:cubicBezTo>
                  <a:cubicBezTo>
                    <a:pt x="49" y="16"/>
                    <a:pt x="49" y="17"/>
                    <a:pt x="48" y="17"/>
                  </a:cubicBezTo>
                  <a:cubicBezTo>
                    <a:pt x="49" y="17"/>
                    <a:pt x="50" y="17"/>
                    <a:pt x="50" y="18"/>
                  </a:cubicBezTo>
                  <a:cubicBezTo>
                    <a:pt x="49" y="18"/>
                    <a:pt x="48" y="18"/>
                    <a:pt x="48" y="18"/>
                  </a:cubicBezTo>
                  <a:cubicBezTo>
                    <a:pt x="48" y="19"/>
                    <a:pt x="49" y="21"/>
                    <a:pt x="47" y="21"/>
                  </a:cubicBezTo>
                  <a:cubicBezTo>
                    <a:pt x="47" y="22"/>
                    <a:pt x="48" y="22"/>
                    <a:pt x="48" y="23"/>
                  </a:cubicBezTo>
                  <a:cubicBezTo>
                    <a:pt x="47" y="23"/>
                    <a:pt x="47" y="22"/>
                    <a:pt x="47" y="22"/>
                  </a:cubicBezTo>
                  <a:cubicBezTo>
                    <a:pt x="46" y="23"/>
                    <a:pt x="48" y="23"/>
                    <a:pt x="47" y="24"/>
                  </a:cubicBezTo>
                  <a:cubicBezTo>
                    <a:pt x="46" y="24"/>
                    <a:pt x="46" y="23"/>
                    <a:pt x="45" y="23"/>
                  </a:cubicBezTo>
                  <a:cubicBezTo>
                    <a:pt x="45" y="23"/>
                    <a:pt x="45" y="23"/>
                    <a:pt x="45" y="23"/>
                  </a:cubicBezTo>
                  <a:cubicBezTo>
                    <a:pt x="45" y="23"/>
                    <a:pt x="46" y="24"/>
                    <a:pt x="46" y="24"/>
                  </a:cubicBezTo>
                  <a:cubicBezTo>
                    <a:pt x="47" y="24"/>
                    <a:pt x="45" y="25"/>
                    <a:pt x="45" y="25"/>
                  </a:cubicBezTo>
                  <a:cubicBezTo>
                    <a:pt x="44" y="25"/>
                    <a:pt x="44" y="26"/>
                    <a:pt x="43" y="27"/>
                  </a:cubicBezTo>
                  <a:cubicBezTo>
                    <a:pt x="43" y="27"/>
                    <a:pt x="42" y="27"/>
                    <a:pt x="42" y="27"/>
                  </a:cubicBezTo>
                  <a:cubicBezTo>
                    <a:pt x="41" y="27"/>
                    <a:pt x="41" y="28"/>
                    <a:pt x="41" y="27"/>
                  </a:cubicBezTo>
                  <a:cubicBezTo>
                    <a:pt x="40" y="27"/>
                    <a:pt x="40" y="28"/>
                    <a:pt x="40" y="28"/>
                  </a:cubicBezTo>
                  <a:cubicBezTo>
                    <a:pt x="40" y="30"/>
                    <a:pt x="39" y="30"/>
                    <a:pt x="39" y="31"/>
                  </a:cubicBezTo>
                  <a:close/>
                  <a:moveTo>
                    <a:pt x="59" y="15"/>
                  </a:moveTo>
                  <a:cubicBezTo>
                    <a:pt x="59" y="15"/>
                    <a:pt x="60" y="16"/>
                    <a:pt x="60" y="15"/>
                  </a:cubicBezTo>
                  <a:cubicBezTo>
                    <a:pt x="60" y="16"/>
                    <a:pt x="61" y="16"/>
                    <a:pt x="61" y="18"/>
                  </a:cubicBezTo>
                  <a:cubicBezTo>
                    <a:pt x="60" y="18"/>
                    <a:pt x="60" y="17"/>
                    <a:pt x="59" y="17"/>
                  </a:cubicBezTo>
                  <a:cubicBezTo>
                    <a:pt x="59" y="18"/>
                    <a:pt x="59" y="18"/>
                    <a:pt x="59" y="19"/>
                  </a:cubicBezTo>
                  <a:cubicBezTo>
                    <a:pt x="58" y="19"/>
                    <a:pt x="58" y="19"/>
                    <a:pt x="58" y="19"/>
                  </a:cubicBezTo>
                  <a:cubicBezTo>
                    <a:pt x="57" y="19"/>
                    <a:pt x="57" y="18"/>
                    <a:pt x="57" y="18"/>
                  </a:cubicBezTo>
                  <a:cubicBezTo>
                    <a:pt x="57" y="17"/>
                    <a:pt x="57" y="17"/>
                    <a:pt x="57" y="16"/>
                  </a:cubicBezTo>
                  <a:cubicBezTo>
                    <a:pt x="57" y="16"/>
                    <a:pt x="57" y="17"/>
                    <a:pt x="56" y="17"/>
                  </a:cubicBezTo>
                  <a:cubicBezTo>
                    <a:pt x="56" y="17"/>
                    <a:pt x="56" y="16"/>
                    <a:pt x="56" y="16"/>
                  </a:cubicBezTo>
                  <a:cubicBezTo>
                    <a:pt x="56" y="15"/>
                    <a:pt x="55" y="16"/>
                    <a:pt x="55" y="15"/>
                  </a:cubicBezTo>
                  <a:cubicBezTo>
                    <a:pt x="55" y="13"/>
                    <a:pt x="57" y="14"/>
                    <a:pt x="57" y="15"/>
                  </a:cubicBezTo>
                  <a:cubicBezTo>
                    <a:pt x="58" y="15"/>
                    <a:pt x="57" y="14"/>
                    <a:pt x="57" y="14"/>
                  </a:cubicBezTo>
                  <a:cubicBezTo>
                    <a:pt x="58" y="13"/>
                    <a:pt x="59" y="14"/>
                    <a:pt x="58" y="15"/>
                  </a:cubicBezTo>
                  <a:cubicBezTo>
                    <a:pt x="58" y="15"/>
                    <a:pt x="59" y="15"/>
                    <a:pt x="59" y="15"/>
                  </a:cubicBezTo>
                  <a:close/>
                  <a:moveTo>
                    <a:pt x="59" y="13"/>
                  </a:moveTo>
                  <a:cubicBezTo>
                    <a:pt x="60" y="13"/>
                    <a:pt x="62" y="13"/>
                    <a:pt x="64" y="14"/>
                  </a:cubicBezTo>
                  <a:cubicBezTo>
                    <a:pt x="64" y="15"/>
                    <a:pt x="63" y="14"/>
                    <a:pt x="63" y="15"/>
                  </a:cubicBezTo>
                  <a:cubicBezTo>
                    <a:pt x="61" y="15"/>
                    <a:pt x="60" y="15"/>
                    <a:pt x="59" y="14"/>
                  </a:cubicBezTo>
                  <a:cubicBezTo>
                    <a:pt x="59" y="14"/>
                    <a:pt x="59" y="14"/>
                    <a:pt x="59" y="13"/>
                  </a:cubicBezTo>
                  <a:close/>
                  <a:moveTo>
                    <a:pt x="50" y="37"/>
                  </a:moveTo>
                  <a:cubicBezTo>
                    <a:pt x="49" y="38"/>
                    <a:pt x="48" y="38"/>
                    <a:pt x="48" y="38"/>
                  </a:cubicBezTo>
                  <a:cubicBezTo>
                    <a:pt x="48" y="37"/>
                    <a:pt x="48" y="37"/>
                    <a:pt x="48" y="36"/>
                  </a:cubicBezTo>
                  <a:cubicBezTo>
                    <a:pt x="48" y="36"/>
                    <a:pt x="49" y="36"/>
                    <a:pt x="49" y="35"/>
                  </a:cubicBezTo>
                  <a:cubicBezTo>
                    <a:pt x="49" y="35"/>
                    <a:pt x="49" y="35"/>
                    <a:pt x="50" y="35"/>
                  </a:cubicBezTo>
                  <a:cubicBezTo>
                    <a:pt x="49" y="36"/>
                    <a:pt x="49" y="36"/>
                    <a:pt x="50" y="37"/>
                  </a:cubicBezTo>
                  <a:close/>
                  <a:moveTo>
                    <a:pt x="48" y="29"/>
                  </a:moveTo>
                  <a:cubicBezTo>
                    <a:pt x="48" y="29"/>
                    <a:pt x="48" y="28"/>
                    <a:pt x="47" y="28"/>
                  </a:cubicBezTo>
                  <a:cubicBezTo>
                    <a:pt x="47" y="28"/>
                    <a:pt x="47" y="28"/>
                    <a:pt x="47" y="27"/>
                  </a:cubicBezTo>
                  <a:cubicBezTo>
                    <a:pt x="47" y="27"/>
                    <a:pt x="47" y="28"/>
                    <a:pt x="47" y="27"/>
                  </a:cubicBezTo>
                  <a:cubicBezTo>
                    <a:pt x="47" y="27"/>
                    <a:pt x="47" y="27"/>
                    <a:pt x="47" y="26"/>
                  </a:cubicBezTo>
                  <a:cubicBezTo>
                    <a:pt x="48" y="26"/>
                    <a:pt x="48" y="27"/>
                    <a:pt x="48" y="27"/>
                  </a:cubicBezTo>
                  <a:cubicBezTo>
                    <a:pt x="49" y="26"/>
                    <a:pt x="49" y="27"/>
                    <a:pt x="50" y="27"/>
                  </a:cubicBezTo>
                  <a:cubicBezTo>
                    <a:pt x="50" y="27"/>
                    <a:pt x="51" y="28"/>
                    <a:pt x="51" y="29"/>
                  </a:cubicBezTo>
                  <a:cubicBezTo>
                    <a:pt x="50" y="29"/>
                    <a:pt x="50" y="29"/>
                    <a:pt x="50" y="29"/>
                  </a:cubicBezTo>
                  <a:cubicBezTo>
                    <a:pt x="49" y="29"/>
                    <a:pt x="48" y="29"/>
                    <a:pt x="48" y="29"/>
                  </a:cubicBezTo>
                  <a:close/>
                  <a:moveTo>
                    <a:pt x="72" y="19"/>
                  </a:moveTo>
                  <a:cubicBezTo>
                    <a:pt x="74" y="19"/>
                    <a:pt x="75" y="18"/>
                    <a:pt x="76" y="18"/>
                  </a:cubicBezTo>
                  <a:cubicBezTo>
                    <a:pt x="76" y="18"/>
                    <a:pt x="76" y="18"/>
                    <a:pt x="76" y="18"/>
                  </a:cubicBezTo>
                  <a:cubicBezTo>
                    <a:pt x="76" y="18"/>
                    <a:pt x="77" y="18"/>
                    <a:pt x="77" y="18"/>
                  </a:cubicBezTo>
                  <a:cubicBezTo>
                    <a:pt x="77" y="19"/>
                    <a:pt x="76" y="19"/>
                    <a:pt x="75" y="19"/>
                  </a:cubicBezTo>
                  <a:cubicBezTo>
                    <a:pt x="74" y="20"/>
                    <a:pt x="74" y="21"/>
                    <a:pt x="72" y="21"/>
                  </a:cubicBezTo>
                  <a:cubicBezTo>
                    <a:pt x="72" y="22"/>
                    <a:pt x="73" y="23"/>
                    <a:pt x="73" y="24"/>
                  </a:cubicBezTo>
                  <a:cubicBezTo>
                    <a:pt x="73" y="24"/>
                    <a:pt x="73" y="24"/>
                    <a:pt x="73" y="24"/>
                  </a:cubicBezTo>
                  <a:cubicBezTo>
                    <a:pt x="72" y="24"/>
                    <a:pt x="72" y="23"/>
                    <a:pt x="71" y="23"/>
                  </a:cubicBezTo>
                  <a:cubicBezTo>
                    <a:pt x="71" y="22"/>
                    <a:pt x="72" y="22"/>
                    <a:pt x="72" y="21"/>
                  </a:cubicBezTo>
                  <a:cubicBezTo>
                    <a:pt x="72" y="20"/>
                    <a:pt x="73" y="20"/>
                    <a:pt x="72" y="19"/>
                  </a:cubicBezTo>
                  <a:close/>
                  <a:moveTo>
                    <a:pt x="72" y="15"/>
                  </a:moveTo>
                  <a:cubicBezTo>
                    <a:pt x="72" y="14"/>
                    <a:pt x="74" y="13"/>
                    <a:pt x="74" y="14"/>
                  </a:cubicBezTo>
                  <a:cubicBezTo>
                    <a:pt x="73" y="14"/>
                    <a:pt x="73" y="15"/>
                    <a:pt x="72" y="15"/>
                  </a:cubicBezTo>
                  <a:close/>
                  <a:moveTo>
                    <a:pt x="84" y="14"/>
                  </a:moveTo>
                  <a:cubicBezTo>
                    <a:pt x="85" y="14"/>
                    <a:pt x="87" y="14"/>
                    <a:pt x="87" y="15"/>
                  </a:cubicBezTo>
                  <a:cubicBezTo>
                    <a:pt x="87" y="16"/>
                    <a:pt x="86" y="15"/>
                    <a:pt x="84" y="16"/>
                  </a:cubicBezTo>
                  <a:cubicBezTo>
                    <a:pt x="84" y="15"/>
                    <a:pt x="84" y="15"/>
                    <a:pt x="84" y="14"/>
                  </a:cubicBezTo>
                  <a:close/>
                  <a:moveTo>
                    <a:pt x="25" y="29"/>
                  </a:moveTo>
                  <a:cubicBezTo>
                    <a:pt x="25" y="31"/>
                    <a:pt x="23" y="28"/>
                    <a:pt x="23" y="30"/>
                  </a:cubicBezTo>
                  <a:cubicBezTo>
                    <a:pt x="23" y="30"/>
                    <a:pt x="22" y="30"/>
                    <a:pt x="22" y="29"/>
                  </a:cubicBezTo>
                  <a:cubicBezTo>
                    <a:pt x="23" y="29"/>
                    <a:pt x="23" y="28"/>
                    <a:pt x="23" y="28"/>
                  </a:cubicBezTo>
                  <a:cubicBezTo>
                    <a:pt x="24" y="28"/>
                    <a:pt x="24" y="28"/>
                    <a:pt x="24" y="28"/>
                  </a:cubicBezTo>
                  <a:cubicBezTo>
                    <a:pt x="25" y="29"/>
                    <a:pt x="24" y="29"/>
                    <a:pt x="25" y="29"/>
                  </a:cubicBezTo>
                  <a:close/>
                  <a:moveTo>
                    <a:pt x="28" y="59"/>
                  </a:moveTo>
                  <a:cubicBezTo>
                    <a:pt x="28" y="60"/>
                    <a:pt x="27" y="60"/>
                    <a:pt x="27" y="60"/>
                  </a:cubicBezTo>
                  <a:cubicBezTo>
                    <a:pt x="27" y="60"/>
                    <a:pt x="27" y="59"/>
                    <a:pt x="27" y="59"/>
                  </a:cubicBezTo>
                  <a:cubicBezTo>
                    <a:pt x="27" y="59"/>
                    <a:pt x="28" y="59"/>
                    <a:pt x="28" y="59"/>
                  </a:cubicBezTo>
                  <a:close/>
                  <a:moveTo>
                    <a:pt x="23" y="58"/>
                  </a:moveTo>
                  <a:cubicBezTo>
                    <a:pt x="22" y="58"/>
                    <a:pt x="22" y="57"/>
                    <a:pt x="21" y="57"/>
                  </a:cubicBezTo>
                  <a:cubicBezTo>
                    <a:pt x="20" y="57"/>
                    <a:pt x="20" y="58"/>
                    <a:pt x="20" y="58"/>
                  </a:cubicBezTo>
                  <a:cubicBezTo>
                    <a:pt x="20" y="57"/>
                    <a:pt x="20" y="57"/>
                    <a:pt x="20" y="57"/>
                  </a:cubicBezTo>
                  <a:cubicBezTo>
                    <a:pt x="21" y="57"/>
                    <a:pt x="22" y="57"/>
                    <a:pt x="23" y="57"/>
                  </a:cubicBezTo>
                  <a:cubicBezTo>
                    <a:pt x="23" y="57"/>
                    <a:pt x="23" y="57"/>
                    <a:pt x="24" y="57"/>
                  </a:cubicBezTo>
                  <a:cubicBezTo>
                    <a:pt x="24" y="58"/>
                    <a:pt x="24" y="58"/>
                    <a:pt x="24" y="58"/>
                  </a:cubicBezTo>
                  <a:cubicBezTo>
                    <a:pt x="25" y="58"/>
                    <a:pt x="26" y="58"/>
                    <a:pt x="26" y="59"/>
                  </a:cubicBezTo>
                  <a:cubicBezTo>
                    <a:pt x="26" y="60"/>
                    <a:pt x="25" y="59"/>
                    <a:pt x="25" y="60"/>
                  </a:cubicBezTo>
                  <a:cubicBezTo>
                    <a:pt x="25" y="60"/>
                    <a:pt x="25" y="59"/>
                    <a:pt x="24" y="59"/>
                  </a:cubicBezTo>
                  <a:cubicBezTo>
                    <a:pt x="24" y="59"/>
                    <a:pt x="24" y="59"/>
                    <a:pt x="24" y="59"/>
                  </a:cubicBezTo>
                  <a:cubicBezTo>
                    <a:pt x="24" y="58"/>
                    <a:pt x="23" y="59"/>
                    <a:pt x="23" y="58"/>
                  </a:cubicBezTo>
                  <a:close/>
                  <a:moveTo>
                    <a:pt x="23" y="60"/>
                  </a:moveTo>
                  <a:cubicBezTo>
                    <a:pt x="23" y="60"/>
                    <a:pt x="23" y="60"/>
                    <a:pt x="22" y="60"/>
                  </a:cubicBezTo>
                  <a:cubicBezTo>
                    <a:pt x="22" y="60"/>
                    <a:pt x="22" y="59"/>
                    <a:pt x="22" y="59"/>
                  </a:cubicBezTo>
                  <a:cubicBezTo>
                    <a:pt x="23" y="59"/>
                    <a:pt x="23" y="59"/>
                    <a:pt x="23" y="60"/>
                  </a:cubicBezTo>
                  <a:close/>
                  <a:moveTo>
                    <a:pt x="22" y="56"/>
                  </a:moveTo>
                  <a:cubicBezTo>
                    <a:pt x="22" y="56"/>
                    <a:pt x="22" y="56"/>
                    <a:pt x="22" y="55"/>
                  </a:cubicBezTo>
                  <a:cubicBezTo>
                    <a:pt x="23" y="55"/>
                    <a:pt x="23" y="56"/>
                    <a:pt x="23" y="56"/>
                  </a:cubicBezTo>
                  <a:cubicBezTo>
                    <a:pt x="23" y="56"/>
                    <a:pt x="22" y="56"/>
                    <a:pt x="22" y="56"/>
                  </a:cubicBezTo>
                  <a:close/>
                  <a:moveTo>
                    <a:pt x="23" y="55"/>
                  </a:moveTo>
                  <a:cubicBezTo>
                    <a:pt x="24" y="55"/>
                    <a:pt x="24" y="55"/>
                    <a:pt x="24" y="55"/>
                  </a:cubicBezTo>
                  <a:cubicBezTo>
                    <a:pt x="24" y="56"/>
                    <a:pt x="24" y="56"/>
                    <a:pt x="24" y="56"/>
                  </a:cubicBezTo>
                  <a:cubicBezTo>
                    <a:pt x="23" y="56"/>
                    <a:pt x="23" y="56"/>
                    <a:pt x="23" y="55"/>
                  </a:cubicBezTo>
                  <a:close/>
                  <a:moveTo>
                    <a:pt x="24" y="57"/>
                  </a:moveTo>
                  <a:cubicBezTo>
                    <a:pt x="24" y="57"/>
                    <a:pt x="24" y="56"/>
                    <a:pt x="24" y="56"/>
                  </a:cubicBezTo>
                  <a:cubicBezTo>
                    <a:pt x="25" y="56"/>
                    <a:pt x="25" y="56"/>
                    <a:pt x="25" y="57"/>
                  </a:cubicBezTo>
                  <a:cubicBezTo>
                    <a:pt x="25" y="57"/>
                    <a:pt x="26" y="57"/>
                    <a:pt x="26" y="57"/>
                  </a:cubicBezTo>
                  <a:cubicBezTo>
                    <a:pt x="26" y="58"/>
                    <a:pt x="25" y="58"/>
                    <a:pt x="25" y="57"/>
                  </a:cubicBezTo>
                  <a:cubicBezTo>
                    <a:pt x="25" y="57"/>
                    <a:pt x="25" y="57"/>
                    <a:pt x="24" y="57"/>
                  </a:cubicBezTo>
                  <a:close/>
                  <a:moveTo>
                    <a:pt x="111" y="74"/>
                  </a:moveTo>
                  <a:cubicBezTo>
                    <a:pt x="111" y="74"/>
                    <a:pt x="111" y="73"/>
                    <a:pt x="111" y="73"/>
                  </a:cubicBezTo>
                  <a:cubicBezTo>
                    <a:pt x="110" y="72"/>
                    <a:pt x="109" y="72"/>
                    <a:pt x="108" y="71"/>
                  </a:cubicBezTo>
                  <a:cubicBezTo>
                    <a:pt x="108" y="71"/>
                    <a:pt x="108" y="71"/>
                    <a:pt x="108" y="71"/>
                  </a:cubicBezTo>
                  <a:cubicBezTo>
                    <a:pt x="107" y="70"/>
                    <a:pt x="108" y="71"/>
                    <a:pt x="108" y="70"/>
                  </a:cubicBezTo>
                  <a:cubicBezTo>
                    <a:pt x="109" y="70"/>
                    <a:pt x="108" y="71"/>
                    <a:pt x="109" y="70"/>
                  </a:cubicBezTo>
                  <a:cubicBezTo>
                    <a:pt x="109" y="71"/>
                    <a:pt x="110" y="70"/>
                    <a:pt x="110" y="70"/>
                  </a:cubicBezTo>
                  <a:cubicBezTo>
                    <a:pt x="110" y="70"/>
                    <a:pt x="111" y="70"/>
                    <a:pt x="111" y="70"/>
                  </a:cubicBezTo>
                  <a:cubicBezTo>
                    <a:pt x="111" y="70"/>
                    <a:pt x="112" y="70"/>
                    <a:pt x="112" y="70"/>
                  </a:cubicBezTo>
                  <a:cubicBezTo>
                    <a:pt x="112" y="72"/>
                    <a:pt x="111" y="73"/>
                    <a:pt x="111" y="7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solidFill>
                  <a:srgbClr val="000000"/>
                </a:solidFill>
                <a:latin typeface="微软雅黑" panose="020B0503020204020204" pitchFamily="34" charset="-122"/>
                <a:ea typeface="微软雅黑" panose="020B0503020204020204" pitchFamily="34" charset="-122"/>
              </a:endParaRPr>
            </a:p>
          </p:txBody>
        </p:sp>
        <p:sp>
          <p:nvSpPr>
            <p:cNvPr id="80" name="Freeform 258"/>
            <p:cNvSpPr>
              <a:spLocks/>
            </p:cNvSpPr>
            <p:nvPr/>
          </p:nvSpPr>
          <p:spPr bwMode="auto">
            <a:xfrm>
              <a:off x="6143171" y="315841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solidFill>
                  <a:srgbClr val="000000"/>
                </a:solidFill>
                <a:latin typeface="微软雅黑" panose="020B0503020204020204" pitchFamily="34" charset="-122"/>
                <a:ea typeface="微软雅黑" panose="020B0503020204020204" pitchFamily="34" charset="-122"/>
              </a:endParaRPr>
            </a:p>
          </p:txBody>
        </p:sp>
        <p:sp>
          <p:nvSpPr>
            <p:cNvPr id="81" name="Freeform 259"/>
            <p:cNvSpPr>
              <a:spLocks/>
            </p:cNvSpPr>
            <p:nvPr/>
          </p:nvSpPr>
          <p:spPr bwMode="auto">
            <a:xfrm>
              <a:off x="6335089" y="3227813"/>
              <a:ext cx="3253" cy="5422"/>
            </a:xfrm>
            <a:custGeom>
              <a:avLst/>
              <a:gdLst>
                <a:gd name="T0" fmla="*/ 1 w 1"/>
                <a:gd name="T1" fmla="*/ 1 h 2"/>
                <a:gd name="T2" fmla="*/ 1 w 1"/>
                <a:gd name="T3" fmla="*/ 0 h 2"/>
                <a:gd name="T4" fmla="*/ 0 w 1"/>
                <a:gd name="T5" fmla="*/ 1 h 2"/>
                <a:gd name="T6" fmla="*/ 1 w 1"/>
                <a:gd name="T7" fmla="*/ 1 h 2"/>
              </a:gdLst>
              <a:ahLst/>
              <a:cxnLst>
                <a:cxn ang="0">
                  <a:pos x="T0" y="T1"/>
                </a:cxn>
                <a:cxn ang="0">
                  <a:pos x="T2" y="T3"/>
                </a:cxn>
                <a:cxn ang="0">
                  <a:pos x="T4" y="T5"/>
                </a:cxn>
                <a:cxn ang="0">
                  <a:pos x="T6" y="T7"/>
                </a:cxn>
              </a:cxnLst>
              <a:rect l="0" t="0" r="r" b="b"/>
              <a:pathLst>
                <a:path w="1" h="2">
                  <a:moveTo>
                    <a:pt x="1" y="1"/>
                  </a:moveTo>
                  <a:cubicBezTo>
                    <a:pt x="1" y="1"/>
                    <a:pt x="1" y="1"/>
                    <a:pt x="1" y="0"/>
                  </a:cubicBezTo>
                  <a:cubicBezTo>
                    <a:pt x="0" y="0"/>
                    <a:pt x="0" y="1"/>
                    <a:pt x="0" y="1"/>
                  </a:cubicBezTo>
                  <a:cubicBezTo>
                    <a:pt x="0" y="1"/>
                    <a:pt x="1"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solidFill>
                  <a:srgbClr val="000000"/>
                </a:solidFill>
                <a:latin typeface="微软雅黑" panose="020B0503020204020204" pitchFamily="34" charset="-122"/>
                <a:ea typeface="微软雅黑" panose="020B0503020204020204" pitchFamily="34" charset="-122"/>
              </a:endParaRPr>
            </a:p>
          </p:txBody>
        </p:sp>
        <p:sp>
          <p:nvSpPr>
            <p:cNvPr id="82" name="Freeform 260"/>
            <p:cNvSpPr>
              <a:spLocks/>
            </p:cNvSpPr>
            <p:nvPr/>
          </p:nvSpPr>
          <p:spPr bwMode="auto">
            <a:xfrm>
              <a:off x="6310151" y="3163840"/>
              <a:ext cx="2169"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solidFill>
                  <a:srgbClr val="000000"/>
                </a:solidFill>
                <a:latin typeface="微软雅黑" panose="020B0503020204020204" pitchFamily="34" charset="-122"/>
                <a:ea typeface="微软雅黑" panose="020B0503020204020204" pitchFamily="34" charset="-122"/>
              </a:endParaRPr>
            </a:p>
          </p:txBody>
        </p:sp>
        <p:sp>
          <p:nvSpPr>
            <p:cNvPr id="83" name="Freeform 261"/>
            <p:cNvSpPr>
              <a:spLocks/>
            </p:cNvSpPr>
            <p:nvPr/>
          </p:nvSpPr>
          <p:spPr bwMode="auto">
            <a:xfrm>
              <a:off x="6312320" y="316384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solidFill>
                  <a:srgbClr val="000000"/>
                </a:solidFill>
                <a:latin typeface="微软雅黑" panose="020B0503020204020204" pitchFamily="34" charset="-122"/>
                <a:ea typeface="微软雅黑" panose="020B0503020204020204" pitchFamily="34" charset="-122"/>
              </a:endParaRPr>
            </a:p>
          </p:txBody>
        </p:sp>
        <p:sp>
          <p:nvSpPr>
            <p:cNvPr id="84" name="Freeform 262"/>
            <p:cNvSpPr>
              <a:spLocks/>
            </p:cNvSpPr>
            <p:nvPr/>
          </p:nvSpPr>
          <p:spPr bwMode="auto">
            <a:xfrm>
              <a:off x="6278707" y="3171431"/>
              <a:ext cx="3253" cy="3253"/>
            </a:xfrm>
            <a:custGeom>
              <a:avLst/>
              <a:gdLst>
                <a:gd name="T0" fmla="*/ 1 w 1"/>
                <a:gd name="T1" fmla="*/ 0 h 1"/>
                <a:gd name="T2" fmla="*/ 1 w 1"/>
                <a:gd name="T3" fmla="*/ 1 h 1"/>
                <a:gd name="T4" fmla="*/ 1 w 1"/>
                <a:gd name="T5" fmla="*/ 0 h 1"/>
              </a:gdLst>
              <a:ahLst/>
              <a:cxnLst>
                <a:cxn ang="0">
                  <a:pos x="T0" y="T1"/>
                </a:cxn>
                <a:cxn ang="0">
                  <a:pos x="T2" y="T3"/>
                </a:cxn>
                <a:cxn ang="0">
                  <a:pos x="T4" y="T5"/>
                </a:cxn>
              </a:cxnLst>
              <a:rect l="0" t="0" r="r" b="b"/>
              <a:pathLst>
                <a:path w="1" h="1">
                  <a:moveTo>
                    <a:pt x="1" y="0"/>
                  </a:moveTo>
                  <a:cubicBezTo>
                    <a:pt x="0" y="1"/>
                    <a:pt x="1" y="1"/>
                    <a:pt x="1" y="1"/>
                  </a:cubicBezTo>
                  <a:cubicBezTo>
                    <a:pt x="1" y="0"/>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solidFill>
                  <a:srgbClr val="000000"/>
                </a:solidFill>
                <a:latin typeface="微软雅黑" panose="020B0503020204020204" pitchFamily="34" charset="-122"/>
                <a:ea typeface="微软雅黑" panose="020B0503020204020204" pitchFamily="34" charset="-122"/>
              </a:endParaRPr>
            </a:p>
          </p:txBody>
        </p:sp>
        <p:sp>
          <p:nvSpPr>
            <p:cNvPr id="85" name="Freeform 263"/>
            <p:cNvSpPr>
              <a:spLocks/>
            </p:cNvSpPr>
            <p:nvPr/>
          </p:nvSpPr>
          <p:spPr bwMode="auto">
            <a:xfrm>
              <a:off x="6099800" y="324841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solidFill>
                  <a:srgbClr val="000000"/>
                </a:solidFill>
                <a:latin typeface="微软雅黑" panose="020B0503020204020204" pitchFamily="34" charset="-122"/>
                <a:ea typeface="微软雅黑" panose="020B0503020204020204" pitchFamily="34" charset="-122"/>
              </a:endParaRPr>
            </a:p>
          </p:txBody>
        </p:sp>
        <p:sp>
          <p:nvSpPr>
            <p:cNvPr id="86" name="Freeform 264"/>
            <p:cNvSpPr>
              <a:spLocks/>
            </p:cNvSpPr>
            <p:nvPr/>
          </p:nvSpPr>
          <p:spPr bwMode="auto">
            <a:xfrm>
              <a:off x="6220155" y="322239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solidFill>
                  <a:srgbClr val="000000"/>
                </a:solidFill>
                <a:latin typeface="微软雅黑" panose="020B0503020204020204" pitchFamily="34" charset="-122"/>
                <a:ea typeface="微软雅黑" panose="020B0503020204020204" pitchFamily="34" charset="-122"/>
              </a:endParaRPr>
            </a:p>
          </p:txBody>
        </p:sp>
        <p:sp>
          <p:nvSpPr>
            <p:cNvPr id="87" name="Freeform 265"/>
            <p:cNvSpPr>
              <a:spLocks/>
            </p:cNvSpPr>
            <p:nvPr/>
          </p:nvSpPr>
          <p:spPr bwMode="auto">
            <a:xfrm>
              <a:off x="6220155" y="3179020"/>
              <a:ext cx="15180" cy="23854"/>
            </a:xfrm>
            <a:custGeom>
              <a:avLst/>
              <a:gdLst>
                <a:gd name="T0" fmla="*/ 5 w 6"/>
                <a:gd name="T1" fmla="*/ 0 h 9"/>
                <a:gd name="T2" fmla="*/ 3 w 6"/>
                <a:gd name="T3" fmla="*/ 4 h 9"/>
                <a:gd name="T4" fmla="*/ 3 w 6"/>
                <a:gd name="T5" fmla="*/ 6 h 9"/>
                <a:gd name="T6" fmla="*/ 2 w 6"/>
                <a:gd name="T7" fmla="*/ 8 h 9"/>
                <a:gd name="T8" fmla="*/ 0 w 6"/>
                <a:gd name="T9" fmla="*/ 6 h 9"/>
                <a:gd name="T10" fmla="*/ 1 w 6"/>
                <a:gd name="T11" fmla="*/ 8 h 9"/>
                <a:gd name="T12" fmla="*/ 1 w 6"/>
                <a:gd name="T13" fmla="*/ 9 h 9"/>
                <a:gd name="T14" fmla="*/ 1 w 6"/>
                <a:gd name="T15" fmla="*/ 9 h 9"/>
                <a:gd name="T16" fmla="*/ 3 w 6"/>
                <a:gd name="T17" fmla="*/ 9 h 9"/>
                <a:gd name="T18" fmla="*/ 4 w 6"/>
                <a:gd name="T19" fmla="*/ 9 h 9"/>
                <a:gd name="T20" fmla="*/ 5 w 6"/>
                <a:gd name="T21" fmla="*/ 6 h 9"/>
                <a:gd name="T22" fmla="*/ 5 w 6"/>
                <a:gd name="T23" fmla="*/ 7 h 9"/>
                <a:gd name="T24" fmla="*/ 5 w 6"/>
                <a:gd name="T25" fmla="*/ 5 h 9"/>
                <a:gd name="T26" fmla="*/ 4 w 6"/>
                <a:gd name="T27" fmla="*/ 4 h 9"/>
                <a:gd name="T28" fmla="*/ 5 w 6"/>
                <a:gd name="T29" fmla="*/ 1 h 9"/>
                <a:gd name="T30" fmla="*/ 5 w 6"/>
                <a:gd name="T3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 h="9">
                  <a:moveTo>
                    <a:pt x="5" y="0"/>
                  </a:moveTo>
                  <a:cubicBezTo>
                    <a:pt x="5" y="2"/>
                    <a:pt x="3" y="2"/>
                    <a:pt x="3" y="4"/>
                  </a:cubicBezTo>
                  <a:cubicBezTo>
                    <a:pt x="3" y="5"/>
                    <a:pt x="3" y="5"/>
                    <a:pt x="3" y="6"/>
                  </a:cubicBezTo>
                  <a:cubicBezTo>
                    <a:pt x="3" y="7"/>
                    <a:pt x="3" y="8"/>
                    <a:pt x="2" y="8"/>
                  </a:cubicBezTo>
                  <a:cubicBezTo>
                    <a:pt x="1" y="9"/>
                    <a:pt x="1" y="6"/>
                    <a:pt x="0" y="6"/>
                  </a:cubicBezTo>
                  <a:cubicBezTo>
                    <a:pt x="0" y="7"/>
                    <a:pt x="1" y="8"/>
                    <a:pt x="1" y="8"/>
                  </a:cubicBezTo>
                  <a:cubicBezTo>
                    <a:pt x="1" y="8"/>
                    <a:pt x="1" y="9"/>
                    <a:pt x="1" y="9"/>
                  </a:cubicBezTo>
                  <a:cubicBezTo>
                    <a:pt x="1" y="9"/>
                    <a:pt x="2" y="9"/>
                    <a:pt x="1" y="9"/>
                  </a:cubicBezTo>
                  <a:cubicBezTo>
                    <a:pt x="2" y="9"/>
                    <a:pt x="2" y="9"/>
                    <a:pt x="3" y="9"/>
                  </a:cubicBezTo>
                  <a:cubicBezTo>
                    <a:pt x="3" y="9"/>
                    <a:pt x="3" y="9"/>
                    <a:pt x="4" y="9"/>
                  </a:cubicBezTo>
                  <a:cubicBezTo>
                    <a:pt x="5" y="8"/>
                    <a:pt x="4" y="7"/>
                    <a:pt x="5" y="6"/>
                  </a:cubicBezTo>
                  <a:cubicBezTo>
                    <a:pt x="6" y="5"/>
                    <a:pt x="5" y="7"/>
                    <a:pt x="5" y="7"/>
                  </a:cubicBezTo>
                  <a:cubicBezTo>
                    <a:pt x="5" y="6"/>
                    <a:pt x="5" y="5"/>
                    <a:pt x="5" y="5"/>
                  </a:cubicBezTo>
                  <a:cubicBezTo>
                    <a:pt x="5" y="4"/>
                    <a:pt x="4" y="4"/>
                    <a:pt x="4" y="4"/>
                  </a:cubicBezTo>
                  <a:cubicBezTo>
                    <a:pt x="4" y="2"/>
                    <a:pt x="5" y="2"/>
                    <a:pt x="5" y="1"/>
                  </a:cubicBezTo>
                  <a:cubicBezTo>
                    <a:pt x="5" y="0"/>
                    <a:pt x="5"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solidFill>
                  <a:srgbClr val="000000"/>
                </a:solidFill>
                <a:latin typeface="微软雅黑" panose="020B0503020204020204" pitchFamily="34" charset="-122"/>
                <a:ea typeface="微软雅黑" panose="020B0503020204020204" pitchFamily="34" charset="-122"/>
              </a:endParaRPr>
            </a:p>
          </p:txBody>
        </p:sp>
        <p:sp>
          <p:nvSpPr>
            <p:cNvPr id="88" name="Freeform 266"/>
            <p:cNvSpPr>
              <a:spLocks/>
            </p:cNvSpPr>
            <p:nvPr/>
          </p:nvSpPr>
          <p:spPr bwMode="auto">
            <a:xfrm>
              <a:off x="6158351" y="320504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solidFill>
                  <a:srgbClr val="000000"/>
                </a:solidFill>
                <a:latin typeface="微软雅黑" panose="020B0503020204020204" pitchFamily="34" charset="-122"/>
                <a:ea typeface="微软雅黑" panose="020B0503020204020204" pitchFamily="34" charset="-122"/>
              </a:endParaRPr>
            </a:p>
          </p:txBody>
        </p:sp>
        <p:sp>
          <p:nvSpPr>
            <p:cNvPr id="89" name="Freeform 267"/>
            <p:cNvSpPr>
              <a:spLocks/>
            </p:cNvSpPr>
            <p:nvPr/>
          </p:nvSpPr>
          <p:spPr bwMode="auto">
            <a:xfrm>
              <a:off x="6325331" y="3259257"/>
              <a:ext cx="2169" cy="4337"/>
            </a:xfrm>
            <a:custGeom>
              <a:avLst/>
              <a:gdLst>
                <a:gd name="T0" fmla="*/ 0 w 1"/>
                <a:gd name="T1" fmla="*/ 0 h 2"/>
                <a:gd name="T2" fmla="*/ 1 w 1"/>
                <a:gd name="T3" fmla="*/ 2 h 2"/>
                <a:gd name="T4" fmla="*/ 1 w 1"/>
                <a:gd name="T5" fmla="*/ 2 h 2"/>
                <a:gd name="T6" fmla="*/ 1 w 1"/>
                <a:gd name="T7" fmla="*/ 1 h 2"/>
                <a:gd name="T8" fmla="*/ 0 w 1"/>
                <a:gd name="T9" fmla="*/ 0 h 2"/>
              </a:gdLst>
              <a:ahLst/>
              <a:cxnLst>
                <a:cxn ang="0">
                  <a:pos x="T0" y="T1"/>
                </a:cxn>
                <a:cxn ang="0">
                  <a:pos x="T2" y="T3"/>
                </a:cxn>
                <a:cxn ang="0">
                  <a:pos x="T4" y="T5"/>
                </a:cxn>
                <a:cxn ang="0">
                  <a:pos x="T6" y="T7"/>
                </a:cxn>
                <a:cxn ang="0">
                  <a:pos x="T8" y="T9"/>
                </a:cxn>
              </a:cxnLst>
              <a:rect l="0" t="0" r="r" b="b"/>
              <a:pathLst>
                <a:path w="1" h="2">
                  <a:moveTo>
                    <a:pt x="0" y="0"/>
                  </a:moveTo>
                  <a:cubicBezTo>
                    <a:pt x="0" y="1"/>
                    <a:pt x="1" y="1"/>
                    <a:pt x="1" y="2"/>
                  </a:cubicBezTo>
                  <a:cubicBezTo>
                    <a:pt x="1" y="2"/>
                    <a:pt x="1" y="2"/>
                    <a:pt x="1" y="2"/>
                  </a:cubicBezTo>
                  <a:cubicBezTo>
                    <a:pt x="1" y="1"/>
                    <a:pt x="1" y="1"/>
                    <a:pt x="1" y="1"/>
                  </a:cubicBezTo>
                  <a:cubicBezTo>
                    <a:pt x="1" y="1"/>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solidFill>
                  <a:srgbClr val="000000"/>
                </a:solidFill>
                <a:latin typeface="微软雅黑" panose="020B0503020204020204" pitchFamily="34" charset="-122"/>
                <a:ea typeface="微软雅黑" panose="020B0503020204020204" pitchFamily="34" charset="-122"/>
              </a:endParaRPr>
            </a:p>
          </p:txBody>
        </p:sp>
        <p:sp>
          <p:nvSpPr>
            <p:cNvPr id="90" name="Freeform 268"/>
            <p:cNvSpPr>
              <a:spLocks/>
            </p:cNvSpPr>
            <p:nvPr/>
          </p:nvSpPr>
          <p:spPr bwMode="auto">
            <a:xfrm>
              <a:off x="6242926" y="3176852"/>
              <a:ext cx="7590" cy="7590"/>
            </a:xfrm>
            <a:custGeom>
              <a:avLst/>
              <a:gdLst>
                <a:gd name="T0" fmla="*/ 0 w 3"/>
                <a:gd name="T1" fmla="*/ 1 h 3"/>
                <a:gd name="T2" fmla="*/ 1 w 3"/>
                <a:gd name="T3" fmla="*/ 2 h 3"/>
                <a:gd name="T4" fmla="*/ 2 w 3"/>
                <a:gd name="T5" fmla="*/ 2 h 3"/>
                <a:gd name="T6" fmla="*/ 3 w 3"/>
                <a:gd name="T7" fmla="*/ 1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1"/>
                    <a:pt x="0" y="3"/>
                    <a:pt x="1" y="2"/>
                  </a:cubicBezTo>
                  <a:cubicBezTo>
                    <a:pt x="2" y="2"/>
                    <a:pt x="1" y="2"/>
                    <a:pt x="2" y="2"/>
                  </a:cubicBezTo>
                  <a:cubicBezTo>
                    <a:pt x="2" y="1"/>
                    <a:pt x="3" y="2"/>
                    <a:pt x="3" y="1"/>
                  </a:cubicBezTo>
                  <a:cubicBezTo>
                    <a:pt x="2" y="0"/>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solidFill>
                  <a:srgbClr val="000000"/>
                </a:solidFill>
                <a:latin typeface="微软雅黑" panose="020B0503020204020204" pitchFamily="34" charset="-122"/>
                <a:ea typeface="微软雅黑" panose="020B0503020204020204" pitchFamily="34" charset="-122"/>
              </a:endParaRPr>
            </a:p>
          </p:txBody>
        </p:sp>
        <p:sp>
          <p:nvSpPr>
            <p:cNvPr id="91" name="Freeform 269"/>
            <p:cNvSpPr>
              <a:spLocks/>
            </p:cNvSpPr>
            <p:nvPr/>
          </p:nvSpPr>
          <p:spPr bwMode="auto">
            <a:xfrm>
              <a:off x="6238588" y="3171431"/>
              <a:ext cx="2169"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solidFill>
                  <a:srgbClr val="000000"/>
                </a:solidFill>
                <a:latin typeface="微软雅黑" panose="020B0503020204020204" pitchFamily="34" charset="-122"/>
                <a:ea typeface="微软雅黑" panose="020B0503020204020204" pitchFamily="34" charset="-122"/>
              </a:endParaRPr>
            </a:p>
          </p:txBody>
        </p:sp>
        <p:sp>
          <p:nvSpPr>
            <p:cNvPr id="92" name="Freeform 270"/>
            <p:cNvSpPr>
              <a:spLocks/>
            </p:cNvSpPr>
            <p:nvPr/>
          </p:nvSpPr>
          <p:spPr bwMode="auto">
            <a:xfrm>
              <a:off x="6248347" y="324841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solidFill>
                  <a:srgbClr val="000000"/>
                </a:solidFill>
                <a:latin typeface="微软雅黑" panose="020B0503020204020204" pitchFamily="34" charset="-122"/>
                <a:ea typeface="微软雅黑" panose="020B0503020204020204" pitchFamily="34" charset="-122"/>
              </a:endParaRPr>
            </a:p>
          </p:txBody>
        </p:sp>
        <p:sp>
          <p:nvSpPr>
            <p:cNvPr id="93" name="Freeform 271"/>
            <p:cNvSpPr>
              <a:spLocks/>
            </p:cNvSpPr>
            <p:nvPr/>
          </p:nvSpPr>
          <p:spPr bwMode="auto">
            <a:xfrm>
              <a:off x="6248347" y="318227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solidFill>
                  <a:srgbClr val="000000"/>
                </a:solidFill>
                <a:latin typeface="微软雅黑" panose="020B0503020204020204" pitchFamily="34" charset="-122"/>
                <a:ea typeface="微软雅黑" panose="020B0503020204020204" pitchFamily="34" charset="-122"/>
              </a:endParaRPr>
            </a:p>
          </p:txBody>
        </p:sp>
        <p:sp>
          <p:nvSpPr>
            <p:cNvPr id="94" name="Freeform 272"/>
            <p:cNvSpPr>
              <a:spLocks/>
            </p:cNvSpPr>
            <p:nvPr/>
          </p:nvSpPr>
          <p:spPr bwMode="auto">
            <a:xfrm>
              <a:off x="6278707" y="3169262"/>
              <a:ext cx="3253" cy="2169"/>
            </a:xfrm>
            <a:custGeom>
              <a:avLst/>
              <a:gdLst>
                <a:gd name="T0" fmla="*/ 1 w 1"/>
                <a:gd name="T1" fmla="*/ 1 h 1"/>
                <a:gd name="T2" fmla="*/ 1 w 1"/>
                <a:gd name="T3" fmla="*/ 1 h 1"/>
              </a:gdLst>
              <a:ahLst/>
              <a:cxnLst>
                <a:cxn ang="0">
                  <a:pos x="T0" y="T1"/>
                </a:cxn>
                <a:cxn ang="0">
                  <a:pos x="T2" y="T3"/>
                </a:cxn>
              </a:cxnLst>
              <a:rect l="0" t="0" r="r" b="b"/>
              <a:pathLst>
                <a:path w="1" h="1">
                  <a:moveTo>
                    <a:pt x="1" y="1"/>
                  </a:moveTo>
                  <a:cubicBezTo>
                    <a:pt x="1" y="0"/>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solidFill>
                  <a:srgbClr val="000000"/>
                </a:solidFill>
                <a:latin typeface="微软雅黑" panose="020B0503020204020204" pitchFamily="34" charset="-122"/>
                <a:ea typeface="微软雅黑" panose="020B0503020204020204" pitchFamily="34" charset="-122"/>
              </a:endParaRPr>
            </a:p>
          </p:txBody>
        </p:sp>
        <p:sp>
          <p:nvSpPr>
            <p:cNvPr id="95" name="Freeform 273"/>
            <p:cNvSpPr>
              <a:spLocks/>
            </p:cNvSpPr>
            <p:nvPr/>
          </p:nvSpPr>
          <p:spPr bwMode="auto">
            <a:xfrm>
              <a:off x="6235335" y="3192032"/>
              <a:ext cx="3253"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solidFill>
                  <a:srgbClr val="000000"/>
                </a:solidFill>
                <a:latin typeface="微软雅黑" panose="020B0503020204020204" pitchFamily="34" charset="-122"/>
                <a:ea typeface="微软雅黑" panose="020B0503020204020204" pitchFamily="34" charset="-122"/>
              </a:endParaRPr>
            </a:p>
          </p:txBody>
        </p:sp>
        <p:sp>
          <p:nvSpPr>
            <p:cNvPr id="96" name="Freeform 274"/>
            <p:cNvSpPr>
              <a:spLocks/>
            </p:cNvSpPr>
            <p:nvPr/>
          </p:nvSpPr>
          <p:spPr bwMode="auto">
            <a:xfrm>
              <a:off x="6312320" y="3161672"/>
              <a:ext cx="3253" cy="0"/>
            </a:xfrm>
            <a:custGeom>
              <a:avLst/>
              <a:gdLst>
                <a:gd name="T0" fmla="*/ 1 w 1"/>
                <a:gd name="T1" fmla="*/ 1 w 1"/>
                <a:gd name="T2" fmla="*/ 1 w 1"/>
              </a:gdLst>
              <a:ahLst/>
              <a:cxnLst>
                <a:cxn ang="0">
                  <a:pos x="T0" y="0"/>
                </a:cxn>
                <a:cxn ang="0">
                  <a:pos x="T1" y="0"/>
                </a:cxn>
                <a:cxn ang="0">
                  <a:pos x="T2" y="0"/>
                </a:cxn>
              </a:cxnLst>
              <a:rect l="0" t="0" r="r" b="b"/>
              <a:pathLst>
                <a:path w="1">
                  <a:moveTo>
                    <a:pt x="1" y="0"/>
                  </a:moveTo>
                  <a:cubicBezTo>
                    <a:pt x="1" y="0"/>
                    <a:pt x="1" y="0"/>
                    <a:pt x="1"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solidFill>
                  <a:srgbClr val="000000"/>
                </a:solidFill>
                <a:latin typeface="微软雅黑" panose="020B0503020204020204" pitchFamily="34" charset="-122"/>
                <a:ea typeface="微软雅黑" panose="020B0503020204020204" pitchFamily="34" charset="-122"/>
              </a:endParaRPr>
            </a:p>
          </p:txBody>
        </p:sp>
        <p:sp>
          <p:nvSpPr>
            <p:cNvPr id="97" name="Freeform 275"/>
            <p:cNvSpPr>
              <a:spLocks/>
            </p:cNvSpPr>
            <p:nvPr/>
          </p:nvSpPr>
          <p:spPr bwMode="auto">
            <a:xfrm>
              <a:off x="6191964" y="3141071"/>
              <a:ext cx="7590" cy="2169"/>
            </a:xfrm>
            <a:custGeom>
              <a:avLst/>
              <a:gdLst>
                <a:gd name="T0" fmla="*/ 2 w 3"/>
                <a:gd name="T1" fmla="*/ 1 h 1"/>
                <a:gd name="T2" fmla="*/ 3 w 3"/>
                <a:gd name="T3" fmla="*/ 0 h 1"/>
                <a:gd name="T4" fmla="*/ 0 w 3"/>
                <a:gd name="T5" fmla="*/ 1 h 1"/>
                <a:gd name="T6" fmla="*/ 2 w 3"/>
                <a:gd name="T7" fmla="*/ 1 h 1"/>
              </a:gdLst>
              <a:ahLst/>
              <a:cxnLst>
                <a:cxn ang="0">
                  <a:pos x="T0" y="T1"/>
                </a:cxn>
                <a:cxn ang="0">
                  <a:pos x="T2" y="T3"/>
                </a:cxn>
                <a:cxn ang="0">
                  <a:pos x="T4" y="T5"/>
                </a:cxn>
                <a:cxn ang="0">
                  <a:pos x="T6" y="T7"/>
                </a:cxn>
              </a:cxnLst>
              <a:rect l="0" t="0" r="r" b="b"/>
              <a:pathLst>
                <a:path w="3" h="1">
                  <a:moveTo>
                    <a:pt x="2" y="1"/>
                  </a:moveTo>
                  <a:cubicBezTo>
                    <a:pt x="2" y="1"/>
                    <a:pt x="3" y="1"/>
                    <a:pt x="3" y="0"/>
                  </a:cubicBezTo>
                  <a:cubicBezTo>
                    <a:pt x="2" y="0"/>
                    <a:pt x="0" y="0"/>
                    <a:pt x="0" y="1"/>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solidFill>
                  <a:srgbClr val="000000"/>
                </a:solidFill>
                <a:latin typeface="微软雅黑" panose="020B0503020204020204" pitchFamily="34" charset="-122"/>
                <a:ea typeface="微软雅黑" panose="020B0503020204020204" pitchFamily="34" charset="-122"/>
              </a:endParaRPr>
            </a:p>
          </p:txBody>
        </p:sp>
        <p:sp>
          <p:nvSpPr>
            <p:cNvPr id="98" name="Freeform 276"/>
            <p:cNvSpPr>
              <a:spLocks/>
            </p:cNvSpPr>
            <p:nvPr/>
          </p:nvSpPr>
          <p:spPr bwMode="auto">
            <a:xfrm>
              <a:off x="6194132" y="3163840"/>
              <a:ext cx="3253" cy="2169"/>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1" y="1"/>
                    <a:pt x="1"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solidFill>
                  <a:srgbClr val="000000"/>
                </a:solidFill>
                <a:latin typeface="微软雅黑" panose="020B0503020204020204" pitchFamily="34" charset="-122"/>
                <a:ea typeface="微软雅黑" panose="020B0503020204020204" pitchFamily="34" charset="-122"/>
              </a:endParaRPr>
            </a:p>
          </p:txBody>
        </p:sp>
        <p:sp>
          <p:nvSpPr>
            <p:cNvPr id="99" name="Freeform 277"/>
            <p:cNvSpPr>
              <a:spLocks/>
            </p:cNvSpPr>
            <p:nvPr/>
          </p:nvSpPr>
          <p:spPr bwMode="auto">
            <a:xfrm>
              <a:off x="6097631" y="3246246"/>
              <a:ext cx="2169" cy="2169"/>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0" y="0"/>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solidFill>
                  <a:srgbClr val="000000"/>
                </a:solidFill>
                <a:latin typeface="微软雅黑" panose="020B0503020204020204" pitchFamily="34" charset="-122"/>
                <a:ea typeface="微软雅黑" panose="020B0503020204020204" pitchFamily="34" charset="-122"/>
              </a:endParaRPr>
            </a:p>
          </p:txBody>
        </p:sp>
        <p:sp>
          <p:nvSpPr>
            <p:cNvPr id="100" name="Freeform 278"/>
            <p:cNvSpPr>
              <a:spLocks/>
            </p:cNvSpPr>
            <p:nvPr/>
          </p:nvSpPr>
          <p:spPr bwMode="auto">
            <a:xfrm>
              <a:off x="6097631" y="3242993"/>
              <a:ext cx="0" cy="3253"/>
            </a:xfrm>
            <a:custGeom>
              <a:avLst/>
              <a:gdLst>
                <a:gd name="T0" fmla="*/ 0 h 1"/>
                <a:gd name="T1" fmla="*/ 0 h 1"/>
                <a:gd name="T2" fmla="*/ 0 h 1"/>
              </a:gdLst>
              <a:ahLst/>
              <a:cxnLst>
                <a:cxn ang="0">
                  <a:pos x="0" y="T0"/>
                </a:cxn>
                <a:cxn ang="0">
                  <a:pos x="0" y="T1"/>
                </a:cxn>
                <a:cxn ang="0">
                  <a:pos x="0" y="T2"/>
                </a:cxn>
              </a:cxnLst>
              <a:rect l="0" t="0" r="r" b="b"/>
              <a:pathLst>
                <a:path h="1">
                  <a:moveTo>
                    <a:pt x="0" y="0"/>
                  </a:moveTo>
                  <a:cubicBezTo>
                    <a:pt x="0" y="0"/>
                    <a:pt x="0" y="0"/>
                    <a:pt x="0" y="0"/>
                  </a:cubicBezTo>
                  <a:cubicBezTo>
                    <a:pt x="0" y="0"/>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solidFill>
                  <a:srgbClr val="000000"/>
                </a:solidFill>
                <a:latin typeface="微软雅黑" panose="020B0503020204020204" pitchFamily="34" charset="-122"/>
                <a:ea typeface="微软雅黑" panose="020B0503020204020204" pitchFamily="34" charset="-122"/>
              </a:endParaRPr>
            </a:p>
          </p:txBody>
        </p:sp>
        <p:sp>
          <p:nvSpPr>
            <p:cNvPr id="101" name="Freeform 279"/>
            <p:cNvSpPr>
              <a:spLocks/>
            </p:cNvSpPr>
            <p:nvPr/>
          </p:nvSpPr>
          <p:spPr bwMode="auto">
            <a:xfrm>
              <a:off x="5958843" y="3210465"/>
              <a:ext cx="66142" cy="107344"/>
            </a:xfrm>
            <a:custGeom>
              <a:avLst/>
              <a:gdLst>
                <a:gd name="T0" fmla="*/ 0 w 61"/>
                <a:gd name="T1" fmla="*/ 49 h 99"/>
                <a:gd name="T2" fmla="*/ 61 w 61"/>
                <a:gd name="T3" fmla="*/ 99 h 99"/>
                <a:gd name="T4" fmla="*/ 61 w 61"/>
                <a:gd name="T5" fmla="*/ 0 h 99"/>
                <a:gd name="T6" fmla="*/ 0 w 61"/>
                <a:gd name="T7" fmla="*/ 49 h 99"/>
              </a:gdLst>
              <a:ahLst/>
              <a:cxnLst>
                <a:cxn ang="0">
                  <a:pos x="T0" y="T1"/>
                </a:cxn>
                <a:cxn ang="0">
                  <a:pos x="T2" y="T3"/>
                </a:cxn>
                <a:cxn ang="0">
                  <a:pos x="T4" y="T5"/>
                </a:cxn>
                <a:cxn ang="0">
                  <a:pos x="T6" y="T7"/>
                </a:cxn>
              </a:cxnLst>
              <a:rect l="0" t="0" r="r" b="b"/>
              <a:pathLst>
                <a:path w="61" h="99">
                  <a:moveTo>
                    <a:pt x="0" y="49"/>
                  </a:moveTo>
                  <a:lnTo>
                    <a:pt x="61" y="99"/>
                  </a:lnTo>
                  <a:lnTo>
                    <a:pt x="61" y="0"/>
                  </a:lnTo>
                  <a:lnTo>
                    <a:pt x="0" y="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solidFill>
                  <a:srgbClr val="000000"/>
                </a:solidFill>
                <a:latin typeface="微软雅黑" panose="020B0503020204020204" pitchFamily="34" charset="-122"/>
                <a:ea typeface="微软雅黑" panose="020B0503020204020204" pitchFamily="34" charset="-122"/>
              </a:endParaRPr>
            </a:p>
          </p:txBody>
        </p:sp>
        <p:sp>
          <p:nvSpPr>
            <p:cNvPr id="102" name="Freeform 280"/>
            <p:cNvSpPr>
              <a:spLocks/>
            </p:cNvSpPr>
            <p:nvPr/>
          </p:nvSpPr>
          <p:spPr bwMode="auto">
            <a:xfrm>
              <a:off x="6020647" y="3240825"/>
              <a:ext cx="40119" cy="43371"/>
            </a:xfrm>
            <a:custGeom>
              <a:avLst/>
              <a:gdLst>
                <a:gd name="T0" fmla="*/ 37 w 37"/>
                <a:gd name="T1" fmla="*/ 40 h 40"/>
                <a:gd name="T2" fmla="*/ 0 w 37"/>
                <a:gd name="T3" fmla="*/ 40 h 40"/>
                <a:gd name="T4" fmla="*/ 0 w 37"/>
                <a:gd name="T5" fmla="*/ 0 h 40"/>
                <a:gd name="T6" fmla="*/ 37 w 37"/>
                <a:gd name="T7" fmla="*/ 0 h 40"/>
                <a:gd name="T8" fmla="*/ 37 w 37"/>
                <a:gd name="T9" fmla="*/ 40 h 40"/>
                <a:gd name="T10" fmla="*/ 37 w 37"/>
                <a:gd name="T11" fmla="*/ 40 h 40"/>
              </a:gdLst>
              <a:ahLst/>
              <a:cxnLst>
                <a:cxn ang="0">
                  <a:pos x="T0" y="T1"/>
                </a:cxn>
                <a:cxn ang="0">
                  <a:pos x="T2" y="T3"/>
                </a:cxn>
                <a:cxn ang="0">
                  <a:pos x="T4" y="T5"/>
                </a:cxn>
                <a:cxn ang="0">
                  <a:pos x="T6" y="T7"/>
                </a:cxn>
                <a:cxn ang="0">
                  <a:pos x="T8" y="T9"/>
                </a:cxn>
                <a:cxn ang="0">
                  <a:pos x="T10" y="T11"/>
                </a:cxn>
              </a:cxnLst>
              <a:rect l="0" t="0" r="r" b="b"/>
              <a:pathLst>
                <a:path w="37" h="40">
                  <a:moveTo>
                    <a:pt x="37" y="40"/>
                  </a:moveTo>
                  <a:lnTo>
                    <a:pt x="0" y="40"/>
                  </a:lnTo>
                  <a:lnTo>
                    <a:pt x="0" y="0"/>
                  </a:lnTo>
                  <a:lnTo>
                    <a:pt x="37" y="0"/>
                  </a:lnTo>
                  <a:lnTo>
                    <a:pt x="37" y="40"/>
                  </a:lnTo>
                  <a:lnTo>
                    <a:pt x="3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solidFill>
                  <a:srgbClr val="000000"/>
                </a:solidFill>
                <a:latin typeface="微软雅黑" panose="020B0503020204020204" pitchFamily="34" charset="-122"/>
                <a:ea typeface="微软雅黑" panose="020B0503020204020204" pitchFamily="34" charset="-122"/>
              </a:endParaRPr>
            </a:p>
          </p:txBody>
        </p:sp>
        <p:sp>
          <p:nvSpPr>
            <p:cNvPr id="103" name="Freeform 281"/>
            <p:cNvSpPr>
              <a:spLocks/>
            </p:cNvSpPr>
            <p:nvPr/>
          </p:nvSpPr>
          <p:spPr bwMode="auto">
            <a:xfrm>
              <a:off x="6428338" y="3210465"/>
              <a:ext cx="66142" cy="107344"/>
            </a:xfrm>
            <a:custGeom>
              <a:avLst/>
              <a:gdLst>
                <a:gd name="T0" fmla="*/ 61 w 61"/>
                <a:gd name="T1" fmla="*/ 49 h 99"/>
                <a:gd name="T2" fmla="*/ 0 w 61"/>
                <a:gd name="T3" fmla="*/ 99 h 99"/>
                <a:gd name="T4" fmla="*/ 0 w 61"/>
                <a:gd name="T5" fmla="*/ 0 h 99"/>
                <a:gd name="T6" fmla="*/ 61 w 61"/>
                <a:gd name="T7" fmla="*/ 49 h 99"/>
              </a:gdLst>
              <a:ahLst/>
              <a:cxnLst>
                <a:cxn ang="0">
                  <a:pos x="T0" y="T1"/>
                </a:cxn>
                <a:cxn ang="0">
                  <a:pos x="T2" y="T3"/>
                </a:cxn>
                <a:cxn ang="0">
                  <a:pos x="T4" y="T5"/>
                </a:cxn>
                <a:cxn ang="0">
                  <a:pos x="T6" y="T7"/>
                </a:cxn>
              </a:cxnLst>
              <a:rect l="0" t="0" r="r" b="b"/>
              <a:pathLst>
                <a:path w="61" h="99">
                  <a:moveTo>
                    <a:pt x="61" y="49"/>
                  </a:moveTo>
                  <a:lnTo>
                    <a:pt x="0" y="99"/>
                  </a:lnTo>
                  <a:lnTo>
                    <a:pt x="0" y="0"/>
                  </a:lnTo>
                  <a:lnTo>
                    <a:pt x="61" y="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solidFill>
                  <a:srgbClr val="000000"/>
                </a:solidFill>
                <a:latin typeface="微软雅黑" panose="020B0503020204020204" pitchFamily="34" charset="-122"/>
                <a:ea typeface="微软雅黑" panose="020B0503020204020204" pitchFamily="34" charset="-122"/>
              </a:endParaRPr>
            </a:p>
          </p:txBody>
        </p:sp>
        <p:sp>
          <p:nvSpPr>
            <p:cNvPr id="104" name="Freeform 282"/>
            <p:cNvSpPr>
              <a:spLocks/>
            </p:cNvSpPr>
            <p:nvPr/>
          </p:nvSpPr>
          <p:spPr bwMode="auto">
            <a:xfrm>
              <a:off x="6394725" y="3240825"/>
              <a:ext cx="41203" cy="43371"/>
            </a:xfrm>
            <a:custGeom>
              <a:avLst/>
              <a:gdLst>
                <a:gd name="T0" fmla="*/ 38 w 38"/>
                <a:gd name="T1" fmla="*/ 40 h 40"/>
                <a:gd name="T2" fmla="*/ 0 w 38"/>
                <a:gd name="T3" fmla="*/ 40 h 40"/>
                <a:gd name="T4" fmla="*/ 0 w 38"/>
                <a:gd name="T5" fmla="*/ 0 h 40"/>
                <a:gd name="T6" fmla="*/ 38 w 38"/>
                <a:gd name="T7" fmla="*/ 0 h 40"/>
                <a:gd name="T8" fmla="*/ 38 w 38"/>
                <a:gd name="T9" fmla="*/ 40 h 40"/>
                <a:gd name="T10" fmla="*/ 38 w 38"/>
                <a:gd name="T11" fmla="*/ 40 h 40"/>
              </a:gdLst>
              <a:ahLst/>
              <a:cxnLst>
                <a:cxn ang="0">
                  <a:pos x="T0" y="T1"/>
                </a:cxn>
                <a:cxn ang="0">
                  <a:pos x="T2" y="T3"/>
                </a:cxn>
                <a:cxn ang="0">
                  <a:pos x="T4" y="T5"/>
                </a:cxn>
                <a:cxn ang="0">
                  <a:pos x="T6" y="T7"/>
                </a:cxn>
                <a:cxn ang="0">
                  <a:pos x="T8" y="T9"/>
                </a:cxn>
                <a:cxn ang="0">
                  <a:pos x="T10" y="T11"/>
                </a:cxn>
              </a:cxnLst>
              <a:rect l="0" t="0" r="r" b="b"/>
              <a:pathLst>
                <a:path w="38" h="40">
                  <a:moveTo>
                    <a:pt x="38" y="40"/>
                  </a:moveTo>
                  <a:lnTo>
                    <a:pt x="0" y="40"/>
                  </a:lnTo>
                  <a:lnTo>
                    <a:pt x="0" y="0"/>
                  </a:lnTo>
                  <a:lnTo>
                    <a:pt x="38" y="0"/>
                  </a:lnTo>
                  <a:lnTo>
                    <a:pt x="38" y="40"/>
                  </a:lnTo>
                  <a:lnTo>
                    <a:pt x="38"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solidFill>
                  <a:srgbClr val="000000"/>
                </a:solidFill>
                <a:latin typeface="微软雅黑" panose="020B0503020204020204" pitchFamily="34" charset="-122"/>
                <a:ea typeface="微软雅黑" panose="020B0503020204020204" pitchFamily="34" charset="-122"/>
              </a:endParaRPr>
            </a:p>
          </p:txBody>
        </p:sp>
        <p:sp>
          <p:nvSpPr>
            <p:cNvPr id="105" name="Freeform 283"/>
            <p:cNvSpPr>
              <a:spLocks/>
            </p:cNvSpPr>
            <p:nvPr/>
          </p:nvSpPr>
          <p:spPr bwMode="auto">
            <a:xfrm>
              <a:off x="6173531" y="2994692"/>
              <a:ext cx="108428" cy="67226"/>
            </a:xfrm>
            <a:custGeom>
              <a:avLst/>
              <a:gdLst>
                <a:gd name="T0" fmla="*/ 50 w 100"/>
                <a:gd name="T1" fmla="*/ 0 h 62"/>
                <a:gd name="T2" fmla="*/ 0 w 100"/>
                <a:gd name="T3" fmla="*/ 62 h 62"/>
                <a:gd name="T4" fmla="*/ 100 w 100"/>
                <a:gd name="T5" fmla="*/ 62 h 62"/>
                <a:gd name="T6" fmla="*/ 50 w 100"/>
                <a:gd name="T7" fmla="*/ 0 h 62"/>
              </a:gdLst>
              <a:ahLst/>
              <a:cxnLst>
                <a:cxn ang="0">
                  <a:pos x="T0" y="T1"/>
                </a:cxn>
                <a:cxn ang="0">
                  <a:pos x="T2" y="T3"/>
                </a:cxn>
                <a:cxn ang="0">
                  <a:pos x="T4" y="T5"/>
                </a:cxn>
                <a:cxn ang="0">
                  <a:pos x="T6" y="T7"/>
                </a:cxn>
              </a:cxnLst>
              <a:rect l="0" t="0" r="r" b="b"/>
              <a:pathLst>
                <a:path w="100" h="62">
                  <a:moveTo>
                    <a:pt x="50" y="0"/>
                  </a:moveTo>
                  <a:lnTo>
                    <a:pt x="0" y="62"/>
                  </a:lnTo>
                  <a:lnTo>
                    <a:pt x="100" y="62"/>
                  </a:lnTo>
                  <a:lnTo>
                    <a:pt x="5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solidFill>
                  <a:srgbClr val="000000"/>
                </a:solidFill>
                <a:latin typeface="微软雅黑" panose="020B0503020204020204" pitchFamily="34" charset="-122"/>
                <a:ea typeface="微软雅黑" panose="020B0503020204020204" pitchFamily="34" charset="-122"/>
              </a:endParaRPr>
            </a:p>
          </p:txBody>
        </p:sp>
        <p:sp>
          <p:nvSpPr>
            <p:cNvPr id="106" name="Freeform 284"/>
            <p:cNvSpPr>
              <a:spLocks/>
            </p:cNvSpPr>
            <p:nvPr/>
          </p:nvSpPr>
          <p:spPr bwMode="auto">
            <a:xfrm>
              <a:off x="6204975" y="3056497"/>
              <a:ext cx="43371" cy="41203"/>
            </a:xfrm>
            <a:custGeom>
              <a:avLst/>
              <a:gdLst>
                <a:gd name="T0" fmla="*/ 40 w 40"/>
                <a:gd name="T1" fmla="*/ 38 h 38"/>
                <a:gd name="T2" fmla="*/ 0 w 40"/>
                <a:gd name="T3" fmla="*/ 38 h 38"/>
                <a:gd name="T4" fmla="*/ 0 w 40"/>
                <a:gd name="T5" fmla="*/ 0 h 38"/>
                <a:gd name="T6" fmla="*/ 40 w 40"/>
                <a:gd name="T7" fmla="*/ 0 h 38"/>
                <a:gd name="T8" fmla="*/ 40 w 40"/>
                <a:gd name="T9" fmla="*/ 38 h 38"/>
                <a:gd name="T10" fmla="*/ 40 w 40"/>
                <a:gd name="T11" fmla="*/ 38 h 38"/>
              </a:gdLst>
              <a:ahLst/>
              <a:cxnLst>
                <a:cxn ang="0">
                  <a:pos x="T0" y="T1"/>
                </a:cxn>
                <a:cxn ang="0">
                  <a:pos x="T2" y="T3"/>
                </a:cxn>
                <a:cxn ang="0">
                  <a:pos x="T4" y="T5"/>
                </a:cxn>
                <a:cxn ang="0">
                  <a:pos x="T6" y="T7"/>
                </a:cxn>
                <a:cxn ang="0">
                  <a:pos x="T8" y="T9"/>
                </a:cxn>
                <a:cxn ang="0">
                  <a:pos x="T10" y="T11"/>
                </a:cxn>
              </a:cxnLst>
              <a:rect l="0" t="0" r="r" b="b"/>
              <a:pathLst>
                <a:path w="40" h="38">
                  <a:moveTo>
                    <a:pt x="40" y="38"/>
                  </a:moveTo>
                  <a:lnTo>
                    <a:pt x="0" y="38"/>
                  </a:lnTo>
                  <a:lnTo>
                    <a:pt x="0" y="0"/>
                  </a:lnTo>
                  <a:lnTo>
                    <a:pt x="40" y="0"/>
                  </a:lnTo>
                  <a:lnTo>
                    <a:pt x="40" y="38"/>
                  </a:lnTo>
                  <a:lnTo>
                    <a:pt x="4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solidFill>
                  <a:srgbClr val="000000"/>
                </a:solidFill>
                <a:latin typeface="微软雅黑" panose="020B0503020204020204" pitchFamily="34" charset="-122"/>
                <a:ea typeface="微软雅黑" panose="020B0503020204020204" pitchFamily="34" charset="-122"/>
              </a:endParaRPr>
            </a:p>
          </p:txBody>
        </p:sp>
        <p:sp>
          <p:nvSpPr>
            <p:cNvPr id="107" name="Freeform 285"/>
            <p:cNvSpPr>
              <a:spLocks/>
            </p:cNvSpPr>
            <p:nvPr/>
          </p:nvSpPr>
          <p:spPr bwMode="auto">
            <a:xfrm>
              <a:off x="6173531" y="3464187"/>
              <a:ext cx="108428" cy="66142"/>
            </a:xfrm>
            <a:custGeom>
              <a:avLst/>
              <a:gdLst>
                <a:gd name="T0" fmla="*/ 50 w 100"/>
                <a:gd name="T1" fmla="*/ 61 h 61"/>
                <a:gd name="T2" fmla="*/ 0 w 100"/>
                <a:gd name="T3" fmla="*/ 0 h 61"/>
                <a:gd name="T4" fmla="*/ 100 w 100"/>
                <a:gd name="T5" fmla="*/ 0 h 61"/>
                <a:gd name="T6" fmla="*/ 50 w 100"/>
                <a:gd name="T7" fmla="*/ 61 h 61"/>
              </a:gdLst>
              <a:ahLst/>
              <a:cxnLst>
                <a:cxn ang="0">
                  <a:pos x="T0" y="T1"/>
                </a:cxn>
                <a:cxn ang="0">
                  <a:pos x="T2" y="T3"/>
                </a:cxn>
                <a:cxn ang="0">
                  <a:pos x="T4" y="T5"/>
                </a:cxn>
                <a:cxn ang="0">
                  <a:pos x="T6" y="T7"/>
                </a:cxn>
              </a:cxnLst>
              <a:rect l="0" t="0" r="r" b="b"/>
              <a:pathLst>
                <a:path w="100" h="61">
                  <a:moveTo>
                    <a:pt x="50" y="61"/>
                  </a:moveTo>
                  <a:lnTo>
                    <a:pt x="0" y="0"/>
                  </a:lnTo>
                  <a:lnTo>
                    <a:pt x="100" y="0"/>
                  </a:lnTo>
                  <a:lnTo>
                    <a:pt x="50" y="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solidFill>
                  <a:srgbClr val="000000"/>
                </a:solidFill>
                <a:latin typeface="微软雅黑" panose="020B0503020204020204" pitchFamily="34" charset="-122"/>
                <a:ea typeface="微软雅黑" panose="020B0503020204020204" pitchFamily="34" charset="-122"/>
              </a:endParaRPr>
            </a:p>
          </p:txBody>
        </p:sp>
        <p:sp>
          <p:nvSpPr>
            <p:cNvPr id="108" name="Freeform 286"/>
            <p:cNvSpPr>
              <a:spLocks/>
            </p:cNvSpPr>
            <p:nvPr/>
          </p:nvSpPr>
          <p:spPr bwMode="auto">
            <a:xfrm>
              <a:off x="6204975" y="3430575"/>
              <a:ext cx="43371" cy="41203"/>
            </a:xfrm>
            <a:custGeom>
              <a:avLst/>
              <a:gdLst>
                <a:gd name="T0" fmla="*/ 40 w 40"/>
                <a:gd name="T1" fmla="*/ 38 h 38"/>
                <a:gd name="T2" fmla="*/ 0 w 40"/>
                <a:gd name="T3" fmla="*/ 38 h 38"/>
                <a:gd name="T4" fmla="*/ 0 w 40"/>
                <a:gd name="T5" fmla="*/ 0 h 38"/>
                <a:gd name="T6" fmla="*/ 40 w 40"/>
                <a:gd name="T7" fmla="*/ 0 h 38"/>
                <a:gd name="T8" fmla="*/ 40 w 40"/>
                <a:gd name="T9" fmla="*/ 38 h 38"/>
                <a:gd name="T10" fmla="*/ 40 w 40"/>
                <a:gd name="T11" fmla="*/ 38 h 38"/>
              </a:gdLst>
              <a:ahLst/>
              <a:cxnLst>
                <a:cxn ang="0">
                  <a:pos x="T0" y="T1"/>
                </a:cxn>
                <a:cxn ang="0">
                  <a:pos x="T2" y="T3"/>
                </a:cxn>
                <a:cxn ang="0">
                  <a:pos x="T4" y="T5"/>
                </a:cxn>
                <a:cxn ang="0">
                  <a:pos x="T6" y="T7"/>
                </a:cxn>
                <a:cxn ang="0">
                  <a:pos x="T8" y="T9"/>
                </a:cxn>
                <a:cxn ang="0">
                  <a:pos x="T10" y="T11"/>
                </a:cxn>
              </a:cxnLst>
              <a:rect l="0" t="0" r="r" b="b"/>
              <a:pathLst>
                <a:path w="40" h="38">
                  <a:moveTo>
                    <a:pt x="40" y="38"/>
                  </a:moveTo>
                  <a:lnTo>
                    <a:pt x="0" y="38"/>
                  </a:lnTo>
                  <a:lnTo>
                    <a:pt x="0" y="0"/>
                  </a:lnTo>
                  <a:lnTo>
                    <a:pt x="40" y="0"/>
                  </a:lnTo>
                  <a:lnTo>
                    <a:pt x="40" y="38"/>
                  </a:lnTo>
                  <a:lnTo>
                    <a:pt x="4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solidFill>
                  <a:srgbClr val="000000"/>
                </a:solidFill>
                <a:latin typeface="微软雅黑" panose="020B0503020204020204" pitchFamily="34" charset="-122"/>
                <a:ea typeface="微软雅黑" panose="020B0503020204020204" pitchFamily="34" charset="-122"/>
              </a:endParaRPr>
            </a:p>
          </p:txBody>
        </p:sp>
        <p:sp>
          <p:nvSpPr>
            <p:cNvPr id="109" name="Freeform 287"/>
            <p:cNvSpPr>
              <a:spLocks/>
            </p:cNvSpPr>
            <p:nvPr/>
          </p:nvSpPr>
          <p:spPr bwMode="auto">
            <a:xfrm>
              <a:off x="6037996" y="3073845"/>
              <a:ext cx="84574" cy="84574"/>
            </a:xfrm>
            <a:custGeom>
              <a:avLst/>
              <a:gdLst>
                <a:gd name="T0" fmla="*/ 0 w 78"/>
                <a:gd name="T1" fmla="*/ 0 h 78"/>
                <a:gd name="T2" fmla="*/ 7 w 78"/>
                <a:gd name="T3" fmla="*/ 78 h 78"/>
                <a:gd name="T4" fmla="*/ 78 w 78"/>
                <a:gd name="T5" fmla="*/ 7 h 78"/>
                <a:gd name="T6" fmla="*/ 0 w 78"/>
                <a:gd name="T7" fmla="*/ 0 h 78"/>
              </a:gdLst>
              <a:ahLst/>
              <a:cxnLst>
                <a:cxn ang="0">
                  <a:pos x="T0" y="T1"/>
                </a:cxn>
                <a:cxn ang="0">
                  <a:pos x="T2" y="T3"/>
                </a:cxn>
                <a:cxn ang="0">
                  <a:pos x="T4" y="T5"/>
                </a:cxn>
                <a:cxn ang="0">
                  <a:pos x="T6" y="T7"/>
                </a:cxn>
              </a:cxnLst>
              <a:rect l="0" t="0" r="r" b="b"/>
              <a:pathLst>
                <a:path w="78" h="78">
                  <a:moveTo>
                    <a:pt x="0" y="0"/>
                  </a:moveTo>
                  <a:lnTo>
                    <a:pt x="7" y="78"/>
                  </a:lnTo>
                  <a:lnTo>
                    <a:pt x="78" y="7"/>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solidFill>
                  <a:srgbClr val="000000"/>
                </a:solidFill>
                <a:latin typeface="微软雅黑" panose="020B0503020204020204" pitchFamily="34" charset="-122"/>
                <a:ea typeface="微软雅黑" panose="020B0503020204020204" pitchFamily="34" charset="-122"/>
              </a:endParaRPr>
            </a:p>
          </p:txBody>
        </p:sp>
        <p:sp>
          <p:nvSpPr>
            <p:cNvPr id="110" name="Freeform 288"/>
            <p:cNvSpPr>
              <a:spLocks/>
            </p:cNvSpPr>
            <p:nvPr/>
          </p:nvSpPr>
          <p:spPr bwMode="auto">
            <a:xfrm>
              <a:off x="6064018" y="3099868"/>
              <a:ext cx="61805" cy="61805"/>
            </a:xfrm>
            <a:custGeom>
              <a:avLst/>
              <a:gdLst>
                <a:gd name="T0" fmla="*/ 28 w 57"/>
                <a:gd name="T1" fmla="*/ 57 h 57"/>
                <a:gd name="T2" fmla="*/ 0 w 57"/>
                <a:gd name="T3" fmla="*/ 31 h 57"/>
                <a:gd name="T4" fmla="*/ 31 w 57"/>
                <a:gd name="T5" fmla="*/ 0 h 57"/>
                <a:gd name="T6" fmla="*/ 57 w 57"/>
                <a:gd name="T7" fmla="*/ 28 h 57"/>
                <a:gd name="T8" fmla="*/ 28 w 57"/>
                <a:gd name="T9" fmla="*/ 57 h 57"/>
                <a:gd name="T10" fmla="*/ 28 w 57"/>
                <a:gd name="T11" fmla="*/ 57 h 57"/>
              </a:gdLst>
              <a:ahLst/>
              <a:cxnLst>
                <a:cxn ang="0">
                  <a:pos x="T0" y="T1"/>
                </a:cxn>
                <a:cxn ang="0">
                  <a:pos x="T2" y="T3"/>
                </a:cxn>
                <a:cxn ang="0">
                  <a:pos x="T4" y="T5"/>
                </a:cxn>
                <a:cxn ang="0">
                  <a:pos x="T6" y="T7"/>
                </a:cxn>
                <a:cxn ang="0">
                  <a:pos x="T8" y="T9"/>
                </a:cxn>
                <a:cxn ang="0">
                  <a:pos x="T10" y="T11"/>
                </a:cxn>
              </a:cxnLst>
              <a:rect l="0" t="0" r="r" b="b"/>
              <a:pathLst>
                <a:path w="57" h="57">
                  <a:moveTo>
                    <a:pt x="28" y="57"/>
                  </a:moveTo>
                  <a:lnTo>
                    <a:pt x="0" y="31"/>
                  </a:lnTo>
                  <a:lnTo>
                    <a:pt x="31" y="0"/>
                  </a:lnTo>
                  <a:lnTo>
                    <a:pt x="57" y="28"/>
                  </a:lnTo>
                  <a:lnTo>
                    <a:pt x="28" y="57"/>
                  </a:lnTo>
                  <a:lnTo>
                    <a:pt x="2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solidFill>
                  <a:srgbClr val="000000"/>
                </a:solidFill>
                <a:latin typeface="微软雅黑" panose="020B0503020204020204" pitchFamily="34" charset="-122"/>
                <a:ea typeface="微软雅黑" panose="020B0503020204020204" pitchFamily="34" charset="-122"/>
              </a:endParaRPr>
            </a:p>
          </p:txBody>
        </p:sp>
        <p:sp>
          <p:nvSpPr>
            <p:cNvPr id="111" name="Freeform 289"/>
            <p:cNvSpPr>
              <a:spLocks/>
            </p:cNvSpPr>
            <p:nvPr/>
          </p:nvSpPr>
          <p:spPr bwMode="auto">
            <a:xfrm>
              <a:off x="6330752" y="3366602"/>
              <a:ext cx="86743" cy="86743"/>
            </a:xfrm>
            <a:custGeom>
              <a:avLst/>
              <a:gdLst>
                <a:gd name="T0" fmla="*/ 80 w 80"/>
                <a:gd name="T1" fmla="*/ 80 h 80"/>
                <a:gd name="T2" fmla="*/ 0 w 80"/>
                <a:gd name="T3" fmla="*/ 71 h 80"/>
                <a:gd name="T4" fmla="*/ 71 w 80"/>
                <a:gd name="T5" fmla="*/ 0 h 80"/>
                <a:gd name="T6" fmla="*/ 80 w 80"/>
                <a:gd name="T7" fmla="*/ 80 h 80"/>
              </a:gdLst>
              <a:ahLst/>
              <a:cxnLst>
                <a:cxn ang="0">
                  <a:pos x="T0" y="T1"/>
                </a:cxn>
                <a:cxn ang="0">
                  <a:pos x="T2" y="T3"/>
                </a:cxn>
                <a:cxn ang="0">
                  <a:pos x="T4" y="T5"/>
                </a:cxn>
                <a:cxn ang="0">
                  <a:pos x="T6" y="T7"/>
                </a:cxn>
              </a:cxnLst>
              <a:rect l="0" t="0" r="r" b="b"/>
              <a:pathLst>
                <a:path w="80" h="80">
                  <a:moveTo>
                    <a:pt x="80" y="80"/>
                  </a:moveTo>
                  <a:lnTo>
                    <a:pt x="0" y="71"/>
                  </a:lnTo>
                  <a:lnTo>
                    <a:pt x="71" y="0"/>
                  </a:lnTo>
                  <a:lnTo>
                    <a:pt x="80"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solidFill>
                  <a:srgbClr val="000000"/>
                </a:solidFill>
                <a:latin typeface="微软雅黑" panose="020B0503020204020204" pitchFamily="34" charset="-122"/>
                <a:ea typeface="微软雅黑" panose="020B0503020204020204" pitchFamily="34" charset="-122"/>
              </a:endParaRPr>
            </a:p>
          </p:txBody>
        </p:sp>
        <p:sp>
          <p:nvSpPr>
            <p:cNvPr id="112" name="Freeform 290"/>
            <p:cNvSpPr>
              <a:spLocks/>
            </p:cNvSpPr>
            <p:nvPr/>
          </p:nvSpPr>
          <p:spPr bwMode="auto">
            <a:xfrm>
              <a:off x="6327500" y="3364433"/>
              <a:ext cx="61805" cy="60720"/>
            </a:xfrm>
            <a:custGeom>
              <a:avLst/>
              <a:gdLst>
                <a:gd name="T0" fmla="*/ 29 w 57"/>
                <a:gd name="T1" fmla="*/ 56 h 56"/>
                <a:gd name="T2" fmla="*/ 0 w 57"/>
                <a:gd name="T3" fmla="*/ 30 h 56"/>
                <a:gd name="T4" fmla="*/ 31 w 57"/>
                <a:gd name="T5" fmla="*/ 0 h 56"/>
                <a:gd name="T6" fmla="*/ 57 w 57"/>
                <a:gd name="T7" fmla="*/ 28 h 56"/>
                <a:gd name="T8" fmla="*/ 29 w 57"/>
                <a:gd name="T9" fmla="*/ 56 h 56"/>
                <a:gd name="T10" fmla="*/ 29 w 57"/>
                <a:gd name="T11" fmla="*/ 56 h 56"/>
              </a:gdLst>
              <a:ahLst/>
              <a:cxnLst>
                <a:cxn ang="0">
                  <a:pos x="T0" y="T1"/>
                </a:cxn>
                <a:cxn ang="0">
                  <a:pos x="T2" y="T3"/>
                </a:cxn>
                <a:cxn ang="0">
                  <a:pos x="T4" y="T5"/>
                </a:cxn>
                <a:cxn ang="0">
                  <a:pos x="T6" y="T7"/>
                </a:cxn>
                <a:cxn ang="0">
                  <a:pos x="T8" y="T9"/>
                </a:cxn>
                <a:cxn ang="0">
                  <a:pos x="T10" y="T11"/>
                </a:cxn>
              </a:cxnLst>
              <a:rect l="0" t="0" r="r" b="b"/>
              <a:pathLst>
                <a:path w="57" h="56">
                  <a:moveTo>
                    <a:pt x="29" y="56"/>
                  </a:moveTo>
                  <a:lnTo>
                    <a:pt x="0" y="30"/>
                  </a:lnTo>
                  <a:lnTo>
                    <a:pt x="31" y="0"/>
                  </a:lnTo>
                  <a:lnTo>
                    <a:pt x="57" y="28"/>
                  </a:lnTo>
                  <a:lnTo>
                    <a:pt x="29" y="56"/>
                  </a:lnTo>
                  <a:lnTo>
                    <a:pt x="29"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solidFill>
                  <a:srgbClr val="000000"/>
                </a:solidFill>
                <a:latin typeface="微软雅黑" panose="020B0503020204020204" pitchFamily="34" charset="-122"/>
                <a:ea typeface="微软雅黑" panose="020B0503020204020204" pitchFamily="34" charset="-122"/>
              </a:endParaRPr>
            </a:p>
          </p:txBody>
        </p:sp>
        <p:sp>
          <p:nvSpPr>
            <p:cNvPr id="113" name="Freeform 291"/>
            <p:cNvSpPr>
              <a:spLocks/>
            </p:cNvSpPr>
            <p:nvPr/>
          </p:nvSpPr>
          <p:spPr bwMode="auto">
            <a:xfrm>
              <a:off x="6330752" y="3073845"/>
              <a:ext cx="86743" cy="84574"/>
            </a:xfrm>
            <a:custGeom>
              <a:avLst/>
              <a:gdLst>
                <a:gd name="T0" fmla="*/ 80 w 80"/>
                <a:gd name="T1" fmla="*/ 0 h 78"/>
                <a:gd name="T2" fmla="*/ 0 w 80"/>
                <a:gd name="T3" fmla="*/ 7 h 78"/>
                <a:gd name="T4" fmla="*/ 71 w 80"/>
                <a:gd name="T5" fmla="*/ 78 h 78"/>
                <a:gd name="T6" fmla="*/ 80 w 80"/>
                <a:gd name="T7" fmla="*/ 0 h 78"/>
              </a:gdLst>
              <a:ahLst/>
              <a:cxnLst>
                <a:cxn ang="0">
                  <a:pos x="T0" y="T1"/>
                </a:cxn>
                <a:cxn ang="0">
                  <a:pos x="T2" y="T3"/>
                </a:cxn>
                <a:cxn ang="0">
                  <a:pos x="T4" y="T5"/>
                </a:cxn>
                <a:cxn ang="0">
                  <a:pos x="T6" y="T7"/>
                </a:cxn>
              </a:cxnLst>
              <a:rect l="0" t="0" r="r" b="b"/>
              <a:pathLst>
                <a:path w="80" h="78">
                  <a:moveTo>
                    <a:pt x="80" y="0"/>
                  </a:moveTo>
                  <a:lnTo>
                    <a:pt x="0" y="7"/>
                  </a:lnTo>
                  <a:lnTo>
                    <a:pt x="71" y="78"/>
                  </a:lnTo>
                  <a:lnTo>
                    <a:pt x="8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solidFill>
                  <a:srgbClr val="000000"/>
                </a:solidFill>
                <a:latin typeface="微软雅黑" panose="020B0503020204020204" pitchFamily="34" charset="-122"/>
                <a:ea typeface="微软雅黑" panose="020B0503020204020204" pitchFamily="34" charset="-122"/>
              </a:endParaRPr>
            </a:p>
          </p:txBody>
        </p:sp>
        <p:sp>
          <p:nvSpPr>
            <p:cNvPr id="114" name="Freeform 292"/>
            <p:cNvSpPr>
              <a:spLocks/>
            </p:cNvSpPr>
            <p:nvPr/>
          </p:nvSpPr>
          <p:spPr bwMode="auto">
            <a:xfrm>
              <a:off x="6327500" y="3099868"/>
              <a:ext cx="61805" cy="61805"/>
            </a:xfrm>
            <a:custGeom>
              <a:avLst/>
              <a:gdLst>
                <a:gd name="T0" fmla="*/ 31 w 57"/>
                <a:gd name="T1" fmla="*/ 57 h 57"/>
                <a:gd name="T2" fmla="*/ 0 w 57"/>
                <a:gd name="T3" fmla="*/ 28 h 57"/>
                <a:gd name="T4" fmla="*/ 29 w 57"/>
                <a:gd name="T5" fmla="*/ 0 h 57"/>
                <a:gd name="T6" fmla="*/ 57 w 57"/>
                <a:gd name="T7" fmla="*/ 31 h 57"/>
                <a:gd name="T8" fmla="*/ 31 w 57"/>
                <a:gd name="T9" fmla="*/ 57 h 57"/>
                <a:gd name="T10" fmla="*/ 31 w 57"/>
                <a:gd name="T11" fmla="*/ 57 h 57"/>
              </a:gdLst>
              <a:ahLst/>
              <a:cxnLst>
                <a:cxn ang="0">
                  <a:pos x="T0" y="T1"/>
                </a:cxn>
                <a:cxn ang="0">
                  <a:pos x="T2" y="T3"/>
                </a:cxn>
                <a:cxn ang="0">
                  <a:pos x="T4" y="T5"/>
                </a:cxn>
                <a:cxn ang="0">
                  <a:pos x="T6" y="T7"/>
                </a:cxn>
                <a:cxn ang="0">
                  <a:pos x="T8" y="T9"/>
                </a:cxn>
                <a:cxn ang="0">
                  <a:pos x="T10" y="T11"/>
                </a:cxn>
              </a:cxnLst>
              <a:rect l="0" t="0" r="r" b="b"/>
              <a:pathLst>
                <a:path w="57" h="57">
                  <a:moveTo>
                    <a:pt x="31" y="57"/>
                  </a:moveTo>
                  <a:lnTo>
                    <a:pt x="0" y="28"/>
                  </a:lnTo>
                  <a:lnTo>
                    <a:pt x="29" y="0"/>
                  </a:lnTo>
                  <a:lnTo>
                    <a:pt x="57" y="31"/>
                  </a:lnTo>
                  <a:lnTo>
                    <a:pt x="31" y="57"/>
                  </a:lnTo>
                  <a:lnTo>
                    <a:pt x="31"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solidFill>
                  <a:srgbClr val="000000"/>
                </a:solidFill>
                <a:latin typeface="微软雅黑" panose="020B0503020204020204" pitchFamily="34" charset="-122"/>
                <a:ea typeface="微软雅黑" panose="020B0503020204020204" pitchFamily="34" charset="-122"/>
              </a:endParaRPr>
            </a:p>
          </p:txBody>
        </p:sp>
        <p:sp>
          <p:nvSpPr>
            <p:cNvPr id="115" name="Freeform 293"/>
            <p:cNvSpPr>
              <a:spLocks/>
            </p:cNvSpPr>
            <p:nvPr/>
          </p:nvSpPr>
          <p:spPr bwMode="auto">
            <a:xfrm>
              <a:off x="6037996" y="3366602"/>
              <a:ext cx="84574" cy="86743"/>
            </a:xfrm>
            <a:custGeom>
              <a:avLst/>
              <a:gdLst>
                <a:gd name="T0" fmla="*/ 0 w 78"/>
                <a:gd name="T1" fmla="*/ 80 h 80"/>
                <a:gd name="T2" fmla="*/ 7 w 78"/>
                <a:gd name="T3" fmla="*/ 0 h 80"/>
                <a:gd name="T4" fmla="*/ 78 w 78"/>
                <a:gd name="T5" fmla="*/ 71 h 80"/>
                <a:gd name="T6" fmla="*/ 0 w 78"/>
                <a:gd name="T7" fmla="*/ 80 h 80"/>
              </a:gdLst>
              <a:ahLst/>
              <a:cxnLst>
                <a:cxn ang="0">
                  <a:pos x="T0" y="T1"/>
                </a:cxn>
                <a:cxn ang="0">
                  <a:pos x="T2" y="T3"/>
                </a:cxn>
                <a:cxn ang="0">
                  <a:pos x="T4" y="T5"/>
                </a:cxn>
                <a:cxn ang="0">
                  <a:pos x="T6" y="T7"/>
                </a:cxn>
              </a:cxnLst>
              <a:rect l="0" t="0" r="r" b="b"/>
              <a:pathLst>
                <a:path w="78" h="80">
                  <a:moveTo>
                    <a:pt x="0" y="80"/>
                  </a:moveTo>
                  <a:lnTo>
                    <a:pt x="7" y="0"/>
                  </a:lnTo>
                  <a:lnTo>
                    <a:pt x="78" y="71"/>
                  </a:lnTo>
                  <a:lnTo>
                    <a:pt x="0"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solidFill>
                  <a:srgbClr val="000000"/>
                </a:solidFill>
                <a:latin typeface="微软雅黑" panose="020B0503020204020204" pitchFamily="34" charset="-122"/>
                <a:ea typeface="微软雅黑" panose="020B0503020204020204" pitchFamily="34" charset="-122"/>
              </a:endParaRPr>
            </a:p>
          </p:txBody>
        </p:sp>
        <p:sp>
          <p:nvSpPr>
            <p:cNvPr id="116" name="Freeform 294"/>
            <p:cNvSpPr>
              <a:spLocks/>
            </p:cNvSpPr>
            <p:nvPr/>
          </p:nvSpPr>
          <p:spPr bwMode="auto">
            <a:xfrm>
              <a:off x="6064018" y="3364433"/>
              <a:ext cx="61805" cy="60720"/>
            </a:xfrm>
            <a:custGeom>
              <a:avLst/>
              <a:gdLst>
                <a:gd name="T0" fmla="*/ 31 w 57"/>
                <a:gd name="T1" fmla="*/ 56 h 56"/>
                <a:gd name="T2" fmla="*/ 0 w 57"/>
                <a:gd name="T3" fmla="*/ 28 h 56"/>
                <a:gd name="T4" fmla="*/ 28 w 57"/>
                <a:gd name="T5" fmla="*/ 0 h 56"/>
                <a:gd name="T6" fmla="*/ 57 w 57"/>
                <a:gd name="T7" fmla="*/ 30 h 56"/>
                <a:gd name="T8" fmla="*/ 31 w 57"/>
                <a:gd name="T9" fmla="*/ 56 h 56"/>
                <a:gd name="T10" fmla="*/ 31 w 57"/>
                <a:gd name="T11" fmla="*/ 56 h 56"/>
              </a:gdLst>
              <a:ahLst/>
              <a:cxnLst>
                <a:cxn ang="0">
                  <a:pos x="T0" y="T1"/>
                </a:cxn>
                <a:cxn ang="0">
                  <a:pos x="T2" y="T3"/>
                </a:cxn>
                <a:cxn ang="0">
                  <a:pos x="T4" y="T5"/>
                </a:cxn>
                <a:cxn ang="0">
                  <a:pos x="T6" y="T7"/>
                </a:cxn>
                <a:cxn ang="0">
                  <a:pos x="T8" y="T9"/>
                </a:cxn>
                <a:cxn ang="0">
                  <a:pos x="T10" y="T11"/>
                </a:cxn>
              </a:cxnLst>
              <a:rect l="0" t="0" r="r" b="b"/>
              <a:pathLst>
                <a:path w="57" h="56">
                  <a:moveTo>
                    <a:pt x="31" y="56"/>
                  </a:moveTo>
                  <a:lnTo>
                    <a:pt x="0" y="28"/>
                  </a:lnTo>
                  <a:lnTo>
                    <a:pt x="28" y="0"/>
                  </a:lnTo>
                  <a:lnTo>
                    <a:pt x="57" y="30"/>
                  </a:lnTo>
                  <a:lnTo>
                    <a:pt x="31" y="56"/>
                  </a:lnTo>
                  <a:lnTo>
                    <a:pt x="31"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solidFill>
                  <a:srgbClr val="000000"/>
                </a:solidFill>
                <a:latin typeface="微软雅黑" panose="020B0503020204020204" pitchFamily="34" charset="-122"/>
                <a:ea typeface="微软雅黑" panose="020B0503020204020204" pitchFamily="34" charset="-122"/>
              </a:endParaRPr>
            </a:p>
          </p:txBody>
        </p:sp>
      </p:grpSp>
      <p:grpSp>
        <p:nvGrpSpPr>
          <p:cNvPr id="117" name="组合 116"/>
          <p:cNvGrpSpPr/>
          <p:nvPr/>
        </p:nvGrpSpPr>
        <p:grpSpPr>
          <a:xfrm>
            <a:off x="2906872" y="3667293"/>
            <a:ext cx="167714" cy="165628"/>
            <a:chOff x="8168614" y="3077098"/>
            <a:chExt cx="435882" cy="430461"/>
          </a:xfrm>
          <a:solidFill>
            <a:schemeClr val="bg1">
              <a:lumMod val="50000"/>
            </a:schemeClr>
          </a:solidFill>
        </p:grpSpPr>
        <p:sp>
          <p:nvSpPr>
            <p:cNvPr id="118" name="Freeform 295"/>
            <p:cNvSpPr>
              <a:spLocks noEditPoints="1"/>
            </p:cNvSpPr>
            <p:nvPr/>
          </p:nvSpPr>
          <p:spPr bwMode="auto">
            <a:xfrm>
              <a:off x="8168614" y="3077098"/>
              <a:ext cx="435882" cy="389258"/>
            </a:xfrm>
            <a:custGeom>
              <a:avLst/>
              <a:gdLst>
                <a:gd name="T0" fmla="*/ 165 w 170"/>
                <a:gd name="T1" fmla="*/ 0 h 152"/>
                <a:gd name="T2" fmla="*/ 5 w 170"/>
                <a:gd name="T3" fmla="*/ 0 h 152"/>
                <a:gd name="T4" fmla="*/ 0 w 170"/>
                <a:gd name="T5" fmla="*/ 5 h 152"/>
                <a:gd name="T6" fmla="*/ 0 w 170"/>
                <a:gd name="T7" fmla="*/ 146 h 152"/>
                <a:gd name="T8" fmla="*/ 5 w 170"/>
                <a:gd name="T9" fmla="*/ 152 h 152"/>
                <a:gd name="T10" fmla="*/ 35 w 170"/>
                <a:gd name="T11" fmla="*/ 152 h 152"/>
                <a:gd name="T12" fmla="*/ 35 w 170"/>
                <a:gd name="T13" fmla="*/ 141 h 152"/>
                <a:gd name="T14" fmla="*/ 10 w 170"/>
                <a:gd name="T15" fmla="*/ 141 h 152"/>
                <a:gd name="T16" fmla="*/ 10 w 170"/>
                <a:gd name="T17" fmla="*/ 38 h 152"/>
                <a:gd name="T18" fmla="*/ 160 w 170"/>
                <a:gd name="T19" fmla="*/ 38 h 152"/>
                <a:gd name="T20" fmla="*/ 160 w 170"/>
                <a:gd name="T21" fmla="*/ 141 h 152"/>
                <a:gd name="T22" fmla="*/ 133 w 170"/>
                <a:gd name="T23" fmla="*/ 141 h 152"/>
                <a:gd name="T24" fmla="*/ 133 w 170"/>
                <a:gd name="T25" fmla="*/ 152 h 152"/>
                <a:gd name="T26" fmla="*/ 165 w 170"/>
                <a:gd name="T27" fmla="*/ 152 h 152"/>
                <a:gd name="T28" fmla="*/ 170 w 170"/>
                <a:gd name="T29" fmla="*/ 146 h 152"/>
                <a:gd name="T30" fmla="*/ 170 w 170"/>
                <a:gd name="T31" fmla="*/ 5 h 152"/>
                <a:gd name="T32" fmla="*/ 165 w 170"/>
                <a:gd name="T33" fmla="*/ 0 h 152"/>
                <a:gd name="T34" fmla="*/ 110 w 170"/>
                <a:gd name="T35" fmla="*/ 26 h 152"/>
                <a:gd name="T36" fmla="*/ 103 w 170"/>
                <a:gd name="T37" fmla="*/ 19 h 152"/>
                <a:gd name="T38" fmla="*/ 110 w 170"/>
                <a:gd name="T39" fmla="*/ 12 h 152"/>
                <a:gd name="T40" fmla="*/ 117 w 170"/>
                <a:gd name="T41" fmla="*/ 19 h 152"/>
                <a:gd name="T42" fmla="*/ 110 w 170"/>
                <a:gd name="T43" fmla="*/ 26 h 152"/>
                <a:gd name="T44" fmla="*/ 131 w 170"/>
                <a:gd name="T45" fmla="*/ 26 h 152"/>
                <a:gd name="T46" fmla="*/ 124 w 170"/>
                <a:gd name="T47" fmla="*/ 19 h 152"/>
                <a:gd name="T48" fmla="*/ 131 w 170"/>
                <a:gd name="T49" fmla="*/ 12 h 152"/>
                <a:gd name="T50" fmla="*/ 138 w 170"/>
                <a:gd name="T51" fmla="*/ 19 h 152"/>
                <a:gd name="T52" fmla="*/ 131 w 170"/>
                <a:gd name="T53" fmla="*/ 26 h 152"/>
                <a:gd name="T54" fmla="*/ 152 w 170"/>
                <a:gd name="T55" fmla="*/ 26 h 152"/>
                <a:gd name="T56" fmla="*/ 145 w 170"/>
                <a:gd name="T57" fmla="*/ 19 h 152"/>
                <a:gd name="T58" fmla="*/ 152 w 170"/>
                <a:gd name="T59" fmla="*/ 12 h 152"/>
                <a:gd name="T60" fmla="*/ 160 w 170"/>
                <a:gd name="T61" fmla="*/ 19 h 152"/>
                <a:gd name="T62" fmla="*/ 152 w 170"/>
                <a:gd name="T63"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0" h="152">
                  <a:moveTo>
                    <a:pt x="165" y="0"/>
                  </a:moveTo>
                  <a:cubicBezTo>
                    <a:pt x="5" y="0"/>
                    <a:pt x="5" y="0"/>
                    <a:pt x="5" y="0"/>
                  </a:cubicBezTo>
                  <a:cubicBezTo>
                    <a:pt x="2" y="0"/>
                    <a:pt x="0" y="2"/>
                    <a:pt x="0" y="5"/>
                  </a:cubicBezTo>
                  <a:cubicBezTo>
                    <a:pt x="0" y="146"/>
                    <a:pt x="0" y="146"/>
                    <a:pt x="0" y="146"/>
                  </a:cubicBezTo>
                  <a:cubicBezTo>
                    <a:pt x="0" y="149"/>
                    <a:pt x="2" y="152"/>
                    <a:pt x="5" y="152"/>
                  </a:cubicBezTo>
                  <a:cubicBezTo>
                    <a:pt x="35" y="152"/>
                    <a:pt x="35" y="152"/>
                    <a:pt x="35" y="152"/>
                  </a:cubicBezTo>
                  <a:cubicBezTo>
                    <a:pt x="35" y="141"/>
                    <a:pt x="35" y="141"/>
                    <a:pt x="35" y="141"/>
                  </a:cubicBezTo>
                  <a:cubicBezTo>
                    <a:pt x="10" y="141"/>
                    <a:pt x="10" y="141"/>
                    <a:pt x="10" y="141"/>
                  </a:cubicBezTo>
                  <a:cubicBezTo>
                    <a:pt x="10" y="38"/>
                    <a:pt x="10" y="38"/>
                    <a:pt x="10" y="38"/>
                  </a:cubicBezTo>
                  <a:cubicBezTo>
                    <a:pt x="160" y="38"/>
                    <a:pt x="160" y="38"/>
                    <a:pt x="160" y="38"/>
                  </a:cubicBezTo>
                  <a:cubicBezTo>
                    <a:pt x="160" y="141"/>
                    <a:pt x="160" y="141"/>
                    <a:pt x="160" y="141"/>
                  </a:cubicBezTo>
                  <a:cubicBezTo>
                    <a:pt x="133" y="141"/>
                    <a:pt x="133" y="141"/>
                    <a:pt x="133" y="141"/>
                  </a:cubicBezTo>
                  <a:cubicBezTo>
                    <a:pt x="133" y="152"/>
                    <a:pt x="133" y="152"/>
                    <a:pt x="133" y="152"/>
                  </a:cubicBezTo>
                  <a:cubicBezTo>
                    <a:pt x="165" y="152"/>
                    <a:pt x="165" y="152"/>
                    <a:pt x="165" y="152"/>
                  </a:cubicBezTo>
                  <a:cubicBezTo>
                    <a:pt x="168" y="152"/>
                    <a:pt x="170" y="149"/>
                    <a:pt x="170" y="146"/>
                  </a:cubicBezTo>
                  <a:cubicBezTo>
                    <a:pt x="170" y="5"/>
                    <a:pt x="170" y="5"/>
                    <a:pt x="170" y="5"/>
                  </a:cubicBezTo>
                  <a:cubicBezTo>
                    <a:pt x="170" y="2"/>
                    <a:pt x="168" y="0"/>
                    <a:pt x="165" y="0"/>
                  </a:cubicBezTo>
                  <a:close/>
                  <a:moveTo>
                    <a:pt x="110" y="26"/>
                  </a:moveTo>
                  <a:cubicBezTo>
                    <a:pt x="106" y="26"/>
                    <a:pt x="103" y="23"/>
                    <a:pt x="103" y="19"/>
                  </a:cubicBezTo>
                  <a:cubicBezTo>
                    <a:pt x="103" y="15"/>
                    <a:pt x="106" y="12"/>
                    <a:pt x="110" y="12"/>
                  </a:cubicBezTo>
                  <a:cubicBezTo>
                    <a:pt x="114" y="12"/>
                    <a:pt x="117" y="15"/>
                    <a:pt x="117" y="19"/>
                  </a:cubicBezTo>
                  <a:cubicBezTo>
                    <a:pt x="117" y="23"/>
                    <a:pt x="114" y="26"/>
                    <a:pt x="110" y="26"/>
                  </a:cubicBezTo>
                  <a:close/>
                  <a:moveTo>
                    <a:pt x="131" y="26"/>
                  </a:moveTo>
                  <a:cubicBezTo>
                    <a:pt x="127" y="26"/>
                    <a:pt x="124" y="23"/>
                    <a:pt x="124" y="19"/>
                  </a:cubicBezTo>
                  <a:cubicBezTo>
                    <a:pt x="124" y="15"/>
                    <a:pt x="127" y="12"/>
                    <a:pt x="131" y="12"/>
                  </a:cubicBezTo>
                  <a:cubicBezTo>
                    <a:pt x="135" y="12"/>
                    <a:pt x="138" y="15"/>
                    <a:pt x="138" y="19"/>
                  </a:cubicBezTo>
                  <a:cubicBezTo>
                    <a:pt x="138" y="23"/>
                    <a:pt x="135" y="26"/>
                    <a:pt x="131" y="26"/>
                  </a:cubicBezTo>
                  <a:close/>
                  <a:moveTo>
                    <a:pt x="152" y="26"/>
                  </a:moveTo>
                  <a:cubicBezTo>
                    <a:pt x="148" y="26"/>
                    <a:pt x="145" y="23"/>
                    <a:pt x="145" y="19"/>
                  </a:cubicBezTo>
                  <a:cubicBezTo>
                    <a:pt x="145" y="15"/>
                    <a:pt x="148" y="12"/>
                    <a:pt x="152" y="12"/>
                  </a:cubicBezTo>
                  <a:cubicBezTo>
                    <a:pt x="156" y="12"/>
                    <a:pt x="160" y="15"/>
                    <a:pt x="160" y="19"/>
                  </a:cubicBezTo>
                  <a:cubicBezTo>
                    <a:pt x="160" y="23"/>
                    <a:pt x="156" y="26"/>
                    <a:pt x="152"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solidFill>
                  <a:srgbClr val="000000"/>
                </a:solidFill>
                <a:latin typeface="微软雅黑" panose="020B0503020204020204" pitchFamily="34" charset="-122"/>
                <a:ea typeface="微软雅黑" panose="020B0503020204020204" pitchFamily="34" charset="-122"/>
              </a:endParaRPr>
            </a:p>
          </p:txBody>
        </p:sp>
        <p:sp>
          <p:nvSpPr>
            <p:cNvPr id="119" name="Freeform 296"/>
            <p:cNvSpPr>
              <a:spLocks/>
            </p:cNvSpPr>
            <p:nvPr/>
          </p:nvSpPr>
          <p:spPr bwMode="auto">
            <a:xfrm>
              <a:off x="8232586" y="3259257"/>
              <a:ext cx="138788" cy="71563"/>
            </a:xfrm>
            <a:custGeom>
              <a:avLst/>
              <a:gdLst>
                <a:gd name="T0" fmla="*/ 128 w 128"/>
                <a:gd name="T1" fmla="*/ 28 h 66"/>
                <a:gd name="T2" fmla="*/ 95 w 128"/>
                <a:gd name="T3" fmla="*/ 0 h 66"/>
                <a:gd name="T4" fmla="*/ 0 w 128"/>
                <a:gd name="T5" fmla="*/ 37 h 66"/>
                <a:gd name="T6" fmla="*/ 33 w 128"/>
                <a:gd name="T7" fmla="*/ 66 h 66"/>
                <a:gd name="T8" fmla="*/ 128 w 128"/>
                <a:gd name="T9" fmla="*/ 28 h 66"/>
              </a:gdLst>
              <a:ahLst/>
              <a:cxnLst>
                <a:cxn ang="0">
                  <a:pos x="T0" y="T1"/>
                </a:cxn>
                <a:cxn ang="0">
                  <a:pos x="T2" y="T3"/>
                </a:cxn>
                <a:cxn ang="0">
                  <a:pos x="T4" y="T5"/>
                </a:cxn>
                <a:cxn ang="0">
                  <a:pos x="T6" y="T7"/>
                </a:cxn>
                <a:cxn ang="0">
                  <a:pos x="T8" y="T9"/>
                </a:cxn>
              </a:cxnLst>
              <a:rect l="0" t="0" r="r" b="b"/>
              <a:pathLst>
                <a:path w="128" h="66">
                  <a:moveTo>
                    <a:pt x="128" y="28"/>
                  </a:moveTo>
                  <a:lnTo>
                    <a:pt x="95" y="0"/>
                  </a:lnTo>
                  <a:lnTo>
                    <a:pt x="0" y="37"/>
                  </a:lnTo>
                  <a:lnTo>
                    <a:pt x="33" y="66"/>
                  </a:lnTo>
                  <a:lnTo>
                    <a:pt x="128"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solidFill>
                  <a:srgbClr val="000000"/>
                </a:solidFill>
                <a:latin typeface="微软雅黑" panose="020B0503020204020204" pitchFamily="34" charset="-122"/>
                <a:ea typeface="微软雅黑" panose="020B0503020204020204" pitchFamily="34" charset="-122"/>
              </a:endParaRPr>
            </a:p>
          </p:txBody>
        </p:sp>
        <p:sp>
          <p:nvSpPr>
            <p:cNvPr id="120" name="Freeform 297"/>
            <p:cNvSpPr>
              <a:spLocks/>
            </p:cNvSpPr>
            <p:nvPr/>
          </p:nvSpPr>
          <p:spPr bwMode="auto">
            <a:xfrm>
              <a:off x="8391976" y="3253836"/>
              <a:ext cx="138788" cy="73731"/>
            </a:xfrm>
            <a:custGeom>
              <a:avLst/>
              <a:gdLst>
                <a:gd name="T0" fmla="*/ 128 w 128"/>
                <a:gd name="T1" fmla="*/ 38 h 68"/>
                <a:gd name="T2" fmla="*/ 31 w 128"/>
                <a:gd name="T3" fmla="*/ 0 h 68"/>
                <a:gd name="T4" fmla="*/ 0 w 128"/>
                <a:gd name="T5" fmla="*/ 31 h 68"/>
                <a:gd name="T6" fmla="*/ 94 w 128"/>
                <a:gd name="T7" fmla="*/ 68 h 68"/>
                <a:gd name="T8" fmla="*/ 128 w 128"/>
                <a:gd name="T9" fmla="*/ 38 h 68"/>
              </a:gdLst>
              <a:ahLst/>
              <a:cxnLst>
                <a:cxn ang="0">
                  <a:pos x="T0" y="T1"/>
                </a:cxn>
                <a:cxn ang="0">
                  <a:pos x="T2" y="T3"/>
                </a:cxn>
                <a:cxn ang="0">
                  <a:pos x="T4" y="T5"/>
                </a:cxn>
                <a:cxn ang="0">
                  <a:pos x="T6" y="T7"/>
                </a:cxn>
                <a:cxn ang="0">
                  <a:pos x="T8" y="T9"/>
                </a:cxn>
              </a:cxnLst>
              <a:rect l="0" t="0" r="r" b="b"/>
              <a:pathLst>
                <a:path w="128" h="68">
                  <a:moveTo>
                    <a:pt x="128" y="38"/>
                  </a:moveTo>
                  <a:lnTo>
                    <a:pt x="31" y="0"/>
                  </a:lnTo>
                  <a:lnTo>
                    <a:pt x="0" y="31"/>
                  </a:lnTo>
                  <a:lnTo>
                    <a:pt x="94" y="68"/>
                  </a:lnTo>
                  <a:lnTo>
                    <a:pt x="128"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solidFill>
                  <a:srgbClr val="000000"/>
                </a:solidFill>
                <a:latin typeface="微软雅黑" panose="020B0503020204020204" pitchFamily="34" charset="-122"/>
                <a:ea typeface="微软雅黑" panose="020B0503020204020204" pitchFamily="34" charset="-122"/>
              </a:endParaRPr>
            </a:p>
          </p:txBody>
        </p:sp>
        <p:sp>
          <p:nvSpPr>
            <p:cNvPr id="121" name="Freeform 298"/>
            <p:cNvSpPr>
              <a:spLocks/>
            </p:cNvSpPr>
            <p:nvPr/>
          </p:nvSpPr>
          <p:spPr bwMode="auto">
            <a:xfrm>
              <a:off x="8391976" y="3389371"/>
              <a:ext cx="101923" cy="118187"/>
            </a:xfrm>
            <a:custGeom>
              <a:avLst/>
              <a:gdLst>
                <a:gd name="T0" fmla="*/ 0 w 94"/>
                <a:gd name="T1" fmla="*/ 0 h 109"/>
                <a:gd name="T2" fmla="*/ 0 w 94"/>
                <a:gd name="T3" fmla="*/ 109 h 109"/>
                <a:gd name="T4" fmla="*/ 94 w 94"/>
                <a:gd name="T5" fmla="*/ 71 h 109"/>
                <a:gd name="T6" fmla="*/ 94 w 94"/>
                <a:gd name="T7" fmla="*/ 14 h 109"/>
                <a:gd name="T8" fmla="*/ 40 w 94"/>
                <a:gd name="T9" fmla="*/ 36 h 109"/>
                <a:gd name="T10" fmla="*/ 0 w 94"/>
                <a:gd name="T11" fmla="*/ 0 h 109"/>
              </a:gdLst>
              <a:ahLst/>
              <a:cxnLst>
                <a:cxn ang="0">
                  <a:pos x="T0" y="T1"/>
                </a:cxn>
                <a:cxn ang="0">
                  <a:pos x="T2" y="T3"/>
                </a:cxn>
                <a:cxn ang="0">
                  <a:pos x="T4" y="T5"/>
                </a:cxn>
                <a:cxn ang="0">
                  <a:pos x="T6" y="T7"/>
                </a:cxn>
                <a:cxn ang="0">
                  <a:pos x="T8" y="T9"/>
                </a:cxn>
                <a:cxn ang="0">
                  <a:pos x="T10" y="T11"/>
                </a:cxn>
              </a:cxnLst>
              <a:rect l="0" t="0" r="r" b="b"/>
              <a:pathLst>
                <a:path w="94" h="109">
                  <a:moveTo>
                    <a:pt x="0" y="0"/>
                  </a:moveTo>
                  <a:lnTo>
                    <a:pt x="0" y="109"/>
                  </a:lnTo>
                  <a:lnTo>
                    <a:pt x="94" y="71"/>
                  </a:lnTo>
                  <a:lnTo>
                    <a:pt x="94" y="14"/>
                  </a:lnTo>
                  <a:lnTo>
                    <a:pt x="40" y="36"/>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solidFill>
                  <a:srgbClr val="000000"/>
                </a:solidFill>
                <a:latin typeface="微软雅黑" panose="020B0503020204020204" pitchFamily="34" charset="-122"/>
                <a:ea typeface="微软雅黑" panose="020B0503020204020204" pitchFamily="34" charset="-122"/>
              </a:endParaRPr>
            </a:p>
          </p:txBody>
        </p:sp>
        <p:sp>
          <p:nvSpPr>
            <p:cNvPr id="122" name="Freeform 299"/>
            <p:cNvSpPr>
              <a:spLocks/>
            </p:cNvSpPr>
            <p:nvPr/>
          </p:nvSpPr>
          <p:spPr bwMode="auto">
            <a:xfrm>
              <a:off x="8401734" y="3340579"/>
              <a:ext cx="138788" cy="71563"/>
            </a:xfrm>
            <a:custGeom>
              <a:avLst/>
              <a:gdLst>
                <a:gd name="T0" fmla="*/ 0 w 128"/>
                <a:gd name="T1" fmla="*/ 38 h 66"/>
                <a:gd name="T2" fmla="*/ 33 w 128"/>
                <a:gd name="T3" fmla="*/ 66 h 66"/>
                <a:gd name="T4" fmla="*/ 128 w 128"/>
                <a:gd name="T5" fmla="*/ 29 h 66"/>
                <a:gd name="T6" fmla="*/ 95 w 128"/>
                <a:gd name="T7" fmla="*/ 0 h 66"/>
                <a:gd name="T8" fmla="*/ 0 w 128"/>
                <a:gd name="T9" fmla="*/ 38 h 66"/>
              </a:gdLst>
              <a:ahLst/>
              <a:cxnLst>
                <a:cxn ang="0">
                  <a:pos x="T0" y="T1"/>
                </a:cxn>
                <a:cxn ang="0">
                  <a:pos x="T2" y="T3"/>
                </a:cxn>
                <a:cxn ang="0">
                  <a:pos x="T4" y="T5"/>
                </a:cxn>
                <a:cxn ang="0">
                  <a:pos x="T6" y="T7"/>
                </a:cxn>
                <a:cxn ang="0">
                  <a:pos x="T8" y="T9"/>
                </a:cxn>
              </a:cxnLst>
              <a:rect l="0" t="0" r="r" b="b"/>
              <a:pathLst>
                <a:path w="128" h="66">
                  <a:moveTo>
                    <a:pt x="0" y="38"/>
                  </a:moveTo>
                  <a:lnTo>
                    <a:pt x="33" y="66"/>
                  </a:lnTo>
                  <a:lnTo>
                    <a:pt x="128" y="29"/>
                  </a:lnTo>
                  <a:lnTo>
                    <a:pt x="95"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solidFill>
                  <a:srgbClr val="000000"/>
                </a:solidFill>
                <a:latin typeface="微软雅黑" panose="020B0503020204020204" pitchFamily="34" charset="-122"/>
                <a:ea typeface="微软雅黑" panose="020B0503020204020204" pitchFamily="34" charset="-122"/>
              </a:endParaRPr>
            </a:p>
          </p:txBody>
        </p:sp>
        <p:sp>
          <p:nvSpPr>
            <p:cNvPr id="123" name="Freeform 300"/>
            <p:cNvSpPr>
              <a:spLocks/>
            </p:cNvSpPr>
            <p:nvPr/>
          </p:nvSpPr>
          <p:spPr bwMode="auto">
            <a:xfrm>
              <a:off x="8273789" y="3396962"/>
              <a:ext cx="103007" cy="110597"/>
            </a:xfrm>
            <a:custGeom>
              <a:avLst/>
              <a:gdLst>
                <a:gd name="T0" fmla="*/ 0 w 95"/>
                <a:gd name="T1" fmla="*/ 12 h 102"/>
                <a:gd name="T2" fmla="*/ 0 w 95"/>
                <a:gd name="T3" fmla="*/ 64 h 102"/>
                <a:gd name="T4" fmla="*/ 95 w 95"/>
                <a:gd name="T5" fmla="*/ 102 h 102"/>
                <a:gd name="T6" fmla="*/ 95 w 95"/>
                <a:gd name="T7" fmla="*/ 0 h 102"/>
                <a:gd name="T8" fmla="*/ 59 w 95"/>
                <a:gd name="T9" fmla="*/ 36 h 102"/>
                <a:gd name="T10" fmla="*/ 0 w 95"/>
                <a:gd name="T11" fmla="*/ 12 h 102"/>
              </a:gdLst>
              <a:ahLst/>
              <a:cxnLst>
                <a:cxn ang="0">
                  <a:pos x="T0" y="T1"/>
                </a:cxn>
                <a:cxn ang="0">
                  <a:pos x="T2" y="T3"/>
                </a:cxn>
                <a:cxn ang="0">
                  <a:pos x="T4" y="T5"/>
                </a:cxn>
                <a:cxn ang="0">
                  <a:pos x="T6" y="T7"/>
                </a:cxn>
                <a:cxn ang="0">
                  <a:pos x="T8" y="T9"/>
                </a:cxn>
                <a:cxn ang="0">
                  <a:pos x="T10" y="T11"/>
                </a:cxn>
              </a:cxnLst>
              <a:rect l="0" t="0" r="r" b="b"/>
              <a:pathLst>
                <a:path w="95" h="102">
                  <a:moveTo>
                    <a:pt x="0" y="12"/>
                  </a:moveTo>
                  <a:lnTo>
                    <a:pt x="0" y="64"/>
                  </a:lnTo>
                  <a:lnTo>
                    <a:pt x="95" y="102"/>
                  </a:lnTo>
                  <a:lnTo>
                    <a:pt x="95" y="0"/>
                  </a:lnTo>
                  <a:lnTo>
                    <a:pt x="59" y="36"/>
                  </a:lnTo>
                  <a:lnTo>
                    <a:pt x="0"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solidFill>
                  <a:srgbClr val="000000"/>
                </a:solidFill>
                <a:latin typeface="微软雅黑" panose="020B0503020204020204" pitchFamily="34" charset="-122"/>
                <a:ea typeface="微软雅黑" panose="020B0503020204020204" pitchFamily="34" charset="-122"/>
              </a:endParaRPr>
            </a:p>
          </p:txBody>
        </p:sp>
        <p:sp>
          <p:nvSpPr>
            <p:cNvPr id="124" name="Freeform 301"/>
            <p:cNvSpPr>
              <a:spLocks/>
            </p:cNvSpPr>
            <p:nvPr/>
          </p:nvSpPr>
          <p:spPr bwMode="auto">
            <a:xfrm>
              <a:off x="8232586" y="3343831"/>
              <a:ext cx="138788" cy="76984"/>
            </a:xfrm>
            <a:custGeom>
              <a:avLst/>
              <a:gdLst>
                <a:gd name="T0" fmla="*/ 128 w 128"/>
                <a:gd name="T1" fmla="*/ 37 h 71"/>
                <a:gd name="T2" fmla="*/ 31 w 128"/>
                <a:gd name="T3" fmla="*/ 0 h 71"/>
                <a:gd name="T4" fmla="*/ 0 w 128"/>
                <a:gd name="T5" fmla="*/ 33 h 71"/>
                <a:gd name="T6" fmla="*/ 95 w 128"/>
                <a:gd name="T7" fmla="*/ 71 h 71"/>
                <a:gd name="T8" fmla="*/ 128 w 128"/>
                <a:gd name="T9" fmla="*/ 37 h 71"/>
              </a:gdLst>
              <a:ahLst/>
              <a:cxnLst>
                <a:cxn ang="0">
                  <a:pos x="T0" y="T1"/>
                </a:cxn>
                <a:cxn ang="0">
                  <a:pos x="T2" y="T3"/>
                </a:cxn>
                <a:cxn ang="0">
                  <a:pos x="T4" y="T5"/>
                </a:cxn>
                <a:cxn ang="0">
                  <a:pos x="T6" y="T7"/>
                </a:cxn>
                <a:cxn ang="0">
                  <a:pos x="T8" y="T9"/>
                </a:cxn>
              </a:cxnLst>
              <a:rect l="0" t="0" r="r" b="b"/>
              <a:pathLst>
                <a:path w="128" h="71">
                  <a:moveTo>
                    <a:pt x="128" y="37"/>
                  </a:moveTo>
                  <a:lnTo>
                    <a:pt x="31" y="0"/>
                  </a:lnTo>
                  <a:lnTo>
                    <a:pt x="0" y="33"/>
                  </a:lnTo>
                  <a:lnTo>
                    <a:pt x="95" y="71"/>
                  </a:lnTo>
                  <a:lnTo>
                    <a:pt x="128"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solidFill>
                  <a:srgbClr val="000000"/>
                </a:solidFill>
                <a:latin typeface="微软雅黑" panose="020B0503020204020204" pitchFamily="34" charset="-122"/>
                <a:ea typeface="微软雅黑" panose="020B0503020204020204" pitchFamily="34" charset="-122"/>
              </a:endParaRPr>
            </a:p>
          </p:txBody>
        </p:sp>
      </p:grpSp>
      <p:grpSp>
        <p:nvGrpSpPr>
          <p:cNvPr id="125" name="组合 124"/>
          <p:cNvGrpSpPr/>
          <p:nvPr/>
        </p:nvGrpSpPr>
        <p:grpSpPr>
          <a:xfrm>
            <a:off x="6071270" y="3667293"/>
            <a:ext cx="161872" cy="165628"/>
            <a:chOff x="7094088" y="3043485"/>
            <a:chExt cx="420702" cy="430461"/>
          </a:xfrm>
          <a:solidFill>
            <a:schemeClr val="bg1">
              <a:lumMod val="50000"/>
            </a:schemeClr>
          </a:solidFill>
        </p:grpSpPr>
        <p:sp>
          <p:nvSpPr>
            <p:cNvPr id="126" name="Freeform 833"/>
            <p:cNvSpPr>
              <a:spLocks noEditPoints="1"/>
            </p:cNvSpPr>
            <p:nvPr/>
          </p:nvSpPr>
          <p:spPr bwMode="auto">
            <a:xfrm>
              <a:off x="7094088" y="3207212"/>
              <a:ext cx="185413" cy="266734"/>
            </a:xfrm>
            <a:custGeom>
              <a:avLst/>
              <a:gdLst>
                <a:gd name="T0" fmla="*/ 95 w 171"/>
                <a:gd name="T1" fmla="*/ 24 h 246"/>
                <a:gd name="T2" fmla="*/ 147 w 171"/>
                <a:gd name="T3" fmla="*/ 201 h 246"/>
                <a:gd name="T4" fmla="*/ 76 w 171"/>
                <a:gd name="T5" fmla="*/ 223 h 246"/>
                <a:gd name="T6" fmla="*/ 24 w 171"/>
                <a:gd name="T7" fmla="*/ 43 h 246"/>
                <a:gd name="T8" fmla="*/ 95 w 171"/>
                <a:gd name="T9" fmla="*/ 24 h 246"/>
                <a:gd name="T10" fmla="*/ 107 w 171"/>
                <a:gd name="T11" fmla="*/ 0 h 246"/>
                <a:gd name="T12" fmla="*/ 90 w 171"/>
                <a:gd name="T13" fmla="*/ 5 h 246"/>
                <a:gd name="T14" fmla="*/ 17 w 171"/>
                <a:gd name="T15" fmla="*/ 26 h 246"/>
                <a:gd name="T16" fmla="*/ 0 w 171"/>
                <a:gd name="T17" fmla="*/ 31 h 246"/>
                <a:gd name="T18" fmla="*/ 5 w 171"/>
                <a:gd name="T19" fmla="*/ 50 h 246"/>
                <a:gd name="T20" fmla="*/ 57 w 171"/>
                <a:gd name="T21" fmla="*/ 227 h 246"/>
                <a:gd name="T22" fmla="*/ 64 w 171"/>
                <a:gd name="T23" fmla="*/ 246 h 246"/>
                <a:gd name="T24" fmla="*/ 81 w 171"/>
                <a:gd name="T25" fmla="*/ 241 h 246"/>
                <a:gd name="T26" fmla="*/ 152 w 171"/>
                <a:gd name="T27" fmla="*/ 220 h 246"/>
                <a:gd name="T28" fmla="*/ 171 w 171"/>
                <a:gd name="T29" fmla="*/ 215 h 246"/>
                <a:gd name="T30" fmla="*/ 166 w 171"/>
                <a:gd name="T31" fmla="*/ 197 h 246"/>
                <a:gd name="T32" fmla="*/ 114 w 171"/>
                <a:gd name="T33" fmla="*/ 17 h 246"/>
                <a:gd name="T34" fmla="*/ 107 w 171"/>
                <a:gd name="T35" fmla="*/ 0 h 246"/>
                <a:gd name="T36" fmla="*/ 107 w 171"/>
                <a:gd name="T37" fmla="*/ 0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1" h="246">
                  <a:moveTo>
                    <a:pt x="95" y="24"/>
                  </a:moveTo>
                  <a:lnTo>
                    <a:pt x="147" y="201"/>
                  </a:lnTo>
                  <a:lnTo>
                    <a:pt x="76" y="223"/>
                  </a:lnTo>
                  <a:lnTo>
                    <a:pt x="24" y="43"/>
                  </a:lnTo>
                  <a:lnTo>
                    <a:pt x="95" y="24"/>
                  </a:lnTo>
                  <a:close/>
                  <a:moveTo>
                    <a:pt x="107" y="0"/>
                  </a:moveTo>
                  <a:lnTo>
                    <a:pt x="90" y="5"/>
                  </a:lnTo>
                  <a:lnTo>
                    <a:pt x="17" y="26"/>
                  </a:lnTo>
                  <a:lnTo>
                    <a:pt x="0" y="31"/>
                  </a:lnTo>
                  <a:lnTo>
                    <a:pt x="5" y="50"/>
                  </a:lnTo>
                  <a:lnTo>
                    <a:pt x="57" y="227"/>
                  </a:lnTo>
                  <a:lnTo>
                    <a:pt x="64" y="246"/>
                  </a:lnTo>
                  <a:lnTo>
                    <a:pt x="81" y="241"/>
                  </a:lnTo>
                  <a:lnTo>
                    <a:pt x="152" y="220"/>
                  </a:lnTo>
                  <a:lnTo>
                    <a:pt x="171" y="215"/>
                  </a:lnTo>
                  <a:lnTo>
                    <a:pt x="166" y="197"/>
                  </a:lnTo>
                  <a:lnTo>
                    <a:pt x="114" y="17"/>
                  </a:lnTo>
                  <a:lnTo>
                    <a:pt x="107" y="0"/>
                  </a:lnTo>
                  <a:lnTo>
                    <a:pt x="10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solidFill>
                  <a:srgbClr val="000000"/>
                </a:solidFill>
                <a:latin typeface="微软雅黑" panose="020B0503020204020204" pitchFamily="34" charset="-122"/>
                <a:ea typeface="微软雅黑" panose="020B0503020204020204" pitchFamily="34" charset="-122"/>
              </a:endParaRPr>
            </a:p>
          </p:txBody>
        </p:sp>
        <p:sp>
          <p:nvSpPr>
            <p:cNvPr id="127" name="Freeform 834"/>
            <p:cNvSpPr>
              <a:spLocks noEditPoints="1"/>
            </p:cNvSpPr>
            <p:nvPr/>
          </p:nvSpPr>
          <p:spPr bwMode="auto">
            <a:xfrm>
              <a:off x="7094088" y="3207212"/>
              <a:ext cx="185413" cy="266734"/>
            </a:xfrm>
            <a:custGeom>
              <a:avLst/>
              <a:gdLst>
                <a:gd name="T0" fmla="*/ 95 w 171"/>
                <a:gd name="T1" fmla="*/ 24 h 246"/>
                <a:gd name="T2" fmla="*/ 147 w 171"/>
                <a:gd name="T3" fmla="*/ 201 h 246"/>
                <a:gd name="T4" fmla="*/ 76 w 171"/>
                <a:gd name="T5" fmla="*/ 223 h 246"/>
                <a:gd name="T6" fmla="*/ 24 w 171"/>
                <a:gd name="T7" fmla="*/ 43 h 246"/>
                <a:gd name="T8" fmla="*/ 95 w 171"/>
                <a:gd name="T9" fmla="*/ 24 h 246"/>
                <a:gd name="T10" fmla="*/ 107 w 171"/>
                <a:gd name="T11" fmla="*/ 0 h 246"/>
                <a:gd name="T12" fmla="*/ 90 w 171"/>
                <a:gd name="T13" fmla="*/ 5 h 246"/>
                <a:gd name="T14" fmla="*/ 17 w 171"/>
                <a:gd name="T15" fmla="*/ 26 h 246"/>
                <a:gd name="T16" fmla="*/ 0 w 171"/>
                <a:gd name="T17" fmla="*/ 31 h 246"/>
                <a:gd name="T18" fmla="*/ 5 w 171"/>
                <a:gd name="T19" fmla="*/ 50 h 246"/>
                <a:gd name="T20" fmla="*/ 57 w 171"/>
                <a:gd name="T21" fmla="*/ 227 h 246"/>
                <a:gd name="T22" fmla="*/ 64 w 171"/>
                <a:gd name="T23" fmla="*/ 246 h 246"/>
                <a:gd name="T24" fmla="*/ 81 w 171"/>
                <a:gd name="T25" fmla="*/ 241 h 246"/>
                <a:gd name="T26" fmla="*/ 152 w 171"/>
                <a:gd name="T27" fmla="*/ 220 h 246"/>
                <a:gd name="T28" fmla="*/ 171 w 171"/>
                <a:gd name="T29" fmla="*/ 215 h 246"/>
                <a:gd name="T30" fmla="*/ 166 w 171"/>
                <a:gd name="T31" fmla="*/ 197 h 246"/>
                <a:gd name="T32" fmla="*/ 114 w 171"/>
                <a:gd name="T33" fmla="*/ 17 h 246"/>
                <a:gd name="T34" fmla="*/ 107 w 171"/>
                <a:gd name="T35" fmla="*/ 0 h 246"/>
                <a:gd name="T36" fmla="*/ 107 w 171"/>
                <a:gd name="T37" fmla="*/ 0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1" h="246">
                  <a:moveTo>
                    <a:pt x="95" y="24"/>
                  </a:moveTo>
                  <a:lnTo>
                    <a:pt x="147" y="201"/>
                  </a:lnTo>
                  <a:lnTo>
                    <a:pt x="76" y="223"/>
                  </a:lnTo>
                  <a:lnTo>
                    <a:pt x="24" y="43"/>
                  </a:lnTo>
                  <a:lnTo>
                    <a:pt x="95" y="24"/>
                  </a:lnTo>
                  <a:moveTo>
                    <a:pt x="107" y="0"/>
                  </a:moveTo>
                  <a:lnTo>
                    <a:pt x="90" y="5"/>
                  </a:lnTo>
                  <a:lnTo>
                    <a:pt x="17" y="26"/>
                  </a:lnTo>
                  <a:lnTo>
                    <a:pt x="0" y="31"/>
                  </a:lnTo>
                  <a:lnTo>
                    <a:pt x="5" y="50"/>
                  </a:lnTo>
                  <a:lnTo>
                    <a:pt x="57" y="227"/>
                  </a:lnTo>
                  <a:lnTo>
                    <a:pt x="64" y="246"/>
                  </a:lnTo>
                  <a:lnTo>
                    <a:pt x="81" y="241"/>
                  </a:lnTo>
                  <a:lnTo>
                    <a:pt x="152" y="220"/>
                  </a:lnTo>
                  <a:lnTo>
                    <a:pt x="171" y="215"/>
                  </a:lnTo>
                  <a:lnTo>
                    <a:pt x="166" y="197"/>
                  </a:lnTo>
                  <a:lnTo>
                    <a:pt x="114" y="17"/>
                  </a:lnTo>
                  <a:lnTo>
                    <a:pt x="107" y="0"/>
                  </a:lnTo>
                  <a:lnTo>
                    <a:pt x="107"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solidFill>
                  <a:srgbClr val="000000"/>
                </a:solidFill>
                <a:latin typeface="微软雅黑" panose="020B0503020204020204" pitchFamily="34" charset="-122"/>
                <a:ea typeface="微软雅黑" panose="020B0503020204020204" pitchFamily="34" charset="-122"/>
              </a:endParaRPr>
            </a:p>
          </p:txBody>
        </p:sp>
        <p:sp>
          <p:nvSpPr>
            <p:cNvPr id="128" name="Freeform 835"/>
            <p:cNvSpPr>
              <a:spLocks/>
            </p:cNvSpPr>
            <p:nvPr/>
          </p:nvSpPr>
          <p:spPr bwMode="auto">
            <a:xfrm>
              <a:off x="7217696" y="3043485"/>
              <a:ext cx="297094" cy="338297"/>
            </a:xfrm>
            <a:custGeom>
              <a:avLst/>
              <a:gdLst>
                <a:gd name="T0" fmla="*/ 111 w 116"/>
                <a:gd name="T1" fmla="*/ 93 h 132"/>
                <a:gd name="T2" fmla="*/ 104 w 116"/>
                <a:gd name="T3" fmla="*/ 105 h 132"/>
                <a:gd name="T4" fmla="*/ 104 w 116"/>
                <a:gd name="T5" fmla="*/ 108 h 132"/>
                <a:gd name="T6" fmla="*/ 94 w 116"/>
                <a:gd name="T7" fmla="*/ 121 h 132"/>
                <a:gd name="T8" fmla="*/ 93 w 116"/>
                <a:gd name="T9" fmla="*/ 126 h 132"/>
                <a:gd name="T10" fmla="*/ 79 w 116"/>
                <a:gd name="T11" fmla="*/ 132 h 132"/>
                <a:gd name="T12" fmla="*/ 74 w 116"/>
                <a:gd name="T13" fmla="*/ 132 h 132"/>
                <a:gd name="T14" fmla="*/ 42 w 116"/>
                <a:gd name="T15" fmla="*/ 129 h 132"/>
                <a:gd name="T16" fmla="*/ 31 w 116"/>
                <a:gd name="T17" fmla="*/ 128 h 132"/>
                <a:gd name="T18" fmla="*/ 16 w 116"/>
                <a:gd name="T19" fmla="*/ 130 h 132"/>
                <a:gd name="T20" fmla="*/ 0 w 116"/>
                <a:gd name="T21" fmla="*/ 74 h 132"/>
                <a:gd name="T22" fmla="*/ 35 w 116"/>
                <a:gd name="T23" fmla="*/ 35 h 132"/>
                <a:gd name="T24" fmla="*/ 37 w 116"/>
                <a:gd name="T25" fmla="*/ 6 h 132"/>
                <a:gd name="T26" fmla="*/ 48 w 116"/>
                <a:gd name="T27" fmla="*/ 0 h 132"/>
                <a:gd name="T28" fmla="*/ 60 w 116"/>
                <a:gd name="T29" fmla="*/ 31 h 132"/>
                <a:gd name="T30" fmla="*/ 59 w 116"/>
                <a:gd name="T31" fmla="*/ 40 h 132"/>
                <a:gd name="T32" fmla="*/ 58 w 116"/>
                <a:gd name="T33" fmla="*/ 48 h 132"/>
                <a:gd name="T34" fmla="*/ 95 w 116"/>
                <a:gd name="T35" fmla="*/ 56 h 132"/>
                <a:gd name="T36" fmla="*/ 98 w 116"/>
                <a:gd name="T37" fmla="*/ 56 h 132"/>
                <a:gd name="T38" fmla="*/ 116 w 116"/>
                <a:gd name="T39" fmla="*/ 73 h 132"/>
                <a:gd name="T40" fmla="*/ 110 w 116"/>
                <a:gd name="T41" fmla="*/ 86 h 132"/>
                <a:gd name="T42" fmla="*/ 111 w 116"/>
                <a:gd name="T43" fmla="*/ 93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6" h="132">
                  <a:moveTo>
                    <a:pt x="111" y="93"/>
                  </a:moveTo>
                  <a:cubicBezTo>
                    <a:pt x="111" y="98"/>
                    <a:pt x="108" y="102"/>
                    <a:pt x="104" y="105"/>
                  </a:cubicBezTo>
                  <a:cubicBezTo>
                    <a:pt x="104" y="106"/>
                    <a:pt x="104" y="107"/>
                    <a:pt x="104" y="108"/>
                  </a:cubicBezTo>
                  <a:cubicBezTo>
                    <a:pt x="104" y="114"/>
                    <a:pt x="100" y="119"/>
                    <a:pt x="94" y="121"/>
                  </a:cubicBezTo>
                  <a:cubicBezTo>
                    <a:pt x="94" y="123"/>
                    <a:pt x="94" y="124"/>
                    <a:pt x="93" y="126"/>
                  </a:cubicBezTo>
                  <a:cubicBezTo>
                    <a:pt x="91" y="131"/>
                    <a:pt x="85" y="132"/>
                    <a:pt x="79" y="132"/>
                  </a:cubicBezTo>
                  <a:cubicBezTo>
                    <a:pt x="77" y="132"/>
                    <a:pt x="75" y="132"/>
                    <a:pt x="74" y="132"/>
                  </a:cubicBezTo>
                  <a:cubicBezTo>
                    <a:pt x="67" y="131"/>
                    <a:pt x="55" y="130"/>
                    <a:pt x="42" y="129"/>
                  </a:cubicBezTo>
                  <a:cubicBezTo>
                    <a:pt x="38" y="128"/>
                    <a:pt x="34" y="128"/>
                    <a:pt x="31" y="128"/>
                  </a:cubicBezTo>
                  <a:cubicBezTo>
                    <a:pt x="24" y="128"/>
                    <a:pt x="19" y="129"/>
                    <a:pt x="16" y="130"/>
                  </a:cubicBezTo>
                  <a:cubicBezTo>
                    <a:pt x="0" y="74"/>
                    <a:pt x="0" y="74"/>
                    <a:pt x="0" y="74"/>
                  </a:cubicBezTo>
                  <a:cubicBezTo>
                    <a:pt x="11" y="66"/>
                    <a:pt x="29" y="46"/>
                    <a:pt x="35" y="35"/>
                  </a:cubicBezTo>
                  <a:cubicBezTo>
                    <a:pt x="38" y="23"/>
                    <a:pt x="37" y="9"/>
                    <a:pt x="37" y="6"/>
                  </a:cubicBezTo>
                  <a:cubicBezTo>
                    <a:pt x="36" y="0"/>
                    <a:pt x="47" y="0"/>
                    <a:pt x="48" y="0"/>
                  </a:cubicBezTo>
                  <a:cubicBezTo>
                    <a:pt x="55" y="0"/>
                    <a:pt x="61" y="11"/>
                    <a:pt x="60" y="31"/>
                  </a:cubicBezTo>
                  <a:cubicBezTo>
                    <a:pt x="60" y="34"/>
                    <a:pt x="59" y="37"/>
                    <a:pt x="59" y="40"/>
                  </a:cubicBezTo>
                  <a:cubicBezTo>
                    <a:pt x="58" y="43"/>
                    <a:pt x="58" y="45"/>
                    <a:pt x="58" y="48"/>
                  </a:cubicBezTo>
                  <a:cubicBezTo>
                    <a:pt x="58" y="55"/>
                    <a:pt x="85" y="56"/>
                    <a:pt x="95" y="56"/>
                  </a:cubicBezTo>
                  <a:cubicBezTo>
                    <a:pt x="97" y="56"/>
                    <a:pt x="98" y="56"/>
                    <a:pt x="98" y="56"/>
                  </a:cubicBezTo>
                  <a:cubicBezTo>
                    <a:pt x="108" y="56"/>
                    <a:pt x="116" y="64"/>
                    <a:pt x="116" y="73"/>
                  </a:cubicBezTo>
                  <a:cubicBezTo>
                    <a:pt x="116" y="79"/>
                    <a:pt x="114" y="83"/>
                    <a:pt x="110" y="86"/>
                  </a:cubicBezTo>
                  <a:cubicBezTo>
                    <a:pt x="111" y="88"/>
                    <a:pt x="111" y="91"/>
                    <a:pt x="111" y="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solidFill>
                  <a:srgbClr val="000000"/>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943319480"/>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50"/>
                                            <p:tgtEl>
                                              <p:spTgt spid="7"/>
                                            </p:tgtEl>
                                          </p:cBhvr>
                                        </p:animEffect>
                                        <p:anim calcmode="lin" valueType="num">
                                          <p:cBhvr>
                                            <p:cTn id="8" dur="250" fill="hold"/>
                                            <p:tgtEl>
                                              <p:spTgt spid="7"/>
                                            </p:tgtEl>
                                            <p:attrNameLst>
                                              <p:attrName>ppt_x</p:attrName>
                                            </p:attrNameLst>
                                          </p:cBhvr>
                                          <p:tavLst>
                                            <p:tav tm="0">
                                              <p:val>
                                                <p:strVal val="#ppt_x"/>
                                              </p:val>
                                            </p:tav>
                                            <p:tav tm="100000">
                                              <p:val>
                                                <p:strVal val="#ppt_x"/>
                                              </p:val>
                                            </p:tav>
                                          </p:tavLst>
                                        </p:anim>
                                        <p:anim calcmode="lin" valueType="num">
                                          <p:cBhvr>
                                            <p:cTn id="9" dur="25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12" presetClass="entr" presetSubtype="4"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250"/>
                                            <p:tgtEl>
                                              <p:spTgt spid="8"/>
                                            </p:tgtEl>
                                            <p:attrNameLst>
                                              <p:attrName>ppt_y</p:attrName>
                                            </p:attrNameLst>
                                          </p:cBhvr>
                                          <p:tavLst>
                                            <p:tav tm="0">
                                              <p:val>
                                                <p:strVal val="#ppt_y+#ppt_h*1.125000"/>
                                              </p:val>
                                            </p:tav>
                                            <p:tav tm="100000">
                                              <p:val>
                                                <p:strVal val="#ppt_y"/>
                                              </p:val>
                                            </p:tav>
                                          </p:tavLst>
                                        </p:anim>
                                        <p:animEffect transition="in" filter="wipe(up)">
                                          <p:cBhvr>
                                            <p:cTn id="14" dur="250"/>
                                            <p:tgtEl>
                                              <p:spTgt spid="8"/>
                                            </p:tgtEl>
                                          </p:cBhvr>
                                        </p:animEffect>
                                      </p:childTnLst>
                                    </p:cTn>
                                  </p:par>
                                  <p:par>
                                    <p:cTn id="15" presetID="2" presetClass="entr" presetSubtype="1" decel="100000" fill="hold" grpId="0" nodeType="withEffect">
                                      <p:stCondLst>
                                        <p:cond delay="25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ppt_x"/>
                                              </p:val>
                                            </p:tav>
                                            <p:tav tm="100000">
                                              <p:val>
                                                <p:strVal val="#ppt_x"/>
                                              </p:val>
                                            </p:tav>
                                          </p:tavLst>
                                        </p:anim>
                                        <p:anim calcmode="lin" valueType="num">
                                          <p:cBhvr additive="base">
                                            <p:cTn id="18" dur="500" fill="hold"/>
                                            <p:tgtEl>
                                              <p:spTgt spid="9"/>
                                            </p:tgtEl>
                                            <p:attrNameLst>
                                              <p:attrName>ppt_y</p:attrName>
                                            </p:attrNameLst>
                                          </p:cBhvr>
                                          <p:tavLst>
                                            <p:tav tm="0">
                                              <p:val>
                                                <p:strVal val="0-#ppt_h/2"/>
                                              </p:val>
                                            </p:tav>
                                            <p:tav tm="100000">
                                              <p:val>
                                                <p:strVal val="#ppt_y"/>
                                              </p:val>
                                            </p:tav>
                                          </p:tavLst>
                                        </p:anim>
                                      </p:childTnLst>
                                    </p:cTn>
                                  </p:par>
                                </p:childTnLst>
                              </p:cTn>
                            </p:par>
                            <p:par>
                              <p:cTn id="19" fill="hold">
                                <p:stCondLst>
                                  <p:cond delay="1000"/>
                                </p:stCondLst>
                                <p:childTnLst>
                                  <p:par>
                                    <p:cTn id="20" presetID="21" presetClass="entr" presetSubtype="1"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heel(1)">
                                          <p:cBhvr>
                                            <p:cTn id="22" dur="500"/>
                                            <p:tgtEl>
                                              <p:spTgt spid="5"/>
                                            </p:tgtEl>
                                          </p:cBhvr>
                                        </p:animEffect>
                                      </p:childTnLst>
                                    </p:cTn>
                                  </p:par>
                                </p:childTnLst>
                              </p:cTn>
                            </p:par>
                            <p:par>
                              <p:cTn id="23" fill="hold">
                                <p:stCondLst>
                                  <p:cond delay="1500"/>
                                </p:stCondLst>
                                <p:childTnLst>
                                  <p:par>
                                    <p:cTn id="24" presetID="2" presetClass="entr" presetSubtype="4" accel="62000" fill="hold" nodeType="afterEffect" p14:presetBounceEnd="42000">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14:bounceEnd="42000">
                                          <p:cBhvr additive="base">
                                            <p:cTn id="26" dur="500" fill="hold"/>
                                            <p:tgtEl>
                                              <p:spTgt spid="12"/>
                                            </p:tgtEl>
                                            <p:attrNameLst>
                                              <p:attrName>ppt_x</p:attrName>
                                            </p:attrNameLst>
                                          </p:cBhvr>
                                          <p:tavLst>
                                            <p:tav tm="0">
                                              <p:val>
                                                <p:strVal val="#ppt_x"/>
                                              </p:val>
                                            </p:tav>
                                            <p:tav tm="100000">
                                              <p:val>
                                                <p:strVal val="#ppt_x"/>
                                              </p:val>
                                            </p:tav>
                                          </p:tavLst>
                                        </p:anim>
                                        <p:anim calcmode="lin" valueType="num" p14:bounceEnd="42000">
                                          <p:cBhvr additive="base">
                                            <p:cTn id="27" dur="500" fill="hold"/>
                                            <p:tgtEl>
                                              <p:spTgt spid="12"/>
                                            </p:tgtEl>
                                            <p:attrNameLst>
                                              <p:attrName>ppt_y</p:attrName>
                                            </p:attrNameLst>
                                          </p:cBhvr>
                                          <p:tavLst>
                                            <p:tav tm="0">
                                              <p:val>
                                                <p:strVal val="1+#ppt_h/2"/>
                                              </p:val>
                                            </p:tav>
                                            <p:tav tm="100000">
                                              <p:val>
                                                <p:strVal val="#ppt_y"/>
                                              </p:val>
                                            </p:tav>
                                          </p:tavLst>
                                        </p:anim>
                                      </p:childTnLst>
                                    </p:cTn>
                                  </p:par>
                                </p:childTnLst>
                              </p:cTn>
                            </p:par>
                            <p:par>
                              <p:cTn id="28" fill="hold">
                                <p:stCondLst>
                                  <p:cond delay="2000"/>
                                </p:stCondLst>
                                <p:childTnLst>
                                  <p:par>
                                    <p:cTn id="29" presetID="22" presetClass="entr" presetSubtype="8" fill="hold" nodeType="afterEffect">
                                      <p:stCondLst>
                                        <p:cond delay="0"/>
                                      </p:stCondLst>
                                      <p:childTnLst>
                                        <p:set>
                                          <p:cBhvr>
                                            <p:cTn id="30" dur="1" fill="hold">
                                              <p:stCondLst>
                                                <p:cond delay="0"/>
                                              </p:stCondLst>
                                            </p:cTn>
                                            <p:tgtEl>
                                              <p:spTgt spid="39"/>
                                            </p:tgtEl>
                                            <p:attrNameLst>
                                              <p:attrName>style.visibility</p:attrName>
                                            </p:attrNameLst>
                                          </p:cBhvr>
                                          <p:to>
                                            <p:strVal val="visible"/>
                                          </p:to>
                                        </p:set>
                                        <p:animEffect transition="in" filter="wipe(left)">
                                          <p:cBhvr>
                                            <p:cTn id="31" dur="500"/>
                                            <p:tgtEl>
                                              <p:spTgt spid="39"/>
                                            </p:tgtEl>
                                          </p:cBhvr>
                                        </p:animEffect>
                                      </p:childTnLst>
                                    </p:cTn>
                                  </p:par>
                                  <p:par>
                                    <p:cTn id="32" presetID="22" presetClass="entr" presetSubtype="8" fill="hold" nodeType="withEffect">
                                      <p:stCondLst>
                                        <p:cond delay="0"/>
                                      </p:stCondLst>
                                      <p:childTnLst>
                                        <p:set>
                                          <p:cBhvr>
                                            <p:cTn id="33" dur="1" fill="hold">
                                              <p:stCondLst>
                                                <p:cond delay="0"/>
                                              </p:stCondLst>
                                            </p:cTn>
                                            <p:tgtEl>
                                              <p:spTgt spid="37"/>
                                            </p:tgtEl>
                                            <p:attrNameLst>
                                              <p:attrName>style.visibility</p:attrName>
                                            </p:attrNameLst>
                                          </p:cBhvr>
                                          <p:to>
                                            <p:strVal val="visible"/>
                                          </p:to>
                                        </p:set>
                                        <p:animEffect transition="in" filter="wipe(left)">
                                          <p:cBhvr>
                                            <p:cTn id="34" dur="500"/>
                                            <p:tgtEl>
                                              <p:spTgt spid="37"/>
                                            </p:tgtEl>
                                          </p:cBhvr>
                                        </p:animEffect>
                                      </p:childTnLst>
                                    </p:cTn>
                                  </p:par>
                                  <p:par>
                                    <p:cTn id="35" presetID="22" presetClass="entr" presetSubtype="8" fill="hold" nodeType="withEffect">
                                      <p:stCondLst>
                                        <p:cond delay="0"/>
                                      </p:stCondLst>
                                      <p:childTnLst>
                                        <p:set>
                                          <p:cBhvr>
                                            <p:cTn id="36" dur="1" fill="hold">
                                              <p:stCondLst>
                                                <p:cond delay="0"/>
                                              </p:stCondLst>
                                            </p:cTn>
                                            <p:tgtEl>
                                              <p:spTgt spid="40"/>
                                            </p:tgtEl>
                                            <p:attrNameLst>
                                              <p:attrName>style.visibility</p:attrName>
                                            </p:attrNameLst>
                                          </p:cBhvr>
                                          <p:to>
                                            <p:strVal val="visible"/>
                                          </p:to>
                                        </p:set>
                                        <p:animEffect transition="in" filter="wipe(left)">
                                          <p:cBhvr>
                                            <p:cTn id="37" dur="500"/>
                                            <p:tgtEl>
                                              <p:spTgt spid="40"/>
                                            </p:tgtEl>
                                          </p:cBhvr>
                                        </p:animEffect>
                                      </p:childTnLst>
                                    </p:cTn>
                                  </p:par>
                                  <p:par>
                                    <p:cTn id="38" presetID="22" presetClass="entr" presetSubtype="2" fill="hold" nodeType="withEffect">
                                      <p:stCondLst>
                                        <p:cond delay="0"/>
                                      </p:stCondLst>
                                      <p:childTnLst>
                                        <p:set>
                                          <p:cBhvr>
                                            <p:cTn id="39" dur="1" fill="hold">
                                              <p:stCondLst>
                                                <p:cond delay="0"/>
                                              </p:stCondLst>
                                            </p:cTn>
                                            <p:tgtEl>
                                              <p:spTgt spid="41"/>
                                            </p:tgtEl>
                                            <p:attrNameLst>
                                              <p:attrName>style.visibility</p:attrName>
                                            </p:attrNameLst>
                                          </p:cBhvr>
                                          <p:to>
                                            <p:strVal val="visible"/>
                                          </p:to>
                                        </p:set>
                                        <p:animEffect transition="in" filter="wipe(right)">
                                          <p:cBhvr>
                                            <p:cTn id="40" dur="500"/>
                                            <p:tgtEl>
                                              <p:spTgt spid="41"/>
                                            </p:tgtEl>
                                          </p:cBhvr>
                                        </p:animEffect>
                                      </p:childTnLst>
                                    </p:cTn>
                                  </p:par>
                                  <p:par>
                                    <p:cTn id="41" presetID="22" presetClass="entr" presetSubtype="2" fill="hold" nodeType="withEffect">
                                      <p:stCondLst>
                                        <p:cond delay="0"/>
                                      </p:stCondLst>
                                      <p:childTnLst>
                                        <p:set>
                                          <p:cBhvr>
                                            <p:cTn id="42" dur="1" fill="hold">
                                              <p:stCondLst>
                                                <p:cond delay="0"/>
                                              </p:stCondLst>
                                            </p:cTn>
                                            <p:tgtEl>
                                              <p:spTgt spid="38"/>
                                            </p:tgtEl>
                                            <p:attrNameLst>
                                              <p:attrName>style.visibility</p:attrName>
                                            </p:attrNameLst>
                                          </p:cBhvr>
                                          <p:to>
                                            <p:strVal val="visible"/>
                                          </p:to>
                                        </p:set>
                                        <p:animEffect transition="in" filter="wipe(right)">
                                          <p:cBhvr>
                                            <p:cTn id="43" dur="500"/>
                                            <p:tgtEl>
                                              <p:spTgt spid="38"/>
                                            </p:tgtEl>
                                          </p:cBhvr>
                                        </p:animEffect>
                                      </p:childTnLst>
                                    </p:cTn>
                                  </p:par>
                                  <p:par>
                                    <p:cTn id="44" presetID="22" presetClass="entr" presetSubtype="2" fill="hold" nodeType="withEffect">
                                      <p:stCondLst>
                                        <p:cond delay="0"/>
                                      </p:stCondLst>
                                      <p:childTnLst>
                                        <p:set>
                                          <p:cBhvr>
                                            <p:cTn id="45" dur="1" fill="hold">
                                              <p:stCondLst>
                                                <p:cond delay="0"/>
                                              </p:stCondLst>
                                            </p:cTn>
                                            <p:tgtEl>
                                              <p:spTgt spid="42"/>
                                            </p:tgtEl>
                                            <p:attrNameLst>
                                              <p:attrName>style.visibility</p:attrName>
                                            </p:attrNameLst>
                                          </p:cBhvr>
                                          <p:to>
                                            <p:strVal val="visible"/>
                                          </p:to>
                                        </p:set>
                                        <p:animEffect transition="in" filter="wipe(right)">
                                          <p:cBhvr>
                                            <p:cTn id="46" dur="500"/>
                                            <p:tgtEl>
                                              <p:spTgt spid="42"/>
                                            </p:tgtEl>
                                          </p:cBhvr>
                                        </p:animEffect>
                                      </p:childTnLst>
                                    </p:cTn>
                                  </p:par>
                                </p:childTnLst>
                              </p:cTn>
                            </p:par>
                            <p:par>
                              <p:cTn id="47" fill="hold">
                                <p:stCondLst>
                                  <p:cond delay="2500"/>
                                </p:stCondLst>
                                <p:childTnLst>
                                  <p:par>
                                    <p:cTn id="48" presetID="22" presetClass="entr" presetSubtype="2" fill="hold" nodeType="afterEffect">
                                      <p:stCondLst>
                                        <p:cond delay="0"/>
                                      </p:stCondLst>
                                      <p:childTnLst>
                                        <p:set>
                                          <p:cBhvr>
                                            <p:cTn id="49" dur="1" fill="hold">
                                              <p:stCondLst>
                                                <p:cond delay="0"/>
                                              </p:stCondLst>
                                            </p:cTn>
                                            <p:tgtEl>
                                              <p:spTgt spid="31"/>
                                            </p:tgtEl>
                                            <p:attrNameLst>
                                              <p:attrName>style.visibility</p:attrName>
                                            </p:attrNameLst>
                                          </p:cBhvr>
                                          <p:to>
                                            <p:strVal val="visible"/>
                                          </p:to>
                                        </p:set>
                                        <p:animEffect transition="in" filter="wipe(right)">
                                          <p:cBhvr>
                                            <p:cTn id="50" dur="500"/>
                                            <p:tgtEl>
                                              <p:spTgt spid="31"/>
                                            </p:tgtEl>
                                          </p:cBhvr>
                                        </p:animEffect>
                                      </p:childTnLst>
                                    </p:cTn>
                                  </p:par>
                                  <p:par>
                                    <p:cTn id="51" presetID="2" presetClass="entr" presetSubtype="4" accel="60000" fill="hold" nodeType="withEffect" p14:presetBounceEnd="40000">
                                      <p:stCondLst>
                                        <p:cond delay="0"/>
                                      </p:stCondLst>
                                      <p:childTnLst>
                                        <p:set>
                                          <p:cBhvr>
                                            <p:cTn id="52" dur="1" fill="hold">
                                              <p:stCondLst>
                                                <p:cond delay="0"/>
                                              </p:stCondLst>
                                            </p:cTn>
                                            <p:tgtEl>
                                              <p:spTgt spid="55"/>
                                            </p:tgtEl>
                                            <p:attrNameLst>
                                              <p:attrName>style.visibility</p:attrName>
                                            </p:attrNameLst>
                                          </p:cBhvr>
                                          <p:to>
                                            <p:strVal val="visible"/>
                                          </p:to>
                                        </p:set>
                                        <p:anim calcmode="lin" valueType="num" p14:bounceEnd="40000">
                                          <p:cBhvr additive="base">
                                            <p:cTn id="53" dur="500" fill="hold"/>
                                            <p:tgtEl>
                                              <p:spTgt spid="55"/>
                                            </p:tgtEl>
                                            <p:attrNameLst>
                                              <p:attrName>ppt_x</p:attrName>
                                            </p:attrNameLst>
                                          </p:cBhvr>
                                          <p:tavLst>
                                            <p:tav tm="0">
                                              <p:val>
                                                <p:strVal val="#ppt_x"/>
                                              </p:val>
                                            </p:tav>
                                            <p:tav tm="100000">
                                              <p:val>
                                                <p:strVal val="#ppt_x"/>
                                              </p:val>
                                            </p:tav>
                                          </p:tavLst>
                                        </p:anim>
                                        <p:anim calcmode="lin" valueType="num" p14:bounceEnd="40000">
                                          <p:cBhvr additive="base">
                                            <p:cTn id="54" dur="500" fill="hold"/>
                                            <p:tgtEl>
                                              <p:spTgt spid="55"/>
                                            </p:tgtEl>
                                            <p:attrNameLst>
                                              <p:attrName>ppt_y</p:attrName>
                                            </p:attrNameLst>
                                          </p:cBhvr>
                                          <p:tavLst>
                                            <p:tav tm="0">
                                              <p:val>
                                                <p:strVal val="1+#ppt_h/2"/>
                                              </p:val>
                                            </p:tav>
                                            <p:tav tm="100000">
                                              <p:val>
                                                <p:strVal val="#ppt_y"/>
                                              </p:val>
                                            </p:tav>
                                          </p:tavLst>
                                        </p:anim>
                                      </p:childTnLst>
                                    </p:cTn>
                                  </p:par>
                                  <p:par>
                                    <p:cTn id="55" presetID="53" presetClass="entr" presetSubtype="16" fill="hold" grpId="0" nodeType="withEffect">
                                      <p:stCondLst>
                                        <p:cond delay="0"/>
                                      </p:stCondLst>
                                      <p:iterate type="lt">
                                        <p:tmPct val="10000"/>
                                      </p:iterate>
                                      <p:childTnLst>
                                        <p:set>
                                          <p:cBhvr>
                                            <p:cTn id="56" dur="1" fill="hold">
                                              <p:stCondLst>
                                                <p:cond delay="0"/>
                                              </p:stCondLst>
                                            </p:cTn>
                                            <p:tgtEl>
                                              <p:spTgt spid="44"/>
                                            </p:tgtEl>
                                            <p:attrNameLst>
                                              <p:attrName>style.visibility</p:attrName>
                                            </p:attrNameLst>
                                          </p:cBhvr>
                                          <p:to>
                                            <p:strVal val="visible"/>
                                          </p:to>
                                        </p:set>
                                        <p:anim calcmode="lin" valueType="num">
                                          <p:cBhvr>
                                            <p:cTn id="57" dur="500" fill="hold"/>
                                            <p:tgtEl>
                                              <p:spTgt spid="44"/>
                                            </p:tgtEl>
                                            <p:attrNameLst>
                                              <p:attrName>ppt_w</p:attrName>
                                            </p:attrNameLst>
                                          </p:cBhvr>
                                          <p:tavLst>
                                            <p:tav tm="0">
                                              <p:val>
                                                <p:fltVal val="0"/>
                                              </p:val>
                                            </p:tav>
                                            <p:tav tm="100000">
                                              <p:val>
                                                <p:strVal val="#ppt_w"/>
                                              </p:val>
                                            </p:tav>
                                          </p:tavLst>
                                        </p:anim>
                                        <p:anim calcmode="lin" valueType="num">
                                          <p:cBhvr>
                                            <p:cTn id="58" dur="500" fill="hold"/>
                                            <p:tgtEl>
                                              <p:spTgt spid="44"/>
                                            </p:tgtEl>
                                            <p:attrNameLst>
                                              <p:attrName>ppt_h</p:attrName>
                                            </p:attrNameLst>
                                          </p:cBhvr>
                                          <p:tavLst>
                                            <p:tav tm="0">
                                              <p:val>
                                                <p:fltVal val="0"/>
                                              </p:val>
                                            </p:tav>
                                            <p:tav tm="100000">
                                              <p:val>
                                                <p:strVal val="#ppt_h"/>
                                              </p:val>
                                            </p:tav>
                                          </p:tavLst>
                                        </p:anim>
                                        <p:animEffect transition="in" filter="fade">
                                          <p:cBhvr>
                                            <p:cTn id="59" dur="500"/>
                                            <p:tgtEl>
                                              <p:spTgt spid="44"/>
                                            </p:tgtEl>
                                          </p:cBhvr>
                                        </p:animEffect>
                                      </p:childTnLst>
                                    </p:cTn>
                                  </p:par>
                                </p:childTnLst>
                              </p:cTn>
                            </p:par>
                            <p:par>
                              <p:cTn id="60" fill="hold">
                                <p:stCondLst>
                                  <p:cond delay="3250"/>
                                </p:stCondLst>
                                <p:childTnLst>
                                  <p:par>
                                    <p:cTn id="61" presetID="16" presetClass="entr" presetSubtype="37" fill="hold" grpId="0" nodeType="afterEffect">
                                      <p:stCondLst>
                                        <p:cond delay="0"/>
                                      </p:stCondLst>
                                      <p:childTnLst>
                                        <p:set>
                                          <p:cBhvr>
                                            <p:cTn id="62" dur="1" fill="hold">
                                              <p:stCondLst>
                                                <p:cond delay="0"/>
                                              </p:stCondLst>
                                            </p:cTn>
                                            <p:tgtEl>
                                              <p:spTgt spid="43"/>
                                            </p:tgtEl>
                                            <p:attrNameLst>
                                              <p:attrName>style.visibility</p:attrName>
                                            </p:attrNameLst>
                                          </p:cBhvr>
                                          <p:to>
                                            <p:strVal val="visible"/>
                                          </p:to>
                                        </p:set>
                                        <p:animEffect transition="in" filter="barn(outVertical)">
                                          <p:cBhvr>
                                            <p:cTn id="63" dur="500"/>
                                            <p:tgtEl>
                                              <p:spTgt spid="43"/>
                                            </p:tgtEl>
                                          </p:cBhvr>
                                        </p:animEffect>
                                      </p:childTnLst>
                                    </p:cTn>
                                  </p:par>
                                </p:childTnLst>
                              </p:cTn>
                            </p:par>
                            <p:par>
                              <p:cTn id="64" fill="hold">
                                <p:stCondLst>
                                  <p:cond delay="3750"/>
                                </p:stCondLst>
                                <p:childTnLst>
                                  <p:par>
                                    <p:cTn id="65" presetID="22" presetClass="entr" presetSubtype="8" fill="hold" nodeType="afterEffect">
                                      <p:stCondLst>
                                        <p:cond delay="0"/>
                                      </p:stCondLst>
                                      <p:childTnLst>
                                        <p:set>
                                          <p:cBhvr>
                                            <p:cTn id="66" dur="1" fill="hold">
                                              <p:stCondLst>
                                                <p:cond delay="0"/>
                                              </p:stCondLst>
                                            </p:cTn>
                                            <p:tgtEl>
                                              <p:spTgt spid="22"/>
                                            </p:tgtEl>
                                            <p:attrNameLst>
                                              <p:attrName>style.visibility</p:attrName>
                                            </p:attrNameLst>
                                          </p:cBhvr>
                                          <p:to>
                                            <p:strVal val="visible"/>
                                          </p:to>
                                        </p:set>
                                        <p:animEffect transition="in" filter="wipe(left)">
                                          <p:cBhvr>
                                            <p:cTn id="67" dur="500"/>
                                            <p:tgtEl>
                                              <p:spTgt spid="22"/>
                                            </p:tgtEl>
                                          </p:cBhvr>
                                        </p:animEffect>
                                      </p:childTnLst>
                                    </p:cTn>
                                  </p:par>
                                  <p:par>
                                    <p:cTn id="68" presetID="2" presetClass="entr" presetSubtype="4" accel="60000" fill="hold" nodeType="withEffect" p14:presetBounceEnd="40000">
                                      <p:stCondLst>
                                        <p:cond delay="0"/>
                                      </p:stCondLst>
                                      <p:childTnLst>
                                        <p:set>
                                          <p:cBhvr>
                                            <p:cTn id="69" dur="1" fill="hold">
                                              <p:stCondLst>
                                                <p:cond delay="0"/>
                                              </p:stCondLst>
                                            </p:cTn>
                                            <p:tgtEl>
                                              <p:spTgt spid="61"/>
                                            </p:tgtEl>
                                            <p:attrNameLst>
                                              <p:attrName>style.visibility</p:attrName>
                                            </p:attrNameLst>
                                          </p:cBhvr>
                                          <p:to>
                                            <p:strVal val="visible"/>
                                          </p:to>
                                        </p:set>
                                        <p:anim calcmode="lin" valueType="num" p14:bounceEnd="40000">
                                          <p:cBhvr additive="base">
                                            <p:cTn id="70" dur="500" fill="hold"/>
                                            <p:tgtEl>
                                              <p:spTgt spid="61"/>
                                            </p:tgtEl>
                                            <p:attrNameLst>
                                              <p:attrName>ppt_x</p:attrName>
                                            </p:attrNameLst>
                                          </p:cBhvr>
                                          <p:tavLst>
                                            <p:tav tm="0">
                                              <p:val>
                                                <p:strVal val="#ppt_x"/>
                                              </p:val>
                                            </p:tav>
                                            <p:tav tm="100000">
                                              <p:val>
                                                <p:strVal val="#ppt_x"/>
                                              </p:val>
                                            </p:tav>
                                          </p:tavLst>
                                        </p:anim>
                                        <p:anim calcmode="lin" valueType="num" p14:bounceEnd="40000">
                                          <p:cBhvr additive="base">
                                            <p:cTn id="71" dur="500" fill="hold"/>
                                            <p:tgtEl>
                                              <p:spTgt spid="61"/>
                                            </p:tgtEl>
                                            <p:attrNameLst>
                                              <p:attrName>ppt_y</p:attrName>
                                            </p:attrNameLst>
                                          </p:cBhvr>
                                          <p:tavLst>
                                            <p:tav tm="0">
                                              <p:val>
                                                <p:strVal val="1+#ppt_h/2"/>
                                              </p:val>
                                            </p:tav>
                                            <p:tav tm="100000">
                                              <p:val>
                                                <p:strVal val="#ppt_y"/>
                                              </p:val>
                                            </p:tav>
                                          </p:tavLst>
                                        </p:anim>
                                      </p:childTnLst>
                                    </p:cTn>
                                  </p:par>
                                  <p:par>
                                    <p:cTn id="72" presetID="53" presetClass="entr" presetSubtype="16" fill="hold" grpId="0" nodeType="withEffect">
                                      <p:stCondLst>
                                        <p:cond delay="0"/>
                                      </p:stCondLst>
                                      <p:iterate type="lt">
                                        <p:tmPct val="10000"/>
                                      </p:iterate>
                                      <p:childTnLst>
                                        <p:set>
                                          <p:cBhvr>
                                            <p:cTn id="73" dur="1" fill="hold">
                                              <p:stCondLst>
                                                <p:cond delay="0"/>
                                              </p:stCondLst>
                                            </p:cTn>
                                            <p:tgtEl>
                                              <p:spTgt spid="50"/>
                                            </p:tgtEl>
                                            <p:attrNameLst>
                                              <p:attrName>style.visibility</p:attrName>
                                            </p:attrNameLst>
                                          </p:cBhvr>
                                          <p:to>
                                            <p:strVal val="visible"/>
                                          </p:to>
                                        </p:set>
                                        <p:anim calcmode="lin" valueType="num">
                                          <p:cBhvr>
                                            <p:cTn id="74" dur="500" fill="hold"/>
                                            <p:tgtEl>
                                              <p:spTgt spid="50"/>
                                            </p:tgtEl>
                                            <p:attrNameLst>
                                              <p:attrName>ppt_w</p:attrName>
                                            </p:attrNameLst>
                                          </p:cBhvr>
                                          <p:tavLst>
                                            <p:tav tm="0">
                                              <p:val>
                                                <p:fltVal val="0"/>
                                              </p:val>
                                            </p:tav>
                                            <p:tav tm="100000">
                                              <p:val>
                                                <p:strVal val="#ppt_w"/>
                                              </p:val>
                                            </p:tav>
                                          </p:tavLst>
                                        </p:anim>
                                        <p:anim calcmode="lin" valueType="num">
                                          <p:cBhvr>
                                            <p:cTn id="75" dur="500" fill="hold"/>
                                            <p:tgtEl>
                                              <p:spTgt spid="50"/>
                                            </p:tgtEl>
                                            <p:attrNameLst>
                                              <p:attrName>ppt_h</p:attrName>
                                            </p:attrNameLst>
                                          </p:cBhvr>
                                          <p:tavLst>
                                            <p:tav tm="0">
                                              <p:val>
                                                <p:fltVal val="0"/>
                                              </p:val>
                                            </p:tav>
                                            <p:tav tm="100000">
                                              <p:val>
                                                <p:strVal val="#ppt_h"/>
                                              </p:val>
                                            </p:tav>
                                          </p:tavLst>
                                        </p:anim>
                                        <p:animEffect transition="in" filter="fade">
                                          <p:cBhvr>
                                            <p:cTn id="76" dur="500"/>
                                            <p:tgtEl>
                                              <p:spTgt spid="50"/>
                                            </p:tgtEl>
                                          </p:cBhvr>
                                        </p:animEffect>
                                      </p:childTnLst>
                                    </p:cTn>
                                  </p:par>
                                </p:childTnLst>
                              </p:cTn>
                            </p:par>
                            <p:par>
                              <p:cTn id="77" fill="hold">
                                <p:stCondLst>
                                  <p:cond delay="4500"/>
                                </p:stCondLst>
                                <p:childTnLst>
                                  <p:par>
                                    <p:cTn id="78" presetID="16" presetClass="entr" presetSubtype="37" fill="hold" grpId="0" nodeType="afterEffect">
                                      <p:stCondLst>
                                        <p:cond delay="0"/>
                                      </p:stCondLst>
                                      <p:childTnLst>
                                        <p:set>
                                          <p:cBhvr>
                                            <p:cTn id="79" dur="1" fill="hold">
                                              <p:stCondLst>
                                                <p:cond delay="0"/>
                                              </p:stCondLst>
                                            </p:cTn>
                                            <p:tgtEl>
                                              <p:spTgt spid="49"/>
                                            </p:tgtEl>
                                            <p:attrNameLst>
                                              <p:attrName>style.visibility</p:attrName>
                                            </p:attrNameLst>
                                          </p:cBhvr>
                                          <p:to>
                                            <p:strVal val="visible"/>
                                          </p:to>
                                        </p:set>
                                        <p:animEffect transition="in" filter="barn(outVertical)">
                                          <p:cBhvr>
                                            <p:cTn id="80" dur="500"/>
                                            <p:tgtEl>
                                              <p:spTgt spid="49"/>
                                            </p:tgtEl>
                                          </p:cBhvr>
                                        </p:animEffect>
                                      </p:childTnLst>
                                    </p:cTn>
                                  </p:par>
                                </p:childTnLst>
                              </p:cTn>
                            </p:par>
                            <p:par>
                              <p:cTn id="81" fill="hold">
                                <p:stCondLst>
                                  <p:cond delay="5000"/>
                                </p:stCondLst>
                                <p:childTnLst>
                                  <p:par>
                                    <p:cTn id="82" presetID="22" presetClass="entr" presetSubtype="2" fill="hold" nodeType="afterEffect">
                                      <p:stCondLst>
                                        <p:cond delay="0"/>
                                      </p:stCondLst>
                                      <p:childTnLst>
                                        <p:set>
                                          <p:cBhvr>
                                            <p:cTn id="83" dur="1" fill="hold">
                                              <p:stCondLst>
                                                <p:cond delay="0"/>
                                              </p:stCondLst>
                                            </p:cTn>
                                            <p:tgtEl>
                                              <p:spTgt spid="28"/>
                                            </p:tgtEl>
                                            <p:attrNameLst>
                                              <p:attrName>style.visibility</p:attrName>
                                            </p:attrNameLst>
                                          </p:cBhvr>
                                          <p:to>
                                            <p:strVal val="visible"/>
                                          </p:to>
                                        </p:set>
                                        <p:animEffect transition="in" filter="wipe(right)">
                                          <p:cBhvr>
                                            <p:cTn id="84" dur="500"/>
                                            <p:tgtEl>
                                              <p:spTgt spid="28"/>
                                            </p:tgtEl>
                                          </p:cBhvr>
                                        </p:animEffect>
                                      </p:childTnLst>
                                    </p:cTn>
                                  </p:par>
                                  <p:par>
                                    <p:cTn id="85" presetID="2" presetClass="entr" presetSubtype="4" accel="60000" fill="hold" nodeType="withEffect" p14:presetBounceEnd="40000">
                                      <p:stCondLst>
                                        <p:cond delay="0"/>
                                      </p:stCondLst>
                                      <p:childTnLst>
                                        <p:set>
                                          <p:cBhvr>
                                            <p:cTn id="86" dur="1" fill="hold">
                                              <p:stCondLst>
                                                <p:cond delay="0"/>
                                              </p:stCondLst>
                                            </p:cTn>
                                            <p:tgtEl>
                                              <p:spTgt spid="70"/>
                                            </p:tgtEl>
                                            <p:attrNameLst>
                                              <p:attrName>style.visibility</p:attrName>
                                            </p:attrNameLst>
                                          </p:cBhvr>
                                          <p:to>
                                            <p:strVal val="visible"/>
                                          </p:to>
                                        </p:set>
                                        <p:anim calcmode="lin" valueType="num" p14:bounceEnd="40000">
                                          <p:cBhvr additive="base">
                                            <p:cTn id="87" dur="500" fill="hold"/>
                                            <p:tgtEl>
                                              <p:spTgt spid="70"/>
                                            </p:tgtEl>
                                            <p:attrNameLst>
                                              <p:attrName>ppt_x</p:attrName>
                                            </p:attrNameLst>
                                          </p:cBhvr>
                                          <p:tavLst>
                                            <p:tav tm="0">
                                              <p:val>
                                                <p:strVal val="#ppt_x"/>
                                              </p:val>
                                            </p:tav>
                                            <p:tav tm="100000">
                                              <p:val>
                                                <p:strVal val="#ppt_x"/>
                                              </p:val>
                                            </p:tav>
                                          </p:tavLst>
                                        </p:anim>
                                        <p:anim calcmode="lin" valueType="num" p14:bounceEnd="40000">
                                          <p:cBhvr additive="base">
                                            <p:cTn id="88" dur="500" fill="hold"/>
                                            <p:tgtEl>
                                              <p:spTgt spid="70"/>
                                            </p:tgtEl>
                                            <p:attrNameLst>
                                              <p:attrName>ppt_y</p:attrName>
                                            </p:attrNameLst>
                                          </p:cBhvr>
                                          <p:tavLst>
                                            <p:tav tm="0">
                                              <p:val>
                                                <p:strVal val="1+#ppt_h/2"/>
                                              </p:val>
                                            </p:tav>
                                            <p:tav tm="100000">
                                              <p:val>
                                                <p:strVal val="#ppt_y"/>
                                              </p:val>
                                            </p:tav>
                                          </p:tavLst>
                                        </p:anim>
                                      </p:childTnLst>
                                    </p:cTn>
                                  </p:par>
                                  <p:par>
                                    <p:cTn id="89" presetID="53" presetClass="entr" presetSubtype="16" fill="hold" grpId="0" nodeType="withEffect">
                                      <p:stCondLst>
                                        <p:cond delay="0"/>
                                      </p:stCondLst>
                                      <p:iterate type="lt">
                                        <p:tmPct val="10000"/>
                                      </p:iterate>
                                      <p:childTnLst>
                                        <p:set>
                                          <p:cBhvr>
                                            <p:cTn id="90" dur="1" fill="hold">
                                              <p:stCondLst>
                                                <p:cond delay="0"/>
                                              </p:stCondLst>
                                            </p:cTn>
                                            <p:tgtEl>
                                              <p:spTgt spid="46"/>
                                            </p:tgtEl>
                                            <p:attrNameLst>
                                              <p:attrName>style.visibility</p:attrName>
                                            </p:attrNameLst>
                                          </p:cBhvr>
                                          <p:to>
                                            <p:strVal val="visible"/>
                                          </p:to>
                                        </p:set>
                                        <p:anim calcmode="lin" valueType="num">
                                          <p:cBhvr>
                                            <p:cTn id="91" dur="500" fill="hold"/>
                                            <p:tgtEl>
                                              <p:spTgt spid="46"/>
                                            </p:tgtEl>
                                            <p:attrNameLst>
                                              <p:attrName>ppt_w</p:attrName>
                                            </p:attrNameLst>
                                          </p:cBhvr>
                                          <p:tavLst>
                                            <p:tav tm="0">
                                              <p:val>
                                                <p:fltVal val="0"/>
                                              </p:val>
                                            </p:tav>
                                            <p:tav tm="100000">
                                              <p:val>
                                                <p:strVal val="#ppt_w"/>
                                              </p:val>
                                            </p:tav>
                                          </p:tavLst>
                                        </p:anim>
                                        <p:anim calcmode="lin" valueType="num">
                                          <p:cBhvr>
                                            <p:cTn id="92" dur="500" fill="hold"/>
                                            <p:tgtEl>
                                              <p:spTgt spid="46"/>
                                            </p:tgtEl>
                                            <p:attrNameLst>
                                              <p:attrName>ppt_h</p:attrName>
                                            </p:attrNameLst>
                                          </p:cBhvr>
                                          <p:tavLst>
                                            <p:tav tm="0">
                                              <p:val>
                                                <p:fltVal val="0"/>
                                              </p:val>
                                            </p:tav>
                                            <p:tav tm="100000">
                                              <p:val>
                                                <p:strVal val="#ppt_h"/>
                                              </p:val>
                                            </p:tav>
                                          </p:tavLst>
                                        </p:anim>
                                        <p:animEffect transition="in" filter="fade">
                                          <p:cBhvr>
                                            <p:cTn id="93" dur="500"/>
                                            <p:tgtEl>
                                              <p:spTgt spid="46"/>
                                            </p:tgtEl>
                                          </p:cBhvr>
                                        </p:animEffect>
                                      </p:childTnLst>
                                    </p:cTn>
                                  </p:par>
                                </p:childTnLst>
                              </p:cTn>
                            </p:par>
                            <p:par>
                              <p:cTn id="94" fill="hold">
                                <p:stCondLst>
                                  <p:cond delay="5750"/>
                                </p:stCondLst>
                                <p:childTnLst>
                                  <p:par>
                                    <p:cTn id="95" presetID="16" presetClass="entr" presetSubtype="37" fill="hold" grpId="0" nodeType="afterEffect">
                                      <p:stCondLst>
                                        <p:cond delay="0"/>
                                      </p:stCondLst>
                                      <p:childTnLst>
                                        <p:set>
                                          <p:cBhvr>
                                            <p:cTn id="96" dur="1" fill="hold">
                                              <p:stCondLst>
                                                <p:cond delay="0"/>
                                              </p:stCondLst>
                                            </p:cTn>
                                            <p:tgtEl>
                                              <p:spTgt spid="45"/>
                                            </p:tgtEl>
                                            <p:attrNameLst>
                                              <p:attrName>style.visibility</p:attrName>
                                            </p:attrNameLst>
                                          </p:cBhvr>
                                          <p:to>
                                            <p:strVal val="visible"/>
                                          </p:to>
                                        </p:set>
                                        <p:animEffect transition="in" filter="barn(outVertical)">
                                          <p:cBhvr>
                                            <p:cTn id="97" dur="500"/>
                                            <p:tgtEl>
                                              <p:spTgt spid="45"/>
                                            </p:tgtEl>
                                          </p:cBhvr>
                                        </p:animEffect>
                                      </p:childTnLst>
                                    </p:cTn>
                                  </p:par>
                                </p:childTnLst>
                              </p:cTn>
                            </p:par>
                            <p:par>
                              <p:cTn id="98" fill="hold">
                                <p:stCondLst>
                                  <p:cond delay="6250"/>
                                </p:stCondLst>
                                <p:childTnLst>
                                  <p:par>
                                    <p:cTn id="99" presetID="22" presetClass="entr" presetSubtype="8" fill="hold" nodeType="afterEffect">
                                      <p:stCondLst>
                                        <p:cond delay="0"/>
                                      </p:stCondLst>
                                      <p:childTnLst>
                                        <p:set>
                                          <p:cBhvr>
                                            <p:cTn id="100" dur="1" fill="hold">
                                              <p:stCondLst>
                                                <p:cond delay="0"/>
                                              </p:stCondLst>
                                            </p:cTn>
                                            <p:tgtEl>
                                              <p:spTgt spid="19"/>
                                            </p:tgtEl>
                                            <p:attrNameLst>
                                              <p:attrName>style.visibility</p:attrName>
                                            </p:attrNameLst>
                                          </p:cBhvr>
                                          <p:to>
                                            <p:strVal val="visible"/>
                                          </p:to>
                                        </p:set>
                                        <p:animEffect transition="in" filter="wipe(left)">
                                          <p:cBhvr>
                                            <p:cTn id="101" dur="500"/>
                                            <p:tgtEl>
                                              <p:spTgt spid="19"/>
                                            </p:tgtEl>
                                          </p:cBhvr>
                                        </p:animEffect>
                                      </p:childTnLst>
                                    </p:cTn>
                                  </p:par>
                                  <p:par>
                                    <p:cTn id="102" presetID="2" presetClass="entr" presetSubtype="4" accel="60000" fill="hold" nodeType="withEffect" p14:presetBounceEnd="40000">
                                      <p:stCondLst>
                                        <p:cond delay="0"/>
                                      </p:stCondLst>
                                      <p:childTnLst>
                                        <p:set>
                                          <p:cBhvr>
                                            <p:cTn id="103" dur="1" fill="hold">
                                              <p:stCondLst>
                                                <p:cond delay="0"/>
                                              </p:stCondLst>
                                            </p:cTn>
                                            <p:tgtEl>
                                              <p:spTgt spid="78"/>
                                            </p:tgtEl>
                                            <p:attrNameLst>
                                              <p:attrName>style.visibility</p:attrName>
                                            </p:attrNameLst>
                                          </p:cBhvr>
                                          <p:to>
                                            <p:strVal val="visible"/>
                                          </p:to>
                                        </p:set>
                                        <p:anim calcmode="lin" valueType="num" p14:bounceEnd="40000">
                                          <p:cBhvr additive="base">
                                            <p:cTn id="104" dur="500" fill="hold"/>
                                            <p:tgtEl>
                                              <p:spTgt spid="78"/>
                                            </p:tgtEl>
                                            <p:attrNameLst>
                                              <p:attrName>ppt_x</p:attrName>
                                            </p:attrNameLst>
                                          </p:cBhvr>
                                          <p:tavLst>
                                            <p:tav tm="0">
                                              <p:val>
                                                <p:strVal val="#ppt_x"/>
                                              </p:val>
                                            </p:tav>
                                            <p:tav tm="100000">
                                              <p:val>
                                                <p:strVal val="#ppt_x"/>
                                              </p:val>
                                            </p:tav>
                                          </p:tavLst>
                                        </p:anim>
                                        <p:anim calcmode="lin" valueType="num" p14:bounceEnd="40000">
                                          <p:cBhvr additive="base">
                                            <p:cTn id="105" dur="500" fill="hold"/>
                                            <p:tgtEl>
                                              <p:spTgt spid="78"/>
                                            </p:tgtEl>
                                            <p:attrNameLst>
                                              <p:attrName>ppt_y</p:attrName>
                                            </p:attrNameLst>
                                          </p:cBhvr>
                                          <p:tavLst>
                                            <p:tav tm="0">
                                              <p:val>
                                                <p:strVal val="1+#ppt_h/2"/>
                                              </p:val>
                                            </p:tav>
                                            <p:tav tm="100000">
                                              <p:val>
                                                <p:strVal val="#ppt_y"/>
                                              </p:val>
                                            </p:tav>
                                          </p:tavLst>
                                        </p:anim>
                                      </p:childTnLst>
                                    </p:cTn>
                                  </p:par>
                                  <p:par>
                                    <p:cTn id="106" presetID="53" presetClass="entr" presetSubtype="16" fill="hold" grpId="0" nodeType="withEffect">
                                      <p:stCondLst>
                                        <p:cond delay="0"/>
                                      </p:stCondLst>
                                      <p:iterate type="lt">
                                        <p:tmPct val="10000"/>
                                      </p:iterate>
                                      <p:childTnLst>
                                        <p:set>
                                          <p:cBhvr>
                                            <p:cTn id="107" dur="1" fill="hold">
                                              <p:stCondLst>
                                                <p:cond delay="0"/>
                                              </p:stCondLst>
                                            </p:cTn>
                                            <p:tgtEl>
                                              <p:spTgt spid="52"/>
                                            </p:tgtEl>
                                            <p:attrNameLst>
                                              <p:attrName>style.visibility</p:attrName>
                                            </p:attrNameLst>
                                          </p:cBhvr>
                                          <p:to>
                                            <p:strVal val="visible"/>
                                          </p:to>
                                        </p:set>
                                        <p:anim calcmode="lin" valueType="num">
                                          <p:cBhvr>
                                            <p:cTn id="108" dur="500" fill="hold"/>
                                            <p:tgtEl>
                                              <p:spTgt spid="52"/>
                                            </p:tgtEl>
                                            <p:attrNameLst>
                                              <p:attrName>ppt_w</p:attrName>
                                            </p:attrNameLst>
                                          </p:cBhvr>
                                          <p:tavLst>
                                            <p:tav tm="0">
                                              <p:val>
                                                <p:fltVal val="0"/>
                                              </p:val>
                                            </p:tav>
                                            <p:tav tm="100000">
                                              <p:val>
                                                <p:strVal val="#ppt_w"/>
                                              </p:val>
                                            </p:tav>
                                          </p:tavLst>
                                        </p:anim>
                                        <p:anim calcmode="lin" valueType="num">
                                          <p:cBhvr>
                                            <p:cTn id="109" dur="500" fill="hold"/>
                                            <p:tgtEl>
                                              <p:spTgt spid="52"/>
                                            </p:tgtEl>
                                            <p:attrNameLst>
                                              <p:attrName>ppt_h</p:attrName>
                                            </p:attrNameLst>
                                          </p:cBhvr>
                                          <p:tavLst>
                                            <p:tav tm="0">
                                              <p:val>
                                                <p:fltVal val="0"/>
                                              </p:val>
                                            </p:tav>
                                            <p:tav tm="100000">
                                              <p:val>
                                                <p:strVal val="#ppt_h"/>
                                              </p:val>
                                            </p:tav>
                                          </p:tavLst>
                                        </p:anim>
                                        <p:animEffect transition="in" filter="fade">
                                          <p:cBhvr>
                                            <p:cTn id="110" dur="500"/>
                                            <p:tgtEl>
                                              <p:spTgt spid="52"/>
                                            </p:tgtEl>
                                          </p:cBhvr>
                                        </p:animEffect>
                                      </p:childTnLst>
                                    </p:cTn>
                                  </p:par>
                                </p:childTnLst>
                              </p:cTn>
                            </p:par>
                            <p:par>
                              <p:cTn id="111" fill="hold">
                                <p:stCondLst>
                                  <p:cond delay="7000"/>
                                </p:stCondLst>
                                <p:childTnLst>
                                  <p:par>
                                    <p:cTn id="112" presetID="16" presetClass="entr" presetSubtype="37" fill="hold" grpId="0" nodeType="afterEffect">
                                      <p:stCondLst>
                                        <p:cond delay="0"/>
                                      </p:stCondLst>
                                      <p:childTnLst>
                                        <p:set>
                                          <p:cBhvr>
                                            <p:cTn id="113" dur="1" fill="hold">
                                              <p:stCondLst>
                                                <p:cond delay="0"/>
                                              </p:stCondLst>
                                            </p:cTn>
                                            <p:tgtEl>
                                              <p:spTgt spid="51"/>
                                            </p:tgtEl>
                                            <p:attrNameLst>
                                              <p:attrName>style.visibility</p:attrName>
                                            </p:attrNameLst>
                                          </p:cBhvr>
                                          <p:to>
                                            <p:strVal val="visible"/>
                                          </p:to>
                                        </p:set>
                                        <p:animEffect transition="in" filter="barn(outVertical)">
                                          <p:cBhvr>
                                            <p:cTn id="114" dur="500"/>
                                            <p:tgtEl>
                                              <p:spTgt spid="51"/>
                                            </p:tgtEl>
                                          </p:cBhvr>
                                        </p:animEffect>
                                      </p:childTnLst>
                                    </p:cTn>
                                  </p:par>
                                </p:childTnLst>
                              </p:cTn>
                            </p:par>
                            <p:par>
                              <p:cTn id="115" fill="hold">
                                <p:stCondLst>
                                  <p:cond delay="7500"/>
                                </p:stCondLst>
                                <p:childTnLst>
                                  <p:par>
                                    <p:cTn id="116" presetID="22" presetClass="entr" presetSubtype="2" fill="hold" nodeType="afterEffect">
                                      <p:stCondLst>
                                        <p:cond delay="0"/>
                                      </p:stCondLst>
                                      <p:childTnLst>
                                        <p:set>
                                          <p:cBhvr>
                                            <p:cTn id="117" dur="1" fill="hold">
                                              <p:stCondLst>
                                                <p:cond delay="0"/>
                                              </p:stCondLst>
                                            </p:cTn>
                                            <p:tgtEl>
                                              <p:spTgt spid="34"/>
                                            </p:tgtEl>
                                            <p:attrNameLst>
                                              <p:attrName>style.visibility</p:attrName>
                                            </p:attrNameLst>
                                          </p:cBhvr>
                                          <p:to>
                                            <p:strVal val="visible"/>
                                          </p:to>
                                        </p:set>
                                        <p:animEffect transition="in" filter="wipe(right)">
                                          <p:cBhvr>
                                            <p:cTn id="118" dur="500"/>
                                            <p:tgtEl>
                                              <p:spTgt spid="34"/>
                                            </p:tgtEl>
                                          </p:cBhvr>
                                        </p:animEffect>
                                      </p:childTnLst>
                                    </p:cTn>
                                  </p:par>
                                  <p:par>
                                    <p:cTn id="119" presetID="2" presetClass="entr" presetSubtype="4" accel="60000" fill="hold" nodeType="withEffect" p14:presetBounceEnd="40000">
                                      <p:stCondLst>
                                        <p:cond delay="0"/>
                                      </p:stCondLst>
                                      <p:childTnLst>
                                        <p:set>
                                          <p:cBhvr>
                                            <p:cTn id="120" dur="1" fill="hold">
                                              <p:stCondLst>
                                                <p:cond delay="0"/>
                                              </p:stCondLst>
                                            </p:cTn>
                                            <p:tgtEl>
                                              <p:spTgt spid="117"/>
                                            </p:tgtEl>
                                            <p:attrNameLst>
                                              <p:attrName>style.visibility</p:attrName>
                                            </p:attrNameLst>
                                          </p:cBhvr>
                                          <p:to>
                                            <p:strVal val="visible"/>
                                          </p:to>
                                        </p:set>
                                        <p:anim calcmode="lin" valueType="num" p14:bounceEnd="40000">
                                          <p:cBhvr additive="base">
                                            <p:cTn id="121" dur="500" fill="hold"/>
                                            <p:tgtEl>
                                              <p:spTgt spid="117"/>
                                            </p:tgtEl>
                                            <p:attrNameLst>
                                              <p:attrName>ppt_x</p:attrName>
                                            </p:attrNameLst>
                                          </p:cBhvr>
                                          <p:tavLst>
                                            <p:tav tm="0">
                                              <p:val>
                                                <p:strVal val="#ppt_x"/>
                                              </p:val>
                                            </p:tav>
                                            <p:tav tm="100000">
                                              <p:val>
                                                <p:strVal val="#ppt_x"/>
                                              </p:val>
                                            </p:tav>
                                          </p:tavLst>
                                        </p:anim>
                                        <p:anim calcmode="lin" valueType="num" p14:bounceEnd="40000">
                                          <p:cBhvr additive="base">
                                            <p:cTn id="122" dur="500" fill="hold"/>
                                            <p:tgtEl>
                                              <p:spTgt spid="117"/>
                                            </p:tgtEl>
                                            <p:attrNameLst>
                                              <p:attrName>ppt_y</p:attrName>
                                            </p:attrNameLst>
                                          </p:cBhvr>
                                          <p:tavLst>
                                            <p:tav tm="0">
                                              <p:val>
                                                <p:strVal val="1+#ppt_h/2"/>
                                              </p:val>
                                            </p:tav>
                                            <p:tav tm="100000">
                                              <p:val>
                                                <p:strVal val="#ppt_y"/>
                                              </p:val>
                                            </p:tav>
                                          </p:tavLst>
                                        </p:anim>
                                      </p:childTnLst>
                                    </p:cTn>
                                  </p:par>
                                  <p:par>
                                    <p:cTn id="123" presetID="53" presetClass="entr" presetSubtype="16" fill="hold" grpId="0" nodeType="withEffect">
                                      <p:stCondLst>
                                        <p:cond delay="0"/>
                                      </p:stCondLst>
                                      <p:iterate type="lt">
                                        <p:tmPct val="10000"/>
                                      </p:iterate>
                                      <p:childTnLst>
                                        <p:set>
                                          <p:cBhvr>
                                            <p:cTn id="124" dur="1" fill="hold">
                                              <p:stCondLst>
                                                <p:cond delay="0"/>
                                              </p:stCondLst>
                                            </p:cTn>
                                            <p:tgtEl>
                                              <p:spTgt spid="48"/>
                                            </p:tgtEl>
                                            <p:attrNameLst>
                                              <p:attrName>style.visibility</p:attrName>
                                            </p:attrNameLst>
                                          </p:cBhvr>
                                          <p:to>
                                            <p:strVal val="visible"/>
                                          </p:to>
                                        </p:set>
                                        <p:anim calcmode="lin" valueType="num">
                                          <p:cBhvr>
                                            <p:cTn id="125" dur="500" fill="hold"/>
                                            <p:tgtEl>
                                              <p:spTgt spid="48"/>
                                            </p:tgtEl>
                                            <p:attrNameLst>
                                              <p:attrName>ppt_w</p:attrName>
                                            </p:attrNameLst>
                                          </p:cBhvr>
                                          <p:tavLst>
                                            <p:tav tm="0">
                                              <p:val>
                                                <p:fltVal val="0"/>
                                              </p:val>
                                            </p:tav>
                                            <p:tav tm="100000">
                                              <p:val>
                                                <p:strVal val="#ppt_w"/>
                                              </p:val>
                                            </p:tav>
                                          </p:tavLst>
                                        </p:anim>
                                        <p:anim calcmode="lin" valueType="num">
                                          <p:cBhvr>
                                            <p:cTn id="126" dur="500" fill="hold"/>
                                            <p:tgtEl>
                                              <p:spTgt spid="48"/>
                                            </p:tgtEl>
                                            <p:attrNameLst>
                                              <p:attrName>ppt_h</p:attrName>
                                            </p:attrNameLst>
                                          </p:cBhvr>
                                          <p:tavLst>
                                            <p:tav tm="0">
                                              <p:val>
                                                <p:fltVal val="0"/>
                                              </p:val>
                                            </p:tav>
                                            <p:tav tm="100000">
                                              <p:val>
                                                <p:strVal val="#ppt_h"/>
                                              </p:val>
                                            </p:tav>
                                          </p:tavLst>
                                        </p:anim>
                                        <p:animEffect transition="in" filter="fade">
                                          <p:cBhvr>
                                            <p:cTn id="127" dur="500"/>
                                            <p:tgtEl>
                                              <p:spTgt spid="48"/>
                                            </p:tgtEl>
                                          </p:cBhvr>
                                        </p:animEffect>
                                      </p:childTnLst>
                                    </p:cTn>
                                  </p:par>
                                </p:childTnLst>
                              </p:cTn>
                            </p:par>
                            <p:par>
                              <p:cTn id="128" fill="hold">
                                <p:stCondLst>
                                  <p:cond delay="8250"/>
                                </p:stCondLst>
                                <p:childTnLst>
                                  <p:par>
                                    <p:cTn id="129" presetID="16" presetClass="entr" presetSubtype="37" fill="hold" grpId="0" nodeType="afterEffect">
                                      <p:stCondLst>
                                        <p:cond delay="0"/>
                                      </p:stCondLst>
                                      <p:childTnLst>
                                        <p:set>
                                          <p:cBhvr>
                                            <p:cTn id="130" dur="1" fill="hold">
                                              <p:stCondLst>
                                                <p:cond delay="0"/>
                                              </p:stCondLst>
                                            </p:cTn>
                                            <p:tgtEl>
                                              <p:spTgt spid="47"/>
                                            </p:tgtEl>
                                            <p:attrNameLst>
                                              <p:attrName>style.visibility</p:attrName>
                                            </p:attrNameLst>
                                          </p:cBhvr>
                                          <p:to>
                                            <p:strVal val="visible"/>
                                          </p:to>
                                        </p:set>
                                        <p:animEffect transition="in" filter="barn(outVertical)">
                                          <p:cBhvr>
                                            <p:cTn id="131" dur="500"/>
                                            <p:tgtEl>
                                              <p:spTgt spid="47"/>
                                            </p:tgtEl>
                                          </p:cBhvr>
                                        </p:animEffect>
                                      </p:childTnLst>
                                    </p:cTn>
                                  </p:par>
                                </p:childTnLst>
                              </p:cTn>
                            </p:par>
                            <p:par>
                              <p:cTn id="132" fill="hold">
                                <p:stCondLst>
                                  <p:cond delay="8750"/>
                                </p:stCondLst>
                                <p:childTnLst>
                                  <p:par>
                                    <p:cTn id="133" presetID="22" presetClass="entr" presetSubtype="8" fill="hold" nodeType="afterEffect">
                                      <p:stCondLst>
                                        <p:cond delay="0"/>
                                      </p:stCondLst>
                                      <p:childTnLst>
                                        <p:set>
                                          <p:cBhvr>
                                            <p:cTn id="134" dur="1" fill="hold">
                                              <p:stCondLst>
                                                <p:cond delay="0"/>
                                              </p:stCondLst>
                                            </p:cTn>
                                            <p:tgtEl>
                                              <p:spTgt spid="25"/>
                                            </p:tgtEl>
                                            <p:attrNameLst>
                                              <p:attrName>style.visibility</p:attrName>
                                            </p:attrNameLst>
                                          </p:cBhvr>
                                          <p:to>
                                            <p:strVal val="visible"/>
                                          </p:to>
                                        </p:set>
                                        <p:animEffect transition="in" filter="wipe(left)">
                                          <p:cBhvr>
                                            <p:cTn id="135" dur="500"/>
                                            <p:tgtEl>
                                              <p:spTgt spid="25"/>
                                            </p:tgtEl>
                                          </p:cBhvr>
                                        </p:animEffect>
                                      </p:childTnLst>
                                    </p:cTn>
                                  </p:par>
                                  <p:par>
                                    <p:cTn id="136" presetID="2" presetClass="entr" presetSubtype="4" accel="60000" fill="hold" nodeType="withEffect" p14:presetBounceEnd="40000">
                                      <p:stCondLst>
                                        <p:cond delay="0"/>
                                      </p:stCondLst>
                                      <p:childTnLst>
                                        <p:set>
                                          <p:cBhvr>
                                            <p:cTn id="137" dur="1" fill="hold">
                                              <p:stCondLst>
                                                <p:cond delay="0"/>
                                              </p:stCondLst>
                                            </p:cTn>
                                            <p:tgtEl>
                                              <p:spTgt spid="125"/>
                                            </p:tgtEl>
                                            <p:attrNameLst>
                                              <p:attrName>style.visibility</p:attrName>
                                            </p:attrNameLst>
                                          </p:cBhvr>
                                          <p:to>
                                            <p:strVal val="visible"/>
                                          </p:to>
                                        </p:set>
                                        <p:anim calcmode="lin" valueType="num" p14:bounceEnd="40000">
                                          <p:cBhvr additive="base">
                                            <p:cTn id="138" dur="500" fill="hold"/>
                                            <p:tgtEl>
                                              <p:spTgt spid="125"/>
                                            </p:tgtEl>
                                            <p:attrNameLst>
                                              <p:attrName>ppt_x</p:attrName>
                                            </p:attrNameLst>
                                          </p:cBhvr>
                                          <p:tavLst>
                                            <p:tav tm="0">
                                              <p:val>
                                                <p:strVal val="#ppt_x"/>
                                              </p:val>
                                            </p:tav>
                                            <p:tav tm="100000">
                                              <p:val>
                                                <p:strVal val="#ppt_x"/>
                                              </p:val>
                                            </p:tav>
                                          </p:tavLst>
                                        </p:anim>
                                        <p:anim calcmode="lin" valueType="num" p14:bounceEnd="40000">
                                          <p:cBhvr additive="base">
                                            <p:cTn id="139" dur="500" fill="hold"/>
                                            <p:tgtEl>
                                              <p:spTgt spid="125"/>
                                            </p:tgtEl>
                                            <p:attrNameLst>
                                              <p:attrName>ppt_y</p:attrName>
                                            </p:attrNameLst>
                                          </p:cBhvr>
                                          <p:tavLst>
                                            <p:tav tm="0">
                                              <p:val>
                                                <p:strVal val="1+#ppt_h/2"/>
                                              </p:val>
                                            </p:tav>
                                            <p:tav tm="100000">
                                              <p:val>
                                                <p:strVal val="#ppt_y"/>
                                              </p:val>
                                            </p:tav>
                                          </p:tavLst>
                                        </p:anim>
                                      </p:childTnLst>
                                    </p:cTn>
                                  </p:par>
                                  <p:par>
                                    <p:cTn id="140" presetID="53" presetClass="entr" presetSubtype="16" fill="hold" grpId="0" nodeType="withEffect">
                                      <p:stCondLst>
                                        <p:cond delay="0"/>
                                      </p:stCondLst>
                                      <p:iterate type="lt">
                                        <p:tmPct val="10000"/>
                                      </p:iterate>
                                      <p:childTnLst>
                                        <p:set>
                                          <p:cBhvr>
                                            <p:cTn id="141" dur="1" fill="hold">
                                              <p:stCondLst>
                                                <p:cond delay="0"/>
                                              </p:stCondLst>
                                            </p:cTn>
                                            <p:tgtEl>
                                              <p:spTgt spid="54"/>
                                            </p:tgtEl>
                                            <p:attrNameLst>
                                              <p:attrName>style.visibility</p:attrName>
                                            </p:attrNameLst>
                                          </p:cBhvr>
                                          <p:to>
                                            <p:strVal val="visible"/>
                                          </p:to>
                                        </p:set>
                                        <p:anim calcmode="lin" valueType="num">
                                          <p:cBhvr>
                                            <p:cTn id="142" dur="500" fill="hold"/>
                                            <p:tgtEl>
                                              <p:spTgt spid="54"/>
                                            </p:tgtEl>
                                            <p:attrNameLst>
                                              <p:attrName>ppt_w</p:attrName>
                                            </p:attrNameLst>
                                          </p:cBhvr>
                                          <p:tavLst>
                                            <p:tav tm="0">
                                              <p:val>
                                                <p:fltVal val="0"/>
                                              </p:val>
                                            </p:tav>
                                            <p:tav tm="100000">
                                              <p:val>
                                                <p:strVal val="#ppt_w"/>
                                              </p:val>
                                            </p:tav>
                                          </p:tavLst>
                                        </p:anim>
                                        <p:anim calcmode="lin" valueType="num">
                                          <p:cBhvr>
                                            <p:cTn id="143" dur="500" fill="hold"/>
                                            <p:tgtEl>
                                              <p:spTgt spid="54"/>
                                            </p:tgtEl>
                                            <p:attrNameLst>
                                              <p:attrName>ppt_h</p:attrName>
                                            </p:attrNameLst>
                                          </p:cBhvr>
                                          <p:tavLst>
                                            <p:tav tm="0">
                                              <p:val>
                                                <p:fltVal val="0"/>
                                              </p:val>
                                            </p:tav>
                                            <p:tav tm="100000">
                                              <p:val>
                                                <p:strVal val="#ppt_h"/>
                                              </p:val>
                                            </p:tav>
                                          </p:tavLst>
                                        </p:anim>
                                        <p:animEffect transition="in" filter="fade">
                                          <p:cBhvr>
                                            <p:cTn id="144" dur="500"/>
                                            <p:tgtEl>
                                              <p:spTgt spid="54"/>
                                            </p:tgtEl>
                                          </p:cBhvr>
                                        </p:animEffect>
                                      </p:childTnLst>
                                    </p:cTn>
                                  </p:par>
                                </p:childTnLst>
                              </p:cTn>
                            </p:par>
                            <p:par>
                              <p:cTn id="145" fill="hold">
                                <p:stCondLst>
                                  <p:cond delay="9500"/>
                                </p:stCondLst>
                                <p:childTnLst>
                                  <p:par>
                                    <p:cTn id="146" presetID="16" presetClass="entr" presetSubtype="37" fill="hold" grpId="0" nodeType="afterEffect">
                                      <p:stCondLst>
                                        <p:cond delay="0"/>
                                      </p:stCondLst>
                                      <p:childTnLst>
                                        <p:set>
                                          <p:cBhvr>
                                            <p:cTn id="147" dur="1" fill="hold">
                                              <p:stCondLst>
                                                <p:cond delay="0"/>
                                              </p:stCondLst>
                                            </p:cTn>
                                            <p:tgtEl>
                                              <p:spTgt spid="53"/>
                                            </p:tgtEl>
                                            <p:attrNameLst>
                                              <p:attrName>style.visibility</p:attrName>
                                            </p:attrNameLst>
                                          </p:cBhvr>
                                          <p:to>
                                            <p:strVal val="visible"/>
                                          </p:to>
                                        </p:set>
                                        <p:animEffect transition="in" filter="barn(outVertical)">
                                          <p:cBhvr>
                                            <p:cTn id="148"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43" grpId="0"/>
          <p:bldP spid="44" grpId="0"/>
          <p:bldP spid="45" grpId="0"/>
          <p:bldP spid="46" grpId="0"/>
          <p:bldP spid="47" grpId="0"/>
          <p:bldP spid="48" grpId="0"/>
          <p:bldP spid="49" grpId="0"/>
          <p:bldP spid="50" grpId="0"/>
          <p:bldP spid="51" grpId="0"/>
          <p:bldP spid="52" grpId="0"/>
          <p:bldP spid="53" grpId="0"/>
          <p:bldP spid="5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50"/>
                                            <p:tgtEl>
                                              <p:spTgt spid="7"/>
                                            </p:tgtEl>
                                          </p:cBhvr>
                                        </p:animEffect>
                                        <p:anim calcmode="lin" valueType="num">
                                          <p:cBhvr>
                                            <p:cTn id="8" dur="250" fill="hold"/>
                                            <p:tgtEl>
                                              <p:spTgt spid="7"/>
                                            </p:tgtEl>
                                            <p:attrNameLst>
                                              <p:attrName>ppt_x</p:attrName>
                                            </p:attrNameLst>
                                          </p:cBhvr>
                                          <p:tavLst>
                                            <p:tav tm="0">
                                              <p:val>
                                                <p:strVal val="#ppt_x"/>
                                              </p:val>
                                            </p:tav>
                                            <p:tav tm="100000">
                                              <p:val>
                                                <p:strVal val="#ppt_x"/>
                                              </p:val>
                                            </p:tav>
                                          </p:tavLst>
                                        </p:anim>
                                        <p:anim calcmode="lin" valueType="num">
                                          <p:cBhvr>
                                            <p:cTn id="9" dur="25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12" presetClass="entr" presetSubtype="4"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250"/>
                                            <p:tgtEl>
                                              <p:spTgt spid="8"/>
                                            </p:tgtEl>
                                            <p:attrNameLst>
                                              <p:attrName>ppt_y</p:attrName>
                                            </p:attrNameLst>
                                          </p:cBhvr>
                                          <p:tavLst>
                                            <p:tav tm="0">
                                              <p:val>
                                                <p:strVal val="#ppt_y+#ppt_h*1.125000"/>
                                              </p:val>
                                            </p:tav>
                                            <p:tav tm="100000">
                                              <p:val>
                                                <p:strVal val="#ppt_y"/>
                                              </p:val>
                                            </p:tav>
                                          </p:tavLst>
                                        </p:anim>
                                        <p:animEffect transition="in" filter="wipe(up)">
                                          <p:cBhvr>
                                            <p:cTn id="14" dur="250"/>
                                            <p:tgtEl>
                                              <p:spTgt spid="8"/>
                                            </p:tgtEl>
                                          </p:cBhvr>
                                        </p:animEffect>
                                      </p:childTnLst>
                                    </p:cTn>
                                  </p:par>
                                  <p:par>
                                    <p:cTn id="15" presetID="2" presetClass="entr" presetSubtype="1" decel="100000" fill="hold" grpId="0" nodeType="withEffect">
                                      <p:stCondLst>
                                        <p:cond delay="25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ppt_x"/>
                                              </p:val>
                                            </p:tav>
                                            <p:tav tm="100000">
                                              <p:val>
                                                <p:strVal val="#ppt_x"/>
                                              </p:val>
                                            </p:tav>
                                          </p:tavLst>
                                        </p:anim>
                                        <p:anim calcmode="lin" valueType="num">
                                          <p:cBhvr additive="base">
                                            <p:cTn id="18" dur="500" fill="hold"/>
                                            <p:tgtEl>
                                              <p:spTgt spid="9"/>
                                            </p:tgtEl>
                                            <p:attrNameLst>
                                              <p:attrName>ppt_y</p:attrName>
                                            </p:attrNameLst>
                                          </p:cBhvr>
                                          <p:tavLst>
                                            <p:tav tm="0">
                                              <p:val>
                                                <p:strVal val="0-#ppt_h/2"/>
                                              </p:val>
                                            </p:tav>
                                            <p:tav tm="100000">
                                              <p:val>
                                                <p:strVal val="#ppt_y"/>
                                              </p:val>
                                            </p:tav>
                                          </p:tavLst>
                                        </p:anim>
                                      </p:childTnLst>
                                    </p:cTn>
                                  </p:par>
                                </p:childTnLst>
                              </p:cTn>
                            </p:par>
                            <p:par>
                              <p:cTn id="19" fill="hold">
                                <p:stCondLst>
                                  <p:cond delay="1000"/>
                                </p:stCondLst>
                                <p:childTnLst>
                                  <p:par>
                                    <p:cTn id="20" presetID="21" presetClass="entr" presetSubtype="1"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heel(1)">
                                          <p:cBhvr>
                                            <p:cTn id="22" dur="500"/>
                                            <p:tgtEl>
                                              <p:spTgt spid="5"/>
                                            </p:tgtEl>
                                          </p:cBhvr>
                                        </p:animEffect>
                                      </p:childTnLst>
                                    </p:cTn>
                                  </p:par>
                                </p:childTnLst>
                              </p:cTn>
                            </p:par>
                            <p:par>
                              <p:cTn id="23" fill="hold">
                                <p:stCondLst>
                                  <p:cond delay="1500"/>
                                </p:stCondLst>
                                <p:childTnLst>
                                  <p:par>
                                    <p:cTn id="24" presetID="2" presetClass="entr" presetSubtype="4" accel="62000" fill="hold" nodeType="after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500" fill="hold"/>
                                            <p:tgtEl>
                                              <p:spTgt spid="12"/>
                                            </p:tgtEl>
                                            <p:attrNameLst>
                                              <p:attrName>ppt_x</p:attrName>
                                            </p:attrNameLst>
                                          </p:cBhvr>
                                          <p:tavLst>
                                            <p:tav tm="0">
                                              <p:val>
                                                <p:strVal val="#ppt_x"/>
                                              </p:val>
                                            </p:tav>
                                            <p:tav tm="100000">
                                              <p:val>
                                                <p:strVal val="#ppt_x"/>
                                              </p:val>
                                            </p:tav>
                                          </p:tavLst>
                                        </p:anim>
                                        <p:anim calcmode="lin" valueType="num">
                                          <p:cBhvr additive="base">
                                            <p:cTn id="27" dur="500" fill="hold"/>
                                            <p:tgtEl>
                                              <p:spTgt spid="12"/>
                                            </p:tgtEl>
                                            <p:attrNameLst>
                                              <p:attrName>ppt_y</p:attrName>
                                            </p:attrNameLst>
                                          </p:cBhvr>
                                          <p:tavLst>
                                            <p:tav tm="0">
                                              <p:val>
                                                <p:strVal val="1+#ppt_h/2"/>
                                              </p:val>
                                            </p:tav>
                                            <p:tav tm="100000">
                                              <p:val>
                                                <p:strVal val="#ppt_y"/>
                                              </p:val>
                                            </p:tav>
                                          </p:tavLst>
                                        </p:anim>
                                      </p:childTnLst>
                                    </p:cTn>
                                  </p:par>
                                </p:childTnLst>
                              </p:cTn>
                            </p:par>
                            <p:par>
                              <p:cTn id="28" fill="hold">
                                <p:stCondLst>
                                  <p:cond delay="2000"/>
                                </p:stCondLst>
                                <p:childTnLst>
                                  <p:par>
                                    <p:cTn id="29" presetID="22" presetClass="entr" presetSubtype="8" fill="hold" nodeType="afterEffect">
                                      <p:stCondLst>
                                        <p:cond delay="0"/>
                                      </p:stCondLst>
                                      <p:childTnLst>
                                        <p:set>
                                          <p:cBhvr>
                                            <p:cTn id="30" dur="1" fill="hold">
                                              <p:stCondLst>
                                                <p:cond delay="0"/>
                                              </p:stCondLst>
                                            </p:cTn>
                                            <p:tgtEl>
                                              <p:spTgt spid="39"/>
                                            </p:tgtEl>
                                            <p:attrNameLst>
                                              <p:attrName>style.visibility</p:attrName>
                                            </p:attrNameLst>
                                          </p:cBhvr>
                                          <p:to>
                                            <p:strVal val="visible"/>
                                          </p:to>
                                        </p:set>
                                        <p:animEffect transition="in" filter="wipe(left)">
                                          <p:cBhvr>
                                            <p:cTn id="31" dur="500"/>
                                            <p:tgtEl>
                                              <p:spTgt spid="39"/>
                                            </p:tgtEl>
                                          </p:cBhvr>
                                        </p:animEffect>
                                      </p:childTnLst>
                                    </p:cTn>
                                  </p:par>
                                  <p:par>
                                    <p:cTn id="32" presetID="22" presetClass="entr" presetSubtype="8" fill="hold" nodeType="withEffect">
                                      <p:stCondLst>
                                        <p:cond delay="0"/>
                                      </p:stCondLst>
                                      <p:childTnLst>
                                        <p:set>
                                          <p:cBhvr>
                                            <p:cTn id="33" dur="1" fill="hold">
                                              <p:stCondLst>
                                                <p:cond delay="0"/>
                                              </p:stCondLst>
                                            </p:cTn>
                                            <p:tgtEl>
                                              <p:spTgt spid="37"/>
                                            </p:tgtEl>
                                            <p:attrNameLst>
                                              <p:attrName>style.visibility</p:attrName>
                                            </p:attrNameLst>
                                          </p:cBhvr>
                                          <p:to>
                                            <p:strVal val="visible"/>
                                          </p:to>
                                        </p:set>
                                        <p:animEffect transition="in" filter="wipe(left)">
                                          <p:cBhvr>
                                            <p:cTn id="34" dur="500"/>
                                            <p:tgtEl>
                                              <p:spTgt spid="37"/>
                                            </p:tgtEl>
                                          </p:cBhvr>
                                        </p:animEffect>
                                      </p:childTnLst>
                                    </p:cTn>
                                  </p:par>
                                  <p:par>
                                    <p:cTn id="35" presetID="22" presetClass="entr" presetSubtype="8" fill="hold" nodeType="withEffect">
                                      <p:stCondLst>
                                        <p:cond delay="0"/>
                                      </p:stCondLst>
                                      <p:childTnLst>
                                        <p:set>
                                          <p:cBhvr>
                                            <p:cTn id="36" dur="1" fill="hold">
                                              <p:stCondLst>
                                                <p:cond delay="0"/>
                                              </p:stCondLst>
                                            </p:cTn>
                                            <p:tgtEl>
                                              <p:spTgt spid="40"/>
                                            </p:tgtEl>
                                            <p:attrNameLst>
                                              <p:attrName>style.visibility</p:attrName>
                                            </p:attrNameLst>
                                          </p:cBhvr>
                                          <p:to>
                                            <p:strVal val="visible"/>
                                          </p:to>
                                        </p:set>
                                        <p:animEffect transition="in" filter="wipe(left)">
                                          <p:cBhvr>
                                            <p:cTn id="37" dur="500"/>
                                            <p:tgtEl>
                                              <p:spTgt spid="40"/>
                                            </p:tgtEl>
                                          </p:cBhvr>
                                        </p:animEffect>
                                      </p:childTnLst>
                                    </p:cTn>
                                  </p:par>
                                  <p:par>
                                    <p:cTn id="38" presetID="22" presetClass="entr" presetSubtype="2" fill="hold" nodeType="withEffect">
                                      <p:stCondLst>
                                        <p:cond delay="0"/>
                                      </p:stCondLst>
                                      <p:childTnLst>
                                        <p:set>
                                          <p:cBhvr>
                                            <p:cTn id="39" dur="1" fill="hold">
                                              <p:stCondLst>
                                                <p:cond delay="0"/>
                                              </p:stCondLst>
                                            </p:cTn>
                                            <p:tgtEl>
                                              <p:spTgt spid="41"/>
                                            </p:tgtEl>
                                            <p:attrNameLst>
                                              <p:attrName>style.visibility</p:attrName>
                                            </p:attrNameLst>
                                          </p:cBhvr>
                                          <p:to>
                                            <p:strVal val="visible"/>
                                          </p:to>
                                        </p:set>
                                        <p:animEffect transition="in" filter="wipe(right)">
                                          <p:cBhvr>
                                            <p:cTn id="40" dur="500"/>
                                            <p:tgtEl>
                                              <p:spTgt spid="41"/>
                                            </p:tgtEl>
                                          </p:cBhvr>
                                        </p:animEffect>
                                      </p:childTnLst>
                                    </p:cTn>
                                  </p:par>
                                  <p:par>
                                    <p:cTn id="41" presetID="22" presetClass="entr" presetSubtype="2" fill="hold" nodeType="withEffect">
                                      <p:stCondLst>
                                        <p:cond delay="0"/>
                                      </p:stCondLst>
                                      <p:childTnLst>
                                        <p:set>
                                          <p:cBhvr>
                                            <p:cTn id="42" dur="1" fill="hold">
                                              <p:stCondLst>
                                                <p:cond delay="0"/>
                                              </p:stCondLst>
                                            </p:cTn>
                                            <p:tgtEl>
                                              <p:spTgt spid="38"/>
                                            </p:tgtEl>
                                            <p:attrNameLst>
                                              <p:attrName>style.visibility</p:attrName>
                                            </p:attrNameLst>
                                          </p:cBhvr>
                                          <p:to>
                                            <p:strVal val="visible"/>
                                          </p:to>
                                        </p:set>
                                        <p:animEffect transition="in" filter="wipe(right)">
                                          <p:cBhvr>
                                            <p:cTn id="43" dur="500"/>
                                            <p:tgtEl>
                                              <p:spTgt spid="38"/>
                                            </p:tgtEl>
                                          </p:cBhvr>
                                        </p:animEffect>
                                      </p:childTnLst>
                                    </p:cTn>
                                  </p:par>
                                  <p:par>
                                    <p:cTn id="44" presetID="22" presetClass="entr" presetSubtype="2" fill="hold" nodeType="withEffect">
                                      <p:stCondLst>
                                        <p:cond delay="0"/>
                                      </p:stCondLst>
                                      <p:childTnLst>
                                        <p:set>
                                          <p:cBhvr>
                                            <p:cTn id="45" dur="1" fill="hold">
                                              <p:stCondLst>
                                                <p:cond delay="0"/>
                                              </p:stCondLst>
                                            </p:cTn>
                                            <p:tgtEl>
                                              <p:spTgt spid="42"/>
                                            </p:tgtEl>
                                            <p:attrNameLst>
                                              <p:attrName>style.visibility</p:attrName>
                                            </p:attrNameLst>
                                          </p:cBhvr>
                                          <p:to>
                                            <p:strVal val="visible"/>
                                          </p:to>
                                        </p:set>
                                        <p:animEffect transition="in" filter="wipe(right)">
                                          <p:cBhvr>
                                            <p:cTn id="46" dur="500"/>
                                            <p:tgtEl>
                                              <p:spTgt spid="42"/>
                                            </p:tgtEl>
                                          </p:cBhvr>
                                        </p:animEffect>
                                      </p:childTnLst>
                                    </p:cTn>
                                  </p:par>
                                </p:childTnLst>
                              </p:cTn>
                            </p:par>
                            <p:par>
                              <p:cTn id="47" fill="hold">
                                <p:stCondLst>
                                  <p:cond delay="2500"/>
                                </p:stCondLst>
                                <p:childTnLst>
                                  <p:par>
                                    <p:cTn id="48" presetID="22" presetClass="entr" presetSubtype="2" fill="hold" nodeType="afterEffect">
                                      <p:stCondLst>
                                        <p:cond delay="0"/>
                                      </p:stCondLst>
                                      <p:childTnLst>
                                        <p:set>
                                          <p:cBhvr>
                                            <p:cTn id="49" dur="1" fill="hold">
                                              <p:stCondLst>
                                                <p:cond delay="0"/>
                                              </p:stCondLst>
                                            </p:cTn>
                                            <p:tgtEl>
                                              <p:spTgt spid="31"/>
                                            </p:tgtEl>
                                            <p:attrNameLst>
                                              <p:attrName>style.visibility</p:attrName>
                                            </p:attrNameLst>
                                          </p:cBhvr>
                                          <p:to>
                                            <p:strVal val="visible"/>
                                          </p:to>
                                        </p:set>
                                        <p:animEffect transition="in" filter="wipe(right)">
                                          <p:cBhvr>
                                            <p:cTn id="50" dur="500"/>
                                            <p:tgtEl>
                                              <p:spTgt spid="31"/>
                                            </p:tgtEl>
                                          </p:cBhvr>
                                        </p:animEffect>
                                      </p:childTnLst>
                                    </p:cTn>
                                  </p:par>
                                  <p:par>
                                    <p:cTn id="51" presetID="2" presetClass="entr" presetSubtype="4" accel="60000" fill="hold" nodeType="withEffect">
                                      <p:stCondLst>
                                        <p:cond delay="0"/>
                                      </p:stCondLst>
                                      <p:childTnLst>
                                        <p:set>
                                          <p:cBhvr>
                                            <p:cTn id="52" dur="1" fill="hold">
                                              <p:stCondLst>
                                                <p:cond delay="0"/>
                                              </p:stCondLst>
                                            </p:cTn>
                                            <p:tgtEl>
                                              <p:spTgt spid="55"/>
                                            </p:tgtEl>
                                            <p:attrNameLst>
                                              <p:attrName>style.visibility</p:attrName>
                                            </p:attrNameLst>
                                          </p:cBhvr>
                                          <p:to>
                                            <p:strVal val="visible"/>
                                          </p:to>
                                        </p:set>
                                        <p:anim calcmode="lin" valueType="num">
                                          <p:cBhvr additive="base">
                                            <p:cTn id="53" dur="500" fill="hold"/>
                                            <p:tgtEl>
                                              <p:spTgt spid="55"/>
                                            </p:tgtEl>
                                            <p:attrNameLst>
                                              <p:attrName>ppt_x</p:attrName>
                                            </p:attrNameLst>
                                          </p:cBhvr>
                                          <p:tavLst>
                                            <p:tav tm="0">
                                              <p:val>
                                                <p:strVal val="#ppt_x"/>
                                              </p:val>
                                            </p:tav>
                                            <p:tav tm="100000">
                                              <p:val>
                                                <p:strVal val="#ppt_x"/>
                                              </p:val>
                                            </p:tav>
                                          </p:tavLst>
                                        </p:anim>
                                        <p:anim calcmode="lin" valueType="num">
                                          <p:cBhvr additive="base">
                                            <p:cTn id="54" dur="500" fill="hold"/>
                                            <p:tgtEl>
                                              <p:spTgt spid="55"/>
                                            </p:tgtEl>
                                            <p:attrNameLst>
                                              <p:attrName>ppt_y</p:attrName>
                                            </p:attrNameLst>
                                          </p:cBhvr>
                                          <p:tavLst>
                                            <p:tav tm="0">
                                              <p:val>
                                                <p:strVal val="1+#ppt_h/2"/>
                                              </p:val>
                                            </p:tav>
                                            <p:tav tm="100000">
                                              <p:val>
                                                <p:strVal val="#ppt_y"/>
                                              </p:val>
                                            </p:tav>
                                          </p:tavLst>
                                        </p:anim>
                                      </p:childTnLst>
                                    </p:cTn>
                                  </p:par>
                                  <p:par>
                                    <p:cTn id="55" presetID="53" presetClass="entr" presetSubtype="16" fill="hold" grpId="0" nodeType="withEffect">
                                      <p:stCondLst>
                                        <p:cond delay="0"/>
                                      </p:stCondLst>
                                      <p:iterate type="lt">
                                        <p:tmPct val="10000"/>
                                      </p:iterate>
                                      <p:childTnLst>
                                        <p:set>
                                          <p:cBhvr>
                                            <p:cTn id="56" dur="1" fill="hold">
                                              <p:stCondLst>
                                                <p:cond delay="0"/>
                                              </p:stCondLst>
                                            </p:cTn>
                                            <p:tgtEl>
                                              <p:spTgt spid="44"/>
                                            </p:tgtEl>
                                            <p:attrNameLst>
                                              <p:attrName>style.visibility</p:attrName>
                                            </p:attrNameLst>
                                          </p:cBhvr>
                                          <p:to>
                                            <p:strVal val="visible"/>
                                          </p:to>
                                        </p:set>
                                        <p:anim calcmode="lin" valueType="num">
                                          <p:cBhvr>
                                            <p:cTn id="57" dur="500" fill="hold"/>
                                            <p:tgtEl>
                                              <p:spTgt spid="44"/>
                                            </p:tgtEl>
                                            <p:attrNameLst>
                                              <p:attrName>ppt_w</p:attrName>
                                            </p:attrNameLst>
                                          </p:cBhvr>
                                          <p:tavLst>
                                            <p:tav tm="0">
                                              <p:val>
                                                <p:fltVal val="0"/>
                                              </p:val>
                                            </p:tav>
                                            <p:tav tm="100000">
                                              <p:val>
                                                <p:strVal val="#ppt_w"/>
                                              </p:val>
                                            </p:tav>
                                          </p:tavLst>
                                        </p:anim>
                                        <p:anim calcmode="lin" valueType="num">
                                          <p:cBhvr>
                                            <p:cTn id="58" dur="500" fill="hold"/>
                                            <p:tgtEl>
                                              <p:spTgt spid="44"/>
                                            </p:tgtEl>
                                            <p:attrNameLst>
                                              <p:attrName>ppt_h</p:attrName>
                                            </p:attrNameLst>
                                          </p:cBhvr>
                                          <p:tavLst>
                                            <p:tav tm="0">
                                              <p:val>
                                                <p:fltVal val="0"/>
                                              </p:val>
                                            </p:tav>
                                            <p:tav tm="100000">
                                              <p:val>
                                                <p:strVal val="#ppt_h"/>
                                              </p:val>
                                            </p:tav>
                                          </p:tavLst>
                                        </p:anim>
                                        <p:animEffect transition="in" filter="fade">
                                          <p:cBhvr>
                                            <p:cTn id="59" dur="500"/>
                                            <p:tgtEl>
                                              <p:spTgt spid="44"/>
                                            </p:tgtEl>
                                          </p:cBhvr>
                                        </p:animEffect>
                                      </p:childTnLst>
                                    </p:cTn>
                                  </p:par>
                                </p:childTnLst>
                              </p:cTn>
                            </p:par>
                            <p:par>
                              <p:cTn id="60" fill="hold">
                                <p:stCondLst>
                                  <p:cond delay="3250"/>
                                </p:stCondLst>
                                <p:childTnLst>
                                  <p:par>
                                    <p:cTn id="61" presetID="16" presetClass="entr" presetSubtype="37" fill="hold" grpId="0" nodeType="afterEffect">
                                      <p:stCondLst>
                                        <p:cond delay="0"/>
                                      </p:stCondLst>
                                      <p:childTnLst>
                                        <p:set>
                                          <p:cBhvr>
                                            <p:cTn id="62" dur="1" fill="hold">
                                              <p:stCondLst>
                                                <p:cond delay="0"/>
                                              </p:stCondLst>
                                            </p:cTn>
                                            <p:tgtEl>
                                              <p:spTgt spid="43"/>
                                            </p:tgtEl>
                                            <p:attrNameLst>
                                              <p:attrName>style.visibility</p:attrName>
                                            </p:attrNameLst>
                                          </p:cBhvr>
                                          <p:to>
                                            <p:strVal val="visible"/>
                                          </p:to>
                                        </p:set>
                                        <p:animEffect transition="in" filter="barn(outVertical)">
                                          <p:cBhvr>
                                            <p:cTn id="63" dur="500"/>
                                            <p:tgtEl>
                                              <p:spTgt spid="43"/>
                                            </p:tgtEl>
                                          </p:cBhvr>
                                        </p:animEffect>
                                      </p:childTnLst>
                                    </p:cTn>
                                  </p:par>
                                </p:childTnLst>
                              </p:cTn>
                            </p:par>
                            <p:par>
                              <p:cTn id="64" fill="hold">
                                <p:stCondLst>
                                  <p:cond delay="3750"/>
                                </p:stCondLst>
                                <p:childTnLst>
                                  <p:par>
                                    <p:cTn id="65" presetID="22" presetClass="entr" presetSubtype="8" fill="hold" nodeType="afterEffect">
                                      <p:stCondLst>
                                        <p:cond delay="0"/>
                                      </p:stCondLst>
                                      <p:childTnLst>
                                        <p:set>
                                          <p:cBhvr>
                                            <p:cTn id="66" dur="1" fill="hold">
                                              <p:stCondLst>
                                                <p:cond delay="0"/>
                                              </p:stCondLst>
                                            </p:cTn>
                                            <p:tgtEl>
                                              <p:spTgt spid="22"/>
                                            </p:tgtEl>
                                            <p:attrNameLst>
                                              <p:attrName>style.visibility</p:attrName>
                                            </p:attrNameLst>
                                          </p:cBhvr>
                                          <p:to>
                                            <p:strVal val="visible"/>
                                          </p:to>
                                        </p:set>
                                        <p:animEffect transition="in" filter="wipe(left)">
                                          <p:cBhvr>
                                            <p:cTn id="67" dur="500"/>
                                            <p:tgtEl>
                                              <p:spTgt spid="22"/>
                                            </p:tgtEl>
                                          </p:cBhvr>
                                        </p:animEffect>
                                      </p:childTnLst>
                                    </p:cTn>
                                  </p:par>
                                  <p:par>
                                    <p:cTn id="68" presetID="2" presetClass="entr" presetSubtype="4" accel="60000" fill="hold" nodeType="withEffect">
                                      <p:stCondLst>
                                        <p:cond delay="0"/>
                                      </p:stCondLst>
                                      <p:childTnLst>
                                        <p:set>
                                          <p:cBhvr>
                                            <p:cTn id="69" dur="1" fill="hold">
                                              <p:stCondLst>
                                                <p:cond delay="0"/>
                                              </p:stCondLst>
                                            </p:cTn>
                                            <p:tgtEl>
                                              <p:spTgt spid="61"/>
                                            </p:tgtEl>
                                            <p:attrNameLst>
                                              <p:attrName>style.visibility</p:attrName>
                                            </p:attrNameLst>
                                          </p:cBhvr>
                                          <p:to>
                                            <p:strVal val="visible"/>
                                          </p:to>
                                        </p:set>
                                        <p:anim calcmode="lin" valueType="num">
                                          <p:cBhvr additive="base">
                                            <p:cTn id="70" dur="500" fill="hold"/>
                                            <p:tgtEl>
                                              <p:spTgt spid="61"/>
                                            </p:tgtEl>
                                            <p:attrNameLst>
                                              <p:attrName>ppt_x</p:attrName>
                                            </p:attrNameLst>
                                          </p:cBhvr>
                                          <p:tavLst>
                                            <p:tav tm="0">
                                              <p:val>
                                                <p:strVal val="#ppt_x"/>
                                              </p:val>
                                            </p:tav>
                                            <p:tav tm="100000">
                                              <p:val>
                                                <p:strVal val="#ppt_x"/>
                                              </p:val>
                                            </p:tav>
                                          </p:tavLst>
                                        </p:anim>
                                        <p:anim calcmode="lin" valueType="num">
                                          <p:cBhvr additive="base">
                                            <p:cTn id="71" dur="500" fill="hold"/>
                                            <p:tgtEl>
                                              <p:spTgt spid="61"/>
                                            </p:tgtEl>
                                            <p:attrNameLst>
                                              <p:attrName>ppt_y</p:attrName>
                                            </p:attrNameLst>
                                          </p:cBhvr>
                                          <p:tavLst>
                                            <p:tav tm="0">
                                              <p:val>
                                                <p:strVal val="1+#ppt_h/2"/>
                                              </p:val>
                                            </p:tav>
                                            <p:tav tm="100000">
                                              <p:val>
                                                <p:strVal val="#ppt_y"/>
                                              </p:val>
                                            </p:tav>
                                          </p:tavLst>
                                        </p:anim>
                                      </p:childTnLst>
                                    </p:cTn>
                                  </p:par>
                                  <p:par>
                                    <p:cTn id="72" presetID="53" presetClass="entr" presetSubtype="16" fill="hold" grpId="0" nodeType="withEffect">
                                      <p:stCondLst>
                                        <p:cond delay="0"/>
                                      </p:stCondLst>
                                      <p:iterate type="lt">
                                        <p:tmPct val="10000"/>
                                      </p:iterate>
                                      <p:childTnLst>
                                        <p:set>
                                          <p:cBhvr>
                                            <p:cTn id="73" dur="1" fill="hold">
                                              <p:stCondLst>
                                                <p:cond delay="0"/>
                                              </p:stCondLst>
                                            </p:cTn>
                                            <p:tgtEl>
                                              <p:spTgt spid="50"/>
                                            </p:tgtEl>
                                            <p:attrNameLst>
                                              <p:attrName>style.visibility</p:attrName>
                                            </p:attrNameLst>
                                          </p:cBhvr>
                                          <p:to>
                                            <p:strVal val="visible"/>
                                          </p:to>
                                        </p:set>
                                        <p:anim calcmode="lin" valueType="num">
                                          <p:cBhvr>
                                            <p:cTn id="74" dur="500" fill="hold"/>
                                            <p:tgtEl>
                                              <p:spTgt spid="50"/>
                                            </p:tgtEl>
                                            <p:attrNameLst>
                                              <p:attrName>ppt_w</p:attrName>
                                            </p:attrNameLst>
                                          </p:cBhvr>
                                          <p:tavLst>
                                            <p:tav tm="0">
                                              <p:val>
                                                <p:fltVal val="0"/>
                                              </p:val>
                                            </p:tav>
                                            <p:tav tm="100000">
                                              <p:val>
                                                <p:strVal val="#ppt_w"/>
                                              </p:val>
                                            </p:tav>
                                          </p:tavLst>
                                        </p:anim>
                                        <p:anim calcmode="lin" valueType="num">
                                          <p:cBhvr>
                                            <p:cTn id="75" dur="500" fill="hold"/>
                                            <p:tgtEl>
                                              <p:spTgt spid="50"/>
                                            </p:tgtEl>
                                            <p:attrNameLst>
                                              <p:attrName>ppt_h</p:attrName>
                                            </p:attrNameLst>
                                          </p:cBhvr>
                                          <p:tavLst>
                                            <p:tav tm="0">
                                              <p:val>
                                                <p:fltVal val="0"/>
                                              </p:val>
                                            </p:tav>
                                            <p:tav tm="100000">
                                              <p:val>
                                                <p:strVal val="#ppt_h"/>
                                              </p:val>
                                            </p:tav>
                                          </p:tavLst>
                                        </p:anim>
                                        <p:animEffect transition="in" filter="fade">
                                          <p:cBhvr>
                                            <p:cTn id="76" dur="500"/>
                                            <p:tgtEl>
                                              <p:spTgt spid="50"/>
                                            </p:tgtEl>
                                          </p:cBhvr>
                                        </p:animEffect>
                                      </p:childTnLst>
                                    </p:cTn>
                                  </p:par>
                                </p:childTnLst>
                              </p:cTn>
                            </p:par>
                            <p:par>
                              <p:cTn id="77" fill="hold">
                                <p:stCondLst>
                                  <p:cond delay="4500"/>
                                </p:stCondLst>
                                <p:childTnLst>
                                  <p:par>
                                    <p:cTn id="78" presetID="16" presetClass="entr" presetSubtype="37" fill="hold" grpId="0" nodeType="afterEffect">
                                      <p:stCondLst>
                                        <p:cond delay="0"/>
                                      </p:stCondLst>
                                      <p:childTnLst>
                                        <p:set>
                                          <p:cBhvr>
                                            <p:cTn id="79" dur="1" fill="hold">
                                              <p:stCondLst>
                                                <p:cond delay="0"/>
                                              </p:stCondLst>
                                            </p:cTn>
                                            <p:tgtEl>
                                              <p:spTgt spid="49"/>
                                            </p:tgtEl>
                                            <p:attrNameLst>
                                              <p:attrName>style.visibility</p:attrName>
                                            </p:attrNameLst>
                                          </p:cBhvr>
                                          <p:to>
                                            <p:strVal val="visible"/>
                                          </p:to>
                                        </p:set>
                                        <p:animEffect transition="in" filter="barn(outVertical)">
                                          <p:cBhvr>
                                            <p:cTn id="80" dur="500"/>
                                            <p:tgtEl>
                                              <p:spTgt spid="49"/>
                                            </p:tgtEl>
                                          </p:cBhvr>
                                        </p:animEffect>
                                      </p:childTnLst>
                                    </p:cTn>
                                  </p:par>
                                </p:childTnLst>
                              </p:cTn>
                            </p:par>
                            <p:par>
                              <p:cTn id="81" fill="hold">
                                <p:stCondLst>
                                  <p:cond delay="5000"/>
                                </p:stCondLst>
                                <p:childTnLst>
                                  <p:par>
                                    <p:cTn id="82" presetID="22" presetClass="entr" presetSubtype="2" fill="hold" nodeType="afterEffect">
                                      <p:stCondLst>
                                        <p:cond delay="0"/>
                                      </p:stCondLst>
                                      <p:childTnLst>
                                        <p:set>
                                          <p:cBhvr>
                                            <p:cTn id="83" dur="1" fill="hold">
                                              <p:stCondLst>
                                                <p:cond delay="0"/>
                                              </p:stCondLst>
                                            </p:cTn>
                                            <p:tgtEl>
                                              <p:spTgt spid="28"/>
                                            </p:tgtEl>
                                            <p:attrNameLst>
                                              <p:attrName>style.visibility</p:attrName>
                                            </p:attrNameLst>
                                          </p:cBhvr>
                                          <p:to>
                                            <p:strVal val="visible"/>
                                          </p:to>
                                        </p:set>
                                        <p:animEffect transition="in" filter="wipe(right)">
                                          <p:cBhvr>
                                            <p:cTn id="84" dur="500"/>
                                            <p:tgtEl>
                                              <p:spTgt spid="28"/>
                                            </p:tgtEl>
                                          </p:cBhvr>
                                        </p:animEffect>
                                      </p:childTnLst>
                                    </p:cTn>
                                  </p:par>
                                  <p:par>
                                    <p:cTn id="85" presetID="2" presetClass="entr" presetSubtype="4" accel="60000" fill="hold" nodeType="withEffect">
                                      <p:stCondLst>
                                        <p:cond delay="0"/>
                                      </p:stCondLst>
                                      <p:childTnLst>
                                        <p:set>
                                          <p:cBhvr>
                                            <p:cTn id="86" dur="1" fill="hold">
                                              <p:stCondLst>
                                                <p:cond delay="0"/>
                                              </p:stCondLst>
                                            </p:cTn>
                                            <p:tgtEl>
                                              <p:spTgt spid="70"/>
                                            </p:tgtEl>
                                            <p:attrNameLst>
                                              <p:attrName>style.visibility</p:attrName>
                                            </p:attrNameLst>
                                          </p:cBhvr>
                                          <p:to>
                                            <p:strVal val="visible"/>
                                          </p:to>
                                        </p:set>
                                        <p:anim calcmode="lin" valueType="num">
                                          <p:cBhvr additive="base">
                                            <p:cTn id="87" dur="500" fill="hold"/>
                                            <p:tgtEl>
                                              <p:spTgt spid="70"/>
                                            </p:tgtEl>
                                            <p:attrNameLst>
                                              <p:attrName>ppt_x</p:attrName>
                                            </p:attrNameLst>
                                          </p:cBhvr>
                                          <p:tavLst>
                                            <p:tav tm="0">
                                              <p:val>
                                                <p:strVal val="#ppt_x"/>
                                              </p:val>
                                            </p:tav>
                                            <p:tav tm="100000">
                                              <p:val>
                                                <p:strVal val="#ppt_x"/>
                                              </p:val>
                                            </p:tav>
                                          </p:tavLst>
                                        </p:anim>
                                        <p:anim calcmode="lin" valueType="num">
                                          <p:cBhvr additive="base">
                                            <p:cTn id="88" dur="500" fill="hold"/>
                                            <p:tgtEl>
                                              <p:spTgt spid="70"/>
                                            </p:tgtEl>
                                            <p:attrNameLst>
                                              <p:attrName>ppt_y</p:attrName>
                                            </p:attrNameLst>
                                          </p:cBhvr>
                                          <p:tavLst>
                                            <p:tav tm="0">
                                              <p:val>
                                                <p:strVal val="1+#ppt_h/2"/>
                                              </p:val>
                                            </p:tav>
                                            <p:tav tm="100000">
                                              <p:val>
                                                <p:strVal val="#ppt_y"/>
                                              </p:val>
                                            </p:tav>
                                          </p:tavLst>
                                        </p:anim>
                                      </p:childTnLst>
                                    </p:cTn>
                                  </p:par>
                                  <p:par>
                                    <p:cTn id="89" presetID="53" presetClass="entr" presetSubtype="16" fill="hold" grpId="0" nodeType="withEffect">
                                      <p:stCondLst>
                                        <p:cond delay="0"/>
                                      </p:stCondLst>
                                      <p:iterate type="lt">
                                        <p:tmPct val="10000"/>
                                      </p:iterate>
                                      <p:childTnLst>
                                        <p:set>
                                          <p:cBhvr>
                                            <p:cTn id="90" dur="1" fill="hold">
                                              <p:stCondLst>
                                                <p:cond delay="0"/>
                                              </p:stCondLst>
                                            </p:cTn>
                                            <p:tgtEl>
                                              <p:spTgt spid="46"/>
                                            </p:tgtEl>
                                            <p:attrNameLst>
                                              <p:attrName>style.visibility</p:attrName>
                                            </p:attrNameLst>
                                          </p:cBhvr>
                                          <p:to>
                                            <p:strVal val="visible"/>
                                          </p:to>
                                        </p:set>
                                        <p:anim calcmode="lin" valueType="num">
                                          <p:cBhvr>
                                            <p:cTn id="91" dur="500" fill="hold"/>
                                            <p:tgtEl>
                                              <p:spTgt spid="46"/>
                                            </p:tgtEl>
                                            <p:attrNameLst>
                                              <p:attrName>ppt_w</p:attrName>
                                            </p:attrNameLst>
                                          </p:cBhvr>
                                          <p:tavLst>
                                            <p:tav tm="0">
                                              <p:val>
                                                <p:fltVal val="0"/>
                                              </p:val>
                                            </p:tav>
                                            <p:tav tm="100000">
                                              <p:val>
                                                <p:strVal val="#ppt_w"/>
                                              </p:val>
                                            </p:tav>
                                          </p:tavLst>
                                        </p:anim>
                                        <p:anim calcmode="lin" valueType="num">
                                          <p:cBhvr>
                                            <p:cTn id="92" dur="500" fill="hold"/>
                                            <p:tgtEl>
                                              <p:spTgt spid="46"/>
                                            </p:tgtEl>
                                            <p:attrNameLst>
                                              <p:attrName>ppt_h</p:attrName>
                                            </p:attrNameLst>
                                          </p:cBhvr>
                                          <p:tavLst>
                                            <p:tav tm="0">
                                              <p:val>
                                                <p:fltVal val="0"/>
                                              </p:val>
                                            </p:tav>
                                            <p:tav tm="100000">
                                              <p:val>
                                                <p:strVal val="#ppt_h"/>
                                              </p:val>
                                            </p:tav>
                                          </p:tavLst>
                                        </p:anim>
                                        <p:animEffect transition="in" filter="fade">
                                          <p:cBhvr>
                                            <p:cTn id="93" dur="500"/>
                                            <p:tgtEl>
                                              <p:spTgt spid="46"/>
                                            </p:tgtEl>
                                          </p:cBhvr>
                                        </p:animEffect>
                                      </p:childTnLst>
                                    </p:cTn>
                                  </p:par>
                                </p:childTnLst>
                              </p:cTn>
                            </p:par>
                            <p:par>
                              <p:cTn id="94" fill="hold">
                                <p:stCondLst>
                                  <p:cond delay="5750"/>
                                </p:stCondLst>
                                <p:childTnLst>
                                  <p:par>
                                    <p:cTn id="95" presetID="16" presetClass="entr" presetSubtype="37" fill="hold" grpId="0" nodeType="afterEffect">
                                      <p:stCondLst>
                                        <p:cond delay="0"/>
                                      </p:stCondLst>
                                      <p:childTnLst>
                                        <p:set>
                                          <p:cBhvr>
                                            <p:cTn id="96" dur="1" fill="hold">
                                              <p:stCondLst>
                                                <p:cond delay="0"/>
                                              </p:stCondLst>
                                            </p:cTn>
                                            <p:tgtEl>
                                              <p:spTgt spid="45"/>
                                            </p:tgtEl>
                                            <p:attrNameLst>
                                              <p:attrName>style.visibility</p:attrName>
                                            </p:attrNameLst>
                                          </p:cBhvr>
                                          <p:to>
                                            <p:strVal val="visible"/>
                                          </p:to>
                                        </p:set>
                                        <p:animEffect transition="in" filter="barn(outVertical)">
                                          <p:cBhvr>
                                            <p:cTn id="97" dur="500"/>
                                            <p:tgtEl>
                                              <p:spTgt spid="45"/>
                                            </p:tgtEl>
                                          </p:cBhvr>
                                        </p:animEffect>
                                      </p:childTnLst>
                                    </p:cTn>
                                  </p:par>
                                </p:childTnLst>
                              </p:cTn>
                            </p:par>
                            <p:par>
                              <p:cTn id="98" fill="hold">
                                <p:stCondLst>
                                  <p:cond delay="6250"/>
                                </p:stCondLst>
                                <p:childTnLst>
                                  <p:par>
                                    <p:cTn id="99" presetID="22" presetClass="entr" presetSubtype="8" fill="hold" nodeType="afterEffect">
                                      <p:stCondLst>
                                        <p:cond delay="0"/>
                                      </p:stCondLst>
                                      <p:childTnLst>
                                        <p:set>
                                          <p:cBhvr>
                                            <p:cTn id="100" dur="1" fill="hold">
                                              <p:stCondLst>
                                                <p:cond delay="0"/>
                                              </p:stCondLst>
                                            </p:cTn>
                                            <p:tgtEl>
                                              <p:spTgt spid="19"/>
                                            </p:tgtEl>
                                            <p:attrNameLst>
                                              <p:attrName>style.visibility</p:attrName>
                                            </p:attrNameLst>
                                          </p:cBhvr>
                                          <p:to>
                                            <p:strVal val="visible"/>
                                          </p:to>
                                        </p:set>
                                        <p:animEffect transition="in" filter="wipe(left)">
                                          <p:cBhvr>
                                            <p:cTn id="101" dur="500"/>
                                            <p:tgtEl>
                                              <p:spTgt spid="19"/>
                                            </p:tgtEl>
                                          </p:cBhvr>
                                        </p:animEffect>
                                      </p:childTnLst>
                                    </p:cTn>
                                  </p:par>
                                  <p:par>
                                    <p:cTn id="102" presetID="2" presetClass="entr" presetSubtype="4" accel="60000" fill="hold" nodeType="withEffect">
                                      <p:stCondLst>
                                        <p:cond delay="0"/>
                                      </p:stCondLst>
                                      <p:childTnLst>
                                        <p:set>
                                          <p:cBhvr>
                                            <p:cTn id="103" dur="1" fill="hold">
                                              <p:stCondLst>
                                                <p:cond delay="0"/>
                                              </p:stCondLst>
                                            </p:cTn>
                                            <p:tgtEl>
                                              <p:spTgt spid="78"/>
                                            </p:tgtEl>
                                            <p:attrNameLst>
                                              <p:attrName>style.visibility</p:attrName>
                                            </p:attrNameLst>
                                          </p:cBhvr>
                                          <p:to>
                                            <p:strVal val="visible"/>
                                          </p:to>
                                        </p:set>
                                        <p:anim calcmode="lin" valueType="num">
                                          <p:cBhvr additive="base">
                                            <p:cTn id="104" dur="500" fill="hold"/>
                                            <p:tgtEl>
                                              <p:spTgt spid="78"/>
                                            </p:tgtEl>
                                            <p:attrNameLst>
                                              <p:attrName>ppt_x</p:attrName>
                                            </p:attrNameLst>
                                          </p:cBhvr>
                                          <p:tavLst>
                                            <p:tav tm="0">
                                              <p:val>
                                                <p:strVal val="#ppt_x"/>
                                              </p:val>
                                            </p:tav>
                                            <p:tav tm="100000">
                                              <p:val>
                                                <p:strVal val="#ppt_x"/>
                                              </p:val>
                                            </p:tav>
                                          </p:tavLst>
                                        </p:anim>
                                        <p:anim calcmode="lin" valueType="num">
                                          <p:cBhvr additive="base">
                                            <p:cTn id="105" dur="500" fill="hold"/>
                                            <p:tgtEl>
                                              <p:spTgt spid="78"/>
                                            </p:tgtEl>
                                            <p:attrNameLst>
                                              <p:attrName>ppt_y</p:attrName>
                                            </p:attrNameLst>
                                          </p:cBhvr>
                                          <p:tavLst>
                                            <p:tav tm="0">
                                              <p:val>
                                                <p:strVal val="1+#ppt_h/2"/>
                                              </p:val>
                                            </p:tav>
                                            <p:tav tm="100000">
                                              <p:val>
                                                <p:strVal val="#ppt_y"/>
                                              </p:val>
                                            </p:tav>
                                          </p:tavLst>
                                        </p:anim>
                                      </p:childTnLst>
                                    </p:cTn>
                                  </p:par>
                                  <p:par>
                                    <p:cTn id="106" presetID="53" presetClass="entr" presetSubtype="16" fill="hold" grpId="0" nodeType="withEffect">
                                      <p:stCondLst>
                                        <p:cond delay="0"/>
                                      </p:stCondLst>
                                      <p:iterate type="lt">
                                        <p:tmPct val="10000"/>
                                      </p:iterate>
                                      <p:childTnLst>
                                        <p:set>
                                          <p:cBhvr>
                                            <p:cTn id="107" dur="1" fill="hold">
                                              <p:stCondLst>
                                                <p:cond delay="0"/>
                                              </p:stCondLst>
                                            </p:cTn>
                                            <p:tgtEl>
                                              <p:spTgt spid="52"/>
                                            </p:tgtEl>
                                            <p:attrNameLst>
                                              <p:attrName>style.visibility</p:attrName>
                                            </p:attrNameLst>
                                          </p:cBhvr>
                                          <p:to>
                                            <p:strVal val="visible"/>
                                          </p:to>
                                        </p:set>
                                        <p:anim calcmode="lin" valueType="num">
                                          <p:cBhvr>
                                            <p:cTn id="108" dur="500" fill="hold"/>
                                            <p:tgtEl>
                                              <p:spTgt spid="52"/>
                                            </p:tgtEl>
                                            <p:attrNameLst>
                                              <p:attrName>ppt_w</p:attrName>
                                            </p:attrNameLst>
                                          </p:cBhvr>
                                          <p:tavLst>
                                            <p:tav tm="0">
                                              <p:val>
                                                <p:fltVal val="0"/>
                                              </p:val>
                                            </p:tav>
                                            <p:tav tm="100000">
                                              <p:val>
                                                <p:strVal val="#ppt_w"/>
                                              </p:val>
                                            </p:tav>
                                          </p:tavLst>
                                        </p:anim>
                                        <p:anim calcmode="lin" valueType="num">
                                          <p:cBhvr>
                                            <p:cTn id="109" dur="500" fill="hold"/>
                                            <p:tgtEl>
                                              <p:spTgt spid="52"/>
                                            </p:tgtEl>
                                            <p:attrNameLst>
                                              <p:attrName>ppt_h</p:attrName>
                                            </p:attrNameLst>
                                          </p:cBhvr>
                                          <p:tavLst>
                                            <p:tav tm="0">
                                              <p:val>
                                                <p:fltVal val="0"/>
                                              </p:val>
                                            </p:tav>
                                            <p:tav tm="100000">
                                              <p:val>
                                                <p:strVal val="#ppt_h"/>
                                              </p:val>
                                            </p:tav>
                                          </p:tavLst>
                                        </p:anim>
                                        <p:animEffect transition="in" filter="fade">
                                          <p:cBhvr>
                                            <p:cTn id="110" dur="500"/>
                                            <p:tgtEl>
                                              <p:spTgt spid="52"/>
                                            </p:tgtEl>
                                          </p:cBhvr>
                                        </p:animEffect>
                                      </p:childTnLst>
                                    </p:cTn>
                                  </p:par>
                                </p:childTnLst>
                              </p:cTn>
                            </p:par>
                            <p:par>
                              <p:cTn id="111" fill="hold">
                                <p:stCondLst>
                                  <p:cond delay="7000"/>
                                </p:stCondLst>
                                <p:childTnLst>
                                  <p:par>
                                    <p:cTn id="112" presetID="16" presetClass="entr" presetSubtype="37" fill="hold" grpId="0" nodeType="afterEffect">
                                      <p:stCondLst>
                                        <p:cond delay="0"/>
                                      </p:stCondLst>
                                      <p:childTnLst>
                                        <p:set>
                                          <p:cBhvr>
                                            <p:cTn id="113" dur="1" fill="hold">
                                              <p:stCondLst>
                                                <p:cond delay="0"/>
                                              </p:stCondLst>
                                            </p:cTn>
                                            <p:tgtEl>
                                              <p:spTgt spid="51"/>
                                            </p:tgtEl>
                                            <p:attrNameLst>
                                              <p:attrName>style.visibility</p:attrName>
                                            </p:attrNameLst>
                                          </p:cBhvr>
                                          <p:to>
                                            <p:strVal val="visible"/>
                                          </p:to>
                                        </p:set>
                                        <p:animEffect transition="in" filter="barn(outVertical)">
                                          <p:cBhvr>
                                            <p:cTn id="114" dur="500"/>
                                            <p:tgtEl>
                                              <p:spTgt spid="51"/>
                                            </p:tgtEl>
                                          </p:cBhvr>
                                        </p:animEffect>
                                      </p:childTnLst>
                                    </p:cTn>
                                  </p:par>
                                </p:childTnLst>
                              </p:cTn>
                            </p:par>
                            <p:par>
                              <p:cTn id="115" fill="hold">
                                <p:stCondLst>
                                  <p:cond delay="7500"/>
                                </p:stCondLst>
                                <p:childTnLst>
                                  <p:par>
                                    <p:cTn id="116" presetID="22" presetClass="entr" presetSubtype="2" fill="hold" nodeType="afterEffect">
                                      <p:stCondLst>
                                        <p:cond delay="0"/>
                                      </p:stCondLst>
                                      <p:childTnLst>
                                        <p:set>
                                          <p:cBhvr>
                                            <p:cTn id="117" dur="1" fill="hold">
                                              <p:stCondLst>
                                                <p:cond delay="0"/>
                                              </p:stCondLst>
                                            </p:cTn>
                                            <p:tgtEl>
                                              <p:spTgt spid="34"/>
                                            </p:tgtEl>
                                            <p:attrNameLst>
                                              <p:attrName>style.visibility</p:attrName>
                                            </p:attrNameLst>
                                          </p:cBhvr>
                                          <p:to>
                                            <p:strVal val="visible"/>
                                          </p:to>
                                        </p:set>
                                        <p:animEffect transition="in" filter="wipe(right)">
                                          <p:cBhvr>
                                            <p:cTn id="118" dur="500"/>
                                            <p:tgtEl>
                                              <p:spTgt spid="34"/>
                                            </p:tgtEl>
                                          </p:cBhvr>
                                        </p:animEffect>
                                      </p:childTnLst>
                                    </p:cTn>
                                  </p:par>
                                  <p:par>
                                    <p:cTn id="119" presetID="2" presetClass="entr" presetSubtype="4" accel="60000" fill="hold" nodeType="withEffect">
                                      <p:stCondLst>
                                        <p:cond delay="0"/>
                                      </p:stCondLst>
                                      <p:childTnLst>
                                        <p:set>
                                          <p:cBhvr>
                                            <p:cTn id="120" dur="1" fill="hold">
                                              <p:stCondLst>
                                                <p:cond delay="0"/>
                                              </p:stCondLst>
                                            </p:cTn>
                                            <p:tgtEl>
                                              <p:spTgt spid="117"/>
                                            </p:tgtEl>
                                            <p:attrNameLst>
                                              <p:attrName>style.visibility</p:attrName>
                                            </p:attrNameLst>
                                          </p:cBhvr>
                                          <p:to>
                                            <p:strVal val="visible"/>
                                          </p:to>
                                        </p:set>
                                        <p:anim calcmode="lin" valueType="num">
                                          <p:cBhvr additive="base">
                                            <p:cTn id="121" dur="500" fill="hold"/>
                                            <p:tgtEl>
                                              <p:spTgt spid="117"/>
                                            </p:tgtEl>
                                            <p:attrNameLst>
                                              <p:attrName>ppt_x</p:attrName>
                                            </p:attrNameLst>
                                          </p:cBhvr>
                                          <p:tavLst>
                                            <p:tav tm="0">
                                              <p:val>
                                                <p:strVal val="#ppt_x"/>
                                              </p:val>
                                            </p:tav>
                                            <p:tav tm="100000">
                                              <p:val>
                                                <p:strVal val="#ppt_x"/>
                                              </p:val>
                                            </p:tav>
                                          </p:tavLst>
                                        </p:anim>
                                        <p:anim calcmode="lin" valueType="num">
                                          <p:cBhvr additive="base">
                                            <p:cTn id="122" dur="500" fill="hold"/>
                                            <p:tgtEl>
                                              <p:spTgt spid="117"/>
                                            </p:tgtEl>
                                            <p:attrNameLst>
                                              <p:attrName>ppt_y</p:attrName>
                                            </p:attrNameLst>
                                          </p:cBhvr>
                                          <p:tavLst>
                                            <p:tav tm="0">
                                              <p:val>
                                                <p:strVal val="1+#ppt_h/2"/>
                                              </p:val>
                                            </p:tav>
                                            <p:tav tm="100000">
                                              <p:val>
                                                <p:strVal val="#ppt_y"/>
                                              </p:val>
                                            </p:tav>
                                          </p:tavLst>
                                        </p:anim>
                                      </p:childTnLst>
                                    </p:cTn>
                                  </p:par>
                                  <p:par>
                                    <p:cTn id="123" presetID="53" presetClass="entr" presetSubtype="16" fill="hold" grpId="0" nodeType="withEffect">
                                      <p:stCondLst>
                                        <p:cond delay="0"/>
                                      </p:stCondLst>
                                      <p:iterate type="lt">
                                        <p:tmPct val="10000"/>
                                      </p:iterate>
                                      <p:childTnLst>
                                        <p:set>
                                          <p:cBhvr>
                                            <p:cTn id="124" dur="1" fill="hold">
                                              <p:stCondLst>
                                                <p:cond delay="0"/>
                                              </p:stCondLst>
                                            </p:cTn>
                                            <p:tgtEl>
                                              <p:spTgt spid="48"/>
                                            </p:tgtEl>
                                            <p:attrNameLst>
                                              <p:attrName>style.visibility</p:attrName>
                                            </p:attrNameLst>
                                          </p:cBhvr>
                                          <p:to>
                                            <p:strVal val="visible"/>
                                          </p:to>
                                        </p:set>
                                        <p:anim calcmode="lin" valueType="num">
                                          <p:cBhvr>
                                            <p:cTn id="125" dur="500" fill="hold"/>
                                            <p:tgtEl>
                                              <p:spTgt spid="48"/>
                                            </p:tgtEl>
                                            <p:attrNameLst>
                                              <p:attrName>ppt_w</p:attrName>
                                            </p:attrNameLst>
                                          </p:cBhvr>
                                          <p:tavLst>
                                            <p:tav tm="0">
                                              <p:val>
                                                <p:fltVal val="0"/>
                                              </p:val>
                                            </p:tav>
                                            <p:tav tm="100000">
                                              <p:val>
                                                <p:strVal val="#ppt_w"/>
                                              </p:val>
                                            </p:tav>
                                          </p:tavLst>
                                        </p:anim>
                                        <p:anim calcmode="lin" valueType="num">
                                          <p:cBhvr>
                                            <p:cTn id="126" dur="500" fill="hold"/>
                                            <p:tgtEl>
                                              <p:spTgt spid="48"/>
                                            </p:tgtEl>
                                            <p:attrNameLst>
                                              <p:attrName>ppt_h</p:attrName>
                                            </p:attrNameLst>
                                          </p:cBhvr>
                                          <p:tavLst>
                                            <p:tav tm="0">
                                              <p:val>
                                                <p:fltVal val="0"/>
                                              </p:val>
                                            </p:tav>
                                            <p:tav tm="100000">
                                              <p:val>
                                                <p:strVal val="#ppt_h"/>
                                              </p:val>
                                            </p:tav>
                                          </p:tavLst>
                                        </p:anim>
                                        <p:animEffect transition="in" filter="fade">
                                          <p:cBhvr>
                                            <p:cTn id="127" dur="500"/>
                                            <p:tgtEl>
                                              <p:spTgt spid="48"/>
                                            </p:tgtEl>
                                          </p:cBhvr>
                                        </p:animEffect>
                                      </p:childTnLst>
                                    </p:cTn>
                                  </p:par>
                                </p:childTnLst>
                              </p:cTn>
                            </p:par>
                            <p:par>
                              <p:cTn id="128" fill="hold">
                                <p:stCondLst>
                                  <p:cond delay="8250"/>
                                </p:stCondLst>
                                <p:childTnLst>
                                  <p:par>
                                    <p:cTn id="129" presetID="16" presetClass="entr" presetSubtype="37" fill="hold" grpId="0" nodeType="afterEffect">
                                      <p:stCondLst>
                                        <p:cond delay="0"/>
                                      </p:stCondLst>
                                      <p:childTnLst>
                                        <p:set>
                                          <p:cBhvr>
                                            <p:cTn id="130" dur="1" fill="hold">
                                              <p:stCondLst>
                                                <p:cond delay="0"/>
                                              </p:stCondLst>
                                            </p:cTn>
                                            <p:tgtEl>
                                              <p:spTgt spid="47"/>
                                            </p:tgtEl>
                                            <p:attrNameLst>
                                              <p:attrName>style.visibility</p:attrName>
                                            </p:attrNameLst>
                                          </p:cBhvr>
                                          <p:to>
                                            <p:strVal val="visible"/>
                                          </p:to>
                                        </p:set>
                                        <p:animEffect transition="in" filter="barn(outVertical)">
                                          <p:cBhvr>
                                            <p:cTn id="131" dur="500"/>
                                            <p:tgtEl>
                                              <p:spTgt spid="47"/>
                                            </p:tgtEl>
                                          </p:cBhvr>
                                        </p:animEffect>
                                      </p:childTnLst>
                                    </p:cTn>
                                  </p:par>
                                </p:childTnLst>
                              </p:cTn>
                            </p:par>
                            <p:par>
                              <p:cTn id="132" fill="hold">
                                <p:stCondLst>
                                  <p:cond delay="8750"/>
                                </p:stCondLst>
                                <p:childTnLst>
                                  <p:par>
                                    <p:cTn id="133" presetID="22" presetClass="entr" presetSubtype="8" fill="hold" nodeType="afterEffect">
                                      <p:stCondLst>
                                        <p:cond delay="0"/>
                                      </p:stCondLst>
                                      <p:childTnLst>
                                        <p:set>
                                          <p:cBhvr>
                                            <p:cTn id="134" dur="1" fill="hold">
                                              <p:stCondLst>
                                                <p:cond delay="0"/>
                                              </p:stCondLst>
                                            </p:cTn>
                                            <p:tgtEl>
                                              <p:spTgt spid="25"/>
                                            </p:tgtEl>
                                            <p:attrNameLst>
                                              <p:attrName>style.visibility</p:attrName>
                                            </p:attrNameLst>
                                          </p:cBhvr>
                                          <p:to>
                                            <p:strVal val="visible"/>
                                          </p:to>
                                        </p:set>
                                        <p:animEffect transition="in" filter="wipe(left)">
                                          <p:cBhvr>
                                            <p:cTn id="135" dur="500"/>
                                            <p:tgtEl>
                                              <p:spTgt spid="25"/>
                                            </p:tgtEl>
                                          </p:cBhvr>
                                        </p:animEffect>
                                      </p:childTnLst>
                                    </p:cTn>
                                  </p:par>
                                  <p:par>
                                    <p:cTn id="136" presetID="2" presetClass="entr" presetSubtype="4" accel="60000" fill="hold" nodeType="withEffect">
                                      <p:stCondLst>
                                        <p:cond delay="0"/>
                                      </p:stCondLst>
                                      <p:childTnLst>
                                        <p:set>
                                          <p:cBhvr>
                                            <p:cTn id="137" dur="1" fill="hold">
                                              <p:stCondLst>
                                                <p:cond delay="0"/>
                                              </p:stCondLst>
                                            </p:cTn>
                                            <p:tgtEl>
                                              <p:spTgt spid="125"/>
                                            </p:tgtEl>
                                            <p:attrNameLst>
                                              <p:attrName>style.visibility</p:attrName>
                                            </p:attrNameLst>
                                          </p:cBhvr>
                                          <p:to>
                                            <p:strVal val="visible"/>
                                          </p:to>
                                        </p:set>
                                        <p:anim calcmode="lin" valueType="num">
                                          <p:cBhvr additive="base">
                                            <p:cTn id="138" dur="500" fill="hold"/>
                                            <p:tgtEl>
                                              <p:spTgt spid="125"/>
                                            </p:tgtEl>
                                            <p:attrNameLst>
                                              <p:attrName>ppt_x</p:attrName>
                                            </p:attrNameLst>
                                          </p:cBhvr>
                                          <p:tavLst>
                                            <p:tav tm="0">
                                              <p:val>
                                                <p:strVal val="#ppt_x"/>
                                              </p:val>
                                            </p:tav>
                                            <p:tav tm="100000">
                                              <p:val>
                                                <p:strVal val="#ppt_x"/>
                                              </p:val>
                                            </p:tav>
                                          </p:tavLst>
                                        </p:anim>
                                        <p:anim calcmode="lin" valueType="num">
                                          <p:cBhvr additive="base">
                                            <p:cTn id="139" dur="500" fill="hold"/>
                                            <p:tgtEl>
                                              <p:spTgt spid="125"/>
                                            </p:tgtEl>
                                            <p:attrNameLst>
                                              <p:attrName>ppt_y</p:attrName>
                                            </p:attrNameLst>
                                          </p:cBhvr>
                                          <p:tavLst>
                                            <p:tav tm="0">
                                              <p:val>
                                                <p:strVal val="1+#ppt_h/2"/>
                                              </p:val>
                                            </p:tav>
                                            <p:tav tm="100000">
                                              <p:val>
                                                <p:strVal val="#ppt_y"/>
                                              </p:val>
                                            </p:tav>
                                          </p:tavLst>
                                        </p:anim>
                                      </p:childTnLst>
                                    </p:cTn>
                                  </p:par>
                                  <p:par>
                                    <p:cTn id="140" presetID="53" presetClass="entr" presetSubtype="16" fill="hold" grpId="0" nodeType="withEffect">
                                      <p:stCondLst>
                                        <p:cond delay="0"/>
                                      </p:stCondLst>
                                      <p:iterate type="lt">
                                        <p:tmPct val="10000"/>
                                      </p:iterate>
                                      <p:childTnLst>
                                        <p:set>
                                          <p:cBhvr>
                                            <p:cTn id="141" dur="1" fill="hold">
                                              <p:stCondLst>
                                                <p:cond delay="0"/>
                                              </p:stCondLst>
                                            </p:cTn>
                                            <p:tgtEl>
                                              <p:spTgt spid="54"/>
                                            </p:tgtEl>
                                            <p:attrNameLst>
                                              <p:attrName>style.visibility</p:attrName>
                                            </p:attrNameLst>
                                          </p:cBhvr>
                                          <p:to>
                                            <p:strVal val="visible"/>
                                          </p:to>
                                        </p:set>
                                        <p:anim calcmode="lin" valueType="num">
                                          <p:cBhvr>
                                            <p:cTn id="142" dur="500" fill="hold"/>
                                            <p:tgtEl>
                                              <p:spTgt spid="54"/>
                                            </p:tgtEl>
                                            <p:attrNameLst>
                                              <p:attrName>ppt_w</p:attrName>
                                            </p:attrNameLst>
                                          </p:cBhvr>
                                          <p:tavLst>
                                            <p:tav tm="0">
                                              <p:val>
                                                <p:fltVal val="0"/>
                                              </p:val>
                                            </p:tav>
                                            <p:tav tm="100000">
                                              <p:val>
                                                <p:strVal val="#ppt_w"/>
                                              </p:val>
                                            </p:tav>
                                          </p:tavLst>
                                        </p:anim>
                                        <p:anim calcmode="lin" valueType="num">
                                          <p:cBhvr>
                                            <p:cTn id="143" dur="500" fill="hold"/>
                                            <p:tgtEl>
                                              <p:spTgt spid="54"/>
                                            </p:tgtEl>
                                            <p:attrNameLst>
                                              <p:attrName>ppt_h</p:attrName>
                                            </p:attrNameLst>
                                          </p:cBhvr>
                                          <p:tavLst>
                                            <p:tav tm="0">
                                              <p:val>
                                                <p:fltVal val="0"/>
                                              </p:val>
                                            </p:tav>
                                            <p:tav tm="100000">
                                              <p:val>
                                                <p:strVal val="#ppt_h"/>
                                              </p:val>
                                            </p:tav>
                                          </p:tavLst>
                                        </p:anim>
                                        <p:animEffect transition="in" filter="fade">
                                          <p:cBhvr>
                                            <p:cTn id="144" dur="500"/>
                                            <p:tgtEl>
                                              <p:spTgt spid="54"/>
                                            </p:tgtEl>
                                          </p:cBhvr>
                                        </p:animEffect>
                                      </p:childTnLst>
                                    </p:cTn>
                                  </p:par>
                                </p:childTnLst>
                              </p:cTn>
                            </p:par>
                            <p:par>
                              <p:cTn id="145" fill="hold">
                                <p:stCondLst>
                                  <p:cond delay="9500"/>
                                </p:stCondLst>
                                <p:childTnLst>
                                  <p:par>
                                    <p:cTn id="146" presetID="16" presetClass="entr" presetSubtype="37" fill="hold" grpId="0" nodeType="afterEffect">
                                      <p:stCondLst>
                                        <p:cond delay="0"/>
                                      </p:stCondLst>
                                      <p:childTnLst>
                                        <p:set>
                                          <p:cBhvr>
                                            <p:cTn id="147" dur="1" fill="hold">
                                              <p:stCondLst>
                                                <p:cond delay="0"/>
                                              </p:stCondLst>
                                            </p:cTn>
                                            <p:tgtEl>
                                              <p:spTgt spid="53"/>
                                            </p:tgtEl>
                                            <p:attrNameLst>
                                              <p:attrName>style.visibility</p:attrName>
                                            </p:attrNameLst>
                                          </p:cBhvr>
                                          <p:to>
                                            <p:strVal val="visible"/>
                                          </p:to>
                                        </p:set>
                                        <p:animEffect transition="in" filter="barn(outVertical)">
                                          <p:cBhvr>
                                            <p:cTn id="148"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43" grpId="0"/>
          <p:bldP spid="44" grpId="0"/>
          <p:bldP spid="45" grpId="0"/>
          <p:bldP spid="46" grpId="0"/>
          <p:bldP spid="47" grpId="0"/>
          <p:bldP spid="48" grpId="0"/>
          <p:bldP spid="49" grpId="0"/>
          <p:bldP spid="50" grpId="0"/>
          <p:bldP spid="51" grpId="0"/>
          <p:bldP spid="52" grpId="0"/>
          <p:bldP spid="53" grpId="0"/>
          <p:bldP spid="54" grpId="0"/>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descr="C:\Users\Administrator\Desktop\微立体创业计划\002.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44662" y="88121"/>
            <a:ext cx="701894" cy="701894"/>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8" name="KSO_Shape"/>
          <p:cNvSpPr>
            <a:spLocks/>
          </p:cNvSpPr>
          <p:nvPr/>
        </p:nvSpPr>
        <p:spPr bwMode="auto">
          <a:xfrm>
            <a:off x="320134" y="301208"/>
            <a:ext cx="350948" cy="275720"/>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1012">
              <a:solidFill>
                <a:srgbClr val="008AF2"/>
              </a:solidFill>
              <a:ea typeface="宋体" panose="02010600030101010101" pitchFamily="2" charset="-122"/>
            </a:endParaRPr>
          </a:p>
        </p:txBody>
      </p:sp>
      <p:sp>
        <p:nvSpPr>
          <p:cNvPr id="9" name="TextBox 5"/>
          <p:cNvSpPr txBox="1"/>
          <p:nvPr/>
        </p:nvSpPr>
        <p:spPr>
          <a:xfrm>
            <a:off x="846556" y="304089"/>
            <a:ext cx="704039" cy="248081"/>
          </a:xfrm>
          <a:prstGeom prst="rect">
            <a:avLst/>
          </a:prstGeom>
          <a:noFill/>
        </p:spPr>
        <p:txBody>
          <a:bodyPr wrap="none" rtlCol="0">
            <a:spAutoFit/>
          </a:bodyPr>
          <a:lstStyle/>
          <a:p>
            <a:r>
              <a:rPr lang="zh-CN" altLang="en-US" sz="1012" b="1" dirty="0">
                <a:solidFill>
                  <a:srgbClr val="0070C0"/>
                </a:solidFill>
                <a:latin typeface="微软雅黑" pitchFamily="34" charset="-122"/>
                <a:ea typeface="微软雅黑" pitchFamily="34" charset="-122"/>
                <a:sym typeface="Arial" pitchFamily="34" charset="0"/>
              </a:rPr>
              <a:t>添加标题</a:t>
            </a:r>
            <a:endParaRPr lang="zh-CN" altLang="en-US" sz="1050" baseline="-3000" dirty="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endParaRPr>
          </a:p>
        </p:txBody>
      </p:sp>
      <p:sp>
        <p:nvSpPr>
          <p:cNvPr id="5" name="Freeform 7"/>
          <p:cNvSpPr>
            <a:spLocks/>
          </p:cNvSpPr>
          <p:nvPr/>
        </p:nvSpPr>
        <p:spPr bwMode="auto">
          <a:xfrm>
            <a:off x="3710045" y="1359885"/>
            <a:ext cx="753980" cy="2380503"/>
          </a:xfrm>
          <a:custGeom>
            <a:avLst/>
            <a:gdLst>
              <a:gd name="T0" fmla="*/ 1750 w 1750"/>
              <a:gd name="T1" fmla="*/ 272 h 5527"/>
              <a:gd name="T2" fmla="*/ 314 w 1750"/>
              <a:gd name="T3" fmla="*/ 2778 h 5527"/>
              <a:gd name="T4" fmla="*/ 1699 w 1750"/>
              <a:gd name="T5" fmla="*/ 5254 h 5527"/>
              <a:gd name="T6" fmla="*/ 1542 w 1750"/>
              <a:gd name="T7" fmla="*/ 5527 h 5527"/>
              <a:gd name="T8" fmla="*/ 0 w 1750"/>
              <a:gd name="T9" fmla="*/ 2778 h 5527"/>
              <a:gd name="T10" fmla="*/ 1593 w 1750"/>
              <a:gd name="T11" fmla="*/ 0 h 5527"/>
              <a:gd name="T12" fmla="*/ 1750 w 1750"/>
              <a:gd name="T13" fmla="*/ 272 h 5527"/>
            </a:gdLst>
            <a:ahLst/>
            <a:cxnLst>
              <a:cxn ang="0">
                <a:pos x="T0" y="T1"/>
              </a:cxn>
              <a:cxn ang="0">
                <a:pos x="T2" y="T3"/>
              </a:cxn>
              <a:cxn ang="0">
                <a:pos x="T4" y="T5"/>
              </a:cxn>
              <a:cxn ang="0">
                <a:pos x="T6" y="T7"/>
              </a:cxn>
              <a:cxn ang="0">
                <a:pos x="T8" y="T9"/>
              </a:cxn>
              <a:cxn ang="0">
                <a:pos x="T10" y="T11"/>
              </a:cxn>
              <a:cxn ang="0">
                <a:pos x="T12" y="T13"/>
              </a:cxn>
            </a:cxnLst>
            <a:rect l="0" t="0" r="r" b="b"/>
            <a:pathLst>
              <a:path w="1750" h="5527">
                <a:moveTo>
                  <a:pt x="1750" y="272"/>
                </a:moveTo>
                <a:cubicBezTo>
                  <a:pt x="891" y="777"/>
                  <a:pt x="314" y="1710"/>
                  <a:pt x="314" y="2778"/>
                </a:cubicBezTo>
                <a:cubicBezTo>
                  <a:pt x="314" y="3825"/>
                  <a:pt x="868" y="4743"/>
                  <a:pt x="1699" y="5254"/>
                </a:cubicBezTo>
                <a:lnTo>
                  <a:pt x="1542" y="5527"/>
                </a:lnTo>
                <a:cubicBezTo>
                  <a:pt x="617" y="4961"/>
                  <a:pt x="0" y="3942"/>
                  <a:pt x="0" y="2778"/>
                </a:cubicBezTo>
                <a:cubicBezTo>
                  <a:pt x="0" y="1594"/>
                  <a:pt x="640" y="559"/>
                  <a:pt x="1593" y="0"/>
                </a:cubicBezTo>
                <a:lnTo>
                  <a:pt x="1750" y="272"/>
                </a:lnTo>
                <a:close/>
              </a:path>
            </a:pathLst>
          </a:custGeom>
          <a:solidFill>
            <a:schemeClr val="tx1">
              <a:lumMod val="50000"/>
              <a:lumOff val="50000"/>
            </a:schemeClr>
          </a:solidFill>
          <a:ln>
            <a:noFill/>
          </a:ln>
        </p:spPr>
        <p:txBody>
          <a:bodyPr vert="horz" wrap="square" lIns="68562" tIns="34281" rIns="68562" bIns="34281" numCol="1" anchor="t" anchorCtr="0" compatLnSpc="1">
            <a:prstTxWarp prst="textNoShape">
              <a:avLst/>
            </a:prstTxWarp>
          </a:bodyPr>
          <a:lstStyle/>
          <a:p>
            <a:endParaRPr lang="zh-CN" altLang="en-US" sz="1012"/>
          </a:p>
        </p:txBody>
      </p:sp>
      <p:grpSp>
        <p:nvGrpSpPr>
          <p:cNvPr id="6" name="组合 5"/>
          <p:cNvGrpSpPr/>
          <p:nvPr/>
        </p:nvGrpSpPr>
        <p:grpSpPr>
          <a:xfrm>
            <a:off x="3709925" y="1181256"/>
            <a:ext cx="862080" cy="862080"/>
            <a:chOff x="2342140" y="893355"/>
            <a:chExt cx="1149740" cy="1149740"/>
          </a:xfrm>
        </p:grpSpPr>
        <p:grpSp>
          <p:nvGrpSpPr>
            <p:cNvPr id="10" name="组合 9"/>
            <p:cNvGrpSpPr/>
            <p:nvPr/>
          </p:nvGrpSpPr>
          <p:grpSpPr>
            <a:xfrm>
              <a:off x="2342140" y="893355"/>
              <a:ext cx="1149740" cy="1149740"/>
              <a:chOff x="304800" y="673100"/>
              <a:chExt cx="4000500" cy="4000500"/>
            </a:xfrm>
            <a:effectLst>
              <a:outerShdw blurRad="444500" dist="254000" dir="8100000" algn="tr" rotWithShape="0">
                <a:prstClr val="black">
                  <a:alpha val="50000"/>
                </a:prstClr>
              </a:outerShdw>
            </a:effectLst>
          </p:grpSpPr>
          <p:sp>
            <p:nvSpPr>
              <p:cNvPr id="12" name="同心圆 1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13" name="椭圆 12"/>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sp>
          <p:nvSpPr>
            <p:cNvPr id="11" name="KSO_Shape"/>
            <p:cNvSpPr>
              <a:spLocks/>
            </p:cNvSpPr>
            <p:nvPr/>
          </p:nvSpPr>
          <p:spPr bwMode="auto">
            <a:xfrm>
              <a:off x="2678413" y="1165965"/>
              <a:ext cx="489748" cy="569476"/>
            </a:xfrm>
            <a:custGeom>
              <a:avLst/>
              <a:gdLst>
                <a:gd name="T0" fmla="*/ 2147483646 w 5822"/>
                <a:gd name="T1" fmla="*/ 2147483646 h 6759"/>
                <a:gd name="T2" fmla="*/ 2147483646 w 5822"/>
                <a:gd name="T3" fmla="*/ 2147483646 h 6759"/>
                <a:gd name="T4" fmla="*/ 2147483646 w 5822"/>
                <a:gd name="T5" fmla="*/ 2147483646 h 6759"/>
                <a:gd name="T6" fmla="*/ 2147483646 w 5822"/>
                <a:gd name="T7" fmla="*/ 2147483646 h 6759"/>
                <a:gd name="T8" fmla="*/ 2147483646 w 5822"/>
                <a:gd name="T9" fmla="*/ 2147483646 h 6759"/>
                <a:gd name="T10" fmla="*/ 2147483646 w 5822"/>
                <a:gd name="T11" fmla="*/ 1253760573 h 6759"/>
                <a:gd name="T12" fmla="*/ 2147483646 w 5822"/>
                <a:gd name="T13" fmla="*/ 2147483646 h 6759"/>
                <a:gd name="T14" fmla="*/ 2147483646 w 5822"/>
                <a:gd name="T15" fmla="*/ 2147483646 h 6759"/>
                <a:gd name="T16" fmla="*/ 2147483646 w 5822"/>
                <a:gd name="T17" fmla="*/ 2147483646 h 6759"/>
                <a:gd name="T18" fmla="*/ 2147483646 w 5822"/>
                <a:gd name="T19" fmla="*/ 2147483646 h 6759"/>
                <a:gd name="T20" fmla="*/ 2147483646 w 5822"/>
                <a:gd name="T21" fmla="*/ 2147483646 h 6759"/>
                <a:gd name="T22" fmla="*/ 2147483646 w 5822"/>
                <a:gd name="T23" fmla="*/ 2147483646 h 6759"/>
                <a:gd name="T24" fmla="*/ 2147483646 w 5822"/>
                <a:gd name="T25" fmla="*/ 2147483646 h 6759"/>
                <a:gd name="T26" fmla="*/ 2147483646 w 5822"/>
                <a:gd name="T27" fmla="*/ 2147483646 h 6759"/>
                <a:gd name="T28" fmla="*/ 2147483646 w 5822"/>
                <a:gd name="T29" fmla="*/ 2147483646 h 6759"/>
                <a:gd name="T30" fmla="*/ 2147483646 w 5822"/>
                <a:gd name="T31" fmla="*/ 2147483646 h 6759"/>
                <a:gd name="T32" fmla="*/ 2147483646 w 5822"/>
                <a:gd name="T33" fmla="*/ 2147483646 h 6759"/>
                <a:gd name="T34" fmla="*/ 2147483646 w 5822"/>
                <a:gd name="T35" fmla="*/ 2147483646 h 6759"/>
                <a:gd name="T36" fmla="*/ 2147483646 w 5822"/>
                <a:gd name="T37" fmla="*/ 2147483646 h 6759"/>
                <a:gd name="T38" fmla="*/ 2147483646 w 5822"/>
                <a:gd name="T39" fmla="*/ 2147483646 h 6759"/>
                <a:gd name="T40" fmla="*/ 0 w 5822"/>
                <a:gd name="T41" fmla="*/ 2147483646 h 6759"/>
                <a:gd name="T42" fmla="*/ 2147483646 w 5822"/>
                <a:gd name="T43" fmla="*/ 2147483646 h 6759"/>
                <a:gd name="T44" fmla="*/ 2147483646 w 5822"/>
                <a:gd name="T45" fmla="*/ 2147483646 h 6759"/>
                <a:gd name="T46" fmla="*/ 2147483646 w 5822"/>
                <a:gd name="T47" fmla="*/ 2147483646 h 6759"/>
                <a:gd name="T48" fmla="*/ 2147483646 w 5822"/>
                <a:gd name="T49" fmla="*/ 2147483646 h 6759"/>
                <a:gd name="T50" fmla="*/ 2147483646 w 5822"/>
                <a:gd name="T51" fmla="*/ 2147483646 h 6759"/>
                <a:gd name="T52" fmla="*/ 2147483646 w 5822"/>
                <a:gd name="T53" fmla="*/ 2147483646 h 6759"/>
                <a:gd name="T54" fmla="*/ 2147483646 w 5822"/>
                <a:gd name="T55" fmla="*/ 2147483646 h 6759"/>
                <a:gd name="T56" fmla="*/ 2147483646 w 5822"/>
                <a:gd name="T57" fmla="*/ 2147483646 h 6759"/>
                <a:gd name="T58" fmla="*/ 2147483646 w 5822"/>
                <a:gd name="T59" fmla="*/ 2147483646 h 6759"/>
                <a:gd name="T60" fmla="*/ 2147483646 w 5822"/>
                <a:gd name="T61" fmla="*/ 2147483646 h 6759"/>
                <a:gd name="T62" fmla="*/ 2147483646 w 5822"/>
                <a:gd name="T63" fmla="*/ 2147483646 h 6759"/>
                <a:gd name="T64" fmla="*/ 2147483646 w 5822"/>
                <a:gd name="T65" fmla="*/ 2147483646 h 6759"/>
                <a:gd name="T66" fmla="*/ 2147483646 w 5822"/>
                <a:gd name="T67" fmla="*/ 2147483646 h 6759"/>
                <a:gd name="T68" fmla="*/ 2147483646 w 5822"/>
                <a:gd name="T69" fmla="*/ 2147483646 h 6759"/>
                <a:gd name="T70" fmla="*/ 2147483646 w 5822"/>
                <a:gd name="T71" fmla="*/ 2147483646 h 6759"/>
                <a:gd name="T72" fmla="*/ 2147483646 w 5822"/>
                <a:gd name="T73" fmla="*/ 2147483646 h 6759"/>
                <a:gd name="T74" fmla="*/ 2147483646 w 5822"/>
                <a:gd name="T75" fmla="*/ 2147483646 h 6759"/>
                <a:gd name="T76" fmla="*/ 2147483646 w 5822"/>
                <a:gd name="T77" fmla="*/ 2147483646 h 6759"/>
                <a:gd name="T78" fmla="*/ 2147483646 w 5822"/>
                <a:gd name="T79" fmla="*/ 2147483646 h 6759"/>
                <a:gd name="T80" fmla="*/ 2147483646 w 5822"/>
                <a:gd name="T81" fmla="*/ 2147483646 h 6759"/>
                <a:gd name="T82" fmla="*/ 2147483646 w 5822"/>
                <a:gd name="T83" fmla="*/ 2147483646 h 6759"/>
                <a:gd name="T84" fmla="*/ 2147483646 w 5822"/>
                <a:gd name="T85" fmla="*/ 2147483646 h 6759"/>
                <a:gd name="T86" fmla="*/ 2147483646 w 5822"/>
                <a:gd name="T87" fmla="*/ 2147483646 h 6759"/>
                <a:gd name="T88" fmla="*/ 2147483646 w 5822"/>
                <a:gd name="T89" fmla="*/ 2147483646 h 6759"/>
                <a:gd name="T90" fmla="*/ 2147483646 w 5822"/>
                <a:gd name="T91" fmla="*/ 2147483646 h 6759"/>
                <a:gd name="T92" fmla="*/ 2147483646 w 5822"/>
                <a:gd name="T93" fmla="*/ 2147483646 h 6759"/>
                <a:gd name="T94" fmla="*/ 2147483646 w 5822"/>
                <a:gd name="T95" fmla="*/ 2147483646 h 6759"/>
                <a:gd name="T96" fmla="*/ 2147483646 w 5822"/>
                <a:gd name="T97" fmla="*/ 2147483646 h 67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rgbClr val="0070C0"/>
            </a:solidFill>
            <a:ln>
              <a:noFill/>
            </a:ln>
            <a:extLst/>
          </p:spPr>
          <p:txBody>
            <a:bodyPr anchor="ctr">
              <a:scene3d>
                <a:camera prst="orthographicFront"/>
                <a:lightRig rig="threePt" dir="t"/>
              </a:scene3d>
              <a:sp3d>
                <a:contourClr>
                  <a:srgbClr val="FFFFFF"/>
                </a:contourClr>
              </a:sp3d>
            </a:bodyPr>
            <a:lstStyle/>
            <a:p>
              <a:pPr algn="ctr">
                <a:defRPr/>
              </a:pPr>
              <a:endParaRPr lang="zh-CN" altLang="en-US" sz="1012" dirty="0">
                <a:solidFill>
                  <a:srgbClr val="FFFFFF"/>
                </a:solidFill>
                <a:ea typeface="微软雅黑" pitchFamily="34" charset="-122"/>
              </a:endParaRPr>
            </a:p>
          </p:txBody>
        </p:sp>
      </p:grpSp>
      <p:grpSp>
        <p:nvGrpSpPr>
          <p:cNvPr id="14" name="组合 13"/>
          <p:cNvGrpSpPr/>
          <p:nvPr/>
        </p:nvGrpSpPr>
        <p:grpSpPr>
          <a:xfrm>
            <a:off x="3330191" y="2169763"/>
            <a:ext cx="862080" cy="862080"/>
            <a:chOff x="1835696" y="2211710"/>
            <a:chExt cx="1149740" cy="1149740"/>
          </a:xfrm>
        </p:grpSpPr>
        <p:grpSp>
          <p:nvGrpSpPr>
            <p:cNvPr id="15" name="组合 14"/>
            <p:cNvGrpSpPr/>
            <p:nvPr/>
          </p:nvGrpSpPr>
          <p:grpSpPr>
            <a:xfrm>
              <a:off x="1835696" y="2211710"/>
              <a:ext cx="1149740" cy="1149740"/>
              <a:chOff x="304800" y="673100"/>
              <a:chExt cx="4000500" cy="4000500"/>
            </a:xfrm>
            <a:effectLst>
              <a:outerShdw blurRad="444500" dist="254000" dir="8100000" algn="tr" rotWithShape="0">
                <a:prstClr val="black">
                  <a:alpha val="50000"/>
                </a:prstClr>
              </a:outerShdw>
            </a:effectLst>
          </p:grpSpPr>
          <p:sp>
            <p:nvSpPr>
              <p:cNvPr id="17" name="同心圆 1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lumMod val="75000"/>
                      <a:lumOff val="25000"/>
                    </a:schemeClr>
                  </a:solidFill>
                </a:endParaRPr>
              </a:p>
            </p:txBody>
          </p:sp>
          <p:sp>
            <p:nvSpPr>
              <p:cNvPr id="18" name="椭圆 1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lumMod val="75000"/>
                      <a:lumOff val="25000"/>
                    </a:schemeClr>
                  </a:solidFill>
                </a:endParaRPr>
              </a:p>
            </p:txBody>
          </p:sp>
        </p:grpSp>
        <p:sp>
          <p:nvSpPr>
            <p:cNvPr id="16" name="KSO_Shape"/>
            <p:cNvSpPr>
              <a:spLocks/>
            </p:cNvSpPr>
            <p:nvPr/>
          </p:nvSpPr>
          <p:spPr bwMode="auto">
            <a:xfrm>
              <a:off x="2089100" y="2562390"/>
              <a:ext cx="649486" cy="486031"/>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0070C0"/>
            </a:solidFill>
            <a:ln>
              <a:noFill/>
            </a:ln>
            <a:extLst/>
          </p:spPr>
          <p:txBody>
            <a:bodyPr bIns="269930" anchor="ctr">
              <a:scene3d>
                <a:camera prst="orthographicFront"/>
                <a:lightRig rig="threePt" dir="t"/>
              </a:scene3d>
              <a:sp3d>
                <a:contourClr>
                  <a:srgbClr val="FFFFFF"/>
                </a:contourClr>
              </a:sp3d>
            </a:bodyPr>
            <a:lstStyle/>
            <a:p>
              <a:pPr algn="ctr">
                <a:defRPr/>
              </a:pPr>
              <a:endParaRPr lang="zh-CN" altLang="en-US" sz="1012" dirty="0">
                <a:solidFill>
                  <a:schemeClr val="tx1">
                    <a:lumMod val="75000"/>
                    <a:lumOff val="25000"/>
                  </a:schemeClr>
                </a:solidFill>
                <a:ea typeface="微软雅黑" pitchFamily="34" charset="-122"/>
              </a:endParaRPr>
            </a:p>
          </p:txBody>
        </p:sp>
      </p:grpSp>
      <p:grpSp>
        <p:nvGrpSpPr>
          <p:cNvPr id="19" name="组合 18"/>
          <p:cNvGrpSpPr/>
          <p:nvPr/>
        </p:nvGrpSpPr>
        <p:grpSpPr>
          <a:xfrm>
            <a:off x="3816118" y="3087628"/>
            <a:ext cx="862080" cy="862080"/>
            <a:chOff x="2483768" y="3435846"/>
            <a:chExt cx="1149740" cy="1149740"/>
          </a:xfrm>
        </p:grpSpPr>
        <p:grpSp>
          <p:nvGrpSpPr>
            <p:cNvPr id="20" name="组合 19"/>
            <p:cNvGrpSpPr/>
            <p:nvPr/>
          </p:nvGrpSpPr>
          <p:grpSpPr>
            <a:xfrm>
              <a:off x="2483768" y="3435846"/>
              <a:ext cx="1149740" cy="1149740"/>
              <a:chOff x="304800" y="673100"/>
              <a:chExt cx="4000500" cy="4000500"/>
            </a:xfrm>
            <a:effectLst>
              <a:outerShdw blurRad="444500" dist="254000" dir="8100000" algn="tr" rotWithShape="0">
                <a:prstClr val="black">
                  <a:alpha val="50000"/>
                </a:prstClr>
              </a:outerShdw>
            </a:effectLst>
          </p:grpSpPr>
          <p:sp>
            <p:nvSpPr>
              <p:cNvPr id="22" name="同心圆 2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23" name="椭圆 22"/>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sp>
          <p:nvSpPr>
            <p:cNvPr id="21" name="KSO_Shape"/>
            <p:cNvSpPr>
              <a:spLocks/>
            </p:cNvSpPr>
            <p:nvPr/>
          </p:nvSpPr>
          <p:spPr bwMode="auto">
            <a:xfrm>
              <a:off x="2802446" y="3812214"/>
              <a:ext cx="521267" cy="439601"/>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rgbClr val="0070C0"/>
            </a:solidFill>
            <a:ln>
              <a:noFill/>
            </a:ln>
            <a:extLst/>
          </p:spPr>
          <p:txBody>
            <a:bodyPr anchor="ctr">
              <a:scene3d>
                <a:camera prst="orthographicFront"/>
                <a:lightRig rig="threePt" dir="t"/>
              </a:scene3d>
              <a:sp3d>
                <a:contourClr>
                  <a:srgbClr val="FFFFFF"/>
                </a:contourClr>
              </a:sp3d>
            </a:bodyPr>
            <a:lstStyle/>
            <a:p>
              <a:pPr algn="ctr">
                <a:defRPr/>
              </a:pPr>
              <a:endParaRPr lang="zh-CN" altLang="en-US" sz="1012" dirty="0">
                <a:solidFill>
                  <a:srgbClr val="FFFFFF"/>
                </a:solidFill>
                <a:ea typeface="微软雅黑" pitchFamily="34" charset="-122"/>
              </a:endParaRPr>
            </a:p>
          </p:txBody>
        </p:sp>
      </p:grpSp>
      <p:sp>
        <p:nvSpPr>
          <p:cNvPr id="24" name="Line 39"/>
          <p:cNvSpPr>
            <a:spLocks noChangeShapeType="1"/>
          </p:cNvSpPr>
          <p:nvPr/>
        </p:nvSpPr>
        <p:spPr bwMode="auto">
          <a:xfrm>
            <a:off x="4800834" y="1820802"/>
            <a:ext cx="686278" cy="337468"/>
          </a:xfrm>
          <a:prstGeom prst="line">
            <a:avLst/>
          </a:prstGeom>
          <a:noFill/>
          <a:ln w="57150" cap="rnd">
            <a:solidFill>
              <a:schemeClr val="tx1">
                <a:lumMod val="50000"/>
                <a:lumOff val="50000"/>
              </a:schemeClr>
            </a:solidFill>
            <a:prstDash val="sysDot"/>
            <a:round/>
            <a:headEnd/>
            <a:tailEnd type="triangle" w="med" len="med"/>
          </a:ln>
          <a:scene3d>
            <a:camera prst="orthographicFront">
              <a:rot lat="0" lon="0" rev="300000"/>
            </a:camera>
            <a:lightRig rig="threePt" dir="t"/>
          </a:scene3d>
          <a:extLst>
            <a:ext uri="{909E8E84-426E-40DD-AFC4-6F175D3DCCD1}">
              <a14:hiddenFill xmlns:a14="http://schemas.microsoft.com/office/drawing/2010/main">
                <a:noFill/>
              </a14:hiddenFill>
            </a:ext>
          </a:extLst>
        </p:spPr>
        <p:txBody>
          <a:bodyPr wrap="none" anchor="ctr"/>
          <a:lstStyle/>
          <a:p>
            <a:endParaRPr lang="zh-CN" altLang="en-US" sz="1012"/>
          </a:p>
        </p:txBody>
      </p:sp>
      <p:sp>
        <p:nvSpPr>
          <p:cNvPr id="25" name="Line 40"/>
          <p:cNvSpPr>
            <a:spLocks noChangeShapeType="1"/>
          </p:cNvSpPr>
          <p:nvPr/>
        </p:nvSpPr>
        <p:spPr bwMode="auto">
          <a:xfrm>
            <a:off x="4445916" y="2565495"/>
            <a:ext cx="931107" cy="946"/>
          </a:xfrm>
          <a:prstGeom prst="line">
            <a:avLst/>
          </a:prstGeom>
          <a:noFill/>
          <a:ln w="57150" cap="rnd">
            <a:solidFill>
              <a:schemeClr val="tx1">
                <a:lumMod val="50000"/>
                <a:lumOff val="50000"/>
              </a:schemeClr>
            </a:solidFill>
            <a:prstDash val="sysDot"/>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sz="1012"/>
          </a:p>
        </p:txBody>
      </p:sp>
      <p:sp>
        <p:nvSpPr>
          <p:cNvPr id="26" name="Line 41"/>
          <p:cNvSpPr>
            <a:spLocks noChangeShapeType="1"/>
          </p:cNvSpPr>
          <p:nvPr/>
        </p:nvSpPr>
        <p:spPr bwMode="auto">
          <a:xfrm flipV="1">
            <a:off x="4768390" y="2974509"/>
            <a:ext cx="715581" cy="287367"/>
          </a:xfrm>
          <a:prstGeom prst="line">
            <a:avLst/>
          </a:prstGeom>
          <a:noFill/>
          <a:ln w="57150" cap="rnd">
            <a:solidFill>
              <a:schemeClr val="tx1">
                <a:lumMod val="50000"/>
                <a:lumOff val="50000"/>
              </a:schemeClr>
            </a:solidFill>
            <a:prstDash val="sysDot"/>
            <a:round/>
            <a:headEnd/>
            <a:tailEnd type="triangle" w="med" len="med"/>
          </a:ln>
          <a:scene3d>
            <a:camera prst="orthographicFront">
              <a:rot lat="0" lon="0" rev="21299999"/>
            </a:camera>
            <a:lightRig rig="threePt" dir="t"/>
          </a:scene3d>
          <a:extLst>
            <a:ext uri="{909E8E84-426E-40DD-AFC4-6F175D3DCCD1}">
              <a14:hiddenFill xmlns:a14="http://schemas.microsoft.com/office/drawing/2010/main">
                <a:noFill/>
              </a14:hiddenFill>
            </a:ext>
          </a:extLst>
        </p:spPr>
        <p:txBody>
          <a:bodyPr wrap="none" anchor="ctr"/>
          <a:lstStyle/>
          <a:p>
            <a:endParaRPr lang="zh-CN" altLang="en-US" sz="1012"/>
          </a:p>
        </p:txBody>
      </p:sp>
      <p:grpSp>
        <p:nvGrpSpPr>
          <p:cNvPr id="27" name="组合 26"/>
          <p:cNvGrpSpPr/>
          <p:nvPr/>
        </p:nvGrpSpPr>
        <p:grpSpPr>
          <a:xfrm>
            <a:off x="5613210" y="1699193"/>
            <a:ext cx="1710594" cy="1710594"/>
            <a:chOff x="1403648" y="1115468"/>
            <a:chExt cx="1294414" cy="1294414"/>
          </a:xfrm>
        </p:grpSpPr>
        <p:sp>
          <p:nvSpPr>
            <p:cNvPr id="28" name="椭圆 27"/>
            <p:cNvSpPr/>
            <p:nvPr/>
          </p:nvSpPr>
          <p:spPr>
            <a:xfrm>
              <a:off x="1539485" y="1259632"/>
              <a:ext cx="1022740" cy="102274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latin typeface="微软雅黑" panose="020B0503020204020204" pitchFamily="34" charset="-122"/>
                <a:ea typeface="微软雅黑" panose="020B0503020204020204" pitchFamily="34" charset="-122"/>
              </a:endParaRPr>
            </a:p>
          </p:txBody>
        </p:sp>
        <p:grpSp>
          <p:nvGrpSpPr>
            <p:cNvPr id="29" name="组合 28"/>
            <p:cNvGrpSpPr/>
            <p:nvPr/>
          </p:nvGrpSpPr>
          <p:grpSpPr>
            <a:xfrm>
              <a:off x="1403648" y="1115468"/>
              <a:ext cx="1294414" cy="1294414"/>
              <a:chOff x="2555776" y="915566"/>
              <a:chExt cx="1944216" cy="1944216"/>
            </a:xfrm>
            <a:effectLst>
              <a:outerShdw blurRad="63500" dist="50800" dir="8100000" algn="tr" rotWithShape="0">
                <a:prstClr val="black">
                  <a:alpha val="35000"/>
                </a:prstClr>
              </a:outerShdw>
            </a:effectLst>
          </p:grpSpPr>
          <p:sp>
            <p:nvSpPr>
              <p:cNvPr id="31" name="同心圆 30"/>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solidFill>
                    <a:schemeClr val="tx1"/>
                  </a:solidFill>
                </a:endParaRPr>
              </a:p>
            </p:txBody>
          </p:sp>
          <p:sp>
            <p:nvSpPr>
              <p:cNvPr id="32" name="同心圆 31"/>
              <p:cNvSpPr/>
              <p:nvPr/>
            </p:nvSpPr>
            <p:spPr>
              <a:xfrm>
                <a:off x="2733335" y="1093125"/>
                <a:ext cx="1589098" cy="1589098"/>
              </a:xfrm>
              <a:prstGeom prst="donut">
                <a:avLst>
                  <a:gd name="adj" fmla="val 12059"/>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solidFill>
                    <a:schemeClr val="tx1"/>
                  </a:solidFill>
                </a:endParaRPr>
              </a:p>
            </p:txBody>
          </p:sp>
        </p:grpSp>
        <p:sp>
          <p:nvSpPr>
            <p:cNvPr id="30" name="TextBox 29"/>
            <p:cNvSpPr txBox="1"/>
            <p:nvPr/>
          </p:nvSpPr>
          <p:spPr>
            <a:xfrm>
              <a:off x="1687876" y="1485936"/>
              <a:ext cx="725958" cy="558756"/>
            </a:xfrm>
            <a:prstGeom prst="rect">
              <a:avLst/>
            </a:prstGeom>
            <a:noFill/>
          </p:spPr>
          <p:txBody>
            <a:bodyPr wrap="square" rtlCol="0">
              <a:spAutoFit/>
            </a:bodyPr>
            <a:lstStyle>
              <a:defPPr>
                <a:defRPr lang="zh-CN"/>
              </a:defPPr>
              <a:lvl1pPr algn="ctr">
                <a:defRPr sz="1600" b="1">
                  <a:solidFill>
                    <a:schemeClr val="tx1">
                      <a:lumMod val="65000"/>
                      <a:lumOff val="35000"/>
                    </a:schemeClr>
                  </a:solidFill>
                  <a:effectLst>
                    <a:innerShdw blurRad="63500" dist="50800" dir="13500000">
                      <a:prstClr val="black">
                        <a:alpha val="50000"/>
                      </a:prstClr>
                    </a:innerShdw>
                  </a:effectLst>
                </a:defRPr>
              </a:lvl1pPr>
            </a:lstStyle>
            <a:p>
              <a:r>
                <a:rPr lang="zh-CN" altLang="en-US" sz="2099" dirty="0">
                  <a:solidFill>
                    <a:schemeClr val="bg1"/>
                  </a:solidFill>
                  <a:effectLst/>
                  <a:latin typeface="微软雅黑" panose="020B0503020204020204" pitchFamily="34" charset="-122"/>
                  <a:ea typeface="微软雅黑" panose="020B0503020204020204" pitchFamily="34" charset="-122"/>
                </a:rPr>
                <a:t>产品</a:t>
              </a:r>
              <a:endParaRPr lang="en-US" altLang="zh-CN" sz="2099" dirty="0">
                <a:solidFill>
                  <a:schemeClr val="bg1"/>
                </a:solidFill>
                <a:effectLst/>
                <a:latin typeface="微软雅黑" panose="020B0503020204020204" pitchFamily="34" charset="-122"/>
                <a:ea typeface="微软雅黑" panose="020B0503020204020204" pitchFamily="34" charset="-122"/>
              </a:endParaRPr>
            </a:p>
            <a:p>
              <a:r>
                <a:rPr lang="zh-CN" altLang="en-US" sz="2099" dirty="0">
                  <a:solidFill>
                    <a:schemeClr val="bg1"/>
                  </a:solidFill>
                  <a:effectLst/>
                  <a:latin typeface="微软雅黑" panose="020B0503020204020204" pitchFamily="34" charset="-122"/>
                  <a:ea typeface="微软雅黑" panose="020B0503020204020204" pitchFamily="34" charset="-122"/>
                </a:rPr>
                <a:t>形式</a:t>
              </a:r>
            </a:p>
          </p:txBody>
        </p:sp>
      </p:grpSp>
      <p:sp>
        <p:nvSpPr>
          <p:cNvPr id="33" name="矩形 32"/>
          <p:cNvSpPr/>
          <p:nvPr/>
        </p:nvSpPr>
        <p:spPr>
          <a:xfrm>
            <a:off x="2384846" y="1167960"/>
            <a:ext cx="1163522" cy="224974"/>
          </a:xfrm>
          <a:prstGeom prst="rect">
            <a:avLst/>
          </a:prstGeom>
        </p:spPr>
        <p:txBody>
          <a:bodyPr wrap="square" lIns="68555" tIns="34278" rIns="68555" bIns="34278">
            <a:spAutoFit/>
          </a:bodyPr>
          <a:lstStyle/>
          <a:p>
            <a:pPr algn="r"/>
            <a:r>
              <a:rPr lang="zh-CN" altLang="en-US" sz="1012" b="1" dirty="0">
                <a:solidFill>
                  <a:srgbClr val="0070C0"/>
                </a:solidFill>
                <a:latin typeface="微软雅黑" pitchFamily="34" charset="-122"/>
                <a:ea typeface="微软雅黑" pitchFamily="34" charset="-122"/>
              </a:rPr>
              <a:t>线下门店</a:t>
            </a:r>
            <a:endParaRPr lang="en-US" altLang="zh-CN" sz="1012" b="1" dirty="0">
              <a:solidFill>
                <a:srgbClr val="0070C0"/>
              </a:solidFill>
              <a:latin typeface="微软雅黑" pitchFamily="34" charset="-122"/>
              <a:ea typeface="微软雅黑" pitchFamily="34" charset="-122"/>
            </a:endParaRPr>
          </a:p>
        </p:txBody>
      </p:sp>
      <p:sp>
        <p:nvSpPr>
          <p:cNvPr id="34" name="矩形 47"/>
          <p:cNvSpPr>
            <a:spLocks noChangeArrowheads="1"/>
          </p:cNvSpPr>
          <p:nvPr/>
        </p:nvSpPr>
        <p:spPr bwMode="auto">
          <a:xfrm>
            <a:off x="1679024" y="1447824"/>
            <a:ext cx="1869343" cy="6509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1050" dirty="0">
                <a:solidFill>
                  <a:schemeClr val="tx1">
                    <a:lumMod val="50000"/>
                    <a:lumOff val="50000"/>
                  </a:schemeClr>
                </a:solidFill>
                <a:sym typeface="微软雅黑" pitchFamily="34" charset="-122"/>
              </a:rPr>
              <a:t>在此录入上述图表的描述说明，在此录入上述图表的描述说明</a:t>
            </a:r>
          </a:p>
        </p:txBody>
      </p:sp>
      <p:sp>
        <p:nvSpPr>
          <p:cNvPr id="35" name="矩形 34"/>
          <p:cNvSpPr/>
          <p:nvPr/>
        </p:nvSpPr>
        <p:spPr>
          <a:xfrm>
            <a:off x="2040519" y="2193807"/>
            <a:ext cx="1163522" cy="224974"/>
          </a:xfrm>
          <a:prstGeom prst="rect">
            <a:avLst/>
          </a:prstGeom>
        </p:spPr>
        <p:txBody>
          <a:bodyPr wrap="square" lIns="68555" tIns="34278" rIns="68555" bIns="34278">
            <a:spAutoFit/>
          </a:bodyPr>
          <a:lstStyle/>
          <a:p>
            <a:pPr algn="r"/>
            <a:r>
              <a:rPr lang="zh-CN" altLang="en-US" sz="1012" b="1" dirty="0">
                <a:solidFill>
                  <a:srgbClr val="0070C0"/>
                </a:solidFill>
                <a:latin typeface="微软雅黑" pitchFamily="34" charset="-122"/>
                <a:ea typeface="微软雅黑" pitchFamily="34" charset="-122"/>
              </a:rPr>
              <a:t>电脑终端</a:t>
            </a:r>
            <a:endParaRPr lang="en-US" altLang="zh-CN" sz="1012" b="1" dirty="0">
              <a:solidFill>
                <a:srgbClr val="0070C0"/>
              </a:solidFill>
              <a:latin typeface="微软雅黑" pitchFamily="34" charset="-122"/>
              <a:ea typeface="微软雅黑" pitchFamily="34" charset="-122"/>
            </a:endParaRPr>
          </a:p>
        </p:txBody>
      </p:sp>
      <p:sp>
        <p:nvSpPr>
          <p:cNvPr id="36" name="矩形 47"/>
          <p:cNvSpPr>
            <a:spLocks noChangeArrowheads="1"/>
          </p:cNvSpPr>
          <p:nvPr/>
        </p:nvSpPr>
        <p:spPr bwMode="auto">
          <a:xfrm>
            <a:off x="1334698" y="2473670"/>
            <a:ext cx="1869343" cy="6509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1050" dirty="0">
                <a:solidFill>
                  <a:schemeClr val="tx1">
                    <a:lumMod val="50000"/>
                    <a:lumOff val="50000"/>
                  </a:schemeClr>
                </a:solidFill>
                <a:sym typeface="微软雅黑" pitchFamily="34" charset="-122"/>
              </a:rPr>
              <a:t>在此录入上述图表的描述说明，在此录入上述图表的描述说明</a:t>
            </a:r>
          </a:p>
        </p:txBody>
      </p:sp>
      <p:sp>
        <p:nvSpPr>
          <p:cNvPr id="37" name="矩形 36"/>
          <p:cNvSpPr/>
          <p:nvPr/>
        </p:nvSpPr>
        <p:spPr>
          <a:xfrm>
            <a:off x="2384846" y="3260873"/>
            <a:ext cx="1163522" cy="224974"/>
          </a:xfrm>
          <a:prstGeom prst="rect">
            <a:avLst/>
          </a:prstGeom>
        </p:spPr>
        <p:txBody>
          <a:bodyPr wrap="square" lIns="68555" tIns="34278" rIns="68555" bIns="34278">
            <a:spAutoFit/>
          </a:bodyPr>
          <a:lstStyle/>
          <a:p>
            <a:pPr algn="r"/>
            <a:r>
              <a:rPr lang="zh-CN" altLang="en-US" sz="1012" b="1" dirty="0">
                <a:solidFill>
                  <a:srgbClr val="0070C0"/>
                </a:solidFill>
                <a:latin typeface="微软雅黑" pitchFamily="34" charset="-122"/>
                <a:ea typeface="微软雅黑" pitchFamily="34" charset="-122"/>
              </a:rPr>
              <a:t>手机客户端</a:t>
            </a:r>
            <a:endParaRPr lang="en-US" altLang="zh-CN" sz="1012" b="1" dirty="0">
              <a:solidFill>
                <a:srgbClr val="0070C0"/>
              </a:solidFill>
              <a:latin typeface="微软雅黑" pitchFamily="34" charset="-122"/>
              <a:ea typeface="微软雅黑" pitchFamily="34" charset="-122"/>
            </a:endParaRPr>
          </a:p>
        </p:txBody>
      </p:sp>
      <p:sp>
        <p:nvSpPr>
          <p:cNvPr id="38" name="矩形 47"/>
          <p:cNvSpPr>
            <a:spLocks noChangeArrowheads="1"/>
          </p:cNvSpPr>
          <p:nvPr/>
        </p:nvSpPr>
        <p:spPr bwMode="auto">
          <a:xfrm>
            <a:off x="1679024" y="3540736"/>
            <a:ext cx="1869343" cy="6509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1050" dirty="0">
                <a:solidFill>
                  <a:schemeClr val="tx1">
                    <a:lumMod val="50000"/>
                    <a:lumOff val="50000"/>
                  </a:schemeClr>
                </a:solidFill>
                <a:sym typeface="微软雅黑" pitchFamily="34" charset="-122"/>
              </a:rPr>
              <a:t>在此录入上述图表的描述说明，在此录入上述图表的描述说明</a:t>
            </a:r>
          </a:p>
        </p:txBody>
      </p:sp>
    </p:spTree>
    <p:extLst>
      <p:ext uri="{BB962C8B-B14F-4D97-AF65-F5344CB8AC3E}">
        <p14:creationId xmlns:p14="http://schemas.microsoft.com/office/powerpoint/2010/main" val="1912341956"/>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50"/>
                                        <p:tgtEl>
                                          <p:spTgt spid="7"/>
                                        </p:tgtEl>
                                      </p:cBhvr>
                                    </p:animEffect>
                                    <p:anim calcmode="lin" valueType="num">
                                      <p:cBhvr>
                                        <p:cTn id="8" dur="250" fill="hold"/>
                                        <p:tgtEl>
                                          <p:spTgt spid="7"/>
                                        </p:tgtEl>
                                        <p:attrNameLst>
                                          <p:attrName>ppt_x</p:attrName>
                                        </p:attrNameLst>
                                      </p:cBhvr>
                                      <p:tavLst>
                                        <p:tav tm="0">
                                          <p:val>
                                            <p:strVal val="#ppt_x"/>
                                          </p:val>
                                        </p:tav>
                                        <p:tav tm="100000">
                                          <p:val>
                                            <p:strVal val="#ppt_x"/>
                                          </p:val>
                                        </p:tav>
                                      </p:tavLst>
                                    </p:anim>
                                    <p:anim calcmode="lin" valueType="num">
                                      <p:cBhvr>
                                        <p:cTn id="9" dur="25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12" presetClass="entr" presetSubtype="4"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250"/>
                                        <p:tgtEl>
                                          <p:spTgt spid="8"/>
                                        </p:tgtEl>
                                        <p:attrNameLst>
                                          <p:attrName>ppt_y</p:attrName>
                                        </p:attrNameLst>
                                      </p:cBhvr>
                                      <p:tavLst>
                                        <p:tav tm="0">
                                          <p:val>
                                            <p:strVal val="#ppt_y+#ppt_h*1.125000"/>
                                          </p:val>
                                        </p:tav>
                                        <p:tav tm="100000">
                                          <p:val>
                                            <p:strVal val="#ppt_y"/>
                                          </p:val>
                                        </p:tav>
                                      </p:tavLst>
                                    </p:anim>
                                    <p:animEffect transition="in" filter="wipe(up)">
                                      <p:cBhvr>
                                        <p:cTn id="14" dur="250"/>
                                        <p:tgtEl>
                                          <p:spTgt spid="8"/>
                                        </p:tgtEl>
                                      </p:cBhvr>
                                    </p:animEffect>
                                  </p:childTnLst>
                                </p:cTn>
                              </p:par>
                              <p:par>
                                <p:cTn id="15" presetID="2" presetClass="entr" presetSubtype="1" decel="100000" fill="hold" grpId="0" nodeType="withEffect">
                                  <p:stCondLst>
                                    <p:cond delay="25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ppt_x"/>
                                          </p:val>
                                        </p:tav>
                                        <p:tav tm="100000">
                                          <p:val>
                                            <p:strVal val="#ppt_x"/>
                                          </p:val>
                                        </p:tav>
                                      </p:tavLst>
                                    </p:anim>
                                    <p:anim calcmode="lin" valueType="num">
                                      <p:cBhvr additive="base">
                                        <p:cTn id="18" dur="500" fill="hold"/>
                                        <p:tgtEl>
                                          <p:spTgt spid="9"/>
                                        </p:tgtEl>
                                        <p:attrNameLst>
                                          <p:attrName>ppt_y</p:attrName>
                                        </p:attrNameLst>
                                      </p:cBhvr>
                                      <p:tavLst>
                                        <p:tav tm="0">
                                          <p:val>
                                            <p:strVal val="0-#ppt_h/2"/>
                                          </p:val>
                                        </p:tav>
                                        <p:tav tm="100000">
                                          <p:val>
                                            <p:strVal val="#ppt_y"/>
                                          </p:val>
                                        </p:tav>
                                      </p:tavLst>
                                    </p:anim>
                                  </p:childTnLst>
                                </p:cTn>
                              </p:par>
                            </p:childTnLst>
                          </p:cTn>
                        </p:par>
                        <p:par>
                          <p:cTn id="19" fill="hold">
                            <p:stCondLst>
                              <p:cond delay="1000"/>
                            </p:stCondLst>
                            <p:childTnLst>
                              <p:par>
                                <p:cTn id="20" presetID="53" presetClass="entr" presetSubtype="16" fill="hold" nodeType="after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p:cTn id="22" dur="500" fill="hold"/>
                                        <p:tgtEl>
                                          <p:spTgt spid="14"/>
                                        </p:tgtEl>
                                        <p:attrNameLst>
                                          <p:attrName>ppt_w</p:attrName>
                                        </p:attrNameLst>
                                      </p:cBhvr>
                                      <p:tavLst>
                                        <p:tav tm="0">
                                          <p:val>
                                            <p:fltVal val="0"/>
                                          </p:val>
                                        </p:tav>
                                        <p:tav tm="100000">
                                          <p:val>
                                            <p:strVal val="#ppt_w"/>
                                          </p:val>
                                        </p:tav>
                                      </p:tavLst>
                                    </p:anim>
                                    <p:anim calcmode="lin" valueType="num">
                                      <p:cBhvr>
                                        <p:cTn id="23" dur="500" fill="hold"/>
                                        <p:tgtEl>
                                          <p:spTgt spid="14"/>
                                        </p:tgtEl>
                                        <p:attrNameLst>
                                          <p:attrName>ppt_h</p:attrName>
                                        </p:attrNameLst>
                                      </p:cBhvr>
                                      <p:tavLst>
                                        <p:tav tm="0">
                                          <p:val>
                                            <p:fltVal val="0"/>
                                          </p:val>
                                        </p:tav>
                                        <p:tav tm="100000">
                                          <p:val>
                                            <p:strVal val="#ppt_h"/>
                                          </p:val>
                                        </p:tav>
                                      </p:tavLst>
                                    </p:anim>
                                    <p:animEffect transition="in" filter="fade">
                                      <p:cBhvr>
                                        <p:cTn id="24" dur="500"/>
                                        <p:tgtEl>
                                          <p:spTgt spid="14"/>
                                        </p:tgtEl>
                                      </p:cBhvr>
                                    </p:animEffect>
                                  </p:childTnLst>
                                </p:cTn>
                              </p:par>
                              <p:par>
                                <p:cTn id="25" presetID="53" presetClass="entr" presetSubtype="16" fill="hold" nodeType="with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ppt_w</p:attrName>
                                        </p:attrNameLst>
                                      </p:cBhvr>
                                      <p:tavLst>
                                        <p:tav tm="0">
                                          <p:val>
                                            <p:fltVal val="0"/>
                                          </p:val>
                                        </p:tav>
                                        <p:tav tm="100000">
                                          <p:val>
                                            <p:strVal val="#ppt_w"/>
                                          </p:val>
                                        </p:tav>
                                      </p:tavLst>
                                    </p:anim>
                                    <p:anim calcmode="lin" valueType="num">
                                      <p:cBhvr>
                                        <p:cTn id="28" dur="500" fill="hold"/>
                                        <p:tgtEl>
                                          <p:spTgt spid="6"/>
                                        </p:tgtEl>
                                        <p:attrNameLst>
                                          <p:attrName>ppt_h</p:attrName>
                                        </p:attrNameLst>
                                      </p:cBhvr>
                                      <p:tavLst>
                                        <p:tav tm="0">
                                          <p:val>
                                            <p:fltVal val="0"/>
                                          </p:val>
                                        </p:tav>
                                        <p:tav tm="100000">
                                          <p:val>
                                            <p:strVal val="#ppt_h"/>
                                          </p:val>
                                        </p:tav>
                                      </p:tavLst>
                                    </p:anim>
                                    <p:animEffect transition="in" filter="fade">
                                      <p:cBhvr>
                                        <p:cTn id="29" dur="500"/>
                                        <p:tgtEl>
                                          <p:spTgt spid="6"/>
                                        </p:tgtEl>
                                      </p:cBhvr>
                                    </p:animEffect>
                                  </p:childTnLst>
                                </p:cTn>
                              </p:par>
                              <p:par>
                                <p:cTn id="30" presetID="53" presetClass="entr" presetSubtype="16" fill="hold" nodeType="withEffect">
                                  <p:stCondLst>
                                    <p:cond delay="0"/>
                                  </p:stCondLst>
                                  <p:childTnLst>
                                    <p:set>
                                      <p:cBhvr>
                                        <p:cTn id="31" dur="1" fill="hold">
                                          <p:stCondLst>
                                            <p:cond delay="0"/>
                                          </p:stCondLst>
                                        </p:cTn>
                                        <p:tgtEl>
                                          <p:spTgt spid="19"/>
                                        </p:tgtEl>
                                        <p:attrNameLst>
                                          <p:attrName>style.visibility</p:attrName>
                                        </p:attrNameLst>
                                      </p:cBhvr>
                                      <p:to>
                                        <p:strVal val="visible"/>
                                      </p:to>
                                    </p:set>
                                    <p:anim calcmode="lin" valueType="num">
                                      <p:cBhvr>
                                        <p:cTn id="32" dur="500" fill="hold"/>
                                        <p:tgtEl>
                                          <p:spTgt spid="19"/>
                                        </p:tgtEl>
                                        <p:attrNameLst>
                                          <p:attrName>ppt_w</p:attrName>
                                        </p:attrNameLst>
                                      </p:cBhvr>
                                      <p:tavLst>
                                        <p:tav tm="0">
                                          <p:val>
                                            <p:fltVal val="0"/>
                                          </p:val>
                                        </p:tav>
                                        <p:tav tm="100000">
                                          <p:val>
                                            <p:strVal val="#ppt_w"/>
                                          </p:val>
                                        </p:tav>
                                      </p:tavLst>
                                    </p:anim>
                                    <p:anim calcmode="lin" valueType="num">
                                      <p:cBhvr>
                                        <p:cTn id="33" dur="500" fill="hold"/>
                                        <p:tgtEl>
                                          <p:spTgt spid="19"/>
                                        </p:tgtEl>
                                        <p:attrNameLst>
                                          <p:attrName>ppt_h</p:attrName>
                                        </p:attrNameLst>
                                      </p:cBhvr>
                                      <p:tavLst>
                                        <p:tav tm="0">
                                          <p:val>
                                            <p:fltVal val="0"/>
                                          </p:val>
                                        </p:tav>
                                        <p:tav tm="100000">
                                          <p:val>
                                            <p:strVal val="#ppt_h"/>
                                          </p:val>
                                        </p:tav>
                                      </p:tavLst>
                                    </p:anim>
                                    <p:animEffect transition="in" filter="fade">
                                      <p:cBhvr>
                                        <p:cTn id="34" dur="500"/>
                                        <p:tgtEl>
                                          <p:spTgt spid="19"/>
                                        </p:tgtEl>
                                      </p:cBhvr>
                                    </p:animEffect>
                                  </p:childTnLst>
                                </p:cTn>
                              </p:par>
                            </p:childTnLst>
                          </p:cTn>
                        </p:par>
                        <p:par>
                          <p:cTn id="35" fill="hold">
                            <p:stCondLst>
                              <p:cond delay="1500"/>
                            </p:stCondLst>
                            <p:childTnLst>
                              <p:par>
                                <p:cTn id="36" presetID="22" presetClass="entr" presetSubtype="1" fill="hold" grpId="0" nodeType="afterEffect">
                                  <p:stCondLst>
                                    <p:cond delay="0"/>
                                  </p:stCondLst>
                                  <p:childTnLst>
                                    <p:set>
                                      <p:cBhvr>
                                        <p:cTn id="37" dur="1" fill="hold">
                                          <p:stCondLst>
                                            <p:cond delay="0"/>
                                          </p:stCondLst>
                                        </p:cTn>
                                        <p:tgtEl>
                                          <p:spTgt spid="5"/>
                                        </p:tgtEl>
                                        <p:attrNameLst>
                                          <p:attrName>style.visibility</p:attrName>
                                        </p:attrNameLst>
                                      </p:cBhvr>
                                      <p:to>
                                        <p:strVal val="visible"/>
                                      </p:to>
                                    </p:set>
                                    <p:animEffect transition="in" filter="wipe(up)">
                                      <p:cBhvr>
                                        <p:cTn id="38" dur="500"/>
                                        <p:tgtEl>
                                          <p:spTgt spid="5"/>
                                        </p:tgtEl>
                                      </p:cBhvr>
                                    </p:animEffect>
                                  </p:childTnLst>
                                </p:cTn>
                              </p:par>
                            </p:childTnLst>
                          </p:cTn>
                        </p:par>
                        <p:par>
                          <p:cTn id="39" fill="hold">
                            <p:stCondLst>
                              <p:cond delay="2000"/>
                            </p:stCondLst>
                            <p:childTnLst>
                              <p:par>
                                <p:cTn id="40" presetID="22" presetClass="entr" presetSubtype="8" fill="hold" grpId="0" nodeType="afterEffect">
                                  <p:stCondLst>
                                    <p:cond delay="0"/>
                                  </p:stCondLst>
                                  <p:childTnLst>
                                    <p:set>
                                      <p:cBhvr>
                                        <p:cTn id="41" dur="1" fill="hold">
                                          <p:stCondLst>
                                            <p:cond delay="0"/>
                                          </p:stCondLst>
                                        </p:cTn>
                                        <p:tgtEl>
                                          <p:spTgt spid="24"/>
                                        </p:tgtEl>
                                        <p:attrNameLst>
                                          <p:attrName>style.visibility</p:attrName>
                                        </p:attrNameLst>
                                      </p:cBhvr>
                                      <p:to>
                                        <p:strVal val="visible"/>
                                      </p:to>
                                    </p:set>
                                    <p:animEffect transition="in" filter="wipe(left)">
                                      <p:cBhvr>
                                        <p:cTn id="42" dur="500"/>
                                        <p:tgtEl>
                                          <p:spTgt spid="24"/>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25"/>
                                        </p:tgtEl>
                                        <p:attrNameLst>
                                          <p:attrName>style.visibility</p:attrName>
                                        </p:attrNameLst>
                                      </p:cBhvr>
                                      <p:to>
                                        <p:strVal val="visible"/>
                                      </p:to>
                                    </p:set>
                                    <p:animEffect transition="in" filter="wipe(left)">
                                      <p:cBhvr>
                                        <p:cTn id="45" dur="500"/>
                                        <p:tgtEl>
                                          <p:spTgt spid="25"/>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wipe(left)">
                                      <p:cBhvr>
                                        <p:cTn id="48" dur="500"/>
                                        <p:tgtEl>
                                          <p:spTgt spid="26"/>
                                        </p:tgtEl>
                                      </p:cBhvr>
                                    </p:animEffect>
                                  </p:childTnLst>
                                </p:cTn>
                              </p:par>
                            </p:childTnLst>
                          </p:cTn>
                        </p:par>
                        <p:par>
                          <p:cTn id="49" fill="hold">
                            <p:stCondLst>
                              <p:cond delay="2500"/>
                            </p:stCondLst>
                            <p:childTnLst>
                              <p:par>
                                <p:cTn id="50" presetID="53" presetClass="entr" presetSubtype="16" fill="hold" nodeType="afterEffect">
                                  <p:stCondLst>
                                    <p:cond delay="0"/>
                                  </p:stCondLst>
                                  <p:childTnLst>
                                    <p:set>
                                      <p:cBhvr>
                                        <p:cTn id="51" dur="1" fill="hold">
                                          <p:stCondLst>
                                            <p:cond delay="0"/>
                                          </p:stCondLst>
                                        </p:cTn>
                                        <p:tgtEl>
                                          <p:spTgt spid="27"/>
                                        </p:tgtEl>
                                        <p:attrNameLst>
                                          <p:attrName>style.visibility</p:attrName>
                                        </p:attrNameLst>
                                      </p:cBhvr>
                                      <p:to>
                                        <p:strVal val="visible"/>
                                      </p:to>
                                    </p:set>
                                    <p:anim calcmode="lin" valueType="num">
                                      <p:cBhvr>
                                        <p:cTn id="52" dur="500" fill="hold"/>
                                        <p:tgtEl>
                                          <p:spTgt spid="27"/>
                                        </p:tgtEl>
                                        <p:attrNameLst>
                                          <p:attrName>ppt_w</p:attrName>
                                        </p:attrNameLst>
                                      </p:cBhvr>
                                      <p:tavLst>
                                        <p:tav tm="0">
                                          <p:val>
                                            <p:fltVal val="0"/>
                                          </p:val>
                                        </p:tav>
                                        <p:tav tm="100000">
                                          <p:val>
                                            <p:strVal val="#ppt_w"/>
                                          </p:val>
                                        </p:tav>
                                      </p:tavLst>
                                    </p:anim>
                                    <p:anim calcmode="lin" valueType="num">
                                      <p:cBhvr>
                                        <p:cTn id="53" dur="500" fill="hold"/>
                                        <p:tgtEl>
                                          <p:spTgt spid="27"/>
                                        </p:tgtEl>
                                        <p:attrNameLst>
                                          <p:attrName>ppt_h</p:attrName>
                                        </p:attrNameLst>
                                      </p:cBhvr>
                                      <p:tavLst>
                                        <p:tav tm="0">
                                          <p:val>
                                            <p:fltVal val="0"/>
                                          </p:val>
                                        </p:tav>
                                        <p:tav tm="100000">
                                          <p:val>
                                            <p:strVal val="#ppt_h"/>
                                          </p:val>
                                        </p:tav>
                                      </p:tavLst>
                                    </p:anim>
                                    <p:animEffect transition="in" filter="fade">
                                      <p:cBhvr>
                                        <p:cTn id="54" dur="500"/>
                                        <p:tgtEl>
                                          <p:spTgt spid="27"/>
                                        </p:tgtEl>
                                      </p:cBhvr>
                                    </p:animEffect>
                                  </p:childTnLst>
                                </p:cTn>
                              </p:par>
                              <p:par>
                                <p:cTn id="55" presetID="2" presetClass="entr" presetSubtype="4" fill="hold" grpId="0" nodeType="withEffect">
                                  <p:stCondLst>
                                    <p:cond delay="500"/>
                                  </p:stCondLst>
                                  <p:childTnLst>
                                    <p:set>
                                      <p:cBhvr>
                                        <p:cTn id="56" dur="1" fill="hold">
                                          <p:stCondLst>
                                            <p:cond delay="0"/>
                                          </p:stCondLst>
                                        </p:cTn>
                                        <p:tgtEl>
                                          <p:spTgt spid="33"/>
                                        </p:tgtEl>
                                        <p:attrNameLst>
                                          <p:attrName>style.visibility</p:attrName>
                                        </p:attrNameLst>
                                      </p:cBhvr>
                                      <p:to>
                                        <p:strVal val="visible"/>
                                      </p:to>
                                    </p:set>
                                    <p:anim calcmode="lin" valueType="num">
                                      <p:cBhvr additive="base">
                                        <p:cTn id="57" dur="500" fill="hold"/>
                                        <p:tgtEl>
                                          <p:spTgt spid="33"/>
                                        </p:tgtEl>
                                        <p:attrNameLst>
                                          <p:attrName>ppt_x</p:attrName>
                                        </p:attrNameLst>
                                      </p:cBhvr>
                                      <p:tavLst>
                                        <p:tav tm="0">
                                          <p:val>
                                            <p:strVal val="#ppt_x"/>
                                          </p:val>
                                        </p:tav>
                                        <p:tav tm="100000">
                                          <p:val>
                                            <p:strVal val="#ppt_x"/>
                                          </p:val>
                                        </p:tav>
                                      </p:tavLst>
                                    </p:anim>
                                    <p:anim calcmode="lin" valueType="num">
                                      <p:cBhvr additive="base">
                                        <p:cTn id="58" dur="500" fill="hold"/>
                                        <p:tgtEl>
                                          <p:spTgt spid="33"/>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500"/>
                                  </p:stCondLst>
                                  <p:childTnLst>
                                    <p:set>
                                      <p:cBhvr>
                                        <p:cTn id="60" dur="1" fill="hold">
                                          <p:stCondLst>
                                            <p:cond delay="0"/>
                                          </p:stCondLst>
                                        </p:cTn>
                                        <p:tgtEl>
                                          <p:spTgt spid="34"/>
                                        </p:tgtEl>
                                        <p:attrNameLst>
                                          <p:attrName>style.visibility</p:attrName>
                                        </p:attrNameLst>
                                      </p:cBhvr>
                                      <p:to>
                                        <p:strVal val="visible"/>
                                      </p:to>
                                    </p:set>
                                    <p:anim calcmode="lin" valueType="num">
                                      <p:cBhvr additive="base">
                                        <p:cTn id="61" dur="500" fill="hold"/>
                                        <p:tgtEl>
                                          <p:spTgt spid="34"/>
                                        </p:tgtEl>
                                        <p:attrNameLst>
                                          <p:attrName>ppt_x</p:attrName>
                                        </p:attrNameLst>
                                      </p:cBhvr>
                                      <p:tavLst>
                                        <p:tav tm="0">
                                          <p:val>
                                            <p:strVal val="#ppt_x"/>
                                          </p:val>
                                        </p:tav>
                                        <p:tav tm="100000">
                                          <p:val>
                                            <p:strVal val="#ppt_x"/>
                                          </p:val>
                                        </p:tav>
                                      </p:tavLst>
                                    </p:anim>
                                    <p:anim calcmode="lin" valueType="num">
                                      <p:cBhvr additive="base">
                                        <p:cTn id="62" dur="500" fill="hold"/>
                                        <p:tgtEl>
                                          <p:spTgt spid="34"/>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500"/>
                                  </p:stCondLst>
                                  <p:childTnLst>
                                    <p:set>
                                      <p:cBhvr>
                                        <p:cTn id="64" dur="1" fill="hold">
                                          <p:stCondLst>
                                            <p:cond delay="0"/>
                                          </p:stCondLst>
                                        </p:cTn>
                                        <p:tgtEl>
                                          <p:spTgt spid="35"/>
                                        </p:tgtEl>
                                        <p:attrNameLst>
                                          <p:attrName>style.visibility</p:attrName>
                                        </p:attrNameLst>
                                      </p:cBhvr>
                                      <p:to>
                                        <p:strVal val="visible"/>
                                      </p:to>
                                    </p:set>
                                    <p:anim calcmode="lin" valueType="num">
                                      <p:cBhvr additive="base">
                                        <p:cTn id="65" dur="500" fill="hold"/>
                                        <p:tgtEl>
                                          <p:spTgt spid="35"/>
                                        </p:tgtEl>
                                        <p:attrNameLst>
                                          <p:attrName>ppt_x</p:attrName>
                                        </p:attrNameLst>
                                      </p:cBhvr>
                                      <p:tavLst>
                                        <p:tav tm="0">
                                          <p:val>
                                            <p:strVal val="#ppt_x"/>
                                          </p:val>
                                        </p:tav>
                                        <p:tav tm="100000">
                                          <p:val>
                                            <p:strVal val="#ppt_x"/>
                                          </p:val>
                                        </p:tav>
                                      </p:tavLst>
                                    </p:anim>
                                    <p:anim calcmode="lin" valueType="num">
                                      <p:cBhvr additive="base">
                                        <p:cTn id="66" dur="500" fill="hold"/>
                                        <p:tgtEl>
                                          <p:spTgt spid="35"/>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500"/>
                                  </p:stCondLst>
                                  <p:childTnLst>
                                    <p:set>
                                      <p:cBhvr>
                                        <p:cTn id="68" dur="1" fill="hold">
                                          <p:stCondLst>
                                            <p:cond delay="0"/>
                                          </p:stCondLst>
                                        </p:cTn>
                                        <p:tgtEl>
                                          <p:spTgt spid="36"/>
                                        </p:tgtEl>
                                        <p:attrNameLst>
                                          <p:attrName>style.visibility</p:attrName>
                                        </p:attrNameLst>
                                      </p:cBhvr>
                                      <p:to>
                                        <p:strVal val="visible"/>
                                      </p:to>
                                    </p:set>
                                    <p:anim calcmode="lin" valueType="num">
                                      <p:cBhvr additive="base">
                                        <p:cTn id="69" dur="500" fill="hold"/>
                                        <p:tgtEl>
                                          <p:spTgt spid="36"/>
                                        </p:tgtEl>
                                        <p:attrNameLst>
                                          <p:attrName>ppt_x</p:attrName>
                                        </p:attrNameLst>
                                      </p:cBhvr>
                                      <p:tavLst>
                                        <p:tav tm="0">
                                          <p:val>
                                            <p:strVal val="#ppt_x"/>
                                          </p:val>
                                        </p:tav>
                                        <p:tav tm="100000">
                                          <p:val>
                                            <p:strVal val="#ppt_x"/>
                                          </p:val>
                                        </p:tav>
                                      </p:tavLst>
                                    </p:anim>
                                    <p:anim calcmode="lin" valueType="num">
                                      <p:cBhvr additive="base">
                                        <p:cTn id="70" dur="500" fill="hold"/>
                                        <p:tgtEl>
                                          <p:spTgt spid="36"/>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500"/>
                                  </p:stCondLst>
                                  <p:childTnLst>
                                    <p:set>
                                      <p:cBhvr>
                                        <p:cTn id="72" dur="1" fill="hold">
                                          <p:stCondLst>
                                            <p:cond delay="0"/>
                                          </p:stCondLst>
                                        </p:cTn>
                                        <p:tgtEl>
                                          <p:spTgt spid="37"/>
                                        </p:tgtEl>
                                        <p:attrNameLst>
                                          <p:attrName>style.visibility</p:attrName>
                                        </p:attrNameLst>
                                      </p:cBhvr>
                                      <p:to>
                                        <p:strVal val="visible"/>
                                      </p:to>
                                    </p:set>
                                    <p:anim calcmode="lin" valueType="num">
                                      <p:cBhvr additive="base">
                                        <p:cTn id="73" dur="500" fill="hold"/>
                                        <p:tgtEl>
                                          <p:spTgt spid="37"/>
                                        </p:tgtEl>
                                        <p:attrNameLst>
                                          <p:attrName>ppt_x</p:attrName>
                                        </p:attrNameLst>
                                      </p:cBhvr>
                                      <p:tavLst>
                                        <p:tav tm="0">
                                          <p:val>
                                            <p:strVal val="#ppt_x"/>
                                          </p:val>
                                        </p:tav>
                                        <p:tav tm="100000">
                                          <p:val>
                                            <p:strVal val="#ppt_x"/>
                                          </p:val>
                                        </p:tav>
                                      </p:tavLst>
                                    </p:anim>
                                    <p:anim calcmode="lin" valueType="num">
                                      <p:cBhvr additive="base">
                                        <p:cTn id="74" dur="500" fill="hold"/>
                                        <p:tgtEl>
                                          <p:spTgt spid="37"/>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500"/>
                                  </p:stCondLst>
                                  <p:childTnLst>
                                    <p:set>
                                      <p:cBhvr>
                                        <p:cTn id="76" dur="1" fill="hold">
                                          <p:stCondLst>
                                            <p:cond delay="0"/>
                                          </p:stCondLst>
                                        </p:cTn>
                                        <p:tgtEl>
                                          <p:spTgt spid="38"/>
                                        </p:tgtEl>
                                        <p:attrNameLst>
                                          <p:attrName>style.visibility</p:attrName>
                                        </p:attrNameLst>
                                      </p:cBhvr>
                                      <p:to>
                                        <p:strVal val="visible"/>
                                      </p:to>
                                    </p:set>
                                    <p:anim calcmode="lin" valueType="num">
                                      <p:cBhvr additive="base">
                                        <p:cTn id="77" dur="500" fill="hold"/>
                                        <p:tgtEl>
                                          <p:spTgt spid="38"/>
                                        </p:tgtEl>
                                        <p:attrNameLst>
                                          <p:attrName>ppt_x</p:attrName>
                                        </p:attrNameLst>
                                      </p:cBhvr>
                                      <p:tavLst>
                                        <p:tav tm="0">
                                          <p:val>
                                            <p:strVal val="#ppt_x"/>
                                          </p:val>
                                        </p:tav>
                                        <p:tav tm="100000">
                                          <p:val>
                                            <p:strVal val="#ppt_x"/>
                                          </p:val>
                                        </p:tav>
                                      </p:tavLst>
                                    </p:anim>
                                    <p:anim calcmode="lin" valueType="num">
                                      <p:cBhvr additive="base">
                                        <p:cTn id="78"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5" grpId="0" animBg="1"/>
      <p:bldP spid="24" grpId="0" animBg="1"/>
      <p:bldP spid="25" grpId="0" animBg="1"/>
      <p:bldP spid="26" grpId="0" animBg="1"/>
      <p:bldP spid="33" grpId="0"/>
      <p:bldP spid="34" grpId="0"/>
      <p:bldP spid="35" grpId="0"/>
      <p:bldP spid="36" grpId="0"/>
      <p:bldP spid="37" grpId="0"/>
      <p:bldP spid="3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5"/>
          <p:cNvSpPr>
            <a:spLocks/>
          </p:cNvSpPr>
          <p:nvPr/>
        </p:nvSpPr>
        <p:spPr bwMode="auto">
          <a:xfrm rot="5400000">
            <a:off x="3304842" y="1359078"/>
            <a:ext cx="2564379" cy="227278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noFill/>
          <a:ln w="9525">
            <a:solidFill>
              <a:srgbClr val="0070C0"/>
            </a:solidFill>
          </a:ln>
          <a:effectLst>
            <a:outerShdw blurRad="444500" dist="152400" dir="2700000" algn="tl" rotWithShape="0">
              <a:prstClr val="black">
                <a:alpha val="30000"/>
              </a:prstClr>
            </a:outerShdw>
          </a:effectLst>
        </p:spPr>
        <p:txBody>
          <a:bodyPr vert="horz" wrap="square" lIns="68562" tIns="34281" rIns="68562" bIns="34281" numCol="1" anchor="t" anchorCtr="0" compatLnSpc="1">
            <a:prstTxWarp prst="textNoShape">
              <a:avLst/>
            </a:prstTxWarp>
          </a:bodyPr>
          <a:lstStyle/>
          <a:p>
            <a:endParaRPr lang="zh-CN" altLang="en-US" sz="1200" b="1">
              <a:latin typeface="微软雅黑" panose="020B0503020204020204" pitchFamily="34" charset="-122"/>
              <a:ea typeface="微软雅黑" panose="020B0503020204020204" pitchFamily="34" charset="-122"/>
            </a:endParaRPr>
          </a:p>
        </p:txBody>
      </p:sp>
      <p:pic>
        <p:nvPicPr>
          <p:cNvPr id="5" name="Picture 3" descr="C:\Users\Administrator\Desktop\微立体创业计划\002.png"/>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3222201" y="1113970"/>
            <a:ext cx="2753589" cy="2753587"/>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6" name="Freeform 5"/>
          <p:cNvSpPr>
            <a:spLocks/>
          </p:cNvSpPr>
          <p:nvPr/>
        </p:nvSpPr>
        <p:spPr bwMode="auto">
          <a:xfrm rot="5400000">
            <a:off x="3209013" y="1527269"/>
            <a:ext cx="821211" cy="72783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70C0"/>
          </a:solidFill>
          <a:ln w="25400">
            <a:noFill/>
          </a:ln>
          <a:effectLst>
            <a:outerShdw blurRad="444500" dist="152400" dir="2700000" algn="tl" rotWithShape="0">
              <a:prstClr val="black">
                <a:alpha val="30000"/>
              </a:prstClr>
            </a:outerShdw>
          </a:effectLst>
        </p:spPr>
        <p:txBody>
          <a:bodyPr vert="horz" wrap="square" lIns="68562" tIns="34281" rIns="68562" bIns="34281" numCol="1" anchor="t" anchorCtr="0" compatLnSpc="1">
            <a:prstTxWarp prst="textNoShape">
              <a:avLst/>
            </a:prstTxWarp>
          </a:bodyPr>
          <a:lstStyle/>
          <a:p>
            <a:endParaRPr lang="zh-CN" altLang="en-US" sz="1200" b="1">
              <a:latin typeface="微软雅黑" panose="020B0503020204020204" pitchFamily="34" charset="-122"/>
              <a:ea typeface="微软雅黑" panose="020B0503020204020204" pitchFamily="34" charset="-122"/>
            </a:endParaRPr>
          </a:p>
        </p:txBody>
      </p:sp>
      <p:sp>
        <p:nvSpPr>
          <p:cNvPr id="7" name="TextBox 7"/>
          <p:cNvSpPr>
            <a:spLocks noChangeArrowheads="1"/>
          </p:cNvSpPr>
          <p:nvPr/>
        </p:nvSpPr>
        <p:spPr bwMode="auto">
          <a:xfrm>
            <a:off x="3133919" y="1726786"/>
            <a:ext cx="945202" cy="369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2399" b="1" dirty="0" smtClean="0">
                <a:solidFill>
                  <a:schemeClr val="bg1"/>
                </a:solidFill>
                <a:latin typeface="Impact MT Std" pitchFamily="34" charset="0"/>
                <a:ea typeface="微软雅黑" pitchFamily="34" charset="-122"/>
                <a:sym typeface="微软雅黑" pitchFamily="34" charset="-122"/>
              </a:rPr>
              <a:t>03</a:t>
            </a:r>
            <a:endParaRPr lang="zh-CN" altLang="en-US" sz="2399" b="1" dirty="0">
              <a:solidFill>
                <a:schemeClr val="bg1"/>
              </a:solidFill>
              <a:latin typeface="Impact MT Std" pitchFamily="34" charset="0"/>
              <a:ea typeface="微软雅黑" pitchFamily="34" charset="-122"/>
              <a:sym typeface="微软雅黑" pitchFamily="34" charset="-122"/>
            </a:endParaRPr>
          </a:p>
        </p:txBody>
      </p:sp>
      <p:sp>
        <p:nvSpPr>
          <p:cNvPr id="8" name="文本框 163"/>
          <p:cNvSpPr txBox="1"/>
          <p:nvPr/>
        </p:nvSpPr>
        <p:spPr>
          <a:xfrm>
            <a:off x="3593725" y="1995571"/>
            <a:ext cx="2027871" cy="663451"/>
          </a:xfrm>
          <a:prstGeom prst="rect">
            <a:avLst/>
          </a:prstGeom>
          <a:noFill/>
        </p:spPr>
        <p:txBody>
          <a:bodyPr wrap="square" rtlCol="0">
            <a:spAutoFit/>
          </a:bodyPr>
          <a:lstStyle/>
          <a:p>
            <a:pPr algn="ctr"/>
            <a:r>
              <a:rPr lang="zh-CN" altLang="en-US" sz="1012" b="1" dirty="0" smtClean="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第三部分  </a:t>
            </a:r>
            <a:endParaRPr lang="en-US" altLang="zh-CN" sz="150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a:p>
            <a:pPr algn="ctr"/>
            <a:r>
              <a:rPr lang="en-US" altLang="zh-CN" sz="1500" b="1" dirty="0">
                <a:solidFill>
                  <a:srgbClr val="0070C0"/>
                </a:solidFill>
                <a:latin typeface="微软雅黑" panose="020B0503020204020204" pitchFamily="34" charset="-122"/>
                <a:ea typeface="微软雅黑" panose="020B0503020204020204" pitchFamily="34" charset="-122"/>
                <a:cs typeface="Arial" panose="020B0604020202020204" pitchFamily="34" charset="0"/>
              </a:rPr>
              <a:t> </a:t>
            </a:r>
            <a:r>
              <a:rPr lang="zh-CN" altLang="en-US" sz="2699" b="1" dirty="0">
                <a:solidFill>
                  <a:srgbClr val="0070C0"/>
                </a:solidFill>
                <a:latin typeface="微软雅黑" panose="020B0503020204020204" pitchFamily="34" charset="-122"/>
                <a:ea typeface="微软雅黑" panose="020B0503020204020204" pitchFamily="34" charset="-122"/>
                <a:cs typeface="Arial" panose="020B0604020202020204" pitchFamily="34" charset="0"/>
              </a:rPr>
              <a:t>添加标题</a:t>
            </a:r>
          </a:p>
        </p:txBody>
      </p:sp>
      <p:sp>
        <p:nvSpPr>
          <p:cNvPr id="9" name="矩形 8"/>
          <p:cNvSpPr/>
          <p:nvPr/>
        </p:nvSpPr>
        <p:spPr>
          <a:xfrm>
            <a:off x="4248048" y="3001891"/>
            <a:ext cx="625017" cy="3607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pic>
        <p:nvPicPr>
          <p:cNvPr id="10" name="Picture 3" descr="C:\Users\Administrator\Desktop\微立体创业计划\002.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983890" y="4245501"/>
            <a:ext cx="1835726" cy="1835725"/>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11" name="Picture 3" descr="C:\Users\Administrator\Desktop\微立体创业计划\002.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731678" y="3003687"/>
            <a:ext cx="1835726" cy="1835725"/>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12" name="Picture 3" descr="C:\Users\Administrator\Desktop\微立体创业计划\00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467032" y="4224968"/>
            <a:ext cx="1910251" cy="1910250"/>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13" name="Picture 3" descr="C:\Users\Administrator\Desktop\微立体创业计划\002.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33283" y="4245500"/>
            <a:ext cx="1835726" cy="1835725"/>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14" name="Picture 3" descr="C:\Users\Administrator\Desktop\微立体创业计划\002.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14505" y="3003686"/>
            <a:ext cx="1835726" cy="1835725"/>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15" name="Picture 3" descr="C:\Users\Administrator\Desktop\微立体创业计划\00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249859" y="4224968"/>
            <a:ext cx="1910251" cy="1910250"/>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1330227"/>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anim calcmode="lin" valueType="num">
                                      <p:cBhvr>
                                        <p:cTn id="8" dur="500" fill="hold"/>
                                        <p:tgtEl>
                                          <p:spTgt spid="5"/>
                                        </p:tgtEl>
                                        <p:attrNameLst>
                                          <p:attrName>ppt_x</p:attrName>
                                        </p:attrNameLst>
                                      </p:cBhvr>
                                      <p:tavLst>
                                        <p:tav tm="0">
                                          <p:val>
                                            <p:strVal val="#ppt_x"/>
                                          </p:val>
                                        </p:tav>
                                        <p:tav tm="100000">
                                          <p:val>
                                            <p:strVal val="#ppt_x"/>
                                          </p:val>
                                        </p:tav>
                                      </p:tavLst>
                                    </p:anim>
                                    <p:anim calcmode="lin" valueType="num">
                                      <p:cBhvr>
                                        <p:cTn id="9" dur="500" fill="hold"/>
                                        <p:tgtEl>
                                          <p:spTgt spid="5"/>
                                        </p:tgtEl>
                                        <p:attrNameLst>
                                          <p:attrName>ppt_y</p:attrName>
                                        </p:attrNameLst>
                                      </p:cBhvr>
                                      <p:tavLst>
                                        <p:tav tm="0">
                                          <p:val>
                                            <p:strVal val="#ppt_y+.1"/>
                                          </p:val>
                                        </p:tav>
                                        <p:tav tm="100000">
                                          <p:val>
                                            <p:strVal val="#ppt_y"/>
                                          </p:val>
                                        </p:tav>
                                      </p:tavLst>
                                    </p:anim>
                                  </p:childTnLst>
                                </p:cTn>
                              </p:par>
                              <p:par>
                                <p:cTn id="10" presetID="53" presetClass="entr" presetSubtype="16" fill="hold" grpId="0" nodeType="withEffect">
                                  <p:stCondLst>
                                    <p:cond delay="75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par>
                                <p:cTn id="15" presetID="52" presetClass="entr" presetSubtype="0" fill="hold" grpId="0" nodeType="withEffect">
                                  <p:stCondLst>
                                    <p:cond delay="0"/>
                                  </p:stCondLst>
                                  <p:iterate type="lt">
                                    <p:tmPct val="10000"/>
                                  </p:iterate>
                                  <p:childTnLst>
                                    <p:set>
                                      <p:cBhvr>
                                        <p:cTn id="16" dur="1" fill="hold">
                                          <p:stCondLst>
                                            <p:cond delay="0"/>
                                          </p:stCondLst>
                                        </p:cTn>
                                        <p:tgtEl>
                                          <p:spTgt spid="7"/>
                                        </p:tgtEl>
                                        <p:attrNameLst>
                                          <p:attrName>style.visibility</p:attrName>
                                        </p:attrNameLst>
                                      </p:cBhvr>
                                      <p:to>
                                        <p:strVal val="visible"/>
                                      </p:to>
                                    </p:set>
                                    <p:animScale>
                                      <p:cBhvr>
                                        <p:cTn id="17"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7"/>
                                        </p:tgtEl>
                                        <p:attrNameLst>
                                          <p:attrName>ppt_x</p:attrName>
                                          <p:attrName>ppt_y</p:attrName>
                                        </p:attrNameLst>
                                      </p:cBhvr>
                                    </p:animMotion>
                                    <p:animEffect transition="in" filter="fade">
                                      <p:cBhvr>
                                        <p:cTn id="19" dur="1000"/>
                                        <p:tgtEl>
                                          <p:spTgt spid="7"/>
                                        </p:tgtEl>
                                      </p:cBhvr>
                                    </p:animEffect>
                                  </p:childTnLst>
                                </p:cTn>
                              </p:par>
                            </p:childTnLst>
                          </p:cTn>
                        </p:par>
                        <p:par>
                          <p:cTn id="20" fill="hold">
                            <p:stCondLst>
                              <p:cond delay="1250"/>
                            </p:stCondLst>
                            <p:childTnLst>
                              <p:par>
                                <p:cTn id="21" presetID="12" presetClass="entr" presetSubtype="4"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p:tgtEl>
                                          <p:spTgt spid="8"/>
                                        </p:tgtEl>
                                        <p:attrNameLst>
                                          <p:attrName>ppt_y</p:attrName>
                                        </p:attrNameLst>
                                      </p:cBhvr>
                                      <p:tavLst>
                                        <p:tav tm="0">
                                          <p:val>
                                            <p:strVal val="#ppt_y+#ppt_h*1.125000"/>
                                          </p:val>
                                        </p:tav>
                                        <p:tav tm="100000">
                                          <p:val>
                                            <p:strVal val="#ppt_y"/>
                                          </p:val>
                                        </p:tav>
                                      </p:tavLst>
                                    </p:anim>
                                    <p:animEffect transition="in" filter="wipe(up)">
                                      <p:cBhvr>
                                        <p:cTn id="24" dur="500"/>
                                        <p:tgtEl>
                                          <p:spTgt spid="8"/>
                                        </p:tgtEl>
                                      </p:cBhvr>
                                    </p:animEffect>
                                  </p:childTnLst>
                                </p:cTn>
                              </p:par>
                            </p:childTnLst>
                          </p:cTn>
                        </p:par>
                        <p:par>
                          <p:cTn id="25" fill="hold">
                            <p:stCondLst>
                              <p:cond delay="1750"/>
                            </p:stCondLst>
                            <p:childTnLst>
                              <p:par>
                                <p:cTn id="26" presetID="42" presetClass="entr" presetSubtype="0"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1000"/>
                                        <p:tgtEl>
                                          <p:spTgt spid="9"/>
                                        </p:tgtEl>
                                      </p:cBhvr>
                                    </p:animEffect>
                                    <p:anim calcmode="lin" valueType="num">
                                      <p:cBhvr>
                                        <p:cTn id="29" dur="1000" fill="hold"/>
                                        <p:tgtEl>
                                          <p:spTgt spid="9"/>
                                        </p:tgtEl>
                                        <p:attrNameLst>
                                          <p:attrName>ppt_x</p:attrName>
                                        </p:attrNameLst>
                                      </p:cBhvr>
                                      <p:tavLst>
                                        <p:tav tm="0">
                                          <p:val>
                                            <p:strVal val="#ppt_x"/>
                                          </p:val>
                                        </p:tav>
                                        <p:tav tm="100000">
                                          <p:val>
                                            <p:strVal val="#ppt_x"/>
                                          </p:val>
                                        </p:tav>
                                      </p:tavLst>
                                    </p:anim>
                                    <p:anim calcmode="lin" valueType="num">
                                      <p:cBhvr>
                                        <p:cTn id="30" dur="1000" fill="hold"/>
                                        <p:tgtEl>
                                          <p:spTgt spid="9"/>
                                        </p:tgtEl>
                                        <p:attrNameLst>
                                          <p:attrName>ppt_y</p:attrName>
                                        </p:attrNameLst>
                                      </p:cBhvr>
                                      <p:tavLst>
                                        <p:tav tm="0">
                                          <p:val>
                                            <p:strVal val="#ppt_y+.1"/>
                                          </p:val>
                                        </p:tav>
                                        <p:tav tm="100000">
                                          <p:val>
                                            <p:strVal val="#ppt_y"/>
                                          </p:val>
                                        </p:tav>
                                      </p:tavLst>
                                    </p:anim>
                                  </p:childTnLst>
                                </p:cTn>
                              </p:par>
                            </p:childTnLst>
                          </p:cTn>
                        </p:par>
                        <p:par>
                          <p:cTn id="31" fill="hold">
                            <p:stCondLst>
                              <p:cond delay="2750"/>
                            </p:stCondLst>
                            <p:childTnLst>
                              <p:par>
                                <p:cTn id="32" presetID="21" presetClass="entr" presetSubtype="1" fill="hold" grpId="0" nodeType="after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wheel(1)">
                                      <p:cBhvr>
                                        <p:cTn id="34" dur="2000"/>
                                        <p:tgtEl>
                                          <p:spTgt spid="4"/>
                                        </p:tgtEl>
                                      </p:cBhvr>
                                    </p:animEffect>
                                  </p:childTnLst>
                                </p:cTn>
                              </p:par>
                              <p:par>
                                <p:cTn id="35" presetID="42" presetClass="entr" presetSubtype="0" fill="hold" nodeType="withEffect">
                                  <p:stCondLst>
                                    <p:cond delay="75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500"/>
                                        <p:tgtEl>
                                          <p:spTgt spid="10"/>
                                        </p:tgtEl>
                                      </p:cBhvr>
                                    </p:animEffect>
                                    <p:anim calcmode="lin" valueType="num">
                                      <p:cBhvr>
                                        <p:cTn id="38" dur="500" fill="hold"/>
                                        <p:tgtEl>
                                          <p:spTgt spid="10"/>
                                        </p:tgtEl>
                                        <p:attrNameLst>
                                          <p:attrName>ppt_x</p:attrName>
                                        </p:attrNameLst>
                                      </p:cBhvr>
                                      <p:tavLst>
                                        <p:tav tm="0">
                                          <p:val>
                                            <p:strVal val="#ppt_x"/>
                                          </p:val>
                                        </p:tav>
                                        <p:tav tm="100000">
                                          <p:val>
                                            <p:strVal val="#ppt_x"/>
                                          </p:val>
                                        </p:tav>
                                      </p:tavLst>
                                    </p:anim>
                                    <p:anim calcmode="lin" valueType="num">
                                      <p:cBhvr>
                                        <p:cTn id="39" dur="500" fill="hold"/>
                                        <p:tgtEl>
                                          <p:spTgt spid="10"/>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75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anim calcmode="lin" valueType="num">
                                      <p:cBhvr>
                                        <p:cTn id="43" dur="500" fill="hold"/>
                                        <p:tgtEl>
                                          <p:spTgt spid="11"/>
                                        </p:tgtEl>
                                        <p:attrNameLst>
                                          <p:attrName>ppt_x</p:attrName>
                                        </p:attrNameLst>
                                      </p:cBhvr>
                                      <p:tavLst>
                                        <p:tav tm="0">
                                          <p:val>
                                            <p:strVal val="#ppt_x"/>
                                          </p:val>
                                        </p:tav>
                                        <p:tav tm="100000">
                                          <p:val>
                                            <p:strVal val="#ppt_x"/>
                                          </p:val>
                                        </p:tav>
                                      </p:tavLst>
                                    </p:anim>
                                    <p:anim calcmode="lin" valueType="num">
                                      <p:cBhvr>
                                        <p:cTn id="44" dur="500" fill="hold"/>
                                        <p:tgtEl>
                                          <p:spTgt spid="11"/>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750"/>
                                  </p:stCondLst>
                                  <p:childTnLst>
                                    <p:set>
                                      <p:cBhvr>
                                        <p:cTn id="46" dur="1" fill="hold">
                                          <p:stCondLst>
                                            <p:cond delay="0"/>
                                          </p:stCondLst>
                                        </p:cTn>
                                        <p:tgtEl>
                                          <p:spTgt spid="12"/>
                                        </p:tgtEl>
                                        <p:attrNameLst>
                                          <p:attrName>style.visibility</p:attrName>
                                        </p:attrNameLst>
                                      </p:cBhvr>
                                      <p:to>
                                        <p:strVal val="visible"/>
                                      </p:to>
                                    </p:set>
                                    <p:animEffect transition="in" filter="fade">
                                      <p:cBhvr>
                                        <p:cTn id="47" dur="500"/>
                                        <p:tgtEl>
                                          <p:spTgt spid="12"/>
                                        </p:tgtEl>
                                      </p:cBhvr>
                                    </p:animEffect>
                                    <p:anim calcmode="lin" valueType="num">
                                      <p:cBhvr>
                                        <p:cTn id="48" dur="500" fill="hold"/>
                                        <p:tgtEl>
                                          <p:spTgt spid="12"/>
                                        </p:tgtEl>
                                        <p:attrNameLst>
                                          <p:attrName>ppt_x</p:attrName>
                                        </p:attrNameLst>
                                      </p:cBhvr>
                                      <p:tavLst>
                                        <p:tav tm="0">
                                          <p:val>
                                            <p:strVal val="#ppt_x"/>
                                          </p:val>
                                        </p:tav>
                                        <p:tav tm="100000">
                                          <p:val>
                                            <p:strVal val="#ppt_x"/>
                                          </p:val>
                                        </p:tav>
                                      </p:tavLst>
                                    </p:anim>
                                    <p:anim calcmode="lin" valueType="num">
                                      <p:cBhvr>
                                        <p:cTn id="49" dur="500" fill="hold"/>
                                        <p:tgtEl>
                                          <p:spTgt spid="12"/>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750"/>
                                  </p:stCondLst>
                                  <p:childTnLst>
                                    <p:set>
                                      <p:cBhvr>
                                        <p:cTn id="51" dur="1" fill="hold">
                                          <p:stCondLst>
                                            <p:cond delay="0"/>
                                          </p:stCondLst>
                                        </p:cTn>
                                        <p:tgtEl>
                                          <p:spTgt spid="13"/>
                                        </p:tgtEl>
                                        <p:attrNameLst>
                                          <p:attrName>style.visibility</p:attrName>
                                        </p:attrNameLst>
                                      </p:cBhvr>
                                      <p:to>
                                        <p:strVal val="visible"/>
                                      </p:to>
                                    </p:set>
                                    <p:animEffect transition="in" filter="fade">
                                      <p:cBhvr>
                                        <p:cTn id="52" dur="500"/>
                                        <p:tgtEl>
                                          <p:spTgt spid="13"/>
                                        </p:tgtEl>
                                      </p:cBhvr>
                                    </p:animEffect>
                                    <p:anim calcmode="lin" valueType="num">
                                      <p:cBhvr>
                                        <p:cTn id="53" dur="500" fill="hold"/>
                                        <p:tgtEl>
                                          <p:spTgt spid="13"/>
                                        </p:tgtEl>
                                        <p:attrNameLst>
                                          <p:attrName>ppt_x</p:attrName>
                                        </p:attrNameLst>
                                      </p:cBhvr>
                                      <p:tavLst>
                                        <p:tav tm="0">
                                          <p:val>
                                            <p:strVal val="#ppt_x"/>
                                          </p:val>
                                        </p:tav>
                                        <p:tav tm="100000">
                                          <p:val>
                                            <p:strVal val="#ppt_x"/>
                                          </p:val>
                                        </p:tav>
                                      </p:tavLst>
                                    </p:anim>
                                    <p:anim calcmode="lin" valueType="num">
                                      <p:cBhvr>
                                        <p:cTn id="54" dur="500" fill="hold"/>
                                        <p:tgtEl>
                                          <p:spTgt spid="13"/>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750"/>
                                  </p:stCondLst>
                                  <p:childTnLst>
                                    <p:set>
                                      <p:cBhvr>
                                        <p:cTn id="56" dur="1" fill="hold">
                                          <p:stCondLst>
                                            <p:cond delay="0"/>
                                          </p:stCondLst>
                                        </p:cTn>
                                        <p:tgtEl>
                                          <p:spTgt spid="14"/>
                                        </p:tgtEl>
                                        <p:attrNameLst>
                                          <p:attrName>style.visibility</p:attrName>
                                        </p:attrNameLst>
                                      </p:cBhvr>
                                      <p:to>
                                        <p:strVal val="visible"/>
                                      </p:to>
                                    </p:set>
                                    <p:animEffect transition="in" filter="fade">
                                      <p:cBhvr>
                                        <p:cTn id="57" dur="500"/>
                                        <p:tgtEl>
                                          <p:spTgt spid="14"/>
                                        </p:tgtEl>
                                      </p:cBhvr>
                                    </p:animEffect>
                                    <p:anim calcmode="lin" valueType="num">
                                      <p:cBhvr>
                                        <p:cTn id="58" dur="500" fill="hold"/>
                                        <p:tgtEl>
                                          <p:spTgt spid="14"/>
                                        </p:tgtEl>
                                        <p:attrNameLst>
                                          <p:attrName>ppt_x</p:attrName>
                                        </p:attrNameLst>
                                      </p:cBhvr>
                                      <p:tavLst>
                                        <p:tav tm="0">
                                          <p:val>
                                            <p:strVal val="#ppt_x"/>
                                          </p:val>
                                        </p:tav>
                                        <p:tav tm="100000">
                                          <p:val>
                                            <p:strVal val="#ppt_x"/>
                                          </p:val>
                                        </p:tav>
                                      </p:tavLst>
                                    </p:anim>
                                    <p:anim calcmode="lin" valueType="num">
                                      <p:cBhvr>
                                        <p:cTn id="59" dur="500" fill="hold"/>
                                        <p:tgtEl>
                                          <p:spTgt spid="14"/>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750"/>
                                  </p:stCondLst>
                                  <p:childTnLst>
                                    <p:set>
                                      <p:cBhvr>
                                        <p:cTn id="61" dur="1" fill="hold">
                                          <p:stCondLst>
                                            <p:cond delay="0"/>
                                          </p:stCondLst>
                                        </p:cTn>
                                        <p:tgtEl>
                                          <p:spTgt spid="15"/>
                                        </p:tgtEl>
                                        <p:attrNameLst>
                                          <p:attrName>style.visibility</p:attrName>
                                        </p:attrNameLst>
                                      </p:cBhvr>
                                      <p:to>
                                        <p:strVal val="visible"/>
                                      </p:to>
                                    </p:set>
                                    <p:animEffect transition="in" filter="fade">
                                      <p:cBhvr>
                                        <p:cTn id="62" dur="500"/>
                                        <p:tgtEl>
                                          <p:spTgt spid="15"/>
                                        </p:tgtEl>
                                      </p:cBhvr>
                                    </p:animEffect>
                                    <p:anim calcmode="lin" valueType="num">
                                      <p:cBhvr>
                                        <p:cTn id="63" dur="500" fill="hold"/>
                                        <p:tgtEl>
                                          <p:spTgt spid="15"/>
                                        </p:tgtEl>
                                        <p:attrNameLst>
                                          <p:attrName>ppt_x</p:attrName>
                                        </p:attrNameLst>
                                      </p:cBhvr>
                                      <p:tavLst>
                                        <p:tav tm="0">
                                          <p:val>
                                            <p:strVal val="#ppt_x"/>
                                          </p:val>
                                        </p:tav>
                                        <p:tav tm="100000">
                                          <p:val>
                                            <p:strVal val="#ppt_x"/>
                                          </p:val>
                                        </p:tav>
                                      </p:tavLst>
                                    </p:anim>
                                    <p:anim calcmode="lin" valueType="num">
                                      <p:cBhvr>
                                        <p:cTn id="64"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7" grpId="0"/>
      <p:bldP spid="8" grpId="0"/>
      <p:bldP spid="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descr="C:\Users\Administrator\Desktop\微立体创业计划\002.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44662" y="88121"/>
            <a:ext cx="701894" cy="701894"/>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6" name="KSO_Shape"/>
          <p:cNvSpPr>
            <a:spLocks/>
          </p:cNvSpPr>
          <p:nvPr/>
        </p:nvSpPr>
        <p:spPr bwMode="auto">
          <a:xfrm>
            <a:off x="326389" y="292987"/>
            <a:ext cx="338438" cy="335054"/>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1012">
              <a:solidFill>
                <a:srgbClr val="008AF2"/>
              </a:solidFill>
              <a:ea typeface="宋体" panose="02010600030101010101" pitchFamily="2" charset="-122"/>
            </a:endParaRPr>
          </a:p>
        </p:txBody>
      </p:sp>
      <p:sp>
        <p:nvSpPr>
          <p:cNvPr id="10" name="TextBox 7"/>
          <p:cNvSpPr txBox="1"/>
          <p:nvPr/>
        </p:nvSpPr>
        <p:spPr>
          <a:xfrm>
            <a:off x="846556" y="304089"/>
            <a:ext cx="704039" cy="248081"/>
          </a:xfrm>
          <a:prstGeom prst="rect">
            <a:avLst/>
          </a:prstGeom>
          <a:noFill/>
        </p:spPr>
        <p:txBody>
          <a:bodyPr wrap="none" rtlCol="0">
            <a:spAutoFit/>
          </a:bodyPr>
          <a:lstStyle/>
          <a:p>
            <a:r>
              <a:rPr lang="zh-CN" altLang="en-US" sz="1012" b="1" dirty="0">
                <a:solidFill>
                  <a:srgbClr val="0070C0"/>
                </a:solidFill>
                <a:latin typeface="微软雅黑" pitchFamily="34" charset="-122"/>
                <a:ea typeface="微软雅黑" pitchFamily="34" charset="-122"/>
                <a:sym typeface="Arial" pitchFamily="34" charset="0"/>
              </a:rPr>
              <a:t>添加标题</a:t>
            </a:r>
            <a:endParaRPr lang="zh-CN" altLang="en-US" sz="1050" baseline="-3000" dirty="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endParaRPr>
          </a:p>
        </p:txBody>
      </p:sp>
      <p:sp>
        <p:nvSpPr>
          <p:cNvPr id="11" name="TextBox 6"/>
          <p:cNvSpPr txBox="1"/>
          <p:nvPr/>
        </p:nvSpPr>
        <p:spPr>
          <a:xfrm>
            <a:off x="1276706" y="1005984"/>
            <a:ext cx="6667405" cy="323165"/>
          </a:xfrm>
          <a:prstGeom prst="rect">
            <a:avLst/>
          </a:prstGeom>
          <a:noFill/>
        </p:spPr>
        <p:txBody>
          <a:bodyPr wrap="square" lIns="0" tIns="0" rIns="0" bIns="0" rtlCol="0">
            <a:spAutoFit/>
          </a:bodyPr>
          <a:lstStyle/>
          <a:p>
            <a:pPr algn="ctr"/>
            <a:r>
              <a:rPr lang="zh-CN" altLang="en-US" sz="105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pic>
        <p:nvPicPr>
          <p:cNvPr id="12" name="Picture 2"/>
          <p:cNvPicPr>
            <a:picLocks noChangeAspect="1"/>
          </p:cNvPicPr>
          <p:nvPr/>
        </p:nvPicPr>
        <p:blipFill rotWithShape="1">
          <a:blip r:embed="rId3" cstate="screen">
            <a:duotone>
              <a:prstClr val="black"/>
              <a:schemeClr val="bg1">
                <a:lumMod val="95000"/>
                <a:tint val="45000"/>
                <a:satMod val="400000"/>
              </a:schemeClr>
            </a:duotone>
            <a:extLst>
              <a:ext uri="{28A0092B-C50C-407E-A947-70E740481C1C}">
                <a14:useLocalDpi xmlns:a14="http://schemas.microsoft.com/office/drawing/2010/main"/>
              </a:ext>
            </a:extLst>
          </a:blip>
          <a:srcRect/>
          <a:stretch/>
        </p:blipFill>
        <p:spPr>
          <a:xfrm>
            <a:off x="952755" y="1545903"/>
            <a:ext cx="3899306" cy="3207767"/>
          </a:xfrm>
          <a:prstGeom prst="rect">
            <a:avLst/>
          </a:prstGeom>
        </p:spPr>
      </p:pic>
      <p:sp>
        <p:nvSpPr>
          <p:cNvPr id="13" name="矩形 12"/>
          <p:cNvSpPr/>
          <p:nvPr/>
        </p:nvSpPr>
        <p:spPr>
          <a:xfrm>
            <a:off x="1201364" y="1869855"/>
            <a:ext cx="3402088" cy="1943710"/>
          </a:xfrm>
          <a:prstGeom prst="rect">
            <a:avLst/>
          </a:prstGeom>
          <a:blipFill>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nvGrpSpPr>
          <p:cNvPr id="14" name="组合 13"/>
          <p:cNvGrpSpPr/>
          <p:nvPr/>
        </p:nvGrpSpPr>
        <p:grpSpPr>
          <a:xfrm>
            <a:off x="4930443" y="1642780"/>
            <a:ext cx="989571" cy="1252922"/>
            <a:chOff x="4390176" y="890801"/>
            <a:chExt cx="1081244" cy="1368991"/>
          </a:xfrm>
        </p:grpSpPr>
        <p:grpSp>
          <p:nvGrpSpPr>
            <p:cNvPr id="15" name="组合 14"/>
            <p:cNvGrpSpPr/>
            <p:nvPr/>
          </p:nvGrpSpPr>
          <p:grpSpPr>
            <a:xfrm>
              <a:off x="4390176" y="890801"/>
              <a:ext cx="1081244" cy="1368991"/>
              <a:chOff x="4627786" y="1796539"/>
              <a:chExt cx="2675679" cy="3387753"/>
            </a:xfrm>
          </p:grpSpPr>
          <p:sp>
            <p:nvSpPr>
              <p:cNvPr id="19" name="圆角矩形 18"/>
              <p:cNvSpPr/>
              <p:nvPr/>
            </p:nvSpPr>
            <p:spPr>
              <a:xfrm rot="2760000">
                <a:off x="4423176" y="2304004"/>
                <a:ext cx="3387753" cy="2372824"/>
              </a:xfrm>
              <a:prstGeom prst="roundRect">
                <a:avLst>
                  <a:gd name="adj" fmla="val 50000"/>
                </a:avLst>
              </a:prstGeom>
              <a:gradFill>
                <a:gsLst>
                  <a:gs pos="47000">
                    <a:schemeClr val="tx1">
                      <a:alpha val="19000"/>
                    </a:schemeClr>
                  </a:gs>
                  <a:gs pos="76000">
                    <a:srgbClr val="6C6C6C">
                      <a:alpha val="10000"/>
                    </a:srgbClr>
                  </a:gs>
                  <a:gs pos="0">
                    <a:schemeClr val="tx1">
                      <a:alpha val="61000"/>
                    </a:schemeClr>
                  </a:gs>
                  <a:gs pos="100000">
                    <a:srgbClr val="D8D8D8">
                      <a:alpha val="0"/>
                    </a:srgbClr>
                  </a:gs>
                </a:gsLst>
                <a:lin ang="0" scaled="0"/>
              </a:gradFill>
              <a:ln>
                <a:no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prstClr val="white"/>
                  </a:solidFill>
                </a:endParaRPr>
              </a:p>
            </p:txBody>
          </p:sp>
          <p:sp>
            <p:nvSpPr>
              <p:cNvPr id="20" name="椭圆 19"/>
              <p:cNvSpPr/>
              <p:nvPr/>
            </p:nvSpPr>
            <p:spPr>
              <a:xfrm>
                <a:off x="4627786" y="1946965"/>
                <a:ext cx="1963514" cy="1963514"/>
              </a:xfrm>
              <a:prstGeom prst="ellipse">
                <a:avLst/>
              </a:prstGeom>
              <a:gradFill>
                <a:gsLst>
                  <a:gs pos="0">
                    <a:srgbClr val="D3D3D3"/>
                  </a:gs>
                  <a:gs pos="100000">
                    <a:srgbClr val="F7F7F7"/>
                  </a:gs>
                </a:gsLst>
                <a:lin ang="2700000" scaled="1"/>
              </a:gradFill>
              <a:ln w="19050">
                <a:gradFill flip="none" rotWithShape="1">
                  <a:gsLst>
                    <a:gs pos="0">
                      <a:schemeClr val="bg1"/>
                    </a:gs>
                    <a:gs pos="100000">
                      <a:schemeClr val="bg1">
                        <a:lumMod val="75000"/>
                      </a:schemeClr>
                    </a:gs>
                  </a:gsLst>
                  <a:lin ang="2700000" scaled="1"/>
                  <a:tileRect/>
                </a:gradFill>
              </a:ln>
              <a:effectLst>
                <a:outerShdw blurRad="304800" dist="1270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prstClr val="white"/>
                  </a:solidFill>
                </a:endParaRPr>
              </a:p>
            </p:txBody>
          </p:sp>
        </p:grpSp>
        <p:grpSp>
          <p:nvGrpSpPr>
            <p:cNvPr id="16" name="组合 15"/>
            <p:cNvGrpSpPr/>
            <p:nvPr/>
          </p:nvGrpSpPr>
          <p:grpSpPr>
            <a:xfrm>
              <a:off x="4489652" y="976692"/>
              <a:ext cx="873070" cy="1203161"/>
              <a:chOff x="4627786" y="1715908"/>
              <a:chExt cx="2875230" cy="3962302"/>
            </a:xfrm>
          </p:grpSpPr>
          <p:sp>
            <p:nvSpPr>
              <p:cNvPr id="17" name="圆角矩形 16"/>
              <p:cNvSpPr/>
              <p:nvPr/>
            </p:nvSpPr>
            <p:spPr>
              <a:xfrm rot="2760000">
                <a:off x="4335454" y="2510647"/>
                <a:ext cx="3962302" cy="2372823"/>
              </a:xfrm>
              <a:prstGeom prst="roundRect">
                <a:avLst>
                  <a:gd name="adj" fmla="val 50000"/>
                </a:avLst>
              </a:prstGeom>
              <a:gradFill>
                <a:gsLst>
                  <a:gs pos="32000">
                    <a:schemeClr val="tx1">
                      <a:alpha val="13000"/>
                    </a:schemeClr>
                  </a:gs>
                  <a:gs pos="68000">
                    <a:srgbClr val="6C6C6C">
                      <a:alpha val="10000"/>
                    </a:srgbClr>
                  </a:gs>
                  <a:gs pos="0">
                    <a:schemeClr val="tx1">
                      <a:alpha val="61000"/>
                    </a:schemeClr>
                  </a:gs>
                  <a:gs pos="100000">
                    <a:srgbClr val="D8D8D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prstClr val="white"/>
                  </a:solidFill>
                </a:endParaRPr>
              </a:p>
            </p:txBody>
          </p:sp>
          <p:sp>
            <p:nvSpPr>
              <p:cNvPr id="18" name="椭圆 17"/>
              <p:cNvSpPr/>
              <p:nvPr/>
            </p:nvSpPr>
            <p:spPr>
              <a:xfrm>
                <a:off x="4627786" y="1946965"/>
                <a:ext cx="1963514" cy="1963514"/>
              </a:xfrm>
              <a:prstGeom prst="ellipse">
                <a:avLst/>
              </a:prstGeom>
              <a:gradFill>
                <a:gsLst>
                  <a:gs pos="0">
                    <a:srgbClr val="D3D3D3"/>
                  </a:gs>
                  <a:gs pos="100000">
                    <a:srgbClr val="F7F7F7"/>
                  </a:gs>
                </a:gsLst>
                <a:lin ang="2700000" scaled="1"/>
              </a:gradFill>
              <a:ln w="19050">
                <a:gradFill flip="none" rotWithShape="1">
                  <a:gsLst>
                    <a:gs pos="0">
                      <a:schemeClr val="bg1"/>
                    </a:gs>
                    <a:gs pos="100000">
                      <a:schemeClr val="bg1">
                        <a:lumMod val="75000"/>
                      </a:schemeClr>
                    </a:gs>
                  </a:gsLst>
                  <a:lin ang="2700000" scaled="1"/>
                  <a:tileRect/>
                </a:gradFill>
              </a:ln>
              <a:effectLst>
                <a:outerShdw blurRad="254000" dist="1143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prstClr val="white"/>
                  </a:solidFill>
                </a:endParaRPr>
              </a:p>
            </p:txBody>
          </p:sp>
        </p:grpSp>
      </p:grpSp>
      <p:sp>
        <p:nvSpPr>
          <p:cNvPr id="21" name="TextBox 7"/>
          <p:cNvSpPr>
            <a:spLocks noChangeArrowheads="1"/>
          </p:cNvSpPr>
          <p:nvPr/>
        </p:nvSpPr>
        <p:spPr bwMode="auto">
          <a:xfrm>
            <a:off x="5092418" y="1858747"/>
            <a:ext cx="418493" cy="415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2699" b="1" dirty="0">
                <a:solidFill>
                  <a:srgbClr val="0070C0"/>
                </a:solidFill>
                <a:latin typeface="Impact MT Std" pitchFamily="34" charset="0"/>
                <a:ea typeface="微软雅黑" pitchFamily="34" charset="-122"/>
                <a:sym typeface="微软雅黑" pitchFamily="34" charset="-122"/>
              </a:rPr>
              <a:t>01</a:t>
            </a:r>
            <a:endParaRPr lang="zh-CN" altLang="en-US" sz="2699" b="1" dirty="0">
              <a:solidFill>
                <a:srgbClr val="0070C0"/>
              </a:solidFill>
              <a:latin typeface="Impact MT Std" pitchFamily="34" charset="0"/>
              <a:ea typeface="微软雅黑" pitchFamily="34" charset="-122"/>
              <a:sym typeface="微软雅黑" pitchFamily="34" charset="-122"/>
            </a:endParaRPr>
          </a:p>
        </p:txBody>
      </p:sp>
      <p:grpSp>
        <p:nvGrpSpPr>
          <p:cNvPr id="22" name="组合 21"/>
          <p:cNvGrpSpPr/>
          <p:nvPr/>
        </p:nvGrpSpPr>
        <p:grpSpPr>
          <a:xfrm>
            <a:off x="5758038" y="1761870"/>
            <a:ext cx="2567979" cy="671077"/>
            <a:chOff x="3451161" y="3733081"/>
            <a:chExt cx="3424864" cy="895002"/>
          </a:xfrm>
        </p:grpSpPr>
        <p:sp>
          <p:nvSpPr>
            <p:cNvPr id="23" name="文本框 103"/>
            <p:cNvSpPr txBox="1"/>
            <p:nvPr/>
          </p:nvSpPr>
          <p:spPr>
            <a:xfrm>
              <a:off x="3451161" y="3733081"/>
              <a:ext cx="2915523" cy="430999"/>
            </a:xfrm>
            <a:prstGeom prst="rect">
              <a:avLst/>
            </a:prstGeom>
            <a:noFill/>
          </p:spPr>
          <p:txBody>
            <a:bodyPr wrap="square" rtlCol="0">
              <a:spAutoFit/>
            </a:bodyPr>
            <a:lstStyle/>
            <a:p>
              <a:r>
                <a:rPr lang="zh-CN" altLang="en-US" sz="1500" b="1" dirty="0">
                  <a:solidFill>
                    <a:srgbClr val="0070C0"/>
                  </a:solidFill>
                  <a:latin typeface="微软雅黑" panose="020B0503020204020204" pitchFamily="34" charset="-122"/>
                  <a:ea typeface="微软雅黑" panose="020B0503020204020204" pitchFamily="34" charset="-122"/>
                </a:rPr>
                <a:t>输入文字标题</a:t>
              </a:r>
            </a:p>
          </p:txBody>
        </p:sp>
        <p:sp>
          <p:nvSpPr>
            <p:cNvPr id="24" name="文本框 104"/>
            <p:cNvSpPr txBox="1"/>
            <p:nvPr/>
          </p:nvSpPr>
          <p:spPr>
            <a:xfrm>
              <a:off x="3457191" y="4135512"/>
              <a:ext cx="3418834" cy="492571"/>
            </a:xfrm>
            <a:prstGeom prst="rect">
              <a:avLst/>
            </a:prstGeom>
            <a:noFill/>
          </p:spPr>
          <p:txBody>
            <a:bodyPr wrap="square" rtlCol="0">
              <a:spAutoFit/>
            </a:bodyPr>
            <a:lstStyle/>
            <a:p>
              <a:pPr algn="just"/>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您的内容打在这里，或者通过复制您的文本后，在此框中粘贴。您的内容打在这里。</a:t>
              </a:r>
            </a:p>
          </p:txBody>
        </p:sp>
      </p:grpSp>
      <p:grpSp>
        <p:nvGrpSpPr>
          <p:cNvPr id="25" name="组合 24"/>
          <p:cNvGrpSpPr/>
          <p:nvPr/>
        </p:nvGrpSpPr>
        <p:grpSpPr>
          <a:xfrm>
            <a:off x="4954077" y="2506651"/>
            <a:ext cx="989571" cy="1252922"/>
            <a:chOff x="4390176" y="890801"/>
            <a:chExt cx="1081244" cy="1368991"/>
          </a:xfrm>
        </p:grpSpPr>
        <p:grpSp>
          <p:nvGrpSpPr>
            <p:cNvPr id="26" name="组合 25"/>
            <p:cNvGrpSpPr/>
            <p:nvPr/>
          </p:nvGrpSpPr>
          <p:grpSpPr>
            <a:xfrm>
              <a:off x="4390176" y="890801"/>
              <a:ext cx="1081244" cy="1368991"/>
              <a:chOff x="4627786" y="1796539"/>
              <a:chExt cx="2675679" cy="3387753"/>
            </a:xfrm>
          </p:grpSpPr>
          <p:sp>
            <p:nvSpPr>
              <p:cNvPr id="30" name="圆角矩形 29"/>
              <p:cNvSpPr/>
              <p:nvPr/>
            </p:nvSpPr>
            <p:spPr>
              <a:xfrm rot="2760000">
                <a:off x="4423176" y="2304004"/>
                <a:ext cx="3387753" cy="2372824"/>
              </a:xfrm>
              <a:prstGeom prst="roundRect">
                <a:avLst>
                  <a:gd name="adj" fmla="val 50000"/>
                </a:avLst>
              </a:prstGeom>
              <a:gradFill>
                <a:gsLst>
                  <a:gs pos="47000">
                    <a:schemeClr val="tx1">
                      <a:alpha val="19000"/>
                    </a:schemeClr>
                  </a:gs>
                  <a:gs pos="76000">
                    <a:srgbClr val="6C6C6C">
                      <a:alpha val="10000"/>
                    </a:srgbClr>
                  </a:gs>
                  <a:gs pos="0">
                    <a:schemeClr val="tx1">
                      <a:alpha val="61000"/>
                    </a:schemeClr>
                  </a:gs>
                  <a:gs pos="100000">
                    <a:srgbClr val="D8D8D8">
                      <a:alpha val="0"/>
                    </a:srgbClr>
                  </a:gs>
                </a:gsLst>
                <a:lin ang="0" scaled="0"/>
              </a:gradFill>
              <a:ln>
                <a:no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prstClr val="white"/>
                  </a:solidFill>
                </a:endParaRPr>
              </a:p>
            </p:txBody>
          </p:sp>
          <p:sp>
            <p:nvSpPr>
              <p:cNvPr id="31" name="椭圆 30"/>
              <p:cNvSpPr/>
              <p:nvPr/>
            </p:nvSpPr>
            <p:spPr>
              <a:xfrm>
                <a:off x="4627786" y="1946965"/>
                <a:ext cx="1963514" cy="1963514"/>
              </a:xfrm>
              <a:prstGeom prst="ellipse">
                <a:avLst/>
              </a:prstGeom>
              <a:gradFill>
                <a:gsLst>
                  <a:gs pos="0">
                    <a:srgbClr val="D3D3D3"/>
                  </a:gs>
                  <a:gs pos="100000">
                    <a:srgbClr val="F7F7F7"/>
                  </a:gs>
                </a:gsLst>
                <a:lin ang="2700000" scaled="1"/>
              </a:gradFill>
              <a:ln w="19050">
                <a:gradFill flip="none" rotWithShape="1">
                  <a:gsLst>
                    <a:gs pos="0">
                      <a:schemeClr val="bg1"/>
                    </a:gs>
                    <a:gs pos="100000">
                      <a:schemeClr val="bg1">
                        <a:lumMod val="75000"/>
                      </a:schemeClr>
                    </a:gs>
                  </a:gsLst>
                  <a:lin ang="2700000" scaled="1"/>
                  <a:tileRect/>
                </a:gradFill>
              </a:ln>
              <a:effectLst>
                <a:outerShdw blurRad="304800" dist="1270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prstClr val="white"/>
                  </a:solidFill>
                </a:endParaRPr>
              </a:p>
            </p:txBody>
          </p:sp>
        </p:grpSp>
        <p:grpSp>
          <p:nvGrpSpPr>
            <p:cNvPr id="27" name="组合 26"/>
            <p:cNvGrpSpPr/>
            <p:nvPr/>
          </p:nvGrpSpPr>
          <p:grpSpPr>
            <a:xfrm>
              <a:off x="4489652" y="976692"/>
              <a:ext cx="873070" cy="1203161"/>
              <a:chOff x="4627786" y="1715908"/>
              <a:chExt cx="2875230" cy="3962302"/>
            </a:xfrm>
          </p:grpSpPr>
          <p:sp>
            <p:nvSpPr>
              <p:cNvPr id="28" name="圆角矩形 27"/>
              <p:cNvSpPr/>
              <p:nvPr/>
            </p:nvSpPr>
            <p:spPr>
              <a:xfrm rot="2760000">
                <a:off x="4335454" y="2510647"/>
                <a:ext cx="3962302" cy="2372823"/>
              </a:xfrm>
              <a:prstGeom prst="roundRect">
                <a:avLst>
                  <a:gd name="adj" fmla="val 50000"/>
                </a:avLst>
              </a:prstGeom>
              <a:gradFill>
                <a:gsLst>
                  <a:gs pos="32000">
                    <a:schemeClr val="tx1">
                      <a:alpha val="13000"/>
                    </a:schemeClr>
                  </a:gs>
                  <a:gs pos="68000">
                    <a:srgbClr val="6C6C6C">
                      <a:alpha val="10000"/>
                    </a:srgbClr>
                  </a:gs>
                  <a:gs pos="0">
                    <a:schemeClr val="tx1">
                      <a:alpha val="61000"/>
                    </a:schemeClr>
                  </a:gs>
                  <a:gs pos="100000">
                    <a:srgbClr val="D8D8D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prstClr val="white"/>
                  </a:solidFill>
                </a:endParaRPr>
              </a:p>
            </p:txBody>
          </p:sp>
          <p:sp>
            <p:nvSpPr>
              <p:cNvPr id="29" name="椭圆 28"/>
              <p:cNvSpPr/>
              <p:nvPr/>
            </p:nvSpPr>
            <p:spPr>
              <a:xfrm>
                <a:off x="4627786" y="1946965"/>
                <a:ext cx="1963514" cy="1963514"/>
              </a:xfrm>
              <a:prstGeom prst="ellipse">
                <a:avLst/>
              </a:prstGeom>
              <a:gradFill>
                <a:gsLst>
                  <a:gs pos="0">
                    <a:srgbClr val="D3D3D3"/>
                  </a:gs>
                  <a:gs pos="100000">
                    <a:srgbClr val="F7F7F7"/>
                  </a:gs>
                </a:gsLst>
                <a:lin ang="2700000" scaled="1"/>
              </a:gradFill>
              <a:ln w="19050">
                <a:gradFill flip="none" rotWithShape="1">
                  <a:gsLst>
                    <a:gs pos="0">
                      <a:schemeClr val="bg1"/>
                    </a:gs>
                    <a:gs pos="100000">
                      <a:schemeClr val="bg1">
                        <a:lumMod val="75000"/>
                      </a:schemeClr>
                    </a:gs>
                  </a:gsLst>
                  <a:lin ang="2700000" scaled="1"/>
                  <a:tileRect/>
                </a:gradFill>
              </a:ln>
              <a:effectLst>
                <a:outerShdw blurRad="254000" dist="1143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prstClr val="white"/>
                  </a:solidFill>
                </a:endParaRPr>
              </a:p>
            </p:txBody>
          </p:sp>
        </p:grpSp>
      </p:grpSp>
      <p:sp>
        <p:nvSpPr>
          <p:cNvPr id="32" name="TextBox 7"/>
          <p:cNvSpPr>
            <a:spLocks noChangeArrowheads="1"/>
          </p:cNvSpPr>
          <p:nvPr/>
        </p:nvSpPr>
        <p:spPr bwMode="auto">
          <a:xfrm>
            <a:off x="5116052" y="2722618"/>
            <a:ext cx="418493" cy="415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2699" b="1" dirty="0">
                <a:solidFill>
                  <a:srgbClr val="0070C0"/>
                </a:solidFill>
                <a:latin typeface="Impact MT Std" pitchFamily="34" charset="0"/>
                <a:ea typeface="微软雅黑" pitchFamily="34" charset="-122"/>
                <a:sym typeface="微软雅黑" pitchFamily="34" charset="-122"/>
              </a:rPr>
              <a:t>02</a:t>
            </a:r>
            <a:endParaRPr lang="zh-CN" altLang="en-US" sz="2699" b="1" dirty="0">
              <a:solidFill>
                <a:srgbClr val="0070C0"/>
              </a:solidFill>
              <a:latin typeface="Impact MT Std" pitchFamily="34" charset="0"/>
              <a:ea typeface="微软雅黑" pitchFamily="34" charset="-122"/>
              <a:sym typeface="微软雅黑" pitchFamily="34" charset="-122"/>
            </a:endParaRPr>
          </a:p>
        </p:txBody>
      </p:sp>
      <p:grpSp>
        <p:nvGrpSpPr>
          <p:cNvPr id="33" name="组合 32"/>
          <p:cNvGrpSpPr/>
          <p:nvPr/>
        </p:nvGrpSpPr>
        <p:grpSpPr>
          <a:xfrm>
            <a:off x="5781671" y="2625741"/>
            <a:ext cx="2567979" cy="671077"/>
            <a:chOff x="3451161" y="3733081"/>
            <a:chExt cx="3424864" cy="895002"/>
          </a:xfrm>
        </p:grpSpPr>
        <p:sp>
          <p:nvSpPr>
            <p:cNvPr id="34" name="文本框 103"/>
            <p:cNvSpPr txBox="1"/>
            <p:nvPr/>
          </p:nvSpPr>
          <p:spPr>
            <a:xfrm>
              <a:off x="3451161" y="3733081"/>
              <a:ext cx="2915523" cy="430999"/>
            </a:xfrm>
            <a:prstGeom prst="rect">
              <a:avLst/>
            </a:prstGeom>
            <a:noFill/>
          </p:spPr>
          <p:txBody>
            <a:bodyPr wrap="square" rtlCol="0">
              <a:spAutoFit/>
            </a:bodyPr>
            <a:lstStyle/>
            <a:p>
              <a:r>
                <a:rPr lang="zh-CN" altLang="en-US" sz="1500" b="1" dirty="0">
                  <a:solidFill>
                    <a:srgbClr val="0070C0"/>
                  </a:solidFill>
                  <a:latin typeface="微软雅黑" panose="020B0503020204020204" pitchFamily="34" charset="-122"/>
                  <a:ea typeface="微软雅黑" panose="020B0503020204020204" pitchFamily="34" charset="-122"/>
                </a:rPr>
                <a:t>输入文字标题</a:t>
              </a:r>
            </a:p>
          </p:txBody>
        </p:sp>
        <p:sp>
          <p:nvSpPr>
            <p:cNvPr id="35" name="文本框 104"/>
            <p:cNvSpPr txBox="1"/>
            <p:nvPr/>
          </p:nvSpPr>
          <p:spPr>
            <a:xfrm>
              <a:off x="3457191" y="4135512"/>
              <a:ext cx="3418834" cy="492571"/>
            </a:xfrm>
            <a:prstGeom prst="rect">
              <a:avLst/>
            </a:prstGeom>
            <a:noFill/>
          </p:spPr>
          <p:txBody>
            <a:bodyPr wrap="square" rtlCol="0">
              <a:spAutoFit/>
            </a:bodyPr>
            <a:lstStyle/>
            <a:p>
              <a:pPr algn="just"/>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您的内容打在这里，或者通过复制您的文本后，在此框中粘贴。您的内容打在这里。</a:t>
              </a:r>
            </a:p>
          </p:txBody>
        </p:sp>
      </p:grpSp>
      <p:grpSp>
        <p:nvGrpSpPr>
          <p:cNvPr id="36" name="组合 35"/>
          <p:cNvGrpSpPr/>
          <p:nvPr/>
        </p:nvGrpSpPr>
        <p:grpSpPr>
          <a:xfrm>
            <a:off x="4948158" y="3370522"/>
            <a:ext cx="989571" cy="1252922"/>
            <a:chOff x="4390176" y="890801"/>
            <a:chExt cx="1081244" cy="1368991"/>
          </a:xfrm>
        </p:grpSpPr>
        <p:grpSp>
          <p:nvGrpSpPr>
            <p:cNvPr id="37" name="组合 36"/>
            <p:cNvGrpSpPr/>
            <p:nvPr/>
          </p:nvGrpSpPr>
          <p:grpSpPr>
            <a:xfrm>
              <a:off x="4390176" y="890801"/>
              <a:ext cx="1081244" cy="1368991"/>
              <a:chOff x="4627786" y="1796539"/>
              <a:chExt cx="2675679" cy="3387753"/>
            </a:xfrm>
          </p:grpSpPr>
          <p:sp>
            <p:nvSpPr>
              <p:cNvPr id="41" name="圆角矩形 40"/>
              <p:cNvSpPr/>
              <p:nvPr/>
            </p:nvSpPr>
            <p:spPr>
              <a:xfrm rot="2760000">
                <a:off x="4423176" y="2304004"/>
                <a:ext cx="3387753" cy="2372824"/>
              </a:xfrm>
              <a:prstGeom prst="roundRect">
                <a:avLst>
                  <a:gd name="adj" fmla="val 50000"/>
                </a:avLst>
              </a:prstGeom>
              <a:gradFill>
                <a:gsLst>
                  <a:gs pos="47000">
                    <a:schemeClr val="tx1">
                      <a:alpha val="19000"/>
                    </a:schemeClr>
                  </a:gs>
                  <a:gs pos="76000">
                    <a:srgbClr val="6C6C6C">
                      <a:alpha val="10000"/>
                    </a:srgbClr>
                  </a:gs>
                  <a:gs pos="0">
                    <a:schemeClr val="tx1">
                      <a:alpha val="61000"/>
                    </a:schemeClr>
                  </a:gs>
                  <a:gs pos="100000">
                    <a:srgbClr val="D8D8D8">
                      <a:alpha val="0"/>
                    </a:srgbClr>
                  </a:gs>
                </a:gsLst>
                <a:lin ang="0" scaled="0"/>
              </a:gradFill>
              <a:ln>
                <a:no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prstClr val="white"/>
                  </a:solidFill>
                </a:endParaRPr>
              </a:p>
            </p:txBody>
          </p:sp>
          <p:sp>
            <p:nvSpPr>
              <p:cNvPr id="42" name="椭圆 41"/>
              <p:cNvSpPr/>
              <p:nvPr/>
            </p:nvSpPr>
            <p:spPr>
              <a:xfrm>
                <a:off x="4627786" y="1946965"/>
                <a:ext cx="1963514" cy="1963514"/>
              </a:xfrm>
              <a:prstGeom prst="ellipse">
                <a:avLst/>
              </a:prstGeom>
              <a:gradFill>
                <a:gsLst>
                  <a:gs pos="0">
                    <a:srgbClr val="D3D3D3"/>
                  </a:gs>
                  <a:gs pos="100000">
                    <a:srgbClr val="F7F7F7"/>
                  </a:gs>
                </a:gsLst>
                <a:lin ang="2700000" scaled="1"/>
              </a:gradFill>
              <a:ln w="19050">
                <a:gradFill flip="none" rotWithShape="1">
                  <a:gsLst>
                    <a:gs pos="0">
                      <a:schemeClr val="bg1"/>
                    </a:gs>
                    <a:gs pos="100000">
                      <a:schemeClr val="bg1">
                        <a:lumMod val="75000"/>
                      </a:schemeClr>
                    </a:gs>
                  </a:gsLst>
                  <a:lin ang="2700000" scaled="1"/>
                  <a:tileRect/>
                </a:gradFill>
              </a:ln>
              <a:effectLst>
                <a:outerShdw blurRad="304800" dist="1270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prstClr val="white"/>
                  </a:solidFill>
                </a:endParaRPr>
              </a:p>
            </p:txBody>
          </p:sp>
        </p:grpSp>
        <p:grpSp>
          <p:nvGrpSpPr>
            <p:cNvPr id="38" name="组合 37"/>
            <p:cNvGrpSpPr/>
            <p:nvPr/>
          </p:nvGrpSpPr>
          <p:grpSpPr>
            <a:xfrm>
              <a:off x="4489652" y="976692"/>
              <a:ext cx="873070" cy="1203161"/>
              <a:chOff x="4627786" y="1715908"/>
              <a:chExt cx="2875230" cy="3962302"/>
            </a:xfrm>
          </p:grpSpPr>
          <p:sp>
            <p:nvSpPr>
              <p:cNvPr id="39" name="圆角矩形 38"/>
              <p:cNvSpPr/>
              <p:nvPr/>
            </p:nvSpPr>
            <p:spPr>
              <a:xfrm rot="2760000">
                <a:off x="4335454" y="2510647"/>
                <a:ext cx="3962302" cy="2372823"/>
              </a:xfrm>
              <a:prstGeom prst="roundRect">
                <a:avLst>
                  <a:gd name="adj" fmla="val 50000"/>
                </a:avLst>
              </a:prstGeom>
              <a:gradFill>
                <a:gsLst>
                  <a:gs pos="32000">
                    <a:schemeClr val="tx1">
                      <a:alpha val="13000"/>
                    </a:schemeClr>
                  </a:gs>
                  <a:gs pos="68000">
                    <a:srgbClr val="6C6C6C">
                      <a:alpha val="10000"/>
                    </a:srgbClr>
                  </a:gs>
                  <a:gs pos="0">
                    <a:schemeClr val="tx1">
                      <a:alpha val="61000"/>
                    </a:schemeClr>
                  </a:gs>
                  <a:gs pos="100000">
                    <a:srgbClr val="D8D8D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prstClr val="white"/>
                  </a:solidFill>
                </a:endParaRPr>
              </a:p>
            </p:txBody>
          </p:sp>
          <p:sp>
            <p:nvSpPr>
              <p:cNvPr id="40" name="椭圆 39"/>
              <p:cNvSpPr/>
              <p:nvPr/>
            </p:nvSpPr>
            <p:spPr>
              <a:xfrm>
                <a:off x="4627786" y="1946965"/>
                <a:ext cx="1963514" cy="1963514"/>
              </a:xfrm>
              <a:prstGeom prst="ellipse">
                <a:avLst/>
              </a:prstGeom>
              <a:gradFill>
                <a:gsLst>
                  <a:gs pos="0">
                    <a:srgbClr val="D3D3D3"/>
                  </a:gs>
                  <a:gs pos="100000">
                    <a:srgbClr val="F7F7F7"/>
                  </a:gs>
                </a:gsLst>
                <a:lin ang="2700000" scaled="1"/>
              </a:gradFill>
              <a:ln w="19050">
                <a:gradFill flip="none" rotWithShape="1">
                  <a:gsLst>
                    <a:gs pos="0">
                      <a:schemeClr val="bg1"/>
                    </a:gs>
                    <a:gs pos="100000">
                      <a:schemeClr val="bg1">
                        <a:lumMod val="75000"/>
                      </a:schemeClr>
                    </a:gs>
                  </a:gsLst>
                  <a:lin ang="2700000" scaled="1"/>
                  <a:tileRect/>
                </a:gradFill>
              </a:ln>
              <a:effectLst>
                <a:outerShdw blurRad="254000" dist="1143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prstClr val="white"/>
                  </a:solidFill>
                </a:endParaRPr>
              </a:p>
            </p:txBody>
          </p:sp>
        </p:grpSp>
      </p:grpSp>
      <p:sp>
        <p:nvSpPr>
          <p:cNvPr id="43" name="TextBox 7"/>
          <p:cNvSpPr>
            <a:spLocks noChangeArrowheads="1"/>
          </p:cNvSpPr>
          <p:nvPr/>
        </p:nvSpPr>
        <p:spPr bwMode="auto">
          <a:xfrm>
            <a:off x="5110134" y="3586489"/>
            <a:ext cx="418493" cy="415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2699" b="1" dirty="0">
                <a:solidFill>
                  <a:srgbClr val="0070C0"/>
                </a:solidFill>
                <a:latin typeface="Impact MT Std" pitchFamily="34" charset="0"/>
                <a:ea typeface="微软雅黑" pitchFamily="34" charset="-122"/>
                <a:sym typeface="微软雅黑" pitchFamily="34" charset="-122"/>
              </a:rPr>
              <a:t>03</a:t>
            </a:r>
            <a:endParaRPr lang="zh-CN" altLang="en-US" sz="2699" b="1" dirty="0">
              <a:solidFill>
                <a:srgbClr val="0070C0"/>
              </a:solidFill>
              <a:latin typeface="Impact MT Std" pitchFamily="34" charset="0"/>
              <a:ea typeface="微软雅黑" pitchFamily="34" charset="-122"/>
              <a:sym typeface="微软雅黑" pitchFamily="34" charset="-122"/>
            </a:endParaRPr>
          </a:p>
        </p:txBody>
      </p:sp>
      <p:grpSp>
        <p:nvGrpSpPr>
          <p:cNvPr id="44" name="组合 43"/>
          <p:cNvGrpSpPr/>
          <p:nvPr/>
        </p:nvGrpSpPr>
        <p:grpSpPr>
          <a:xfrm>
            <a:off x="5775753" y="3489612"/>
            <a:ext cx="2567979" cy="671077"/>
            <a:chOff x="3451161" y="3733081"/>
            <a:chExt cx="3424864" cy="895002"/>
          </a:xfrm>
        </p:grpSpPr>
        <p:sp>
          <p:nvSpPr>
            <p:cNvPr id="45" name="文本框 103"/>
            <p:cNvSpPr txBox="1"/>
            <p:nvPr/>
          </p:nvSpPr>
          <p:spPr>
            <a:xfrm>
              <a:off x="3451161" y="3733081"/>
              <a:ext cx="2915523" cy="430999"/>
            </a:xfrm>
            <a:prstGeom prst="rect">
              <a:avLst/>
            </a:prstGeom>
            <a:noFill/>
          </p:spPr>
          <p:txBody>
            <a:bodyPr wrap="square" rtlCol="0">
              <a:spAutoFit/>
            </a:bodyPr>
            <a:lstStyle/>
            <a:p>
              <a:r>
                <a:rPr lang="zh-CN" altLang="en-US" sz="1500" b="1" dirty="0">
                  <a:solidFill>
                    <a:srgbClr val="0070C0"/>
                  </a:solidFill>
                  <a:latin typeface="微软雅黑" panose="020B0503020204020204" pitchFamily="34" charset="-122"/>
                  <a:ea typeface="微软雅黑" panose="020B0503020204020204" pitchFamily="34" charset="-122"/>
                </a:rPr>
                <a:t>输入文字标题</a:t>
              </a:r>
            </a:p>
          </p:txBody>
        </p:sp>
        <p:sp>
          <p:nvSpPr>
            <p:cNvPr id="46" name="文本框 104"/>
            <p:cNvSpPr txBox="1"/>
            <p:nvPr/>
          </p:nvSpPr>
          <p:spPr>
            <a:xfrm>
              <a:off x="3457191" y="4135512"/>
              <a:ext cx="3418834" cy="492571"/>
            </a:xfrm>
            <a:prstGeom prst="rect">
              <a:avLst/>
            </a:prstGeom>
            <a:noFill/>
          </p:spPr>
          <p:txBody>
            <a:bodyPr wrap="square" rtlCol="0">
              <a:spAutoFit/>
            </a:bodyPr>
            <a:lstStyle/>
            <a:p>
              <a:pPr algn="just"/>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您的内容打在这里，或者通过复制您的文本后，在此框中粘贴。您的内容打在这里。</a:t>
              </a:r>
            </a:p>
          </p:txBody>
        </p:sp>
      </p:grpSp>
    </p:spTree>
    <p:extLst>
      <p:ext uri="{BB962C8B-B14F-4D97-AF65-F5344CB8AC3E}">
        <p14:creationId xmlns:p14="http://schemas.microsoft.com/office/powerpoint/2010/main" val="222082578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50"/>
                                        <p:tgtEl>
                                          <p:spTgt spid="5"/>
                                        </p:tgtEl>
                                      </p:cBhvr>
                                    </p:animEffect>
                                    <p:anim calcmode="lin" valueType="num">
                                      <p:cBhvr>
                                        <p:cTn id="8" dur="250" fill="hold"/>
                                        <p:tgtEl>
                                          <p:spTgt spid="5"/>
                                        </p:tgtEl>
                                        <p:attrNameLst>
                                          <p:attrName>ppt_x</p:attrName>
                                        </p:attrNameLst>
                                      </p:cBhvr>
                                      <p:tavLst>
                                        <p:tav tm="0">
                                          <p:val>
                                            <p:strVal val="#ppt_x"/>
                                          </p:val>
                                        </p:tav>
                                        <p:tav tm="100000">
                                          <p:val>
                                            <p:strVal val="#ppt_x"/>
                                          </p:val>
                                        </p:tav>
                                      </p:tavLst>
                                    </p:anim>
                                    <p:anim calcmode="lin" valueType="num">
                                      <p:cBhvr>
                                        <p:cTn id="9" dur="25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12" presetClass="entr" presetSubtype="4"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250"/>
                                        <p:tgtEl>
                                          <p:spTgt spid="6"/>
                                        </p:tgtEl>
                                        <p:attrNameLst>
                                          <p:attrName>ppt_y</p:attrName>
                                        </p:attrNameLst>
                                      </p:cBhvr>
                                      <p:tavLst>
                                        <p:tav tm="0">
                                          <p:val>
                                            <p:strVal val="#ppt_y+#ppt_h*1.125000"/>
                                          </p:val>
                                        </p:tav>
                                        <p:tav tm="100000">
                                          <p:val>
                                            <p:strVal val="#ppt_y"/>
                                          </p:val>
                                        </p:tav>
                                      </p:tavLst>
                                    </p:anim>
                                    <p:animEffect transition="in" filter="wipe(up)">
                                      <p:cBhvr>
                                        <p:cTn id="14" dur="250"/>
                                        <p:tgtEl>
                                          <p:spTgt spid="6"/>
                                        </p:tgtEl>
                                      </p:cBhvr>
                                    </p:animEffect>
                                  </p:childTnLst>
                                </p:cTn>
                              </p:par>
                              <p:par>
                                <p:cTn id="15" presetID="2" presetClass="entr" presetSubtype="1" decel="100000" fill="hold" grpId="0" nodeType="withEffect">
                                  <p:stCondLst>
                                    <p:cond delay="25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ppt_x"/>
                                          </p:val>
                                        </p:tav>
                                        <p:tav tm="100000">
                                          <p:val>
                                            <p:strVal val="#ppt_x"/>
                                          </p:val>
                                        </p:tav>
                                      </p:tavLst>
                                    </p:anim>
                                    <p:anim calcmode="lin" valueType="num">
                                      <p:cBhvr additive="base">
                                        <p:cTn id="18" dur="500" fill="hold"/>
                                        <p:tgtEl>
                                          <p:spTgt spid="10"/>
                                        </p:tgtEl>
                                        <p:attrNameLst>
                                          <p:attrName>ppt_y</p:attrName>
                                        </p:attrNameLst>
                                      </p:cBhvr>
                                      <p:tavLst>
                                        <p:tav tm="0">
                                          <p:val>
                                            <p:strVal val="0-#ppt_h/2"/>
                                          </p:val>
                                        </p:tav>
                                        <p:tav tm="100000">
                                          <p:val>
                                            <p:strVal val="#ppt_y"/>
                                          </p:val>
                                        </p:tav>
                                      </p:tavLst>
                                    </p:anim>
                                  </p:childTnLst>
                                </p:cTn>
                              </p:par>
                            </p:childTnLst>
                          </p:cTn>
                        </p:par>
                        <p:par>
                          <p:cTn id="19" fill="hold">
                            <p:stCondLst>
                              <p:cond delay="1000"/>
                            </p:stCondLst>
                            <p:childTnLst>
                              <p:par>
                                <p:cTn id="20" presetID="2" presetClass="entr" presetSubtype="2" fill="hold" grpId="0" nodeType="after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300" fill="hold"/>
                                        <p:tgtEl>
                                          <p:spTgt spid="11"/>
                                        </p:tgtEl>
                                        <p:attrNameLst>
                                          <p:attrName>ppt_x</p:attrName>
                                        </p:attrNameLst>
                                      </p:cBhvr>
                                      <p:tavLst>
                                        <p:tav tm="0">
                                          <p:val>
                                            <p:strVal val="1+#ppt_w/2"/>
                                          </p:val>
                                        </p:tav>
                                        <p:tav tm="100000">
                                          <p:val>
                                            <p:strVal val="#ppt_x"/>
                                          </p:val>
                                        </p:tav>
                                      </p:tavLst>
                                    </p:anim>
                                    <p:anim calcmode="lin" valueType="num">
                                      <p:cBhvr additive="base">
                                        <p:cTn id="23" dur="300" fill="hold"/>
                                        <p:tgtEl>
                                          <p:spTgt spid="11"/>
                                        </p:tgtEl>
                                        <p:attrNameLst>
                                          <p:attrName>ppt_y</p:attrName>
                                        </p:attrNameLst>
                                      </p:cBhvr>
                                      <p:tavLst>
                                        <p:tav tm="0">
                                          <p:val>
                                            <p:strVal val="#ppt_y"/>
                                          </p:val>
                                        </p:tav>
                                        <p:tav tm="100000">
                                          <p:val>
                                            <p:strVal val="#ppt_y"/>
                                          </p:val>
                                        </p:tav>
                                      </p:tavLst>
                                    </p:anim>
                                  </p:childTnLst>
                                </p:cTn>
                              </p:par>
                            </p:childTnLst>
                          </p:cTn>
                        </p:par>
                        <p:par>
                          <p:cTn id="24" fill="hold">
                            <p:stCondLst>
                              <p:cond delay="1300"/>
                            </p:stCondLst>
                            <p:childTnLst>
                              <p:par>
                                <p:cTn id="25" presetID="42" presetClass="entr" presetSubtype="0" fill="hold"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1000"/>
                                        <p:tgtEl>
                                          <p:spTgt spid="12"/>
                                        </p:tgtEl>
                                      </p:cBhvr>
                                    </p:animEffect>
                                    <p:anim calcmode="lin" valueType="num">
                                      <p:cBhvr>
                                        <p:cTn id="28" dur="1000" fill="hold"/>
                                        <p:tgtEl>
                                          <p:spTgt spid="12"/>
                                        </p:tgtEl>
                                        <p:attrNameLst>
                                          <p:attrName>ppt_x</p:attrName>
                                        </p:attrNameLst>
                                      </p:cBhvr>
                                      <p:tavLst>
                                        <p:tav tm="0">
                                          <p:val>
                                            <p:strVal val="#ppt_x"/>
                                          </p:val>
                                        </p:tav>
                                        <p:tav tm="100000">
                                          <p:val>
                                            <p:strVal val="#ppt_x"/>
                                          </p:val>
                                        </p:tav>
                                      </p:tavLst>
                                    </p:anim>
                                    <p:anim calcmode="lin" valueType="num">
                                      <p:cBhvr>
                                        <p:cTn id="29" dur="1000" fill="hold"/>
                                        <p:tgtEl>
                                          <p:spTgt spid="12"/>
                                        </p:tgtEl>
                                        <p:attrNameLst>
                                          <p:attrName>ppt_y</p:attrName>
                                        </p:attrNameLst>
                                      </p:cBhvr>
                                      <p:tavLst>
                                        <p:tav tm="0">
                                          <p:val>
                                            <p:strVal val="#ppt_y+.1"/>
                                          </p:val>
                                        </p:tav>
                                        <p:tav tm="100000">
                                          <p:val>
                                            <p:strVal val="#ppt_y"/>
                                          </p:val>
                                        </p:tav>
                                      </p:tavLst>
                                    </p:anim>
                                  </p:childTnLst>
                                </p:cTn>
                              </p:par>
                            </p:childTnLst>
                          </p:cTn>
                        </p:par>
                        <p:par>
                          <p:cTn id="30" fill="hold">
                            <p:stCondLst>
                              <p:cond delay="2300"/>
                            </p:stCondLst>
                            <p:childTnLst>
                              <p:par>
                                <p:cTn id="31" presetID="10" presetClass="entr" presetSubtype="0" fill="hold" grpId="0" nodeType="after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fade">
                                      <p:cBhvr>
                                        <p:cTn id="33" dur="500"/>
                                        <p:tgtEl>
                                          <p:spTgt spid="13"/>
                                        </p:tgtEl>
                                      </p:cBhvr>
                                    </p:animEffect>
                                  </p:childTnLst>
                                </p:cTn>
                              </p:par>
                            </p:childTnLst>
                          </p:cTn>
                        </p:par>
                        <p:par>
                          <p:cTn id="34" fill="hold">
                            <p:stCondLst>
                              <p:cond delay="2800"/>
                            </p:stCondLst>
                            <p:childTnLst>
                              <p:par>
                                <p:cTn id="35" presetID="53" presetClass="entr" presetSubtype="16" fill="hold" nodeType="after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p:cTn id="37" dur="500" fill="hold"/>
                                        <p:tgtEl>
                                          <p:spTgt spid="14"/>
                                        </p:tgtEl>
                                        <p:attrNameLst>
                                          <p:attrName>ppt_w</p:attrName>
                                        </p:attrNameLst>
                                      </p:cBhvr>
                                      <p:tavLst>
                                        <p:tav tm="0">
                                          <p:val>
                                            <p:fltVal val="0"/>
                                          </p:val>
                                        </p:tav>
                                        <p:tav tm="100000">
                                          <p:val>
                                            <p:strVal val="#ppt_w"/>
                                          </p:val>
                                        </p:tav>
                                      </p:tavLst>
                                    </p:anim>
                                    <p:anim calcmode="lin" valueType="num">
                                      <p:cBhvr>
                                        <p:cTn id="38" dur="500" fill="hold"/>
                                        <p:tgtEl>
                                          <p:spTgt spid="14"/>
                                        </p:tgtEl>
                                        <p:attrNameLst>
                                          <p:attrName>ppt_h</p:attrName>
                                        </p:attrNameLst>
                                      </p:cBhvr>
                                      <p:tavLst>
                                        <p:tav tm="0">
                                          <p:val>
                                            <p:fltVal val="0"/>
                                          </p:val>
                                        </p:tav>
                                        <p:tav tm="100000">
                                          <p:val>
                                            <p:strVal val="#ppt_h"/>
                                          </p:val>
                                        </p:tav>
                                      </p:tavLst>
                                    </p:anim>
                                    <p:animEffect transition="in" filter="fade">
                                      <p:cBhvr>
                                        <p:cTn id="39" dur="500"/>
                                        <p:tgtEl>
                                          <p:spTgt spid="14"/>
                                        </p:tgtEl>
                                      </p:cBhvr>
                                    </p:animEffect>
                                  </p:childTnLst>
                                </p:cTn>
                              </p:par>
                            </p:childTnLst>
                          </p:cTn>
                        </p:par>
                        <p:par>
                          <p:cTn id="40" fill="hold">
                            <p:stCondLst>
                              <p:cond delay="3300"/>
                            </p:stCondLst>
                            <p:childTnLst>
                              <p:par>
                                <p:cTn id="41" presetID="31" presetClass="entr" presetSubtype="0"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 calcmode="lin" valueType="num">
                                      <p:cBhvr>
                                        <p:cTn id="43" dur="1000" fill="hold"/>
                                        <p:tgtEl>
                                          <p:spTgt spid="21"/>
                                        </p:tgtEl>
                                        <p:attrNameLst>
                                          <p:attrName>ppt_w</p:attrName>
                                        </p:attrNameLst>
                                      </p:cBhvr>
                                      <p:tavLst>
                                        <p:tav tm="0">
                                          <p:val>
                                            <p:fltVal val="0"/>
                                          </p:val>
                                        </p:tav>
                                        <p:tav tm="100000">
                                          <p:val>
                                            <p:strVal val="#ppt_w"/>
                                          </p:val>
                                        </p:tav>
                                      </p:tavLst>
                                    </p:anim>
                                    <p:anim calcmode="lin" valueType="num">
                                      <p:cBhvr>
                                        <p:cTn id="44" dur="1000" fill="hold"/>
                                        <p:tgtEl>
                                          <p:spTgt spid="21"/>
                                        </p:tgtEl>
                                        <p:attrNameLst>
                                          <p:attrName>ppt_h</p:attrName>
                                        </p:attrNameLst>
                                      </p:cBhvr>
                                      <p:tavLst>
                                        <p:tav tm="0">
                                          <p:val>
                                            <p:fltVal val="0"/>
                                          </p:val>
                                        </p:tav>
                                        <p:tav tm="100000">
                                          <p:val>
                                            <p:strVal val="#ppt_h"/>
                                          </p:val>
                                        </p:tav>
                                      </p:tavLst>
                                    </p:anim>
                                    <p:anim calcmode="lin" valueType="num">
                                      <p:cBhvr>
                                        <p:cTn id="45" dur="1000" fill="hold"/>
                                        <p:tgtEl>
                                          <p:spTgt spid="21"/>
                                        </p:tgtEl>
                                        <p:attrNameLst>
                                          <p:attrName>style.rotation</p:attrName>
                                        </p:attrNameLst>
                                      </p:cBhvr>
                                      <p:tavLst>
                                        <p:tav tm="0">
                                          <p:val>
                                            <p:fltVal val="90"/>
                                          </p:val>
                                        </p:tav>
                                        <p:tav tm="100000">
                                          <p:val>
                                            <p:fltVal val="0"/>
                                          </p:val>
                                        </p:tav>
                                      </p:tavLst>
                                    </p:anim>
                                    <p:animEffect transition="in" filter="fade">
                                      <p:cBhvr>
                                        <p:cTn id="46" dur="1000"/>
                                        <p:tgtEl>
                                          <p:spTgt spid="21"/>
                                        </p:tgtEl>
                                      </p:cBhvr>
                                    </p:animEffect>
                                  </p:childTnLst>
                                </p:cTn>
                              </p:par>
                            </p:childTnLst>
                          </p:cTn>
                        </p:par>
                        <p:par>
                          <p:cTn id="47" fill="hold">
                            <p:stCondLst>
                              <p:cond delay="4300"/>
                            </p:stCondLst>
                            <p:childTnLst>
                              <p:par>
                                <p:cTn id="48" presetID="2" presetClass="entr" presetSubtype="4" fill="hold" nodeType="afterEffect">
                                  <p:stCondLst>
                                    <p:cond delay="0"/>
                                  </p:stCondLst>
                                  <p:childTnLst>
                                    <p:set>
                                      <p:cBhvr>
                                        <p:cTn id="49" dur="1" fill="hold">
                                          <p:stCondLst>
                                            <p:cond delay="0"/>
                                          </p:stCondLst>
                                        </p:cTn>
                                        <p:tgtEl>
                                          <p:spTgt spid="22"/>
                                        </p:tgtEl>
                                        <p:attrNameLst>
                                          <p:attrName>style.visibility</p:attrName>
                                        </p:attrNameLst>
                                      </p:cBhvr>
                                      <p:to>
                                        <p:strVal val="visible"/>
                                      </p:to>
                                    </p:set>
                                    <p:anim calcmode="lin" valueType="num">
                                      <p:cBhvr additive="base">
                                        <p:cTn id="50" dur="500" fill="hold"/>
                                        <p:tgtEl>
                                          <p:spTgt spid="22"/>
                                        </p:tgtEl>
                                        <p:attrNameLst>
                                          <p:attrName>ppt_x</p:attrName>
                                        </p:attrNameLst>
                                      </p:cBhvr>
                                      <p:tavLst>
                                        <p:tav tm="0">
                                          <p:val>
                                            <p:strVal val="#ppt_x"/>
                                          </p:val>
                                        </p:tav>
                                        <p:tav tm="100000">
                                          <p:val>
                                            <p:strVal val="#ppt_x"/>
                                          </p:val>
                                        </p:tav>
                                      </p:tavLst>
                                    </p:anim>
                                    <p:anim calcmode="lin" valueType="num">
                                      <p:cBhvr additive="base">
                                        <p:cTn id="51" dur="500" fill="hold"/>
                                        <p:tgtEl>
                                          <p:spTgt spid="22"/>
                                        </p:tgtEl>
                                        <p:attrNameLst>
                                          <p:attrName>ppt_y</p:attrName>
                                        </p:attrNameLst>
                                      </p:cBhvr>
                                      <p:tavLst>
                                        <p:tav tm="0">
                                          <p:val>
                                            <p:strVal val="1+#ppt_h/2"/>
                                          </p:val>
                                        </p:tav>
                                        <p:tav tm="100000">
                                          <p:val>
                                            <p:strVal val="#ppt_y"/>
                                          </p:val>
                                        </p:tav>
                                      </p:tavLst>
                                    </p:anim>
                                  </p:childTnLst>
                                </p:cTn>
                              </p:par>
                            </p:childTnLst>
                          </p:cTn>
                        </p:par>
                        <p:par>
                          <p:cTn id="52" fill="hold">
                            <p:stCondLst>
                              <p:cond delay="4800"/>
                            </p:stCondLst>
                            <p:childTnLst>
                              <p:par>
                                <p:cTn id="53" presetID="53" presetClass="entr" presetSubtype="16" fill="hold" nodeType="afterEffect">
                                  <p:stCondLst>
                                    <p:cond delay="0"/>
                                  </p:stCondLst>
                                  <p:childTnLst>
                                    <p:set>
                                      <p:cBhvr>
                                        <p:cTn id="54" dur="1" fill="hold">
                                          <p:stCondLst>
                                            <p:cond delay="0"/>
                                          </p:stCondLst>
                                        </p:cTn>
                                        <p:tgtEl>
                                          <p:spTgt spid="25"/>
                                        </p:tgtEl>
                                        <p:attrNameLst>
                                          <p:attrName>style.visibility</p:attrName>
                                        </p:attrNameLst>
                                      </p:cBhvr>
                                      <p:to>
                                        <p:strVal val="visible"/>
                                      </p:to>
                                    </p:set>
                                    <p:anim calcmode="lin" valueType="num">
                                      <p:cBhvr>
                                        <p:cTn id="55" dur="500" fill="hold"/>
                                        <p:tgtEl>
                                          <p:spTgt spid="25"/>
                                        </p:tgtEl>
                                        <p:attrNameLst>
                                          <p:attrName>ppt_w</p:attrName>
                                        </p:attrNameLst>
                                      </p:cBhvr>
                                      <p:tavLst>
                                        <p:tav tm="0">
                                          <p:val>
                                            <p:fltVal val="0"/>
                                          </p:val>
                                        </p:tav>
                                        <p:tav tm="100000">
                                          <p:val>
                                            <p:strVal val="#ppt_w"/>
                                          </p:val>
                                        </p:tav>
                                      </p:tavLst>
                                    </p:anim>
                                    <p:anim calcmode="lin" valueType="num">
                                      <p:cBhvr>
                                        <p:cTn id="56" dur="500" fill="hold"/>
                                        <p:tgtEl>
                                          <p:spTgt spid="25"/>
                                        </p:tgtEl>
                                        <p:attrNameLst>
                                          <p:attrName>ppt_h</p:attrName>
                                        </p:attrNameLst>
                                      </p:cBhvr>
                                      <p:tavLst>
                                        <p:tav tm="0">
                                          <p:val>
                                            <p:fltVal val="0"/>
                                          </p:val>
                                        </p:tav>
                                        <p:tav tm="100000">
                                          <p:val>
                                            <p:strVal val="#ppt_h"/>
                                          </p:val>
                                        </p:tav>
                                      </p:tavLst>
                                    </p:anim>
                                    <p:animEffect transition="in" filter="fade">
                                      <p:cBhvr>
                                        <p:cTn id="57" dur="500"/>
                                        <p:tgtEl>
                                          <p:spTgt spid="25"/>
                                        </p:tgtEl>
                                      </p:cBhvr>
                                    </p:animEffect>
                                  </p:childTnLst>
                                </p:cTn>
                              </p:par>
                            </p:childTnLst>
                          </p:cTn>
                        </p:par>
                        <p:par>
                          <p:cTn id="58" fill="hold">
                            <p:stCondLst>
                              <p:cond delay="5300"/>
                            </p:stCondLst>
                            <p:childTnLst>
                              <p:par>
                                <p:cTn id="59" presetID="31" presetClass="entr" presetSubtype="0" fill="hold" grpId="0" nodeType="afterEffect">
                                  <p:stCondLst>
                                    <p:cond delay="0"/>
                                  </p:stCondLst>
                                  <p:childTnLst>
                                    <p:set>
                                      <p:cBhvr>
                                        <p:cTn id="60" dur="1" fill="hold">
                                          <p:stCondLst>
                                            <p:cond delay="0"/>
                                          </p:stCondLst>
                                        </p:cTn>
                                        <p:tgtEl>
                                          <p:spTgt spid="32"/>
                                        </p:tgtEl>
                                        <p:attrNameLst>
                                          <p:attrName>style.visibility</p:attrName>
                                        </p:attrNameLst>
                                      </p:cBhvr>
                                      <p:to>
                                        <p:strVal val="visible"/>
                                      </p:to>
                                    </p:set>
                                    <p:anim calcmode="lin" valueType="num">
                                      <p:cBhvr>
                                        <p:cTn id="61" dur="1000" fill="hold"/>
                                        <p:tgtEl>
                                          <p:spTgt spid="32"/>
                                        </p:tgtEl>
                                        <p:attrNameLst>
                                          <p:attrName>ppt_w</p:attrName>
                                        </p:attrNameLst>
                                      </p:cBhvr>
                                      <p:tavLst>
                                        <p:tav tm="0">
                                          <p:val>
                                            <p:fltVal val="0"/>
                                          </p:val>
                                        </p:tav>
                                        <p:tav tm="100000">
                                          <p:val>
                                            <p:strVal val="#ppt_w"/>
                                          </p:val>
                                        </p:tav>
                                      </p:tavLst>
                                    </p:anim>
                                    <p:anim calcmode="lin" valueType="num">
                                      <p:cBhvr>
                                        <p:cTn id="62" dur="1000" fill="hold"/>
                                        <p:tgtEl>
                                          <p:spTgt spid="32"/>
                                        </p:tgtEl>
                                        <p:attrNameLst>
                                          <p:attrName>ppt_h</p:attrName>
                                        </p:attrNameLst>
                                      </p:cBhvr>
                                      <p:tavLst>
                                        <p:tav tm="0">
                                          <p:val>
                                            <p:fltVal val="0"/>
                                          </p:val>
                                        </p:tav>
                                        <p:tav tm="100000">
                                          <p:val>
                                            <p:strVal val="#ppt_h"/>
                                          </p:val>
                                        </p:tav>
                                      </p:tavLst>
                                    </p:anim>
                                    <p:anim calcmode="lin" valueType="num">
                                      <p:cBhvr>
                                        <p:cTn id="63" dur="1000" fill="hold"/>
                                        <p:tgtEl>
                                          <p:spTgt spid="32"/>
                                        </p:tgtEl>
                                        <p:attrNameLst>
                                          <p:attrName>style.rotation</p:attrName>
                                        </p:attrNameLst>
                                      </p:cBhvr>
                                      <p:tavLst>
                                        <p:tav tm="0">
                                          <p:val>
                                            <p:fltVal val="90"/>
                                          </p:val>
                                        </p:tav>
                                        <p:tav tm="100000">
                                          <p:val>
                                            <p:fltVal val="0"/>
                                          </p:val>
                                        </p:tav>
                                      </p:tavLst>
                                    </p:anim>
                                    <p:animEffect transition="in" filter="fade">
                                      <p:cBhvr>
                                        <p:cTn id="64" dur="1000"/>
                                        <p:tgtEl>
                                          <p:spTgt spid="32"/>
                                        </p:tgtEl>
                                      </p:cBhvr>
                                    </p:animEffect>
                                  </p:childTnLst>
                                </p:cTn>
                              </p:par>
                            </p:childTnLst>
                          </p:cTn>
                        </p:par>
                        <p:par>
                          <p:cTn id="65" fill="hold">
                            <p:stCondLst>
                              <p:cond delay="6300"/>
                            </p:stCondLst>
                            <p:childTnLst>
                              <p:par>
                                <p:cTn id="66" presetID="2" presetClass="entr" presetSubtype="4" fill="hold" nodeType="afterEffect">
                                  <p:stCondLst>
                                    <p:cond delay="0"/>
                                  </p:stCondLst>
                                  <p:childTnLst>
                                    <p:set>
                                      <p:cBhvr>
                                        <p:cTn id="67" dur="1" fill="hold">
                                          <p:stCondLst>
                                            <p:cond delay="0"/>
                                          </p:stCondLst>
                                        </p:cTn>
                                        <p:tgtEl>
                                          <p:spTgt spid="33"/>
                                        </p:tgtEl>
                                        <p:attrNameLst>
                                          <p:attrName>style.visibility</p:attrName>
                                        </p:attrNameLst>
                                      </p:cBhvr>
                                      <p:to>
                                        <p:strVal val="visible"/>
                                      </p:to>
                                    </p:set>
                                    <p:anim calcmode="lin" valueType="num">
                                      <p:cBhvr additive="base">
                                        <p:cTn id="68" dur="500" fill="hold"/>
                                        <p:tgtEl>
                                          <p:spTgt spid="33"/>
                                        </p:tgtEl>
                                        <p:attrNameLst>
                                          <p:attrName>ppt_x</p:attrName>
                                        </p:attrNameLst>
                                      </p:cBhvr>
                                      <p:tavLst>
                                        <p:tav tm="0">
                                          <p:val>
                                            <p:strVal val="#ppt_x"/>
                                          </p:val>
                                        </p:tav>
                                        <p:tav tm="100000">
                                          <p:val>
                                            <p:strVal val="#ppt_x"/>
                                          </p:val>
                                        </p:tav>
                                      </p:tavLst>
                                    </p:anim>
                                    <p:anim calcmode="lin" valueType="num">
                                      <p:cBhvr additive="base">
                                        <p:cTn id="69" dur="500" fill="hold"/>
                                        <p:tgtEl>
                                          <p:spTgt spid="33"/>
                                        </p:tgtEl>
                                        <p:attrNameLst>
                                          <p:attrName>ppt_y</p:attrName>
                                        </p:attrNameLst>
                                      </p:cBhvr>
                                      <p:tavLst>
                                        <p:tav tm="0">
                                          <p:val>
                                            <p:strVal val="1+#ppt_h/2"/>
                                          </p:val>
                                        </p:tav>
                                        <p:tav tm="100000">
                                          <p:val>
                                            <p:strVal val="#ppt_y"/>
                                          </p:val>
                                        </p:tav>
                                      </p:tavLst>
                                    </p:anim>
                                  </p:childTnLst>
                                </p:cTn>
                              </p:par>
                            </p:childTnLst>
                          </p:cTn>
                        </p:par>
                        <p:par>
                          <p:cTn id="70" fill="hold">
                            <p:stCondLst>
                              <p:cond delay="6800"/>
                            </p:stCondLst>
                            <p:childTnLst>
                              <p:par>
                                <p:cTn id="71" presetID="53" presetClass="entr" presetSubtype="16" fill="hold" nodeType="afterEffect">
                                  <p:stCondLst>
                                    <p:cond delay="0"/>
                                  </p:stCondLst>
                                  <p:childTnLst>
                                    <p:set>
                                      <p:cBhvr>
                                        <p:cTn id="72" dur="1" fill="hold">
                                          <p:stCondLst>
                                            <p:cond delay="0"/>
                                          </p:stCondLst>
                                        </p:cTn>
                                        <p:tgtEl>
                                          <p:spTgt spid="36"/>
                                        </p:tgtEl>
                                        <p:attrNameLst>
                                          <p:attrName>style.visibility</p:attrName>
                                        </p:attrNameLst>
                                      </p:cBhvr>
                                      <p:to>
                                        <p:strVal val="visible"/>
                                      </p:to>
                                    </p:set>
                                    <p:anim calcmode="lin" valueType="num">
                                      <p:cBhvr>
                                        <p:cTn id="73" dur="500" fill="hold"/>
                                        <p:tgtEl>
                                          <p:spTgt spid="36"/>
                                        </p:tgtEl>
                                        <p:attrNameLst>
                                          <p:attrName>ppt_w</p:attrName>
                                        </p:attrNameLst>
                                      </p:cBhvr>
                                      <p:tavLst>
                                        <p:tav tm="0">
                                          <p:val>
                                            <p:fltVal val="0"/>
                                          </p:val>
                                        </p:tav>
                                        <p:tav tm="100000">
                                          <p:val>
                                            <p:strVal val="#ppt_w"/>
                                          </p:val>
                                        </p:tav>
                                      </p:tavLst>
                                    </p:anim>
                                    <p:anim calcmode="lin" valueType="num">
                                      <p:cBhvr>
                                        <p:cTn id="74" dur="500" fill="hold"/>
                                        <p:tgtEl>
                                          <p:spTgt spid="36"/>
                                        </p:tgtEl>
                                        <p:attrNameLst>
                                          <p:attrName>ppt_h</p:attrName>
                                        </p:attrNameLst>
                                      </p:cBhvr>
                                      <p:tavLst>
                                        <p:tav tm="0">
                                          <p:val>
                                            <p:fltVal val="0"/>
                                          </p:val>
                                        </p:tav>
                                        <p:tav tm="100000">
                                          <p:val>
                                            <p:strVal val="#ppt_h"/>
                                          </p:val>
                                        </p:tav>
                                      </p:tavLst>
                                    </p:anim>
                                    <p:animEffect transition="in" filter="fade">
                                      <p:cBhvr>
                                        <p:cTn id="75" dur="500"/>
                                        <p:tgtEl>
                                          <p:spTgt spid="36"/>
                                        </p:tgtEl>
                                      </p:cBhvr>
                                    </p:animEffect>
                                  </p:childTnLst>
                                </p:cTn>
                              </p:par>
                            </p:childTnLst>
                          </p:cTn>
                        </p:par>
                        <p:par>
                          <p:cTn id="76" fill="hold">
                            <p:stCondLst>
                              <p:cond delay="7300"/>
                            </p:stCondLst>
                            <p:childTnLst>
                              <p:par>
                                <p:cTn id="77" presetID="31" presetClass="entr" presetSubtype="0" fill="hold" grpId="0" nodeType="afterEffect">
                                  <p:stCondLst>
                                    <p:cond delay="0"/>
                                  </p:stCondLst>
                                  <p:childTnLst>
                                    <p:set>
                                      <p:cBhvr>
                                        <p:cTn id="78" dur="1" fill="hold">
                                          <p:stCondLst>
                                            <p:cond delay="0"/>
                                          </p:stCondLst>
                                        </p:cTn>
                                        <p:tgtEl>
                                          <p:spTgt spid="43"/>
                                        </p:tgtEl>
                                        <p:attrNameLst>
                                          <p:attrName>style.visibility</p:attrName>
                                        </p:attrNameLst>
                                      </p:cBhvr>
                                      <p:to>
                                        <p:strVal val="visible"/>
                                      </p:to>
                                    </p:set>
                                    <p:anim calcmode="lin" valueType="num">
                                      <p:cBhvr>
                                        <p:cTn id="79" dur="1000" fill="hold"/>
                                        <p:tgtEl>
                                          <p:spTgt spid="43"/>
                                        </p:tgtEl>
                                        <p:attrNameLst>
                                          <p:attrName>ppt_w</p:attrName>
                                        </p:attrNameLst>
                                      </p:cBhvr>
                                      <p:tavLst>
                                        <p:tav tm="0">
                                          <p:val>
                                            <p:fltVal val="0"/>
                                          </p:val>
                                        </p:tav>
                                        <p:tav tm="100000">
                                          <p:val>
                                            <p:strVal val="#ppt_w"/>
                                          </p:val>
                                        </p:tav>
                                      </p:tavLst>
                                    </p:anim>
                                    <p:anim calcmode="lin" valueType="num">
                                      <p:cBhvr>
                                        <p:cTn id="80" dur="1000" fill="hold"/>
                                        <p:tgtEl>
                                          <p:spTgt spid="43"/>
                                        </p:tgtEl>
                                        <p:attrNameLst>
                                          <p:attrName>ppt_h</p:attrName>
                                        </p:attrNameLst>
                                      </p:cBhvr>
                                      <p:tavLst>
                                        <p:tav tm="0">
                                          <p:val>
                                            <p:fltVal val="0"/>
                                          </p:val>
                                        </p:tav>
                                        <p:tav tm="100000">
                                          <p:val>
                                            <p:strVal val="#ppt_h"/>
                                          </p:val>
                                        </p:tav>
                                      </p:tavLst>
                                    </p:anim>
                                    <p:anim calcmode="lin" valueType="num">
                                      <p:cBhvr>
                                        <p:cTn id="81" dur="1000" fill="hold"/>
                                        <p:tgtEl>
                                          <p:spTgt spid="43"/>
                                        </p:tgtEl>
                                        <p:attrNameLst>
                                          <p:attrName>style.rotation</p:attrName>
                                        </p:attrNameLst>
                                      </p:cBhvr>
                                      <p:tavLst>
                                        <p:tav tm="0">
                                          <p:val>
                                            <p:fltVal val="90"/>
                                          </p:val>
                                        </p:tav>
                                        <p:tav tm="100000">
                                          <p:val>
                                            <p:fltVal val="0"/>
                                          </p:val>
                                        </p:tav>
                                      </p:tavLst>
                                    </p:anim>
                                    <p:animEffect transition="in" filter="fade">
                                      <p:cBhvr>
                                        <p:cTn id="82" dur="1000"/>
                                        <p:tgtEl>
                                          <p:spTgt spid="43"/>
                                        </p:tgtEl>
                                      </p:cBhvr>
                                    </p:animEffect>
                                  </p:childTnLst>
                                </p:cTn>
                              </p:par>
                            </p:childTnLst>
                          </p:cTn>
                        </p:par>
                        <p:par>
                          <p:cTn id="83" fill="hold">
                            <p:stCondLst>
                              <p:cond delay="8300"/>
                            </p:stCondLst>
                            <p:childTnLst>
                              <p:par>
                                <p:cTn id="84" presetID="2" presetClass="entr" presetSubtype="4" fill="hold" nodeType="afterEffect">
                                  <p:stCondLst>
                                    <p:cond delay="0"/>
                                  </p:stCondLst>
                                  <p:childTnLst>
                                    <p:set>
                                      <p:cBhvr>
                                        <p:cTn id="85" dur="1" fill="hold">
                                          <p:stCondLst>
                                            <p:cond delay="0"/>
                                          </p:stCondLst>
                                        </p:cTn>
                                        <p:tgtEl>
                                          <p:spTgt spid="44"/>
                                        </p:tgtEl>
                                        <p:attrNameLst>
                                          <p:attrName>style.visibility</p:attrName>
                                        </p:attrNameLst>
                                      </p:cBhvr>
                                      <p:to>
                                        <p:strVal val="visible"/>
                                      </p:to>
                                    </p:set>
                                    <p:anim calcmode="lin" valueType="num">
                                      <p:cBhvr additive="base">
                                        <p:cTn id="86" dur="500" fill="hold"/>
                                        <p:tgtEl>
                                          <p:spTgt spid="44"/>
                                        </p:tgtEl>
                                        <p:attrNameLst>
                                          <p:attrName>ppt_x</p:attrName>
                                        </p:attrNameLst>
                                      </p:cBhvr>
                                      <p:tavLst>
                                        <p:tav tm="0">
                                          <p:val>
                                            <p:strVal val="#ppt_x"/>
                                          </p:val>
                                        </p:tav>
                                        <p:tav tm="100000">
                                          <p:val>
                                            <p:strVal val="#ppt_x"/>
                                          </p:val>
                                        </p:tav>
                                      </p:tavLst>
                                    </p:anim>
                                    <p:anim calcmode="lin" valueType="num">
                                      <p:cBhvr additive="base">
                                        <p:cTn id="87" dur="500" fill="hold"/>
                                        <p:tgtEl>
                                          <p:spTgt spid="4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p:bldP spid="11" grpId="0"/>
      <p:bldP spid="13" grpId="0" animBg="1"/>
      <p:bldP spid="21" grpId="0"/>
      <p:bldP spid="32" grpId="0"/>
      <p:bldP spid="4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descr="C:\Users\Administrator\Desktop\微立体创业计划\002.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44662" y="88121"/>
            <a:ext cx="701894" cy="701894"/>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6" name="KSO_Shape"/>
          <p:cNvSpPr>
            <a:spLocks/>
          </p:cNvSpPr>
          <p:nvPr/>
        </p:nvSpPr>
        <p:spPr bwMode="auto">
          <a:xfrm>
            <a:off x="326389" y="292987"/>
            <a:ext cx="338438" cy="335054"/>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1012">
              <a:solidFill>
                <a:srgbClr val="008AF2"/>
              </a:solidFill>
              <a:ea typeface="宋体" panose="02010600030101010101" pitchFamily="2" charset="-122"/>
            </a:endParaRPr>
          </a:p>
        </p:txBody>
      </p:sp>
      <p:sp>
        <p:nvSpPr>
          <p:cNvPr id="10" name="TextBox 7"/>
          <p:cNvSpPr txBox="1"/>
          <p:nvPr/>
        </p:nvSpPr>
        <p:spPr>
          <a:xfrm>
            <a:off x="846556" y="304089"/>
            <a:ext cx="704039" cy="248081"/>
          </a:xfrm>
          <a:prstGeom prst="rect">
            <a:avLst/>
          </a:prstGeom>
          <a:noFill/>
        </p:spPr>
        <p:txBody>
          <a:bodyPr wrap="none" rtlCol="0">
            <a:spAutoFit/>
          </a:bodyPr>
          <a:lstStyle/>
          <a:p>
            <a:r>
              <a:rPr lang="zh-CN" altLang="en-US" sz="1012" b="1" dirty="0">
                <a:solidFill>
                  <a:srgbClr val="0070C0"/>
                </a:solidFill>
                <a:latin typeface="微软雅黑" pitchFamily="34" charset="-122"/>
                <a:ea typeface="微软雅黑" pitchFamily="34" charset="-122"/>
                <a:sym typeface="Arial" pitchFamily="34" charset="0"/>
              </a:rPr>
              <a:t>添加标题</a:t>
            </a:r>
            <a:endParaRPr lang="zh-CN" altLang="en-US" sz="1050" baseline="-3000" dirty="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endParaRPr>
          </a:p>
        </p:txBody>
      </p:sp>
      <p:grpSp>
        <p:nvGrpSpPr>
          <p:cNvPr id="7" name="组合 6"/>
          <p:cNvGrpSpPr/>
          <p:nvPr/>
        </p:nvGrpSpPr>
        <p:grpSpPr>
          <a:xfrm>
            <a:off x="5988896" y="1167960"/>
            <a:ext cx="2267661" cy="1619758"/>
            <a:chOff x="7987274" y="1751971"/>
            <a:chExt cx="3024336" cy="2160240"/>
          </a:xfrm>
        </p:grpSpPr>
        <p:sp>
          <p:nvSpPr>
            <p:cNvPr id="8" name="矩形 7"/>
            <p:cNvSpPr/>
            <p:nvPr/>
          </p:nvSpPr>
          <p:spPr>
            <a:xfrm rot="1655153">
              <a:off x="7987274" y="1751971"/>
              <a:ext cx="3024336" cy="2160240"/>
            </a:xfrm>
            <a:prstGeom prst="rect">
              <a:avLst/>
            </a:prstGeom>
            <a:solidFill>
              <a:srgbClr val="FFFFF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2" tIns="34281" rIns="68562" bIns="34281" numCol="1" spcCol="0" rtlCol="0" fromWordArt="0" anchor="ctr" anchorCtr="0" forceAA="0" compatLnSpc="1">
              <a:prstTxWarp prst="textNoShape">
                <a:avLst/>
              </a:prstTxWarp>
              <a:noAutofit/>
            </a:bodyPr>
            <a:lstStyle/>
            <a:p>
              <a:pPr algn="ctr"/>
              <a:endParaRPr lang="zh-CN" altLang="en-US" sz="1012"/>
            </a:p>
          </p:txBody>
        </p:sp>
        <p:sp>
          <p:nvSpPr>
            <p:cNvPr id="9" name="矩形 8"/>
            <p:cNvSpPr/>
            <p:nvPr/>
          </p:nvSpPr>
          <p:spPr>
            <a:xfrm rot="1655153">
              <a:off x="8128700" y="1906533"/>
              <a:ext cx="2781854" cy="1872208"/>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2" tIns="34281" rIns="68562" bIns="34281" numCol="1" spcCol="0" rtlCol="0" fromWordArt="0" anchor="ctr" anchorCtr="0" forceAA="0" compatLnSpc="1">
              <a:prstTxWarp prst="textNoShape">
                <a:avLst/>
              </a:prstTxWarp>
              <a:noAutofit/>
            </a:bodyPr>
            <a:lstStyle/>
            <a:p>
              <a:pPr algn="ctr"/>
              <a:endParaRPr lang="zh-CN" altLang="en-US" sz="1012"/>
            </a:p>
          </p:txBody>
        </p:sp>
      </p:grpSp>
      <p:grpSp>
        <p:nvGrpSpPr>
          <p:cNvPr id="11" name="组合 10"/>
          <p:cNvGrpSpPr/>
          <p:nvPr/>
        </p:nvGrpSpPr>
        <p:grpSpPr>
          <a:xfrm>
            <a:off x="6106794" y="2727472"/>
            <a:ext cx="2674237" cy="1619758"/>
            <a:chOff x="8144512" y="3831862"/>
            <a:chExt cx="3566578" cy="2160240"/>
          </a:xfrm>
        </p:grpSpPr>
        <p:sp>
          <p:nvSpPr>
            <p:cNvPr id="12" name="矩形 11"/>
            <p:cNvSpPr/>
            <p:nvPr/>
          </p:nvSpPr>
          <p:spPr>
            <a:xfrm rot="20132716">
              <a:off x="8144512" y="3831862"/>
              <a:ext cx="3024336" cy="2160240"/>
            </a:xfrm>
            <a:prstGeom prst="rect">
              <a:avLst/>
            </a:prstGeom>
            <a:solidFill>
              <a:srgbClr val="FFFFF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2" tIns="34281" rIns="68562" bIns="34281" numCol="1" spcCol="0" rtlCol="0" fromWordArt="0" anchor="ctr" anchorCtr="0" forceAA="0" compatLnSpc="1">
              <a:prstTxWarp prst="textNoShape">
                <a:avLst/>
              </a:prstTxWarp>
              <a:noAutofit/>
            </a:bodyPr>
            <a:lstStyle/>
            <a:p>
              <a:pPr algn="ctr"/>
              <a:endParaRPr lang="zh-CN" altLang="en-US" sz="1012"/>
            </a:p>
          </p:txBody>
        </p:sp>
        <p:sp>
          <p:nvSpPr>
            <p:cNvPr id="13" name="矩形 12"/>
            <p:cNvSpPr/>
            <p:nvPr/>
          </p:nvSpPr>
          <p:spPr>
            <a:xfrm rot="20132716">
              <a:off x="8286484" y="3966450"/>
              <a:ext cx="2781854" cy="1872208"/>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2" tIns="34281" rIns="68562" bIns="34281" numCol="1" spcCol="0" rtlCol="0" fromWordArt="0" anchor="ctr" anchorCtr="0" forceAA="0" compatLnSpc="1">
              <a:prstTxWarp prst="textNoShape">
                <a:avLst/>
              </a:prstTxWarp>
              <a:noAutofit/>
            </a:bodyPr>
            <a:lstStyle/>
            <a:p>
              <a:pPr algn="ctr"/>
              <a:endParaRPr lang="zh-CN" altLang="en-US" sz="1012"/>
            </a:p>
          </p:txBody>
        </p:sp>
        <p:pic>
          <p:nvPicPr>
            <p:cNvPr id="14" name="图片 13"/>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rot="9280632">
              <a:off x="10855511" y="4748955"/>
              <a:ext cx="855579" cy="886135"/>
            </a:xfrm>
            <a:prstGeom prst="rect">
              <a:avLst/>
            </a:prstGeom>
            <a:effectLst/>
          </p:spPr>
        </p:pic>
      </p:grpSp>
      <p:grpSp>
        <p:nvGrpSpPr>
          <p:cNvPr id="15" name="组合 14"/>
          <p:cNvGrpSpPr/>
          <p:nvPr/>
        </p:nvGrpSpPr>
        <p:grpSpPr>
          <a:xfrm>
            <a:off x="846556" y="1355437"/>
            <a:ext cx="3400622" cy="431936"/>
            <a:chOff x="5449514" y="1700808"/>
            <a:chExt cx="4535343" cy="576064"/>
          </a:xfrm>
          <a:effectLst>
            <a:outerShdw blurRad="254000" dist="63500" dir="2700000" algn="tl" rotWithShape="0">
              <a:prstClr val="black">
                <a:alpha val="40000"/>
              </a:prstClr>
            </a:outerShdw>
          </a:effectLst>
        </p:grpSpPr>
        <p:sp>
          <p:nvSpPr>
            <p:cNvPr id="16" name="圆角矩形 15"/>
            <p:cNvSpPr/>
            <p:nvPr/>
          </p:nvSpPr>
          <p:spPr>
            <a:xfrm>
              <a:off x="5449514" y="1700808"/>
              <a:ext cx="4535343" cy="576064"/>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17" name="矩形 16"/>
            <p:cNvSpPr/>
            <p:nvPr/>
          </p:nvSpPr>
          <p:spPr>
            <a:xfrm>
              <a:off x="5667920" y="1700808"/>
              <a:ext cx="4100913" cy="57606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sp>
        <p:nvSpPr>
          <p:cNvPr id="18" name="文本框 9"/>
          <p:cNvSpPr txBox="1"/>
          <p:nvPr/>
        </p:nvSpPr>
        <p:spPr>
          <a:xfrm>
            <a:off x="1114730" y="1406980"/>
            <a:ext cx="2860702" cy="328923"/>
          </a:xfrm>
          <a:prstGeom prst="rect">
            <a:avLst/>
          </a:prstGeom>
          <a:noFill/>
        </p:spPr>
        <p:txBody>
          <a:bodyPr wrap="square" lIns="51422" tIns="25711" rIns="51422" bIns="25711" rtlCol="0">
            <a:spAutoFit/>
          </a:bodyPr>
          <a:lstStyle/>
          <a:p>
            <a:pPr marL="0" lvl="1" algn="ctr"/>
            <a:r>
              <a:rPr lang="zh-CN" altLang="en-US" sz="1800" b="1" dirty="0">
                <a:solidFill>
                  <a:srgbClr val="0070C0"/>
                </a:solidFill>
                <a:latin typeface="微软雅黑" panose="020B0503020204020204" pitchFamily="34" charset="-122"/>
                <a:ea typeface="微软雅黑" panose="020B0503020204020204" pitchFamily="34" charset="-122"/>
                <a:cs typeface="Arial" panose="020B0604020202020204" pitchFamily="34" charset="0"/>
              </a:rPr>
              <a:t>在此添加标题信息</a:t>
            </a:r>
          </a:p>
        </p:txBody>
      </p:sp>
      <p:sp>
        <p:nvSpPr>
          <p:cNvPr id="19" name="矩形 18"/>
          <p:cNvSpPr/>
          <p:nvPr/>
        </p:nvSpPr>
        <p:spPr>
          <a:xfrm>
            <a:off x="792565" y="1904252"/>
            <a:ext cx="4859275" cy="1338828"/>
          </a:xfrm>
          <a:prstGeom prst="rect">
            <a:avLst/>
          </a:prstGeom>
        </p:spPr>
        <p:txBody>
          <a:bodyPr wrap="square">
            <a:spAutoFit/>
          </a:bodyPr>
          <a:lstStyle/>
          <a:p>
            <a:pPr latinLnBrk="1">
              <a:lnSpc>
                <a:spcPct val="150000"/>
              </a:lnSpc>
              <a:defRPr/>
            </a:pPr>
            <a:r>
              <a:rPr lang="zh-CN" altLang="en-US" sz="900" kern="0" dirty="0">
                <a:solidFill>
                  <a:schemeClr val="tx1">
                    <a:lumMod val="50000"/>
                    <a:lumOff val="50000"/>
                  </a:schemeClr>
                </a:solidFill>
                <a:latin typeface="微软雅黑" pitchFamily="34" charset="-122"/>
                <a:ea typeface="微软雅黑" pitchFamily="34" charset="-122"/>
              </a:rPr>
              <a:t>我们是一群具有创新意识、拥有共同目标、有着不同专业知识背景的朝气蓬勃的年轻人组成的一个不可分割的整体。这群人就如同人的五官一样，共同协作维持一个人的生存，缺一不可。如果没有了其中一个，这个人将不能健康的活着。</a:t>
            </a:r>
          </a:p>
          <a:p>
            <a:pPr latinLnBrk="1">
              <a:lnSpc>
                <a:spcPct val="150000"/>
              </a:lnSpc>
              <a:defRPr/>
            </a:pPr>
            <a:r>
              <a:rPr lang="zh-CN" altLang="en-US" sz="900" kern="0" dirty="0">
                <a:solidFill>
                  <a:schemeClr val="tx1">
                    <a:lumMod val="50000"/>
                    <a:lumOff val="50000"/>
                  </a:schemeClr>
                </a:solidFill>
                <a:latin typeface="微软雅黑" pitchFamily="34" charset="-122"/>
                <a:ea typeface="微软雅黑" pitchFamily="34" charset="-122"/>
              </a:rPr>
              <a:t>     </a:t>
            </a:r>
            <a:endParaRPr lang="en-US" altLang="zh-CN" sz="900" kern="0" dirty="0">
              <a:solidFill>
                <a:schemeClr val="tx1">
                  <a:lumMod val="50000"/>
                  <a:lumOff val="50000"/>
                </a:schemeClr>
              </a:solidFill>
              <a:latin typeface="微软雅黑" pitchFamily="34" charset="-122"/>
              <a:ea typeface="微软雅黑" pitchFamily="34" charset="-122"/>
            </a:endParaRPr>
          </a:p>
          <a:p>
            <a:pPr latinLnBrk="1">
              <a:lnSpc>
                <a:spcPct val="150000"/>
              </a:lnSpc>
              <a:defRPr/>
            </a:pPr>
            <a:r>
              <a:rPr lang="zh-CN" altLang="en-US" sz="900" kern="0" dirty="0">
                <a:solidFill>
                  <a:schemeClr val="tx1">
                    <a:lumMod val="50000"/>
                    <a:lumOff val="50000"/>
                  </a:schemeClr>
                </a:solidFill>
                <a:latin typeface="微软雅黑" pitchFamily="34" charset="-122"/>
                <a:ea typeface="微软雅黑" pitchFamily="34" charset="-122"/>
              </a:rPr>
              <a:t>团队精神尊重每个成员的兴趣和成就，要求团队的每一个成员，都以提高自身素质和实现团队目标为己任。队精神的核心是合作协同，目的是最大发挥团队的潜在能量。</a:t>
            </a:r>
          </a:p>
        </p:txBody>
      </p:sp>
      <p:grpSp>
        <p:nvGrpSpPr>
          <p:cNvPr id="20" name="组合 19"/>
          <p:cNvGrpSpPr/>
          <p:nvPr/>
        </p:nvGrpSpPr>
        <p:grpSpPr>
          <a:xfrm>
            <a:off x="846555" y="3407130"/>
            <a:ext cx="3400622" cy="431936"/>
            <a:chOff x="5449514" y="1700808"/>
            <a:chExt cx="4535343" cy="576064"/>
          </a:xfrm>
          <a:effectLst>
            <a:outerShdw blurRad="254000" dist="63500" dir="2700000" algn="tl" rotWithShape="0">
              <a:prstClr val="black">
                <a:alpha val="40000"/>
              </a:prstClr>
            </a:outerShdw>
          </a:effectLst>
        </p:grpSpPr>
        <p:sp>
          <p:nvSpPr>
            <p:cNvPr id="21" name="圆角矩形 20"/>
            <p:cNvSpPr/>
            <p:nvPr/>
          </p:nvSpPr>
          <p:spPr>
            <a:xfrm>
              <a:off x="5449514" y="1700808"/>
              <a:ext cx="4535343" cy="576064"/>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22" name="矩形 21"/>
            <p:cNvSpPr/>
            <p:nvPr/>
          </p:nvSpPr>
          <p:spPr>
            <a:xfrm>
              <a:off x="5667920" y="1700808"/>
              <a:ext cx="4100913" cy="57606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sp>
        <p:nvSpPr>
          <p:cNvPr id="23" name="文本框 9"/>
          <p:cNvSpPr txBox="1"/>
          <p:nvPr/>
        </p:nvSpPr>
        <p:spPr>
          <a:xfrm>
            <a:off x="1006747" y="3458673"/>
            <a:ext cx="3076670" cy="328923"/>
          </a:xfrm>
          <a:prstGeom prst="rect">
            <a:avLst/>
          </a:prstGeom>
          <a:noFill/>
        </p:spPr>
        <p:txBody>
          <a:bodyPr wrap="square" lIns="51422" tIns="25711" rIns="51422" bIns="25711" rtlCol="0">
            <a:spAutoFit/>
          </a:bodyPr>
          <a:lstStyle/>
          <a:p>
            <a:pPr marL="0" lvl="1" algn="ctr"/>
            <a:r>
              <a:rPr lang="zh-CN" altLang="en-US" sz="1800" b="1" dirty="0">
                <a:solidFill>
                  <a:srgbClr val="0070C0"/>
                </a:solidFill>
                <a:latin typeface="微软雅黑" panose="020B0503020204020204" pitchFamily="34" charset="-122"/>
                <a:ea typeface="微软雅黑" panose="020B0503020204020204" pitchFamily="34" charset="-122"/>
                <a:cs typeface="Arial" panose="020B0604020202020204" pitchFamily="34" charset="0"/>
              </a:rPr>
              <a:t>在此添加标题信息</a:t>
            </a:r>
          </a:p>
        </p:txBody>
      </p:sp>
      <p:sp>
        <p:nvSpPr>
          <p:cNvPr id="24" name="矩形 23"/>
          <p:cNvSpPr/>
          <p:nvPr/>
        </p:nvSpPr>
        <p:spPr>
          <a:xfrm>
            <a:off x="792564" y="3955945"/>
            <a:ext cx="4859275" cy="715581"/>
          </a:xfrm>
          <a:prstGeom prst="rect">
            <a:avLst/>
          </a:prstGeom>
        </p:spPr>
        <p:txBody>
          <a:bodyPr wrap="square">
            <a:spAutoFit/>
          </a:bodyPr>
          <a:lstStyle/>
          <a:p>
            <a:pPr latinLnBrk="1">
              <a:lnSpc>
                <a:spcPct val="150000"/>
              </a:lnSpc>
              <a:defRPr/>
            </a:pPr>
            <a:r>
              <a:rPr lang="zh-CN" altLang="en-US" sz="900" kern="0" dirty="0">
                <a:solidFill>
                  <a:schemeClr val="tx1">
                    <a:lumMod val="50000"/>
                    <a:lumOff val="50000"/>
                  </a:schemeClr>
                </a:solidFill>
                <a:latin typeface="微软雅黑" pitchFamily="34" charset="-122"/>
                <a:ea typeface="微软雅黑" pitchFamily="34" charset="-122"/>
              </a:rPr>
              <a:t>我们拥有共同目标、有着不同专业知识背景的朝气蓬勃的年轻人组成的一个不可分割的整体。这群人就如同人的五官一样，共同协作维持一个人的生存，缺一不可。如果没有了其中一个，这个人将不能健康的活着。</a:t>
            </a:r>
          </a:p>
        </p:txBody>
      </p:sp>
    </p:spTree>
    <p:extLst>
      <p:ext uri="{BB962C8B-B14F-4D97-AF65-F5344CB8AC3E}">
        <p14:creationId xmlns:p14="http://schemas.microsoft.com/office/powerpoint/2010/main" val="90760157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50"/>
                                        <p:tgtEl>
                                          <p:spTgt spid="5"/>
                                        </p:tgtEl>
                                      </p:cBhvr>
                                    </p:animEffect>
                                    <p:anim calcmode="lin" valueType="num">
                                      <p:cBhvr>
                                        <p:cTn id="8" dur="250" fill="hold"/>
                                        <p:tgtEl>
                                          <p:spTgt spid="5"/>
                                        </p:tgtEl>
                                        <p:attrNameLst>
                                          <p:attrName>ppt_x</p:attrName>
                                        </p:attrNameLst>
                                      </p:cBhvr>
                                      <p:tavLst>
                                        <p:tav tm="0">
                                          <p:val>
                                            <p:strVal val="#ppt_x"/>
                                          </p:val>
                                        </p:tav>
                                        <p:tav tm="100000">
                                          <p:val>
                                            <p:strVal val="#ppt_x"/>
                                          </p:val>
                                        </p:tav>
                                      </p:tavLst>
                                    </p:anim>
                                    <p:anim calcmode="lin" valueType="num">
                                      <p:cBhvr>
                                        <p:cTn id="9" dur="25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12" presetClass="entr" presetSubtype="4"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250"/>
                                        <p:tgtEl>
                                          <p:spTgt spid="6"/>
                                        </p:tgtEl>
                                        <p:attrNameLst>
                                          <p:attrName>ppt_y</p:attrName>
                                        </p:attrNameLst>
                                      </p:cBhvr>
                                      <p:tavLst>
                                        <p:tav tm="0">
                                          <p:val>
                                            <p:strVal val="#ppt_y+#ppt_h*1.125000"/>
                                          </p:val>
                                        </p:tav>
                                        <p:tav tm="100000">
                                          <p:val>
                                            <p:strVal val="#ppt_y"/>
                                          </p:val>
                                        </p:tav>
                                      </p:tavLst>
                                    </p:anim>
                                    <p:animEffect transition="in" filter="wipe(up)">
                                      <p:cBhvr>
                                        <p:cTn id="14" dur="250"/>
                                        <p:tgtEl>
                                          <p:spTgt spid="6"/>
                                        </p:tgtEl>
                                      </p:cBhvr>
                                    </p:animEffect>
                                  </p:childTnLst>
                                </p:cTn>
                              </p:par>
                              <p:par>
                                <p:cTn id="15" presetID="2" presetClass="entr" presetSubtype="1" decel="100000" fill="hold" grpId="0" nodeType="withEffect">
                                  <p:stCondLst>
                                    <p:cond delay="25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ppt_x"/>
                                          </p:val>
                                        </p:tav>
                                        <p:tav tm="100000">
                                          <p:val>
                                            <p:strVal val="#ppt_x"/>
                                          </p:val>
                                        </p:tav>
                                      </p:tavLst>
                                    </p:anim>
                                    <p:anim calcmode="lin" valueType="num">
                                      <p:cBhvr additive="base">
                                        <p:cTn id="18" dur="500" fill="hold"/>
                                        <p:tgtEl>
                                          <p:spTgt spid="10"/>
                                        </p:tgtEl>
                                        <p:attrNameLst>
                                          <p:attrName>ppt_y</p:attrName>
                                        </p:attrNameLst>
                                      </p:cBhvr>
                                      <p:tavLst>
                                        <p:tav tm="0">
                                          <p:val>
                                            <p:strVal val="0-#ppt_h/2"/>
                                          </p:val>
                                        </p:tav>
                                        <p:tav tm="100000">
                                          <p:val>
                                            <p:strVal val="#ppt_y"/>
                                          </p:val>
                                        </p:tav>
                                      </p:tavLst>
                                    </p:anim>
                                  </p:childTnLst>
                                </p:cTn>
                              </p:par>
                            </p:childTnLst>
                          </p:cTn>
                        </p:par>
                        <p:par>
                          <p:cTn id="19" fill="hold">
                            <p:stCondLst>
                              <p:cond delay="1000"/>
                            </p:stCondLst>
                            <p:childTnLst>
                              <p:par>
                                <p:cTn id="20" presetID="42" presetClass="entr" presetSubtype="0" fill="hold"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750"/>
                                        <p:tgtEl>
                                          <p:spTgt spid="11"/>
                                        </p:tgtEl>
                                      </p:cBhvr>
                                    </p:animEffect>
                                    <p:anim calcmode="lin" valueType="num">
                                      <p:cBhvr>
                                        <p:cTn id="23" dur="750" fill="hold"/>
                                        <p:tgtEl>
                                          <p:spTgt spid="11"/>
                                        </p:tgtEl>
                                        <p:attrNameLst>
                                          <p:attrName>ppt_x</p:attrName>
                                        </p:attrNameLst>
                                      </p:cBhvr>
                                      <p:tavLst>
                                        <p:tav tm="0">
                                          <p:val>
                                            <p:strVal val="#ppt_x"/>
                                          </p:val>
                                        </p:tav>
                                        <p:tav tm="100000">
                                          <p:val>
                                            <p:strVal val="#ppt_x"/>
                                          </p:val>
                                        </p:tav>
                                      </p:tavLst>
                                    </p:anim>
                                    <p:anim calcmode="lin" valueType="num">
                                      <p:cBhvr>
                                        <p:cTn id="24" dur="750" fill="hold"/>
                                        <p:tgtEl>
                                          <p:spTgt spid="11"/>
                                        </p:tgtEl>
                                        <p:attrNameLst>
                                          <p:attrName>ppt_y</p:attrName>
                                        </p:attrNameLst>
                                      </p:cBhvr>
                                      <p:tavLst>
                                        <p:tav tm="0">
                                          <p:val>
                                            <p:strVal val="#ppt_y+.1"/>
                                          </p:val>
                                        </p:tav>
                                        <p:tav tm="100000">
                                          <p:val>
                                            <p:strVal val="#ppt_y"/>
                                          </p:val>
                                        </p:tav>
                                      </p:tavLst>
                                    </p:anim>
                                  </p:childTnLst>
                                </p:cTn>
                              </p:par>
                            </p:childTnLst>
                          </p:cTn>
                        </p:par>
                        <p:par>
                          <p:cTn id="25" fill="hold">
                            <p:stCondLst>
                              <p:cond delay="1750"/>
                            </p:stCondLst>
                            <p:childTnLst>
                              <p:par>
                                <p:cTn id="26" presetID="42" presetClass="entr" presetSubtype="0" fill="hold"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750"/>
                                        <p:tgtEl>
                                          <p:spTgt spid="7"/>
                                        </p:tgtEl>
                                      </p:cBhvr>
                                    </p:animEffect>
                                    <p:anim calcmode="lin" valueType="num">
                                      <p:cBhvr>
                                        <p:cTn id="29" dur="750" fill="hold"/>
                                        <p:tgtEl>
                                          <p:spTgt spid="7"/>
                                        </p:tgtEl>
                                        <p:attrNameLst>
                                          <p:attrName>ppt_x</p:attrName>
                                        </p:attrNameLst>
                                      </p:cBhvr>
                                      <p:tavLst>
                                        <p:tav tm="0">
                                          <p:val>
                                            <p:strVal val="#ppt_x"/>
                                          </p:val>
                                        </p:tav>
                                        <p:tav tm="100000">
                                          <p:val>
                                            <p:strVal val="#ppt_x"/>
                                          </p:val>
                                        </p:tav>
                                      </p:tavLst>
                                    </p:anim>
                                    <p:anim calcmode="lin" valueType="num">
                                      <p:cBhvr>
                                        <p:cTn id="30" dur="750" fill="hold"/>
                                        <p:tgtEl>
                                          <p:spTgt spid="7"/>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250"/>
                                  </p:stCondLst>
                                  <p:childTnLst>
                                    <p:set>
                                      <p:cBhvr>
                                        <p:cTn id="32" dur="1" fill="hold">
                                          <p:stCondLst>
                                            <p:cond delay="0"/>
                                          </p:stCondLst>
                                        </p:cTn>
                                        <p:tgtEl>
                                          <p:spTgt spid="15"/>
                                        </p:tgtEl>
                                        <p:attrNameLst>
                                          <p:attrName>style.visibility</p:attrName>
                                        </p:attrNameLst>
                                      </p:cBhvr>
                                      <p:to>
                                        <p:strVal val="visible"/>
                                      </p:to>
                                    </p:set>
                                    <p:animEffect transition="in" filter="fade">
                                      <p:cBhvr>
                                        <p:cTn id="33" dur="1000"/>
                                        <p:tgtEl>
                                          <p:spTgt spid="15"/>
                                        </p:tgtEl>
                                      </p:cBhvr>
                                    </p:animEffect>
                                    <p:anim calcmode="lin" valueType="num">
                                      <p:cBhvr>
                                        <p:cTn id="34" dur="1000" fill="hold"/>
                                        <p:tgtEl>
                                          <p:spTgt spid="15"/>
                                        </p:tgtEl>
                                        <p:attrNameLst>
                                          <p:attrName>ppt_x</p:attrName>
                                        </p:attrNameLst>
                                      </p:cBhvr>
                                      <p:tavLst>
                                        <p:tav tm="0">
                                          <p:val>
                                            <p:strVal val="#ppt_x"/>
                                          </p:val>
                                        </p:tav>
                                        <p:tav tm="100000">
                                          <p:val>
                                            <p:strVal val="#ppt_x"/>
                                          </p:val>
                                        </p:tav>
                                      </p:tavLst>
                                    </p:anim>
                                    <p:anim calcmode="lin" valueType="num">
                                      <p:cBhvr>
                                        <p:cTn id="35" dur="1000" fill="hold"/>
                                        <p:tgtEl>
                                          <p:spTgt spid="15"/>
                                        </p:tgtEl>
                                        <p:attrNameLst>
                                          <p:attrName>ppt_y</p:attrName>
                                        </p:attrNameLst>
                                      </p:cBhvr>
                                      <p:tavLst>
                                        <p:tav tm="0">
                                          <p:val>
                                            <p:strVal val="#ppt_y+.1"/>
                                          </p:val>
                                        </p:tav>
                                        <p:tav tm="100000">
                                          <p:val>
                                            <p:strVal val="#ppt_y"/>
                                          </p:val>
                                        </p:tav>
                                      </p:tavLst>
                                    </p:anim>
                                  </p:childTnLst>
                                </p:cTn>
                              </p:par>
                              <p:par>
                                <p:cTn id="36" presetID="2" presetClass="entr" presetSubtype="8" fill="hold" grpId="0" nodeType="withEffect">
                                  <p:stCondLst>
                                    <p:cond delay="0"/>
                                  </p:stCondLst>
                                  <p:childTnLst>
                                    <p:set>
                                      <p:cBhvr>
                                        <p:cTn id="37" dur="1" fill="hold">
                                          <p:stCondLst>
                                            <p:cond delay="0"/>
                                          </p:stCondLst>
                                        </p:cTn>
                                        <p:tgtEl>
                                          <p:spTgt spid="18"/>
                                        </p:tgtEl>
                                        <p:attrNameLst>
                                          <p:attrName>style.visibility</p:attrName>
                                        </p:attrNameLst>
                                      </p:cBhvr>
                                      <p:to>
                                        <p:strVal val="visible"/>
                                      </p:to>
                                    </p:set>
                                    <p:anim calcmode="lin" valueType="num">
                                      <p:cBhvr additive="base">
                                        <p:cTn id="38" dur="500" fill="hold"/>
                                        <p:tgtEl>
                                          <p:spTgt spid="18"/>
                                        </p:tgtEl>
                                        <p:attrNameLst>
                                          <p:attrName>ppt_x</p:attrName>
                                        </p:attrNameLst>
                                      </p:cBhvr>
                                      <p:tavLst>
                                        <p:tav tm="0">
                                          <p:val>
                                            <p:strVal val="0-#ppt_w/2"/>
                                          </p:val>
                                        </p:tav>
                                        <p:tav tm="100000">
                                          <p:val>
                                            <p:strVal val="#ppt_x"/>
                                          </p:val>
                                        </p:tav>
                                      </p:tavLst>
                                    </p:anim>
                                    <p:anim calcmode="lin" valueType="num">
                                      <p:cBhvr additive="base">
                                        <p:cTn id="39" dur="500" fill="hold"/>
                                        <p:tgtEl>
                                          <p:spTgt spid="18"/>
                                        </p:tgtEl>
                                        <p:attrNameLst>
                                          <p:attrName>ppt_y</p:attrName>
                                        </p:attrNameLst>
                                      </p:cBhvr>
                                      <p:tavLst>
                                        <p:tav tm="0">
                                          <p:val>
                                            <p:strVal val="#ppt_y"/>
                                          </p:val>
                                        </p:tav>
                                        <p:tav tm="100000">
                                          <p:val>
                                            <p:strVal val="#ppt_y"/>
                                          </p:val>
                                        </p:tav>
                                      </p:tavLst>
                                    </p:anim>
                                  </p:childTnLst>
                                </p:cTn>
                              </p:par>
                            </p:childTnLst>
                          </p:cTn>
                        </p:par>
                        <p:par>
                          <p:cTn id="40" fill="hold">
                            <p:stCondLst>
                              <p:cond delay="3000"/>
                            </p:stCondLst>
                            <p:childTnLst>
                              <p:par>
                                <p:cTn id="41" presetID="22" presetClass="entr" presetSubtype="1"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up)">
                                      <p:cBhvr>
                                        <p:cTn id="43" dur="1000"/>
                                        <p:tgtEl>
                                          <p:spTgt spid="19"/>
                                        </p:tgtEl>
                                      </p:cBhvr>
                                    </p:animEffect>
                                  </p:childTnLst>
                                </p:cTn>
                              </p:par>
                              <p:par>
                                <p:cTn id="44" presetID="42" presetClass="entr" presetSubtype="0" fill="hold" nodeType="withEffect">
                                  <p:stCondLst>
                                    <p:cond delay="250"/>
                                  </p:stCondLst>
                                  <p:childTnLst>
                                    <p:set>
                                      <p:cBhvr>
                                        <p:cTn id="45" dur="1" fill="hold">
                                          <p:stCondLst>
                                            <p:cond delay="0"/>
                                          </p:stCondLst>
                                        </p:cTn>
                                        <p:tgtEl>
                                          <p:spTgt spid="20"/>
                                        </p:tgtEl>
                                        <p:attrNameLst>
                                          <p:attrName>style.visibility</p:attrName>
                                        </p:attrNameLst>
                                      </p:cBhvr>
                                      <p:to>
                                        <p:strVal val="visible"/>
                                      </p:to>
                                    </p:set>
                                    <p:animEffect transition="in" filter="fade">
                                      <p:cBhvr>
                                        <p:cTn id="46" dur="1000"/>
                                        <p:tgtEl>
                                          <p:spTgt spid="20"/>
                                        </p:tgtEl>
                                      </p:cBhvr>
                                    </p:animEffect>
                                    <p:anim calcmode="lin" valueType="num">
                                      <p:cBhvr>
                                        <p:cTn id="47" dur="1000" fill="hold"/>
                                        <p:tgtEl>
                                          <p:spTgt spid="20"/>
                                        </p:tgtEl>
                                        <p:attrNameLst>
                                          <p:attrName>ppt_x</p:attrName>
                                        </p:attrNameLst>
                                      </p:cBhvr>
                                      <p:tavLst>
                                        <p:tav tm="0">
                                          <p:val>
                                            <p:strVal val="#ppt_x"/>
                                          </p:val>
                                        </p:tav>
                                        <p:tav tm="100000">
                                          <p:val>
                                            <p:strVal val="#ppt_x"/>
                                          </p:val>
                                        </p:tav>
                                      </p:tavLst>
                                    </p:anim>
                                    <p:anim calcmode="lin" valueType="num">
                                      <p:cBhvr>
                                        <p:cTn id="48" dur="1000" fill="hold"/>
                                        <p:tgtEl>
                                          <p:spTgt spid="20"/>
                                        </p:tgtEl>
                                        <p:attrNameLst>
                                          <p:attrName>ppt_y</p:attrName>
                                        </p:attrNameLst>
                                      </p:cBhvr>
                                      <p:tavLst>
                                        <p:tav tm="0">
                                          <p:val>
                                            <p:strVal val="#ppt_y+.1"/>
                                          </p:val>
                                        </p:tav>
                                        <p:tav tm="100000">
                                          <p:val>
                                            <p:strVal val="#ppt_y"/>
                                          </p:val>
                                        </p:tav>
                                      </p:tavLst>
                                    </p:anim>
                                  </p:childTnLst>
                                </p:cTn>
                              </p:par>
                              <p:par>
                                <p:cTn id="49" presetID="2" presetClass="entr" presetSubtype="8" fill="hold" grpId="0" nodeType="withEffect">
                                  <p:stCondLst>
                                    <p:cond delay="0"/>
                                  </p:stCondLst>
                                  <p:childTnLst>
                                    <p:set>
                                      <p:cBhvr>
                                        <p:cTn id="50" dur="1" fill="hold">
                                          <p:stCondLst>
                                            <p:cond delay="0"/>
                                          </p:stCondLst>
                                        </p:cTn>
                                        <p:tgtEl>
                                          <p:spTgt spid="23"/>
                                        </p:tgtEl>
                                        <p:attrNameLst>
                                          <p:attrName>style.visibility</p:attrName>
                                        </p:attrNameLst>
                                      </p:cBhvr>
                                      <p:to>
                                        <p:strVal val="visible"/>
                                      </p:to>
                                    </p:set>
                                    <p:anim calcmode="lin" valueType="num">
                                      <p:cBhvr additive="base">
                                        <p:cTn id="51" dur="500" fill="hold"/>
                                        <p:tgtEl>
                                          <p:spTgt spid="23"/>
                                        </p:tgtEl>
                                        <p:attrNameLst>
                                          <p:attrName>ppt_x</p:attrName>
                                        </p:attrNameLst>
                                      </p:cBhvr>
                                      <p:tavLst>
                                        <p:tav tm="0">
                                          <p:val>
                                            <p:strVal val="0-#ppt_w/2"/>
                                          </p:val>
                                        </p:tav>
                                        <p:tav tm="100000">
                                          <p:val>
                                            <p:strVal val="#ppt_x"/>
                                          </p:val>
                                        </p:tav>
                                      </p:tavLst>
                                    </p:anim>
                                    <p:anim calcmode="lin" valueType="num">
                                      <p:cBhvr additive="base">
                                        <p:cTn id="52" dur="500" fill="hold"/>
                                        <p:tgtEl>
                                          <p:spTgt spid="23"/>
                                        </p:tgtEl>
                                        <p:attrNameLst>
                                          <p:attrName>ppt_y</p:attrName>
                                        </p:attrNameLst>
                                      </p:cBhvr>
                                      <p:tavLst>
                                        <p:tav tm="0">
                                          <p:val>
                                            <p:strVal val="#ppt_y"/>
                                          </p:val>
                                        </p:tav>
                                        <p:tav tm="100000">
                                          <p:val>
                                            <p:strVal val="#ppt_y"/>
                                          </p:val>
                                        </p:tav>
                                      </p:tavLst>
                                    </p:anim>
                                  </p:childTnLst>
                                </p:cTn>
                              </p:par>
                            </p:childTnLst>
                          </p:cTn>
                        </p:par>
                        <p:par>
                          <p:cTn id="53" fill="hold">
                            <p:stCondLst>
                              <p:cond delay="4250"/>
                            </p:stCondLst>
                            <p:childTnLst>
                              <p:par>
                                <p:cTn id="54" presetID="22" presetClass="entr" presetSubtype="1" fill="hold" grpId="0" nodeType="afterEffect">
                                  <p:stCondLst>
                                    <p:cond delay="0"/>
                                  </p:stCondLst>
                                  <p:childTnLst>
                                    <p:set>
                                      <p:cBhvr>
                                        <p:cTn id="55" dur="1" fill="hold">
                                          <p:stCondLst>
                                            <p:cond delay="0"/>
                                          </p:stCondLst>
                                        </p:cTn>
                                        <p:tgtEl>
                                          <p:spTgt spid="24"/>
                                        </p:tgtEl>
                                        <p:attrNameLst>
                                          <p:attrName>style.visibility</p:attrName>
                                        </p:attrNameLst>
                                      </p:cBhvr>
                                      <p:to>
                                        <p:strVal val="visible"/>
                                      </p:to>
                                    </p:set>
                                    <p:animEffect transition="in" filter="wipe(up)">
                                      <p:cBhvr>
                                        <p:cTn id="56" dur="1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p:bldP spid="18" grpId="0"/>
      <p:bldP spid="19" grpId="0"/>
      <p:bldP spid="23" grpId="0"/>
      <p:bldP spid="2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descr="C:\Users\Administrator\Desktop\微立体创业计划\002.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44662" y="88121"/>
            <a:ext cx="701894" cy="701894"/>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6" name="KSO_Shape"/>
          <p:cNvSpPr>
            <a:spLocks/>
          </p:cNvSpPr>
          <p:nvPr/>
        </p:nvSpPr>
        <p:spPr bwMode="auto">
          <a:xfrm>
            <a:off x="326389" y="292987"/>
            <a:ext cx="338438" cy="335054"/>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1012">
              <a:solidFill>
                <a:srgbClr val="008AF2"/>
              </a:solidFill>
              <a:ea typeface="宋体" panose="02010600030101010101" pitchFamily="2" charset="-122"/>
            </a:endParaRPr>
          </a:p>
        </p:txBody>
      </p:sp>
      <p:sp>
        <p:nvSpPr>
          <p:cNvPr id="10" name="TextBox 7"/>
          <p:cNvSpPr txBox="1"/>
          <p:nvPr/>
        </p:nvSpPr>
        <p:spPr>
          <a:xfrm>
            <a:off x="846556" y="304089"/>
            <a:ext cx="704039" cy="248081"/>
          </a:xfrm>
          <a:prstGeom prst="rect">
            <a:avLst/>
          </a:prstGeom>
          <a:noFill/>
        </p:spPr>
        <p:txBody>
          <a:bodyPr wrap="none" rtlCol="0">
            <a:spAutoFit/>
          </a:bodyPr>
          <a:lstStyle/>
          <a:p>
            <a:r>
              <a:rPr lang="zh-CN" altLang="en-US" sz="1012" b="1" dirty="0">
                <a:solidFill>
                  <a:srgbClr val="0070C0"/>
                </a:solidFill>
                <a:latin typeface="微软雅黑" pitchFamily="34" charset="-122"/>
                <a:ea typeface="微软雅黑" pitchFamily="34" charset="-122"/>
                <a:sym typeface="Arial" pitchFamily="34" charset="0"/>
              </a:rPr>
              <a:t>添加标题</a:t>
            </a:r>
            <a:endParaRPr lang="zh-CN" altLang="en-US" sz="1050" baseline="-3000" dirty="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endParaRPr>
          </a:p>
        </p:txBody>
      </p:sp>
      <p:sp>
        <p:nvSpPr>
          <p:cNvPr id="7" name="椭圆 6"/>
          <p:cNvSpPr/>
          <p:nvPr/>
        </p:nvSpPr>
        <p:spPr>
          <a:xfrm>
            <a:off x="4883873" y="1215702"/>
            <a:ext cx="1014169" cy="1014169"/>
          </a:xfrm>
          <a:prstGeom prst="ellipse">
            <a:avLst/>
          </a:prstGeom>
          <a:solidFill>
            <a:srgbClr val="0070C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algn="ctr">
              <a:defRPr/>
            </a:pPr>
            <a:endParaRPr lang="zh-CN" altLang="en-US" kern="0">
              <a:solidFill>
                <a:sysClr val="window" lastClr="FFFFFF"/>
              </a:solidFill>
              <a:latin typeface="Calibri"/>
              <a:ea typeface="宋体"/>
            </a:endParaRPr>
          </a:p>
        </p:txBody>
      </p:sp>
      <p:sp>
        <p:nvSpPr>
          <p:cNvPr id="8" name="椭圆 7"/>
          <p:cNvSpPr/>
          <p:nvPr/>
        </p:nvSpPr>
        <p:spPr>
          <a:xfrm>
            <a:off x="3159261" y="1264935"/>
            <a:ext cx="1014169" cy="1014169"/>
          </a:xfrm>
          <a:prstGeom prst="ellipse">
            <a:avLst/>
          </a:prstGeom>
          <a:solidFill>
            <a:srgbClr val="0070C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algn="ctr">
              <a:defRPr/>
            </a:pPr>
            <a:endParaRPr lang="zh-CN" altLang="en-US" kern="0">
              <a:solidFill>
                <a:sysClr val="window" lastClr="FFFFFF"/>
              </a:solidFill>
              <a:latin typeface="Calibri"/>
              <a:ea typeface="宋体"/>
            </a:endParaRPr>
          </a:p>
        </p:txBody>
      </p:sp>
      <p:sp>
        <p:nvSpPr>
          <p:cNvPr id="9" name="Rounded Rectangle 6"/>
          <p:cNvSpPr/>
          <p:nvPr/>
        </p:nvSpPr>
        <p:spPr>
          <a:xfrm>
            <a:off x="5542070" y="1857897"/>
            <a:ext cx="1040893" cy="1040893"/>
          </a:xfrm>
          <a:prstGeom prst="roundRect">
            <a:avLst>
              <a:gd name="adj" fmla="val 50000"/>
            </a:avLst>
          </a:prstGeom>
          <a:blipFill rotWithShape="1">
            <a:blip r:embed="rId3" cstate="screen">
              <a:extLst>
                <a:ext uri="{28A0092B-C50C-407E-A947-70E740481C1C}">
                  <a14:useLocalDpi xmlns:a14="http://schemas.microsoft.com/office/drawing/2010/main"/>
                </a:ext>
              </a:extLst>
            </a:blip>
            <a:srcRect/>
            <a:stretch>
              <a:fillRect/>
            </a:stretch>
          </a:blipFill>
          <a:ln w="28575" cap="flat" cmpd="sng" algn="ctr">
            <a:noFill/>
            <a:prstDash val="solid"/>
          </a:ln>
          <a:effectLst/>
        </p:spPr>
        <p:txBody>
          <a:bodyPr rtlCol="0" anchor="ctr"/>
          <a:lstStyle/>
          <a:p>
            <a:pPr algn="ctr">
              <a:defRPr/>
            </a:pPr>
            <a:endParaRPr lang="en-US" kern="0" dirty="0">
              <a:solidFill>
                <a:sysClr val="window" lastClr="FFFFFF"/>
              </a:solidFill>
              <a:latin typeface="Roboto condensed"/>
              <a:cs typeface="Roboto condensed"/>
            </a:endParaRPr>
          </a:p>
        </p:txBody>
      </p:sp>
      <p:sp>
        <p:nvSpPr>
          <p:cNvPr id="11" name="Rounded Rectangle 7"/>
          <p:cNvSpPr/>
          <p:nvPr/>
        </p:nvSpPr>
        <p:spPr>
          <a:xfrm>
            <a:off x="2439302" y="1908801"/>
            <a:ext cx="1040893" cy="1040893"/>
          </a:xfrm>
          <a:prstGeom prst="roundRect">
            <a:avLst>
              <a:gd name="adj" fmla="val 50000"/>
            </a:avLst>
          </a:prstGeom>
          <a:blipFill rotWithShape="1">
            <a:blip r:embed="rId4" cstate="screen">
              <a:extLst>
                <a:ext uri="{28A0092B-C50C-407E-A947-70E740481C1C}">
                  <a14:useLocalDpi xmlns:a14="http://schemas.microsoft.com/office/drawing/2010/main"/>
                </a:ext>
              </a:extLst>
            </a:blip>
            <a:srcRect/>
            <a:stretch>
              <a:fillRect/>
            </a:stretch>
          </a:blipFill>
          <a:ln w="28575" cap="flat" cmpd="sng" algn="ctr">
            <a:noFill/>
            <a:prstDash val="solid"/>
          </a:ln>
          <a:effectLst/>
        </p:spPr>
        <p:txBody>
          <a:bodyPr rtlCol="0" anchor="ctr"/>
          <a:lstStyle/>
          <a:p>
            <a:pPr algn="ctr">
              <a:defRPr/>
            </a:pPr>
            <a:endParaRPr lang="en-US" kern="0" dirty="0">
              <a:solidFill>
                <a:sysClr val="window" lastClr="FFFFFF"/>
              </a:solidFill>
              <a:latin typeface="Roboto condensed"/>
              <a:cs typeface="Roboto condensed"/>
            </a:endParaRPr>
          </a:p>
        </p:txBody>
      </p:sp>
      <p:grpSp>
        <p:nvGrpSpPr>
          <p:cNvPr id="12" name="组合 11"/>
          <p:cNvGrpSpPr/>
          <p:nvPr/>
        </p:nvGrpSpPr>
        <p:grpSpPr>
          <a:xfrm>
            <a:off x="1671965" y="1258574"/>
            <a:ext cx="1197916" cy="1197913"/>
            <a:chOff x="304800" y="673100"/>
            <a:chExt cx="4000500" cy="4000500"/>
          </a:xfrm>
          <a:effectLst>
            <a:outerShdw blurRad="444500" dist="254000" dir="8100000" algn="tr" rotWithShape="0">
              <a:prstClr val="black">
                <a:alpha val="50000"/>
              </a:prstClr>
            </a:outerShdw>
          </a:effectLst>
        </p:grpSpPr>
        <p:sp>
          <p:nvSpPr>
            <p:cNvPr id="13" name="同心圆 1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a:defRPr/>
              </a:pPr>
              <a:endParaRPr lang="zh-CN" altLang="en-US" kern="0">
                <a:solidFill>
                  <a:sysClr val="windowText" lastClr="000000"/>
                </a:solidFill>
                <a:latin typeface="Calibri"/>
                <a:ea typeface="宋体"/>
              </a:endParaRPr>
            </a:p>
          </p:txBody>
        </p:sp>
        <p:sp>
          <p:nvSpPr>
            <p:cNvPr id="14" name="椭圆 1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a:defRPr/>
              </a:pPr>
              <a:endParaRPr lang="zh-CN" altLang="en-US" kern="0">
                <a:solidFill>
                  <a:sysClr val="window" lastClr="FFFFFF"/>
                </a:solidFill>
                <a:latin typeface="Calibri"/>
                <a:ea typeface="宋体"/>
              </a:endParaRPr>
            </a:p>
          </p:txBody>
        </p:sp>
      </p:grpSp>
      <p:grpSp>
        <p:nvGrpSpPr>
          <p:cNvPr id="15" name="组合 14"/>
          <p:cNvGrpSpPr/>
          <p:nvPr/>
        </p:nvGrpSpPr>
        <p:grpSpPr>
          <a:xfrm>
            <a:off x="3931046" y="1524991"/>
            <a:ext cx="1276234" cy="1276231"/>
            <a:chOff x="304800" y="673100"/>
            <a:chExt cx="4000500" cy="4000500"/>
          </a:xfrm>
          <a:effectLst>
            <a:outerShdw blurRad="444500" dist="254000" dir="8100000" algn="tr" rotWithShape="0">
              <a:prstClr val="black">
                <a:alpha val="50000"/>
              </a:prstClr>
            </a:outerShdw>
          </a:effectLst>
        </p:grpSpPr>
        <p:sp>
          <p:nvSpPr>
            <p:cNvPr id="16" name="同心圆 1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a:defRPr/>
              </a:pPr>
              <a:endParaRPr lang="zh-CN" altLang="en-US" kern="0">
                <a:solidFill>
                  <a:sysClr val="windowText" lastClr="000000"/>
                </a:solidFill>
                <a:latin typeface="Calibri"/>
                <a:ea typeface="宋体"/>
              </a:endParaRPr>
            </a:p>
          </p:txBody>
        </p:sp>
        <p:sp>
          <p:nvSpPr>
            <p:cNvPr id="17" name="椭圆 1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a:defRPr/>
              </a:pPr>
              <a:endParaRPr lang="zh-CN" altLang="en-US" kern="0">
                <a:solidFill>
                  <a:sysClr val="window" lastClr="FFFFFF"/>
                </a:solidFill>
                <a:latin typeface="Calibri"/>
                <a:ea typeface="宋体"/>
              </a:endParaRPr>
            </a:p>
          </p:txBody>
        </p:sp>
      </p:grpSp>
      <p:grpSp>
        <p:nvGrpSpPr>
          <p:cNvPr id="18" name="组合 17"/>
          <p:cNvGrpSpPr/>
          <p:nvPr/>
        </p:nvGrpSpPr>
        <p:grpSpPr>
          <a:xfrm>
            <a:off x="6368363" y="1144303"/>
            <a:ext cx="1171409" cy="1171406"/>
            <a:chOff x="304800" y="673100"/>
            <a:chExt cx="4000500" cy="4000500"/>
          </a:xfrm>
          <a:effectLst>
            <a:outerShdw blurRad="444500" dist="254000" dir="8100000" algn="tr" rotWithShape="0">
              <a:prstClr val="black">
                <a:alpha val="50000"/>
              </a:prstClr>
            </a:outerShdw>
          </a:effectLst>
        </p:grpSpPr>
        <p:sp>
          <p:nvSpPr>
            <p:cNvPr id="19" name="同心圆 1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a:defRPr/>
              </a:pPr>
              <a:endParaRPr lang="zh-CN" altLang="en-US" kern="0">
                <a:solidFill>
                  <a:sysClr val="windowText" lastClr="000000"/>
                </a:solidFill>
                <a:latin typeface="Calibri"/>
                <a:ea typeface="宋体"/>
              </a:endParaRPr>
            </a:p>
          </p:txBody>
        </p:sp>
        <p:sp>
          <p:nvSpPr>
            <p:cNvPr id="20" name="椭圆 1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a:defRPr/>
              </a:pPr>
              <a:endParaRPr lang="zh-CN" altLang="en-US" kern="0">
                <a:solidFill>
                  <a:sysClr val="window" lastClr="FFFFFF"/>
                </a:solidFill>
                <a:latin typeface="Calibri"/>
                <a:ea typeface="宋体"/>
              </a:endParaRPr>
            </a:p>
          </p:txBody>
        </p:sp>
      </p:grpSp>
      <p:sp>
        <p:nvSpPr>
          <p:cNvPr id="21" name="矩形 20"/>
          <p:cNvSpPr/>
          <p:nvPr/>
        </p:nvSpPr>
        <p:spPr>
          <a:xfrm>
            <a:off x="5141363" y="1436537"/>
            <a:ext cx="562682" cy="403828"/>
          </a:xfrm>
          <a:prstGeom prst="rect">
            <a:avLst/>
          </a:prstGeom>
        </p:spPr>
        <p:txBody>
          <a:bodyPr wrap="square">
            <a:spAutoFit/>
          </a:bodyPr>
          <a:lstStyle/>
          <a:p>
            <a:pPr algn="ctr">
              <a:defRPr/>
            </a:pPr>
            <a:r>
              <a:rPr lang="zh-CN" altLang="en-US" sz="1012" b="1" kern="0" dirty="0">
                <a:solidFill>
                  <a:sysClr val="window" lastClr="FFFFFF"/>
                </a:solidFill>
                <a:latin typeface="微软雅黑" pitchFamily="34" charset="-122"/>
                <a:ea typeface="微软雅黑" pitchFamily="34" charset="-122"/>
              </a:rPr>
              <a:t>专业</a:t>
            </a:r>
            <a:endParaRPr lang="en-US" altLang="zh-CN" sz="1012" b="1" kern="0" dirty="0">
              <a:solidFill>
                <a:sysClr val="window" lastClr="FFFFFF"/>
              </a:solidFill>
              <a:latin typeface="微软雅黑" pitchFamily="34" charset="-122"/>
              <a:ea typeface="微软雅黑" pitchFamily="34" charset="-122"/>
            </a:endParaRPr>
          </a:p>
          <a:p>
            <a:pPr algn="ctr">
              <a:defRPr/>
            </a:pPr>
            <a:r>
              <a:rPr lang="zh-CN" altLang="en-US" sz="1012" b="1" kern="0" dirty="0">
                <a:solidFill>
                  <a:sysClr val="window" lastClr="FFFFFF"/>
                </a:solidFill>
                <a:latin typeface="微软雅黑" pitchFamily="34" charset="-122"/>
                <a:ea typeface="微软雅黑" pitchFamily="34" charset="-122"/>
              </a:rPr>
              <a:t>技术</a:t>
            </a:r>
          </a:p>
        </p:txBody>
      </p:sp>
      <p:sp>
        <p:nvSpPr>
          <p:cNvPr id="22" name="矩形 21"/>
          <p:cNvSpPr/>
          <p:nvPr/>
        </p:nvSpPr>
        <p:spPr>
          <a:xfrm>
            <a:off x="3305282" y="1493672"/>
            <a:ext cx="653027" cy="403828"/>
          </a:xfrm>
          <a:prstGeom prst="rect">
            <a:avLst/>
          </a:prstGeom>
        </p:spPr>
        <p:txBody>
          <a:bodyPr wrap="square">
            <a:spAutoFit/>
          </a:bodyPr>
          <a:lstStyle/>
          <a:p>
            <a:pPr algn="ctr">
              <a:defRPr/>
            </a:pPr>
            <a:r>
              <a:rPr lang="zh-CN" altLang="en-US" sz="1012" b="1" kern="0" dirty="0">
                <a:solidFill>
                  <a:sysClr val="window" lastClr="FFFFFF"/>
                </a:solidFill>
                <a:latin typeface="微软雅黑" pitchFamily="34" charset="-122"/>
                <a:ea typeface="微软雅黑" pitchFamily="34" charset="-122"/>
              </a:rPr>
              <a:t>燃烧</a:t>
            </a:r>
            <a:endParaRPr lang="en-US" altLang="zh-CN" sz="1012" b="1" kern="0" dirty="0">
              <a:solidFill>
                <a:sysClr val="window" lastClr="FFFFFF"/>
              </a:solidFill>
              <a:latin typeface="微软雅黑" pitchFamily="34" charset="-122"/>
              <a:ea typeface="微软雅黑" pitchFamily="34" charset="-122"/>
            </a:endParaRPr>
          </a:p>
          <a:p>
            <a:pPr algn="ctr">
              <a:defRPr/>
            </a:pPr>
            <a:r>
              <a:rPr lang="zh-CN" altLang="en-US" sz="1012" b="1" kern="0" dirty="0">
                <a:solidFill>
                  <a:sysClr val="window" lastClr="FFFFFF"/>
                </a:solidFill>
                <a:latin typeface="微软雅黑" pitchFamily="34" charset="-122"/>
                <a:ea typeface="微软雅黑" pitchFamily="34" charset="-122"/>
              </a:rPr>
              <a:t>激情</a:t>
            </a:r>
          </a:p>
        </p:txBody>
      </p:sp>
      <p:sp>
        <p:nvSpPr>
          <p:cNvPr id="23" name="矩形 22"/>
          <p:cNvSpPr/>
          <p:nvPr/>
        </p:nvSpPr>
        <p:spPr>
          <a:xfrm>
            <a:off x="1934449" y="1595202"/>
            <a:ext cx="610010" cy="507831"/>
          </a:xfrm>
          <a:prstGeom prst="rect">
            <a:avLst/>
          </a:prstGeom>
          <a:noFill/>
        </p:spPr>
        <p:txBody>
          <a:bodyPr wrap="square">
            <a:spAutoFit/>
          </a:bodyPr>
          <a:lstStyle/>
          <a:p>
            <a:pPr algn="ctr">
              <a:defRPr/>
            </a:pPr>
            <a:r>
              <a:rPr lang="zh-CN" altLang="en-US" b="1" kern="0" dirty="0">
                <a:solidFill>
                  <a:srgbClr val="0070C0"/>
                </a:solidFill>
                <a:latin typeface="微软雅黑" pitchFamily="34" charset="-122"/>
                <a:ea typeface="微软雅黑" pitchFamily="34" charset="-122"/>
              </a:rPr>
              <a:t>沸腾</a:t>
            </a:r>
            <a:endParaRPr lang="en-US" altLang="zh-CN" b="1" kern="0" dirty="0">
              <a:solidFill>
                <a:srgbClr val="0070C0"/>
              </a:solidFill>
              <a:latin typeface="微软雅黑" pitchFamily="34" charset="-122"/>
              <a:ea typeface="微软雅黑" pitchFamily="34" charset="-122"/>
            </a:endParaRPr>
          </a:p>
          <a:p>
            <a:pPr algn="ctr">
              <a:defRPr/>
            </a:pPr>
            <a:r>
              <a:rPr lang="zh-CN" altLang="en-US" b="1" kern="0" dirty="0">
                <a:solidFill>
                  <a:srgbClr val="0070C0"/>
                </a:solidFill>
                <a:latin typeface="微软雅黑" pitchFamily="34" charset="-122"/>
                <a:ea typeface="微软雅黑" pitchFamily="34" charset="-122"/>
              </a:rPr>
              <a:t>理想</a:t>
            </a:r>
          </a:p>
        </p:txBody>
      </p:sp>
      <p:sp>
        <p:nvSpPr>
          <p:cNvPr id="24" name="矩形 23"/>
          <p:cNvSpPr/>
          <p:nvPr/>
        </p:nvSpPr>
        <p:spPr>
          <a:xfrm>
            <a:off x="6606187" y="1478432"/>
            <a:ext cx="677344" cy="507831"/>
          </a:xfrm>
          <a:prstGeom prst="rect">
            <a:avLst/>
          </a:prstGeom>
        </p:spPr>
        <p:txBody>
          <a:bodyPr wrap="square">
            <a:spAutoFit/>
          </a:bodyPr>
          <a:lstStyle/>
          <a:p>
            <a:pPr algn="ctr">
              <a:defRPr/>
            </a:pPr>
            <a:r>
              <a:rPr lang="zh-CN" altLang="en-US" b="1" kern="0" dirty="0">
                <a:solidFill>
                  <a:srgbClr val="0070C0"/>
                </a:solidFill>
                <a:latin typeface="微软雅黑" pitchFamily="34" charset="-122"/>
                <a:ea typeface="微软雅黑" pitchFamily="34" charset="-122"/>
              </a:rPr>
              <a:t>共创</a:t>
            </a:r>
            <a:endParaRPr lang="en-US" altLang="zh-CN" b="1" kern="0" dirty="0">
              <a:solidFill>
                <a:srgbClr val="0070C0"/>
              </a:solidFill>
              <a:latin typeface="微软雅黑" pitchFamily="34" charset="-122"/>
              <a:ea typeface="微软雅黑" pitchFamily="34" charset="-122"/>
            </a:endParaRPr>
          </a:p>
          <a:p>
            <a:pPr algn="ctr">
              <a:defRPr/>
            </a:pPr>
            <a:r>
              <a:rPr lang="zh-CN" altLang="en-US" b="1" kern="0" dirty="0">
                <a:solidFill>
                  <a:srgbClr val="0070C0"/>
                </a:solidFill>
                <a:latin typeface="微软雅黑" pitchFamily="34" charset="-122"/>
                <a:ea typeface="微软雅黑" pitchFamily="34" charset="-122"/>
              </a:rPr>
              <a:t>未来</a:t>
            </a:r>
          </a:p>
        </p:txBody>
      </p:sp>
      <p:sp>
        <p:nvSpPr>
          <p:cNvPr id="25" name="矩形 24"/>
          <p:cNvSpPr/>
          <p:nvPr/>
        </p:nvSpPr>
        <p:spPr>
          <a:xfrm>
            <a:off x="4267182" y="1944195"/>
            <a:ext cx="562682" cy="507831"/>
          </a:xfrm>
          <a:prstGeom prst="rect">
            <a:avLst/>
          </a:prstGeom>
        </p:spPr>
        <p:txBody>
          <a:bodyPr wrap="square">
            <a:spAutoFit/>
          </a:bodyPr>
          <a:lstStyle/>
          <a:p>
            <a:pPr algn="ctr">
              <a:defRPr/>
            </a:pPr>
            <a:r>
              <a:rPr lang="zh-CN" altLang="en-US" b="1" kern="0" dirty="0">
                <a:solidFill>
                  <a:srgbClr val="0070C0"/>
                </a:solidFill>
                <a:latin typeface="微软雅黑" pitchFamily="34" charset="-122"/>
                <a:ea typeface="微软雅黑" pitchFamily="34" charset="-122"/>
              </a:rPr>
              <a:t>团结拼搏</a:t>
            </a:r>
          </a:p>
        </p:txBody>
      </p:sp>
      <p:grpSp>
        <p:nvGrpSpPr>
          <p:cNvPr id="26" name="Group 41"/>
          <p:cNvGrpSpPr>
            <a:grpSpLocks/>
          </p:cNvGrpSpPr>
          <p:nvPr/>
        </p:nvGrpSpPr>
        <p:grpSpPr bwMode="auto">
          <a:xfrm>
            <a:off x="1008445" y="3651589"/>
            <a:ext cx="7289265" cy="701837"/>
            <a:chOff x="-435" y="117"/>
            <a:chExt cx="12801" cy="1248"/>
          </a:xfrm>
          <a:solidFill>
            <a:srgbClr val="0070C0"/>
          </a:solidFill>
        </p:grpSpPr>
        <p:sp>
          <p:nvSpPr>
            <p:cNvPr id="27" name="Rectangle 42"/>
            <p:cNvSpPr>
              <a:spLocks/>
            </p:cNvSpPr>
            <p:nvPr/>
          </p:nvSpPr>
          <p:spPr bwMode="auto">
            <a:xfrm rot="10800000" flipH="1">
              <a:off x="-435" y="117"/>
              <a:ext cx="12801" cy="1117"/>
            </a:xfrm>
            <a:prstGeom prst="rect">
              <a:avLst/>
            </a:prstGeom>
            <a:solidFill>
              <a:srgbClr val="0070C0"/>
            </a:solidFill>
            <a:ln>
              <a:noFill/>
            </a:ln>
            <a:extLst>
              <a:ext uri="{91240B29-F687-4F45-9708-019B960494DF}">
                <a14:hiddenLine xmlns:a14="http://schemas.microsoft.com/office/drawing/2010/main" w="25400" cap="flat">
                  <a:solidFill>
                    <a:srgbClr val="FD8200"/>
                  </a:solidFill>
                  <a:miter lim="800000"/>
                  <a:headEnd type="none" w="med" len="med"/>
                  <a:tailEnd type="none" w="med" len="med"/>
                </a14:hiddenLine>
              </a:ext>
            </a:extLst>
          </p:spPr>
          <p:txBody>
            <a:bodyPr lIns="0" tIns="0" rIns="0" bIns="0"/>
            <a:lstStyle/>
            <a:p>
              <a:pPr algn="ctr" fontAlgn="base">
                <a:spcBef>
                  <a:spcPct val="0"/>
                </a:spcBef>
                <a:spcAft>
                  <a:spcPct val="0"/>
                </a:spcAft>
                <a:defRPr/>
              </a:pPr>
              <a:endParaRPr lang="en-US" sz="2099" kern="0">
                <a:solidFill>
                  <a:srgbClr val="000000"/>
                </a:solidFill>
                <a:latin typeface="微软雅黑"/>
                <a:ea typeface="微软雅黑"/>
                <a:sym typeface="Gill Sans" charset="0"/>
              </a:endParaRPr>
            </a:p>
          </p:txBody>
        </p:sp>
        <p:sp>
          <p:nvSpPr>
            <p:cNvPr id="28" name="Rectangle 43"/>
            <p:cNvSpPr>
              <a:spLocks/>
            </p:cNvSpPr>
            <p:nvPr/>
          </p:nvSpPr>
          <p:spPr bwMode="auto">
            <a:xfrm>
              <a:off x="2867" y="235"/>
              <a:ext cx="8830" cy="1130"/>
            </a:xfrm>
            <a:prstGeom prst="rect">
              <a:avLst/>
            </a:prstGeom>
            <a:no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defRPr/>
              </a:pPr>
              <a:r>
                <a:rPr lang="zh-CN" altLang="en-US" sz="900" kern="0" dirty="0">
                  <a:solidFill>
                    <a:srgbClr val="FFFFFF"/>
                  </a:solidFill>
                  <a:latin typeface="微软雅黑"/>
                  <a:ea typeface="微软雅黑"/>
                  <a:cs typeface="Lato Regular" charset="0"/>
                  <a:sym typeface="Lato Regular" charset="0"/>
                </a:rPr>
                <a:t>此处添加详细文本描述，建议与标题相关并符合整体语言风格，语言描述尽量简洁生动。尽量将每页幻灯片的字数控制在</a:t>
              </a:r>
              <a:r>
                <a:rPr lang="en-US" altLang="zh-CN" sz="900" kern="0" dirty="0">
                  <a:solidFill>
                    <a:srgbClr val="FFFFFF"/>
                  </a:solidFill>
                  <a:latin typeface="微软雅黑"/>
                  <a:ea typeface="微软雅黑"/>
                  <a:cs typeface="Lato Regular" charset="0"/>
                  <a:sym typeface="Lato Regular" charset="0"/>
                </a:rPr>
                <a:t>200</a:t>
              </a:r>
              <a:r>
                <a:rPr lang="zh-CN" altLang="en-US" sz="900" kern="0" dirty="0">
                  <a:solidFill>
                    <a:srgbClr val="FFFFFF"/>
                  </a:solidFill>
                  <a:latin typeface="微软雅黑"/>
                  <a:ea typeface="微软雅黑"/>
                  <a:cs typeface="Lato Regular" charset="0"/>
                  <a:sym typeface="Lato Regular" charset="0"/>
                </a:rPr>
                <a:t>字之内。此处添加详细文本描述，建议与标题相关并符合整体语言风格，语言描述尽量简洁生动。尽量将每页幻灯片的字数控制在</a:t>
              </a:r>
              <a:r>
                <a:rPr lang="en-US" altLang="zh-CN" sz="900" kern="0" dirty="0">
                  <a:solidFill>
                    <a:srgbClr val="FFFFFF"/>
                  </a:solidFill>
                  <a:latin typeface="微软雅黑"/>
                  <a:ea typeface="微软雅黑"/>
                  <a:cs typeface="Lato Regular" charset="0"/>
                  <a:sym typeface="Lato Regular" charset="0"/>
                </a:rPr>
                <a:t>200</a:t>
              </a:r>
              <a:r>
                <a:rPr lang="zh-CN" altLang="en-US" sz="900" kern="0" dirty="0">
                  <a:solidFill>
                    <a:srgbClr val="FFFFFF"/>
                  </a:solidFill>
                  <a:latin typeface="微软雅黑"/>
                  <a:ea typeface="微软雅黑"/>
                  <a:cs typeface="Lato Regular" charset="0"/>
                  <a:sym typeface="Lato Regular" charset="0"/>
                </a:rPr>
                <a:t>字之内。</a:t>
              </a:r>
              <a:r>
                <a:rPr lang="en-US" altLang="zh-CN" sz="900" kern="0" dirty="0">
                  <a:solidFill>
                    <a:srgbClr val="FFFFFF"/>
                  </a:solidFill>
                  <a:latin typeface="微软雅黑"/>
                  <a:ea typeface="微软雅黑"/>
                  <a:cs typeface="Lato Regular" charset="0"/>
                  <a:sym typeface="Lato Regular" charset="0"/>
                </a:rPr>
                <a:t> </a:t>
              </a:r>
              <a:endParaRPr lang="en-US" sz="900" kern="0" dirty="0">
                <a:solidFill>
                  <a:srgbClr val="FFFFFF"/>
                </a:solidFill>
                <a:latin typeface="微软雅黑"/>
                <a:ea typeface="微软雅黑"/>
                <a:cs typeface="Lato Regular" charset="0"/>
                <a:sym typeface="Lato Regular" charset="0"/>
              </a:endParaRPr>
            </a:p>
          </p:txBody>
        </p:sp>
        <p:sp>
          <p:nvSpPr>
            <p:cNvPr id="29" name="Rectangle 44"/>
            <p:cNvSpPr>
              <a:spLocks/>
            </p:cNvSpPr>
            <p:nvPr/>
          </p:nvSpPr>
          <p:spPr bwMode="auto">
            <a:xfrm>
              <a:off x="725" y="345"/>
              <a:ext cx="1680" cy="720"/>
            </a:xfrm>
            <a:prstGeom prst="rect">
              <a:avLst/>
            </a:prstGeom>
            <a:no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r" fontAlgn="base">
                <a:spcBef>
                  <a:spcPct val="0"/>
                </a:spcBef>
                <a:spcAft>
                  <a:spcPct val="0"/>
                </a:spcAft>
                <a:defRPr/>
              </a:pPr>
              <a:r>
                <a:rPr lang="zh-CN" altLang="en-US" sz="1500" kern="0" dirty="0">
                  <a:solidFill>
                    <a:srgbClr val="FFFFFF"/>
                  </a:solidFill>
                  <a:latin typeface="微软雅黑"/>
                  <a:ea typeface="微软雅黑"/>
                  <a:cs typeface="Bebas Neue" charset="0"/>
                  <a:sym typeface="Bebas Neue" charset="0"/>
                </a:rPr>
                <a:t>单击此处</a:t>
              </a:r>
            </a:p>
            <a:p>
              <a:pPr algn="r" fontAlgn="base">
                <a:spcBef>
                  <a:spcPct val="0"/>
                </a:spcBef>
                <a:spcAft>
                  <a:spcPct val="0"/>
                </a:spcAft>
                <a:defRPr/>
              </a:pPr>
              <a:r>
                <a:rPr lang="zh-CN" altLang="en-US" sz="1500" kern="0" dirty="0">
                  <a:solidFill>
                    <a:srgbClr val="FFFFFF"/>
                  </a:solidFill>
                  <a:latin typeface="微软雅黑"/>
                  <a:ea typeface="微软雅黑"/>
                  <a:cs typeface="Bebas Neue" charset="0"/>
                  <a:sym typeface="Bebas Neue" charset="0"/>
                </a:rPr>
                <a:t>添加标题</a:t>
              </a:r>
            </a:p>
          </p:txBody>
        </p:sp>
      </p:grpSp>
    </p:spTree>
    <p:extLst>
      <p:ext uri="{BB962C8B-B14F-4D97-AF65-F5344CB8AC3E}">
        <p14:creationId xmlns:p14="http://schemas.microsoft.com/office/powerpoint/2010/main" val="3097467947"/>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50"/>
                                        <p:tgtEl>
                                          <p:spTgt spid="5"/>
                                        </p:tgtEl>
                                      </p:cBhvr>
                                    </p:animEffect>
                                    <p:anim calcmode="lin" valueType="num">
                                      <p:cBhvr>
                                        <p:cTn id="8" dur="250" fill="hold"/>
                                        <p:tgtEl>
                                          <p:spTgt spid="5"/>
                                        </p:tgtEl>
                                        <p:attrNameLst>
                                          <p:attrName>ppt_x</p:attrName>
                                        </p:attrNameLst>
                                      </p:cBhvr>
                                      <p:tavLst>
                                        <p:tav tm="0">
                                          <p:val>
                                            <p:strVal val="#ppt_x"/>
                                          </p:val>
                                        </p:tav>
                                        <p:tav tm="100000">
                                          <p:val>
                                            <p:strVal val="#ppt_x"/>
                                          </p:val>
                                        </p:tav>
                                      </p:tavLst>
                                    </p:anim>
                                    <p:anim calcmode="lin" valueType="num">
                                      <p:cBhvr>
                                        <p:cTn id="9" dur="25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12" presetClass="entr" presetSubtype="4"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250"/>
                                        <p:tgtEl>
                                          <p:spTgt spid="6"/>
                                        </p:tgtEl>
                                        <p:attrNameLst>
                                          <p:attrName>ppt_y</p:attrName>
                                        </p:attrNameLst>
                                      </p:cBhvr>
                                      <p:tavLst>
                                        <p:tav tm="0">
                                          <p:val>
                                            <p:strVal val="#ppt_y+#ppt_h*1.125000"/>
                                          </p:val>
                                        </p:tav>
                                        <p:tav tm="100000">
                                          <p:val>
                                            <p:strVal val="#ppt_y"/>
                                          </p:val>
                                        </p:tav>
                                      </p:tavLst>
                                    </p:anim>
                                    <p:animEffect transition="in" filter="wipe(up)">
                                      <p:cBhvr>
                                        <p:cTn id="14" dur="250"/>
                                        <p:tgtEl>
                                          <p:spTgt spid="6"/>
                                        </p:tgtEl>
                                      </p:cBhvr>
                                    </p:animEffect>
                                  </p:childTnLst>
                                </p:cTn>
                              </p:par>
                              <p:par>
                                <p:cTn id="15" presetID="2" presetClass="entr" presetSubtype="1" decel="100000" fill="hold" grpId="0" nodeType="withEffect">
                                  <p:stCondLst>
                                    <p:cond delay="25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ppt_x"/>
                                          </p:val>
                                        </p:tav>
                                        <p:tav tm="100000">
                                          <p:val>
                                            <p:strVal val="#ppt_x"/>
                                          </p:val>
                                        </p:tav>
                                      </p:tavLst>
                                    </p:anim>
                                    <p:anim calcmode="lin" valueType="num">
                                      <p:cBhvr additive="base">
                                        <p:cTn id="18" dur="500" fill="hold"/>
                                        <p:tgtEl>
                                          <p:spTgt spid="10"/>
                                        </p:tgtEl>
                                        <p:attrNameLst>
                                          <p:attrName>ppt_y</p:attrName>
                                        </p:attrNameLst>
                                      </p:cBhvr>
                                      <p:tavLst>
                                        <p:tav tm="0">
                                          <p:val>
                                            <p:strVal val="0-#ppt_h/2"/>
                                          </p:val>
                                        </p:tav>
                                        <p:tav tm="100000">
                                          <p:val>
                                            <p:strVal val="#ppt_y"/>
                                          </p:val>
                                        </p:tav>
                                      </p:tavLst>
                                    </p:anim>
                                  </p:childTnLst>
                                </p:cTn>
                              </p:par>
                            </p:childTnLst>
                          </p:cTn>
                        </p:par>
                        <p:par>
                          <p:cTn id="19" fill="hold">
                            <p:stCondLst>
                              <p:cond delay="1000"/>
                            </p:stCondLst>
                            <p:childTnLst>
                              <p:par>
                                <p:cTn id="20" presetID="23" presetClass="entr" presetSubtype="32"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p:cTn id="22" dur="400" fill="hold"/>
                                        <p:tgtEl>
                                          <p:spTgt spid="9"/>
                                        </p:tgtEl>
                                        <p:attrNameLst>
                                          <p:attrName>ppt_w</p:attrName>
                                        </p:attrNameLst>
                                      </p:cBhvr>
                                      <p:tavLst>
                                        <p:tav tm="0">
                                          <p:val>
                                            <p:strVal val="4*#ppt_w"/>
                                          </p:val>
                                        </p:tav>
                                        <p:tav tm="100000">
                                          <p:val>
                                            <p:strVal val="#ppt_w"/>
                                          </p:val>
                                        </p:tav>
                                      </p:tavLst>
                                    </p:anim>
                                    <p:anim calcmode="lin" valueType="num">
                                      <p:cBhvr>
                                        <p:cTn id="23" dur="400" fill="hold"/>
                                        <p:tgtEl>
                                          <p:spTgt spid="9"/>
                                        </p:tgtEl>
                                        <p:attrNameLst>
                                          <p:attrName>ppt_h</p:attrName>
                                        </p:attrNameLst>
                                      </p:cBhvr>
                                      <p:tavLst>
                                        <p:tav tm="0">
                                          <p:val>
                                            <p:strVal val="4*#ppt_h"/>
                                          </p:val>
                                        </p:tav>
                                        <p:tav tm="100000">
                                          <p:val>
                                            <p:strVal val="#ppt_h"/>
                                          </p:val>
                                        </p:tav>
                                      </p:tavLst>
                                    </p:anim>
                                  </p:childTnLst>
                                </p:cTn>
                              </p:par>
                            </p:childTnLst>
                          </p:cTn>
                        </p:par>
                        <p:par>
                          <p:cTn id="24" fill="hold">
                            <p:stCondLst>
                              <p:cond delay="1400"/>
                            </p:stCondLst>
                            <p:childTnLst>
                              <p:par>
                                <p:cTn id="25" presetID="23" presetClass="entr" presetSubtype="32"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p:cTn id="27" dur="400" fill="hold"/>
                                        <p:tgtEl>
                                          <p:spTgt spid="11"/>
                                        </p:tgtEl>
                                        <p:attrNameLst>
                                          <p:attrName>ppt_w</p:attrName>
                                        </p:attrNameLst>
                                      </p:cBhvr>
                                      <p:tavLst>
                                        <p:tav tm="0">
                                          <p:val>
                                            <p:strVal val="4*#ppt_w"/>
                                          </p:val>
                                        </p:tav>
                                        <p:tav tm="100000">
                                          <p:val>
                                            <p:strVal val="#ppt_w"/>
                                          </p:val>
                                        </p:tav>
                                      </p:tavLst>
                                    </p:anim>
                                    <p:anim calcmode="lin" valueType="num">
                                      <p:cBhvr>
                                        <p:cTn id="28" dur="400" fill="hold"/>
                                        <p:tgtEl>
                                          <p:spTgt spid="11"/>
                                        </p:tgtEl>
                                        <p:attrNameLst>
                                          <p:attrName>ppt_h</p:attrName>
                                        </p:attrNameLst>
                                      </p:cBhvr>
                                      <p:tavLst>
                                        <p:tav tm="0">
                                          <p:val>
                                            <p:strVal val="4*#ppt_h"/>
                                          </p:val>
                                        </p:tav>
                                        <p:tav tm="100000">
                                          <p:val>
                                            <p:strVal val="#ppt_h"/>
                                          </p:val>
                                        </p:tav>
                                      </p:tavLst>
                                    </p:anim>
                                  </p:childTnLst>
                                </p:cTn>
                              </p:par>
                            </p:childTnLst>
                          </p:cTn>
                        </p:par>
                        <p:par>
                          <p:cTn id="29" fill="hold">
                            <p:stCondLst>
                              <p:cond delay="1800"/>
                            </p:stCondLst>
                            <p:childTnLst>
                              <p:par>
                                <p:cTn id="30" presetID="23" presetClass="entr" presetSubtype="36" fill="hold" nodeType="after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p:cTn id="32" dur="500" fill="hold"/>
                                        <p:tgtEl>
                                          <p:spTgt spid="12"/>
                                        </p:tgtEl>
                                        <p:attrNameLst>
                                          <p:attrName>ppt_w</p:attrName>
                                        </p:attrNameLst>
                                      </p:cBhvr>
                                      <p:tavLst>
                                        <p:tav tm="0">
                                          <p:val>
                                            <p:strVal val="(6*min(max(#ppt_w*#ppt_h,.3),1)-7.4)/-.7*#ppt_w"/>
                                          </p:val>
                                        </p:tav>
                                        <p:tav tm="100000">
                                          <p:val>
                                            <p:strVal val="#ppt_w"/>
                                          </p:val>
                                        </p:tav>
                                      </p:tavLst>
                                    </p:anim>
                                    <p:anim calcmode="lin" valueType="num">
                                      <p:cBhvr>
                                        <p:cTn id="33" dur="500" fill="hold"/>
                                        <p:tgtEl>
                                          <p:spTgt spid="12"/>
                                        </p:tgtEl>
                                        <p:attrNameLst>
                                          <p:attrName>ppt_h</p:attrName>
                                        </p:attrNameLst>
                                      </p:cBhvr>
                                      <p:tavLst>
                                        <p:tav tm="0">
                                          <p:val>
                                            <p:strVal val="(6*min(max(#ppt_w*#ppt_h,.3),1)-7.4)/-.7*#ppt_h"/>
                                          </p:val>
                                        </p:tav>
                                        <p:tav tm="100000">
                                          <p:val>
                                            <p:strVal val="#ppt_h"/>
                                          </p:val>
                                        </p:tav>
                                      </p:tavLst>
                                    </p:anim>
                                    <p:anim calcmode="lin" valueType="num">
                                      <p:cBhvr>
                                        <p:cTn id="34" dur="500" fill="hold"/>
                                        <p:tgtEl>
                                          <p:spTgt spid="12"/>
                                        </p:tgtEl>
                                        <p:attrNameLst>
                                          <p:attrName>ppt_x</p:attrName>
                                        </p:attrNameLst>
                                      </p:cBhvr>
                                      <p:tavLst>
                                        <p:tav tm="0">
                                          <p:val>
                                            <p:fltVal val="0.5"/>
                                          </p:val>
                                        </p:tav>
                                        <p:tav tm="100000">
                                          <p:val>
                                            <p:strVal val="#ppt_x"/>
                                          </p:val>
                                        </p:tav>
                                      </p:tavLst>
                                    </p:anim>
                                    <p:anim calcmode="lin" valueType="num">
                                      <p:cBhvr>
                                        <p:cTn id="35" dur="500" fill="hold"/>
                                        <p:tgtEl>
                                          <p:spTgt spid="12"/>
                                        </p:tgtEl>
                                        <p:attrNameLst>
                                          <p:attrName>ppt_y</p:attrName>
                                        </p:attrNameLst>
                                      </p:cBhvr>
                                      <p:tavLst>
                                        <p:tav tm="0">
                                          <p:val>
                                            <p:strVal val="1+(6*min(max(#ppt_w*#ppt_h,.3),1)-7.4)/-.7*#ppt_h/2"/>
                                          </p:val>
                                        </p:tav>
                                        <p:tav tm="100000">
                                          <p:val>
                                            <p:strVal val="#ppt_y"/>
                                          </p:val>
                                        </p:tav>
                                      </p:tavLst>
                                    </p:anim>
                                  </p:childTnLst>
                                </p:cTn>
                              </p:par>
                              <p:par>
                                <p:cTn id="36" presetID="23" presetClass="entr" presetSubtype="36" fill="hold" nodeType="withEffect">
                                  <p:stCondLst>
                                    <p:cond delay="100"/>
                                  </p:stCondLst>
                                  <p:childTnLst>
                                    <p:set>
                                      <p:cBhvr>
                                        <p:cTn id="37" dur="1" fill="hold">
                                          <p:stCondLst>
                                            <p:cond delay="0"/>
                                          </p:stCondLst>
                                        </p:cTn>
                                        <p:tgtEl>
                                          <p:spTgt spid="15"/>
                                        </p:tgtEl>
                                        <p:attrNameLst>
                                          <p:attrName>style.visibility</p:attrName>
                                        </p:attrNameLst>
                                      </p:cBhvr>
                                      <p:to>
                                        <p:strVal val="visible"/>
                                      </p:to>
                                    </p:set>
                                    <p:anim calcmode="lin" valueType="num">
                                      <p:cBhvr>
                                        <p:cTn id="38" dur="500" fill="hold"/>
                                        <p:tgtEl>
                                          <p:spTgt spid="15"/>
                                        </p:tgtEl>
                                        <p:attrNameLst>
                                          <p:attrName>ppt_w</p:attrName>
                                        </p:attrNameLst>
                                      </p:cBhvr>
                                      <p:tavLst>
                                        <p:tav tm="0">
                                          <p:val>
                                            <p:strVal val="(6*min(max(#ppt_w*#ppt_h,.3),1)-7.4)/-.7*#ppt_w"/>
                                          </p:val>
                                        </p:tav>
                                        <p:tav tm="100000">
                                          <p:val>
                                            <p:strVal val="#ppt_w"/>
                                          </p:val>
                                        </p:tav>
                                      </p:tavLst>
                                    </p:anim>
                                    <p:anim calcmode="lin" valueType="num">
                                      <p:cBhvr>
                                        <p:cTn id="39" dur="500" fill="hold"/>
                                        <p:tgtEl>
                                          <p:spTgt spid="15"/>
                                        </p:tgtEl>
                                        <p:attrNameLst>
                                          <p:attrName>ppt_h</p:attrName>
                                        </p:attrNameLst>
                                      </p:cBhvr>
                                      <p:tavLst>
                                        <p:tav tm="0">
                                          <p:val>
                                            <p:strVal val="(6*min(max(#ppt_w*#ppt_h,.3),1)-7.4)/-.7*#ppt_h"/>
                                          </p:val>
                                        </p:tav>
                                        <p:tav tm="100000">
                                          <p:val>
                                            <p:strVal val="#ppt_h"/>
                                          </p:val>
                                        </p:tav>
                                      </p:tavLst>
                                    </p:anim>
                                    <p:anim calcmode="lin" valueType="num">
                                      <p:cBhvr>
                                        <p:cTn id="40" dur="500" fill="hold"/>
                                        <p:tgtEl>
                                          <p:spTgt spid="15"/>
                                        </p:tgtEl>
                                        <p:attrNameLst>
                                          <p:attrName>ppt_x</p:attrName>
                                        </p:attrNameLst>
                                      </p:cBhvr>
                                      <p:tavLst>
                                        <p:tav tm="0">
                                          <p:val>
                                            <p:fltVal val="0.5"/>
                                          </p:val>
                                        </p:tav>
                                        <p:tav tm="100000">
                                          <p:val>
                                            <p:strVal val="#ppt_x"/>
                                          </p:val>
                                        </p:tav>
                                      </p:tavLst>
                                    </p:anim>
                                    <p:anim calcmode="lin" valueType="num">
                                      <p:cBhvr>
                                        <p:cTn id="41" dur="500" fill="hold"/>
                                        <p:tgtEl>
                                          <p:spTgt spid="15"/>
                                        </p:tgtEl>
                                        <p:attrNameLst>
                                          <p:attrName>ppt_y</p:attrName>
                                        </p:attrNameLst>
                                      </p:cBhvr>
                                      <p:tavLst>
                                        <p:tav tm="0">
                                          <p:val>
                                            <p:strVal val="1+(6*min(max(#ppt_w*#ppt_h,.3),1)-7.4)/-.7*#ppt_h/2"/>
                                          </p:val>
                                        </p:tav>
                                        <p:tav tm="100000">
                                          <p:val>
                                            <p:strVal val="#ppt_y"/>
                                          </p:val>
                                        </p:tav>
                                      </p:tavLst>
                                    </p:anim>
                                  </p:childTnLst>
                                </p:cTn>
                              </p:par>
                              <p:par>
                                <p:cTn id="42" presetID="23" presetClass="entr" presetSubtype="36" fill="hold" nodeType="withEffect">
                                  <p:stCondLst>
                                    <p:cond delay="300"/>
                                  </p:stCondLst>
                                  <p:childTnLst>
                                    <p:set>
                                      <p:cBhvr>
                                        <p:cTn id="43" dur="1" fill="hold">
                                          <p:stCondLst>
                                            <p:cond delay="0"/>
                                          </p:stCondLst>
                                        </p:cTn>
                                        <p:tgtEl>
                                          <p:spTgt spid="18"/>
                                        </p:tgtEl>
                                        <p:attrNameLst>
                                          <p:attrName>style.visibility</p:attrName>
                                        </p:attrNameLst>
                                      </p:cBhvr>
                                      <p:to>
                                        <p:strVal val="visible"/>
                                      </p:to>
                                    </p:set>
                                    <p:anim calcmode="lin" valueType="num">
                                      <p:cBhvr>
                                        <p:cTn id="44" dur="500" fill="hold"/>
                                        <p:tgtEl>
                                          <p:spTgt spid="18"/>
                                        </p:tgtEl>
                                        <p:attrNameLst>
                                          <p:attrName>ppt_w</p:attrName>
                                        </p:attrNameLst>
                                      </p:cBhvr>
                                      <p:tavLst>
                                        <p:tav tm="0">
                                          <p:val>
                                            <p:strVal val="(6*min(max(#ppt_w*#ppt_h,.3),1)-7.4)/-.7*#ppt_w"/>
                                          </p:val>
                                        </p:tav>
                                        <p:tav tm="100000">
                                          <p:val>
                                            <p:strVal val="#ppt_w"/>
                                          </p:val>
                                        </p:tav>
                                      </p:tavLst>
                                    </p:anim>
                                    <p:anim calcmode="lin" valueType="num">
                                      <p:cBhvr>
                                        <p:cTn id="45" dur="500" fill="hold"/>
                                        <p:tgtEl>
                                          <p:spTgt spid="18"/>
                                        </p:tgtEl>
                                        <p:attrNameLst>
                                          <p:attrName>ppt_h</p:attrName>
                                        </p:attrNameLst>
                                      </p:cBhvr>
                                      <p:tavLst>
                                        <p:tav tm="0">
                                          <p:val>
                                            <p:strVal val="(6*min(max(#ppt_w*#ppt_h,.3),1)-7.4)/-.7*#ppt_h"/>
                                          </p:val>
                                        </p:tav>
                                        <p:tav tm="100000">
                                          <p:val>
                                            <p:strVal val="#ppt_h"/>
                                          </p:val>
                                        </p:tav>
                                      </p:tavLst>
                                    </p:anim>
                                    <p:anim calcmode="lin" valueType="num">
                                      <p:cBhvr>
                                        <p:cTn id="46" dur="500" fill="hold"/>
                                        <p:tgtEl>
                                          <p:spTgt spid="18"/>
                                        </p:tgtEl>
                                        <p:attrNameLst>
                                          <p:attrName>ppt_x</p:attrName>
                                        </p:attrNameLst>
                                      </p:cBhvr>
                                      <p:tavLst>
                                        <p:tav tm="0">
                                          <p:val>
                                            <p:fltVal val="0.5"/>
                                          </p:val>
                                        </p:tav>
                                        <p:tav tm="100000">
                                          <p:val>
                                            <p:strVal val="#ppt_x"/>
                                          </p:val>
                                        </p:tav>
                                      </p:tavLst>
                                    </p:anim>
                                    <p:anim calcmode="lin" valueType="num">
                                      <p:cBhvr>
                                        <p:cTn id="47" dur="500" fill="hold"/>
                                        <p:tgtEl>
                                          <p:spTgt spid="18"/>
                                        </p:tgtEl>
                                        <p:attrNameLst>
                                          <p:attrName>ppt_y</p:attrName>
                                        </p:attrNameLst>
                                      </p:cBhvr>
                                      <p:tavLst>
                                        <p:tav tm="0">
                                          <p:val>
                                            <p:strVal val="1+(6*min(max(#ppt_w*#ppt_h,.3),1)-7.4)/-.7*#ppt_h/2"/>
                                          </p:val>
                                        </p:tav>
                                        <p:tav tm="100000">
                                          <p:val>
                                            <p:strVal val="#ppt_y"/>
                                          </p:val>
                                        </p:tav>
                                      </p:tavLst>
                                    </p:anim>
                                  </p:childTnLst>
                                </p:cTn>
                              </p:par>
                              <p:par>
                                <p:cTn id="48" presetID="23" presetClass="entr" presetSubtype="36" fill="hold" grpId="0" nodeType="withEffect">
                                  <p:stCondLst>
                                    <p:cond delay="500"/>
                                  </p:stCondLst>
                                  <p:childTnLst>
                                    <p:set>
                                      <p:cBhvr>
                                        <p:cTn id="49" dur="1" fill="hold">
                                          <p:stCondLst>
                                            <p:cond delay="0"/>
                                          </p:stCondLst>
                                        </p:cTn>
                                        <p:tgtEl>
                                          <p:spTgt spid="7"/>
                                        </p:tgtEl>
                                        <p:attrNameLst>
                                          <p:attrName>style.visibility</p:attrName>
                                        </p:attrNameLst>
                                      </p:cBhvr>
                                      <p:to>
                                        <p:strVal val="visible"/>
                                      </p:to>
                                    </p:set>
                                    <p:anim calcmode="lin" valueType="num">
                                      <p:cBhvr>
                                        <p:cTn id="50" dur="500" fill="hold"/>
                                        <p:tgtEl>
                                          <p:spTgt spid="7"/>
                                        </p:tgtEl>
                                        <p:attrNameLst>
                                          <p:attrName>ppt_w</p:attrName>
                                        </p:attrNameLst>
                                      </p:cBhvr>
                                      <p:tavLst>
                                        <p:tav tm="0">
                                          <p:val>
                                            <p:strVal val="(6*min(max(#ppt_w*#ppt_h,.3),1)-7.4)/-.7*#ppt_w"/>
                                          </p:val>
                                        </p:tav>
                                        <p:tav tm="100000">
                                          <p:val>
                                            <p:strVal val="#ppt_w"/>
                                          </p:val>
                                        </p:tav>
                                      </p:tavLst>
                                    </p:anim>
                                    <p:anim calcmode="lin" valueType="num">
                                      <p:cBhvr>
                                        <p:cTn id="51" dur="500" fill="hold"/>
                                        <p:tgtEl>
                                          <p:spTgt spid="7"/>
                                        </p:tgtEl>
                                        <p:attrNameLst>
                                          <p:attrName>ppt_h</p:attrName>
                                        </p:attrNameLst>
                                      </p:cBhvr>
                                      <p:tavLst>
                                        <p:tav tm="0">
                                          <p:val>
                                            <p:strVal val="(6*min(max(#ppt_w*#ppt_h,.3),1)-7.4)/-.7*#ppt_h"/>
                                          </p:val>
                                        </p:tav>
                                        <p:tav tm="100000">
                                          <p:val>
                                            <p:strVal val="#ppt_h"/>
                                          </p:val>
                                        </p:tav>
                                      </p:tavLst>
                                    </p:anim>
                                    <p:anim calcmode="lin" valueType="num">
                                      <p:cBhvr>
                                        <p:cTn id="52" dur="500" fill="hold"/>
                                        <p:tgtEl>
                                          <p:spTgt spid="7"/>
                                        </p:tgtEl>
                                        <p:attrNameLst>
                                          <p:attrName>ppt_x</p:attrName>
                                        </p:attrNameLst>
                                      </p:cBhvr>
                                      <p:tavLst>
                                        <p:tav tm="0">
                                          <p:val>
                                            <p:fltVal val="0.5"/>
                                          </p:val>
                                        </p:tav>
                                        <p:tav tm="100000">
                                          <p:val>
                                            <p:strVal val="#ppt_x"/>
                                          </p:val>
                                        </p:tav>
                                      </p:tavLst>
                                    </p:anim>
                                    <p:anim calcmode="lin" valueType="num">
                                      <p:cBhvr>
                                        <p:cTn id="53" dur="500" fill="hold"/>
                                        <p:tgtEl>
                                          <p:spTgt spid="7"/>
                                        </p:tgtEl>
                                        <p:attrNameLst>
                                          <p:attrName>ppt_y</p:attrName>
                                        </p:attrNameLst>
                                      </p:cBhvr>
                                      <p:tavLst>
                                        <p:tav tm="0">
                                          <p:val>
                                            <p:strVal val="1+(6*min(max(#ppt_w*#ppt_h,.3),1)-7.4)/-.7*#ppt_h/2"/>
                                          </p:val>
                                        </p:tav>
                                        <p:tav tm="100000">
                                          <p:val>
                                            <p:strVal val="#ppt_y"/>
                                          </p:val>
                                        </p:tav>
                                      </p:tavLst>
                                    </p:anim>
                                  </p:childTnLst>
                                </p:cTn>
                              </p:par>
                              <p:par>
                                <p:cTn id="54" presetID="23" presetClass="entr" presetSubtype="36" fill="hold" grpId="0" nodeType="withEffect">
                                  <p:stCondLst>
                                    <p:cond delay="800"/>
                                  </p:stCondLst>
                                  <p:childTnLst>
                                    <p:set>
                                      <p:cBhvr>
                                        <p:cTn id="55" dur="1" fill="hold">
                                          <p:stCondLst>
                                            <p:cond delay="0"/>
                                          </p:stCondLst>
                                        </p:cTn>
                                        <p:tgtEl>
                                          <p:spTgt spid="8"/>
                                        </p:tgtEl>
                                        <p:attrNameLst>
                                          <p:attrName>style.visibility</p:attrName>
                                        </p:attrNameLst>
                                      </p:cBhvr>
                                      <p:to>
                                        <p:strVal val="visible"/>
                                      </p:to>
                                    </p:set>
                                    <p:anim calcmode="lin" valueType="num">
                                      <p:cBhvr>
                                        <p:cTn id="56" dur="500" fill="hold"/>
                                        <p:tgtEl>
                                          <p:spTgt spid="8"/>
                                        </p:tgtEl>
                                        <p:attrNameLst>
                                          <p:attrName>ppt_w</p:attrName>
                                        </p:attrNameLst>
                                      </p:cBhvr>
                                      <p:tavLst>
                                        <p:tav tm="0">
                                          <p:val>
                                            <p:strVal val="(6*min(max(#ppt_w*#ppt_h,.3),1)-7.4)/-.7*#ppt_w"/>
                                          </p:val>
                                        </p:tav>
                                        <p:tav tm="100000">
                                          <p:val>
                                            <p:strVal val="#ppt_w"/>
                                          </p:val>
                                        </p:tav>
                                      </p:tavLst>
                                    </p:anim>
                                    <p:anim calcmode="lin" valueType="num">
                                      <p:cBhvr>
                                        <p:cTn id="57" dur="500" fill="hold"/>
                                        <p:tgtEl>
                                          <p:spTgt spid="8"/>
                                        </p:tgtEl>
                                        <p:attrNameLst>
                                          <p:attrName>ppt_h</p:attrName>
                                        </p:attrNameLst>
                                      </p:cBhvr>
                                      <p:tavLst>
                                        <p:tav tm="0">
                                          <p:val>
                                            <p:strVal val="(6*min(max(#ppt_w*#ppt_h,.3),1)-7.4)/-.7*#ppt_h"/>
                                          </p:val>
                                        </p:tav>
                                        <p:tav tm="100000">
                                          <p:val>
                                            <p:strVal val="#ppt_h"/>
                                          </p:val>
                                        </p:tav>
                                      </p:tavLst>
                                    </p:anim>
                                    <p:anim calcmode="lin" valueType="num">
                                      <p:cBhvr>
                                        <p:cTn id="58" dur="500" fill="hold"/>
                                        <p:tgtEl>
                                          <p:spTgt spid="8"/>
                                        </p:tgtEl>
                                        <p:attrNameLst>
                                          <p:attrName>ppt_x</p:attrName>
                                        </p:attrNameLst>
                                      </p:cBhvr>
                                      <p:tavLst>
                                        <p:tav tm="0">
                                          <p:val>
                                            <p:fltVal val="0.5"/>
                                          </p:val>
                                        </p:tav>
                                        <p:tav tm="100000">
                                          <p:val>
                                            <p:strVal val="#ppt_x"/>
                                          </p:val>
                                        </p:tav>
                                      </p:tavLst>
                                    </p:anim>
                                    <p:anim calcmode="lin" valueType="num">
                                      <p:cBhvr>
                                        <p:cTn id="59" dur="500" fill="hold"/>
                                        <p:tgtEl>
                                          <p:spTgt spid="8"/>
                                        </p:tgtEl>
                                        <p:attrNameLst>
                                          <p:attrName>ppt_y</p:attrName>
                                        </p:attrNameLst>
                                      </p:cBhvr>
                                      <p:tavLst>
                                        <p:tav tm="0">
                                          <p:val>
                                            <p:strVal val="1+(6*min(max(#ppt_w*#ppt_h,.3),1)-7.4)/-.7*#ppt_h/2"/>
                                          </p:val>
                                        </p:tav>
                                        <p:tav tm="100000">
                                          <p:val>
                                            <p:strVal val="#ppt_y"/>
                                          </p:val>
                                        </p:tav>
                                      </p:tavLst>
                                    </p:anim>
                                  </p:childTnLst>
                                </p:cTn>
                              </p:par>
                            </p:childTnLst>
                          </p:cTn>
                        </p:par>
                        <p:par>
                          <p:cTn id="60" fill="hold">
                            <p:stCondLst>
                              <p:cond delay="3100"/>
                            </p:stCondLst>
                            <p:childTnLst>
                              <p:par>
                                <p:cTn id="61" presetID="41" presetClass="entr" presetSubtype="0" fill="hold" grpId="0" nodeType="afterEffect">
                                  <p:stCondLst>
                                    <p:cond delay="0"/>
                                  </p:stCondLst>
                                  <p:iterate type="lt">
                                    <p:tmPct val="10000"/>
                                  </p:iterate>
                                  <p:childTnLst>
                                    <p:set>
                                      <p:cBhvr>
                                        <p:cTn id="62" dur="1" fill="hold">
                                          <p:stCondLst>
                                            <p:cond delay="0"/>
                                          </p:stCondLst>
                                        </p:cTn>
                                        <p:tgtEl>
                                          <p:spTgt spid="21"/>
                                        </p:tgtEl>
                                        <p:attrNameLst>
                                          <p:attrName>style.visibility</p:attrName>
                                        </p:attrNameLst>
                                      </p:cBhvr>
                                      <p:to>
                                        <p:strVal val="visible"/>
                                      </p:to>
                                    </p:set>
                                    <p:anim calcmode="lin" valueType="num">
                                      <p:cBhvr>
                                        <p:cTn id="63"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64" dur="500" fill="hold"/>
                                        <p:tgtEl>
                                          <p:spTgt spid="21"/>
                                        </p:tgtEl>
                                        <p:attrNameLst>
                                          <p:attrName>ppt_y</p:attrName>
                                        </p:attrNameLst>
                                      </p:cBhvr>
                                      <p:tavLst>
                                        <p:tav tm="0">
                                          <p:val>
                                            <p:strVal val="#ppt_y"/>
                                          </p:val>
                                        </p:tav>
                                        <p:tav tm="100000">
                                          <p:val>
                                            <p:strVal val="#ppt_y"/>
                                          </p:val>
                                        </p:tav>
                                      </p:tavLst>
                                    </p:anim>
                                    <p:anim calcmode="lin" valueType="num">
                                      <p:cBhvr>
                                        <p:cTn id="65"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66"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67" dur="500" tmFilter="0,0; .5, 1; 1, 1"/>
                                        <p:tgtEl>
                                          <p:spTgt spid="21"/>
                                        </p:tgtEl>
                                      </p:cBhvr>
                                    </p:animEffect>
                                  </p:childTnLst>
                                </p:cTn>
                              </p:par>
                              <p:par>
                                <p:cTn id="68" presetID="41" presetClass="entr" presetSubtype="0" fill="hold" grpId="0" nodeType="withEffect">
                                  <p:stCondLst>
                                    <p:cond delay="0"/>
                                  </p:stCondLst>
                                  <p:iterate type="lt">
                                    <p:tmPct val="10000"/>
                                  </p:iterate>
                                  <p:childTnLst>
                                    <p:set>
                                      <p:cBhvr>
                                        <p:cTn id="69" dur="1" fill="hold">
                                          <p:stCondLst>
                                            <p:cond delay="0"/>
                                          </p:stCondLst>
                                        </p:cTn>
                                        <p:tgtEl>
                                          <p:spTgt spid="22"/>
                                        </p:tgtEl>
                                        <p:attrNameLst>
                                          <p:attrName>style.visibility</p:attrName>
                                        </p:attrNameLst>
                                      </p:cBhvr>
                                      <p:to>
                                        <p:strVal val="visible"/>
                                      </p:to>
                                    </p:set>
                                    <p:anim calcmode="lin" valueType="num">
                                      <p:cBhvr>
                                        <p:cTn id="70"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71" dur="500" fill="hold"/>
                                        <p:tgtEl>
                                          <p:spTgt spid="22"/>
                                        </p:tgtEl>
                                        <p:attrNameLst>
                                          <p:attrName>ppt_y</p:attrName>
                                        </p:attrNameLst>
                                      </p:cBhvr>
                                      <p:tavLst>
                                        <p:tav tm="0">
                                          <p:val>
                                            <p:strVal val="#ppt_y"/>
                                          </p:val>
                                        </p:tav>
                                        <p:tav tm="100000">
                                          <p:val>
                                            <p:strVal val="#ppt_y"/>
                                          </p:val>
                                        </p:tav>
                                      </p:tavLst>
                                    </p:anim>
                                    <p:anim calcmode="lin" valueType="num">
                                      <p:cBhvr>
                                        <p:cTn id="72"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73"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74" dur="500" tmFilter="0,0; .5, 1; 1, 1"/>
                                        <p:tgtEl>
                                          <p:spTgt spid="22"/>
                                        </p:tgtEl>
                                      </p:cBhvr>
                                    </p:animEffect>
                                  </p:childTnLst>
                                </p:cTn>
                              </p:par>
                              <p:par>
                                <p:cTn id="75" presetID="41" presetClass="entr" presetSubtype="0" fill="hold" grpId="0" nodeType="withEffect">
                                  <p:stCondLst>
                                    <p:cond delay="0"/>
                                  </p:stCondLst>
                                  <p:iterate type="lt">
                                    <p:tmPct val="10000"/>
                                  </p:iterate>
                                  <p:childTnLst>
                                    <p:set>
                                      <p:cBhvr>
                                        <p:cTn id="76" dur="1" fill="hold">
                                          <p:stCondLst>
                                            <p:cond delay="0"/>
                                          </p:stCondLst>
                                        </p:cTn>
                                        <p:tgtEl>
                                          <p:spTgt spid="23"/>
                                        </p:tgtEl>
                                        <p:attrNameLst>
                                          <p:attrName>style.visibility</p:attrName>
                                        </p:attrNameLst>
                                      </p:cBhvr>
                                      <p:to>
                                        <p:strVal val="visible"/>
                                      </p:to>
                                    </p:set>
                                    <p:anim calcmode="lin" valueType="num">
                                      <p:cBhvr>
                                        <p:cTn id="77"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78" dur="500" fill="hold"/>
                                        <p:tgtEl>
                                          <p:spTgt spid="23"/>
                                        </p:tgtEl>
                                        <p:attrNameLst>
                                          <p:attrName>ppt_y</p:attrName>
                                        </p:attrNameLst>
                                      </p:cBhvr>
                                      <p:tavLst>
                                        <p:tav tm="0">
                                          <p:val>
                                            <p:strVal val="#ppt_y"/>
                                          </p:val>
                                        </p:tav>
                                        <p:tav tm="100000">
                                          <p:val>
                                            <p:strVal val="#ppt_y"/>
                                          </p:val>
                                        </p:tav>
                                      </p:tavLst>
                                    </p:anim>
                                    <p:anim calcmode="lin" valueType="num">
                                      <p:cBhvr>
                                        <p:cTn id="79"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80"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81" dur="500" tmFilter="0,0; .5, 1; 1, 1"/>
                                        <p:tgtEl>
                                          <p:spTgt spid="23"/>
                                        </p:tgtEl>
                                      </p:cBhvr>
                                    </p:animEffect>
                                  </p:childTnLst>
                                </p:cTn>
                              </p:par>
                              <p:par>
                                <p:cTn id="82" presetID="41" presetClass="entr" presetSubtype="0" fill="hold" grpId="0" nodeType="withEffect">
                                  <p:stCondLst>
                                    <p:cond delay="0"/>
                                  </p:stCondLst>
                                  <p:iterate type="lt">
                                    <p:tmPct val="10000"/>
                                  </p:iterate>
                                  <p:childTnLst>
                                    <p:set>
                                      <p:cBhvr>
                                        <p:cTn id="83" dur="1" fill="hold">
                                          <p:stCondLst>
                                            <p:cond delay="0"/>
                                          </p:stCondLst>
                                        </p:cTn>
                                        <p:tgtEl>
                                          <p:spTgt spid="24"/>
                                        </p:tgtEl>
                                        <p:attrNameLst>
                                          <p:attrName>style.visibility</p:attrName>
                                        </p:attrNameLst>
                                      </p:cBhvr>
                                      <p:to>
                                        <p:strVal val="visible"/>
                                      </p:to>
                                    </p:set>
                                    <p:anim calcmode="lin" valueType="num">
                                      <p:cBhvr>
                                        <p:cTn id="84"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85" dur="500" fill="hold"/>
                                        <p:tgtEl>
                                          <p:spTgt spid="24"/>
                                        </p:tgtEl>
                                        <p:attrNameLst>
                                          <p:attrName>ppt_y</p:attrName>
                                        </p:attrNameLst>
                                      </p:cBhvr>
                                      <p:tavLst>
                                        <p:tav tm="0">
                                          <p:val>
                                            <p:strVal val="#ppt_y"/>
                                          </p:val>
                                        </p:tav>
                                        <p:tav tm="100000">
                                          <p:val>
                                            <p:strVal val="#ppt_y"/>
                                          </p:val>
                                        </p:tav>
                                      </p:tavLst>
                                    </p:anim>
                                    <p:anim calcmode="lin" valueType="num">
                                      <p:cBhvr>
                                        <p:cTn id="86"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87" dur="5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88" dur="500" tmFilter="0,0; .5, 1; 1, 1"/>
                                        <p:tgtEl>
                                          <p:spTgt spid="24"/>
                                        </p:tgtEl>
                                      </p:cBhvr>
                                    </p:animEffect>
                                  </p:childTnLst>
                                </p:cTn>
                              </p:par>
                              <p:par>
                                <p:cTn id="89" presetID="41" presetClass="entr" presetSubtype="0" fill="hold" grpId="0" nodeType="withEffect">
                                  <p:stCondLst>
                                    <p:cond delay="0"/>
                                  </p:stCondLst>
                                  <p:iterate type="lt">
                                    <p:tmPct val="10000"/>
                                  </p:iterate>
                                  <p:childTnLst>
                                    <p:set>
                                      <p:cBhvr>
                                        <p:cTn id="90" dur="1" fill="hold">
                                          <p:stCondLst>
                                            <p:cond delay="0"/>
                                          </p:stCondLst>
                                        </p:cTn>
                                        <p:tgtEl>
                                          <p:spTgt spid="25"/>
                                        </p:tgtEl>
                                        <p:attrNameLst>
                                          <p:attrName>style.visibility</p:attrName>
                                        </p:attrNameLst>
                                      </p:cBhvr>
                                      <p:to>
                                        <p:strVal val="visible"/>
                                      </p:to>
                                    </p:set>
                                    <p:anim calcmode="lin" valueType="num">
                                      <p:cBhvr>
                                        <p:cTn id="91"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92" dur="500" fill="hold"/>
                                        <p:tgtEl>
                                          <p:spTgt spid="25"/>
                                        </p:tgtEl>
                                        <p:attrNameLst>
                                          <p:attrName>ppt_y</p:attrName>
                                        </p:attrNameLst>
                                      </p:cBhvr>
                                      <p:tavLst>
                                        <p:tav tm="0">
                                          <p:val>
                                            <p:strVal val="#ppt_y"/>
                                          </p:val>
                                        </p:tav>
                                        <p:tav tm="100000">
                                          <p:val>
                                            <p:strVal val="#ppt_y"/>
                                          </p:val>
                                        </p:tav>
                                      </p:tavLst>
                                    </p:anim>
                                    <p:anim calcmode="lin" valueType="num">
                                      <p:cBhvr>
                                        <p:cTn id="93"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94"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95" dur="500" tmFilter="0,0; .5, 1; 1, 1"/>
                                        <p:tgtEl>
                                          <p:spTgt spid="25"/>
                                        </p:tgtEl>
                                      </p:cBhvr>
                                    </p:animEffect>
                                  </p:childTnLst>
                                </p:cTn>
                              </p:par>
                              <p:par>
                                <p:cTn id="96" presetID="9" presetClass="entr" presetSubtype="0" fill="hold" nodeType="withEffect">
                                  <p:stCondLst>
                                    <p:cond delay="500"/>
                                  </p:stCondLst>
                                  <p:childTnLst>
                                    <p:set>
                                      <p:cBhvr>
                                        <p:cTn id="97" dur="1" fill="hold">
                                          <p:stCondLst>
                                            <p:cond delay="0"/>
                                          </p:stCondLst>
                                        </p:cTn>
                                        <p:tgtEl>
                                          <p:spTgt spid="26"/>
                                        </p:tgtEl>
                                        <p:attrNameLst>
                                          <p:attrName>style.visibility</p:attrName>
                                        </p:attrNameLst>
                                      </p:cBhvr>
                                      <p:to>
                                        <p:strVal val="visible"/>
                                      </p:to>
                                    </p:set>
                                    <p:animEffect transition="in" filter="dissolve">
                                      <p:cBhvr>
                                        <p:cTn id="98"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p:bldP spid="7" grpId="0" animBg="1"/>
      <p:bldP spid="8" grpId="0" animBg="1"/>
      <p:bldP spid="9" grpId="0" animBg="1"/>
      <p:bldP spid="11" grpId="0" animBg="1"/>
      <p:bldP spid="21" grpId="0"/>
      <p:bldP spid="22" grpId="0"/>
      <p:bldP spid="23" grpId="0"/>
      <p:bldP spid="24" grpId="0"/>
      <p:bldP spid="2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5"/>
          <p:cNvSpPr>
            <a:spLocks/>
          </p:cNvSpPr>
          <p:nvPr/>
        </p:nvSpPr>
        <p:spPr bwMode="auto">
          <a:xfrm rot="5400000">
            <a:off x="3304842" y="1359078"/>
            <a:ext cx="2564379" cy="227278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noFill/>
          <a:ln w="9525">
            <a:solidFill>
              <a:srgbClr val="0070C0"/>
            </a:solidFill>
          </a:ln>
          <a:effectLst>
            <a:outerShdw blurRad="444500" dist="152400" dir="2700000" algn="tl" rotWithShape="0">
              <a:prstClr val="black">
                <a:alpha val="30000"/>
              </a:prstClr>
            </a:outerShdw>
          </a:effectLst>
        </p:spPr>
        <p:txBody>
          <a:bodyPr vert="horz" wrap="square" lIns="68562" tIns="34281" rIns="68562" bIns="34281" numCol="1" anchor="t" anchorCtr="0" compatLnSpc="1">
            <a:prstTxWarp prst="textNoShape">
              <a:avLst/>
            </a:prstTxWarp>
          </a:bodyPr>
          <a:lstStyle/>
          <a:p>
            <a:endParaRPr lang="zh-CN" altLang="en-US" sz="1200" b="1">
              <a:latin typeface="微软雅黑" panose="020B0503020204020204" pitchFamily="34" charset="-122"/>
              <a:ea typeface="微软雅黑" panose="020B0503020204020204" pitchFamily="34" charset="-122"/>
            </a:endParaRPr>
          </a:p>
        </p:txBody>
      </p:sp>
      <p:pic>
        <p:nvPicPr>
          <p:cNvPr id="5" name="Picture 3" descr="C:\Users\Administrator\Desktop\微立体创业计划\002.png"/>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3222201" y="1113970"/>
            <a:ext cx="2753589" cy="2753587"/>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6" name="Freeform 5"/>
          <p:cNvSpPr>
            <a:spLocks/>
          </p:cNvSpPr>
          <p:nvPr/>
        </p:nvSpPr>
        <p:spPr bwMode="auto">
          <a:xfrm rot="5400000">
            <a:off x="3209013" y="1527269"/>
            <a:ext cx="821211" cy="72783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70C0"/>
          </a:solidFill>
          <a:ln w="25400">
            <a:noFill/>
          </a:ln>
          <a:effectLst>
            <a:outerShdw blurRad="444500" dist="152400" dir="2700000" algn="tl" rotWithShape="0">
              <a:prstClr val="black">
                <a:alpha val="30000"/>
              </a:prstClr>
            </a:outerShdw>
          </a:effectLst>
        </p:spPr>
        <p:txBody>
          <a:bodyPr vert="horz" wrap="square" lIns="68562" tIns="34281" rIns="68562" bIns="34281" numCol="1" anchor="t" anchorCtr="0" compatLnSpc="1">
            <a:prstTxWarp prst="textNoShape">
              <a:avLst/>
            </a:prstTxWarp>
          </a:bodyPr>
          <a:lstStyle/>
          <a:p>
            <a:endParaRPr lang="zh-CN" altLang="en-US" sz="1200" b="1">
              <a:latin typeface="微软雅黑" panose="020B0503020204020204" pitchFamily="34" charset="-122"/>
              <a:ea typeface="微软雅黑" panose="020B0503020204020204" pitchFamily="34" charset="-122"/>
            </a:endParaRPr>
          </a:p>
        </p:txBody>
      </p:sp>
      <p:sp>
        <p:nvSpPr>
          <p:cNvPr id="7" name="TextBox 7"/>
          <p:cNvSpPr>
            <a:spLocks noChangeArrowheads="1"/>
          </p:cNvSpPr>
          <p:nvPr/>
        </p:nvSpPr>
        <p:spPr bwMode="auto">
          <a:xfrm>
            <a:off x="3133919" y="1726786"/>
            <a:ext cx="945202" cy="369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2399" b="1" dirty="0" smtClean="0">
                <a:solidFill>
                  <a:schemeClr val="bg1"/>
                </a:solidFill>
                <a:latin typeface="Impact MT Std" pitchFamily="34" charset="0"/>
                <a:ea typeface="微软雅黑" pitchFamily="34" charset="-122"/>
                <a:sym typeface="微软雅黑" pitchFamily="34" charset="-122"/>
              </a:rPr>
              <a:t>04</a:t>
            </a:r>
            <a:endParaRPr lang="zh-CN" altLang="en-US" sz="2399" b="1" dirty="0">
              <a:solidFill>
                <a:schemeClr val="bg1"/>
              </a:solidFill>
              <a:latin typeface="Impact MT Std" pitchFamily="34" charset="0"/>
              <a:ea typeface="微软雅黑" pitchFamily="34" charset="-122"/>
              <a:sym typeface="微软雅黑" pitchFamily="34" charset="-122"/>
            </a:endParaRPr>
          </a:p>
        </p:txBody>
      </p:sp>
      <p:sp>
        <p:nvSpPr>
          <p:cNvPr id="8" name="文本框 163"/>
          <p:cNvSpPr txBox="1"/>
          <p:nvPr/>
        </p:nvSpPr>
        <p:spPr>
          <a:xfrm>
            <a:off x="3593725" y="1995571"/>
            <a:ext cx="2027871" cy="663451"/>
          </a:xfrm>
          <a:prstGeom prst="rect">
            <a:avLst/>
          </a:prstGeom>
          <a:noFill/>
        </p:spPr>
        <p:txBody>
          <a:bodyPr wrap="square" rtlCol="0">
            <a:spAutoFit/>
          </a:bodyPr>
          <a:lstStyle/>
          <a:p>
            <a:pPr algn="ctr"/>
            <a:r>
              <a:rPr lang="zh-CN" altLang="en-US" sz="1012" b="1" dirty="0" smtClean="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第四部分  </a:t>
            </a:r>
            <a:endParaRPr lang="en-US" altLang="zh-CN" sz="150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a:p>
            <a:pPr algn="ctr"/>
            <a:r>
              <a:rPr lang="en-US" altLang="zh-CN" sz="1500" b="1" dirty="0">
                <a:solidFill>
                  <a:srgbClr val="0070C0"/>
                </a:solidFill>
                <a:latin typeface="微软雅黑" panose="020B0503020204020204" pitchFamily="34" charset="-122"/>
                <a:ea typeface="微软雅黑" panose="020B0503020204020204" pitchFamily="34" charset="-122"/>
                <a:cs typeface="Arial" panose="020B0604020202020204" pitchFamily="34" charset="0"/>
              </a:rPr>
              <a:t> </a:t>
            </a:r>
            <a:r>
              <a:rPr lang="zh-CN" altLang="en-US" sz="2699" b="1" dirty="0">
                <a:solidFill>
                  <a:srgbClr val="0070C0"/>
                </a:solidFill>
                <a:latin typeface="微软雅黑" panose="020B0503020204020204" pitchFamily="34" charset="-122"/>
                <a:ea typeface="微软雅黑" panose="020B0503020204020204" pitchFamily="34" charset="-122"/>
                <a:cs typeface="Arial" panose="020B0604020202020204" pitchFamily="34" charset="0"/>
              </a:rPr>
              <a:t>添加标题</a:t>
            </a:r>
          </a:p>
        </p:txBody>
      </p:sp>
      <p:sp>
        <p:nvSpPr>
          <p:cNvPr id="9" name="矩形 8"/>
          <p:cNvSpPr/>
          <p:nvPr/>
        </p:nvSpPr>
        <p:spPr>
          <a:xfrm>
            <a:off x="4248048" y="3001891"/>
            <a:ext cx="625017" cy="3607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pic>
        <p:nvPicPr>
          <p:cNvPr id="10" name="Picture 3" descr="C:\Users\Administrator\Desktop\微立体创业计划\002.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983890" y="4245501"/>
            <a:ext cx="1835726" cy="1835725"/>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11" name="Picture 3" descr="C:\Users\Administrator\Desktop\微立体创业计划\002.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731678" y="3003687"/>
            <a:ext cx="1835726" cy="1835725"/>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12" name="Picture 3" descr="C:\Users\Administrator\Desktop\微立体创业计划\00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467032" y="4224968"/>
            <a:ext cx="1910251" cy="1910250"/>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13" name="Picture 3" descr="C:\Users\Administrator\Desktop\微立体创业计划\002.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33283" y="4245500"/>
            <a:ext cx="1835726" cy="1835725"/>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14" name="Picture 3" descr="C:\Users\Administrator\Desktop\微立体创业计划\002.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14505" y="3003686"/>
            <a:ext cx="1835726" cy="1835725"/>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15" name="Picture 3" descr="C:\Users\Administrator\Desktop\微立体创业计划\00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249859" y="4224968"/>
            <a:ext cx="1910251" cy="1910250"/>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36281230"/>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anim calcmode="lin" valueType="num">
                                      <p:cBhvr>
                                        <p:cTn id="8" dur="500" fill="hold"/>
                                        <p:tgtEl>
                                          <p:spTgt spid="5"/>
                                        </p:tgtEl>
                                        <p:attrNameLst>
                                          <p:attrName>ppt_x</p:attrName>
                                        </p:attrNameLst>
                                      </p:cBhvr>
                                      <p:tavLst>
                                        <p:tav tm="0">
                                          <p:val>
                                            <p:strVal val="#ppt_x"/>
                                          </p:val>
                                        </p:tav>
                                        <p:tav tm="100000">
                                          <p:val>
                                            <p:strVal val="#ppt_x"/>
                                          </p:val>
                                        </p:tav>
                                      </p:tavLst>
                                    </p:anim>
                                    <p:anim calcmode="lin" valueType="num">
                                      <p:cBhvr>
                                        <p:cTn id="9" dur="500" fill="hold"/>
                                        <p:tgtEl>
                                          <p:spTgt spid="5"/>
                                        </p:tgtEl>
                                        <p:attrNameLst>
                                          <p:attrName>ppt_y</p:attrName>
                                        </p:attrNameLst>
                                      </p:cBhvr>
                                      <p:tavLst>
                                        <p:tav tm="0">
                                          <p:val>
                                            <p:strVal val="#ppt_y+.1"/>
                                          </p:val>
                                        </p:tav>
                                        <p:tav tm="100000">
                                          <p:val>
                                            <p:strVal val="#ppt_y"/>
                                          </p:val>
                                        </p:tav>
                                      </p:tavLst>
                                    </p:anim>
                                  </p:childTnLst>
                                </p:cTn>
                              </p:par>
                              <p:par>
                                <p:cTn id="10" presetID="53" presetClass="entr" presetSubtype="16" fill="hold" grpId="0" nodeType="withEffect">
                                  <p:stCondLst>
                                    <p:cond delay="75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par>
                                <p:cTn id="15" presetID="52" presetClass="entr" presetSubtype="0" fill="hold" grpId="0" nodeType="withEffect">
                                  <p:stCondLst>
                                    <p:cond delay="0"/>
                                  </p:stCondLst>
                                  <p:iterate type="lt">
                                    <p:tmPct val="10000"/>
                                  </p:iterate>
                                  <p:childTnLst>
                                    <p:set>
                                      <p:cBhvr>
                                        <p:cTn id="16" dur="1" fill="hold">
                                          <p:stCondLst>
                                            <p:cond delay="0"/>
                                          </p:stCondLst>
                                        </p:cTn>
                                        <p:tgtEl>
                                          <p:spTgt spid="7"/>
                                        </p:tgtEl>
                                        <p:attrNameLst>
                                          <p:attrName>style.visibility</p:attrName>
                                        </p:attrNameLst>
                                      </p:cBhvr>
                                      <p:to>
                                        <p:strVal val="visible"/>
                                      </p:to>
                                    </p:set>
                                    <p:animScale>
                                      <p:cBhvr>
                                        <p:cTn id="17"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7"/>
                                        </p:tgtEl>
                                        <p:attrNameLst>
                                          <p:attrName>ppt_x</p:attrName>
                                          <p:attrName>ppt_y</p:attrName>
                                        </p:attrNameLst>
                                      </p:cBhvr>
                                    </p:animMotion>
                                    <p:animEffect transition="in" filter="fade">
                                      <p:cBhvr>
                                        <p:cTn id="19" dur="1000"/>
                                        <p:tgtEl>
                                          <p:spTgt spid="7"/>
                                        </p:tgtEl>
                                      </p:cBhvr>
                                    </p:animEffect>
                                  </p:childTnLst>
                                </p:cTn>
                              </p:par>
                            </p:childTnLst>
                          </p:cTn>
                        </p:par>
                        <p:par>
                          <p:cTn id="20" fill="hold">
                            <p:stCondLst>
                              <p:cond delay="1250"/>
                            </p:stCondLst>
                            <p:childTnLst>
                              <p:par>
                                <p:cTn id="21" presetID="12" presetClass="entr" presetSubtype="4"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p:tgtEl>
                                          <p:spTgt spid="8"/>
                                        </p:tgtEl>
                                        <p:attrNameLst>
                                          <p:attrName>ppt_y</p:attrName>
                                        </p:attrNameLst>
                                      </p:cBhvr>
                                      <p:tavLst>
                                        <p:tav tm="0">
                                          <p:val>
                                            <p:strVal val="#ppt_y+#ppt_h*1.125000"/>
                                          </p:val>
                                        </p:tav>
                                        <p:tav tm="100000">
                                          <p:val>
                                            <p:strVal val="#ppt_y"/>
                                          </p:val>
                                        </p:tav>
                                      </p:tavLst>
                                    </p:anim>
                                    <p:animEffect transition="in" filter="wipe(up)">
                                      <p:cBhvr>
                                        <p:cTn id="24" dur="500"/>
                                        <p:tgtEl>
                                          <p:spTgt spid="8"/>
                                        </p:tgtEl>
                                      </p:cBhvr>
                                    </p:animEffect>
                                  </p:childTnLst>
                                </p:cTn>
                              </p:par>
                            </p:childTnLst>
                          </p:cTn>
                        </p:par>
                        <p:par>
                          <p:cTn id="25" fill="hold">
                            <p:stCondLst>
                              <p:cond delay="1750"/>
                            </p:stCondLst>
                            <p:childTnLst>
                              <p:par>
                                <p:cTn id="26" presetID="42" presetClass="entr" presetSubtype="0"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1000"/>
                                        <p:tgtEl>
                                          <p:spTgt spid="9"/>
                                        </p:tgtEl>
                                      </p:cBhvr>
                                    </p:animEffect>
                                    <p:anim calcmode="lin" valueType="num">
                                      <p:cBhvr>
                                        <p:cTn id="29" dur="1000" fill="hold"/>
                                        <p:tgtEl>
                                          <p:spTgt spid="9"/>
                                        </p:tgtEl>
                                        <p:attrNameLst>
                                          <p:attrName>ppt_x</p:attrName>
                                        </p:attrNameLst>
                                      </p:cBhvr>
                                      <p:tavLst>
                                        <p:tav tm="0">
                                          <p:val>
                                            <p:strVal val="#ppt_x"/>
                                          </p:val>
                                        </p:tav>
                                        <p:tav tm="100000">
                                          <p:val>
                                            <p:strVal val="#ppt_x"/>
                                          </p:val>
                                        </p:tav>
                                      </p:tavLst>
                                    </p:anim>
                                    <p:anim calcmode="lin" valueType="num">
                                      <p:cBhvr>
                                        <p:cTn id="30" dur="1000" fill="hold"/>
                                        <p:tgtEl>
                                          <p:spTgt spid="9"/>
                                        </p:tgtEl>
                                        <p:attrNameLst>
                                          <p:attrName>ppt_y</p:attrName>
                                        </p:attrNameLst>
                                      </p:cBhvr>
                                      <p:tavLst>
                                        <p:tav tm="0">
                                          <p:val>
                                            <p:strVal val="#ppt_y+.1"/>
                                          </p:val>
                                        </p:tav>
                                        <p:tav tm="100000">
                                          <p:val>
                                            <p:strVal val="#ppt_y"/>
                                          </p:val>
                                        </p:tav>
                                      </p:tavLst>
                                    </p:anim>
                                  </p:childTnLst>
                                </p:cTn>
                              </p:par>
                            </p:childTnLst>
                          </p:cTn>
                        </p:par>
                        <p:par>
                          <p:cTn id="31" fill="hold">
                            <p:stCondLst>
                              <p:cond delay="2750"/>
                            </p:stCondLst>
                            <p:childTnLst>
                              <p:par>
                                <p:cTn id="32" presetID="21" presetClass="entr" presetSubtype="1" fill="hold" grpId="0" nodeType="after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wheel(1)">
                                      <p:cBhvr>
                                        <p:cTn id="34" dur="2000"/>
                                        <p:tgtEl>
                                          <p:spTgt spid="4"/>
                                        </p:tgtEl>
                                      </p:cBhvr>
                                    </p:animEffect>
                                  </p:childTnLst>
                                </p:cTn>
                              </p:par>
                              <p:par>
                                <p:cTn id="35" presetID="42" presetClass="entr" presetSubtype="0" fill="hold" nodeType="withEffect">
                                  <p:stCondLst>
                                    <p:cond delay="75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500"/>
                                        <p:tgtEl>
                                          <p:spTgt spid="10"/>
                                        </p:tgtEl>
                                      </p:cBhvr>
                                    </p:animEffect>
                                    <p:anim calcmode="lin" valueType="num">
                                      <p:cBhvr>
                                        <p:cTn id="38" dur="500" fill="hold"/>
                                        <p:tgtEl>
                                          <p:spTgt spid="10"/>
                                        </p:tgtEl>
                                        <p:attrNameLst>
                                          <p:attrName>ppt_x</p:attrName>
                                        </p:attrNameLst>
                                      </p:cBhvr>
                                      <p:tavLst>
                                        <p:tav tm="0">
                                          <p:val>
                                            <p:strVal val="#ppt_x"/>
                                          </p:val>
                                        </p:tav>
                                        <p:tav tm="100000">
                                          <p:val>
                                            <p:strVal val="#ppt_x"/>
                                          </p:val>
                                        </p:tav>
                                      </p:tavLst>
                                    </p:anim>
                                    <p:anim calcmode="lin" valueType="num">
                                      <p:cBhvr>
                                        <p:cTn id="39" dur="500" fill="hold"/>
                                        <p:tgtEl>
                                          <p:spTgt spid="10"/>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75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anim calcmode="lin" valueType="num">
                                      <p:cBhvr>
                                        <p:cTn id="43" dur="500" fill="hold"/>
                                        <p:tgtEl>
                                          <p:spTgt spid="11"/>
                                        </p:tgtEl>
                                        <p:attrNameLst>
                                          <p:attrName>ppt_x</p:attrName>
                                        </p:attrNameLst>
                                      </p:cBhvr>
                                      <p:tavLst>
                                        <p:tav tm="0">
                                          <p:val>
                                            <p:strVal val="#ppt_x"/>
                                          </p:val>
                                        </p:tav>
                                        <p:tav tm="100000">
                                          <p:val>
                                            <p:strVal val="#ppt_x"/>
                                          </p:val>
                                        </p:tav>
                                      </p:tavLst>
                                    </p:anim>
                                    <p:anim calcmode="lin" valueType="num">
                                      <p:cBhvr>
                                        <p:cTn id="44" dur="500" fill="hold"/>
                                        <p:tgtEl>
                                          <p:spTgt spid="11"/>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750"/>
                                  </p:stCondLst>
                                  <p:childTnLst>
                                    <p:set>
                                      <p:cBhvr>
                                        <p:cTn id="46" dur="1" fill="hold">
                                          <p:stCondLst>
                                            <p:cond delay="0"/>
                                          </p:stCondLst>
                                        </p:cTn>
                                        <p:tgtEl>
                                          <p:spTgt spid="12"/>
                                        </p:tgtEl>
                                        <p:attrNameLst>
                                          <p:attrName>style.visibility</p:attrName>
                                        </p:attrNameLst>
                                      </p:cBhvr>
                                      <p:to>
                                        <p:strVal val="visible"/>
                                      </p:to>
                                    </p:set>
                                    <p:animEffect transition="in" filter="fade">
                                      <p:cBhvr>
                                        <p:cTn id="47" dur="500"/>
                                        <p:tgtEl>
                                          <p:spTgt spid="12"/>
                                        </p:tgtEl>
                                      </p:cBhvr>
                                    </p:animEffect>
                                    <p:anim calcmode="lin" valueType="num">
                                      <p:cBhvr>
                                        <p:cTn id="48" dur="500" fill="hold"/>
                                        <p:tgtEl>
                                          <p:spTgt spid="12"/>
                                        </p:tgtEl>
                                        <p:attrNameLst>
                                          <p:attrName>ppt_x</p:attrName>
                                        </p:attrNameLst>
                                      </p:cBhvr>
                                      <p:tavLst>
                                        <p:tav tm="0">
                                          <p:val>
                                            <p:strVal val="#ppt_x"/>
                                          </p:val>
                                        </p:tav>
                                        <p:tav tm="100000">
                                          <p:val>
                                            <p:strVal val="#ppt_x"/>
                                          </p:val>
                                        </p:tav>
                                      </p:tavLst>
                                    </p:anim>
                                    <p:anim calcmode="lin" valueType="num">
                                      <p:cBhvr>
                                        <p:cTn id="49" dur="500" fill="hold"/>
                                        <p:tgtEl>
                                          <p:spTgt spid="12"/>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750"/>
                                  </p:stCondLst>
                                  <p:childTnLst>
                                    <p:set>
                                      <p:cBhvr>
                                        <p:cTn id="51" dur="1" fill="hold">
                                          <p:stCondLst>
                                            <p:cond delay="0"/>
                                          </p:stCondLst>
                                        </p:cTn>
                                        <p:tgtEl>
                                          <p:spTgt spid="13"/>
                                        </p:tgtEl>
                                        <p:attrNameLst>
                                          <p:attrName>style.visibility</p:attrName>
                                        </p:attrNameLst>
                                      </p:cBhvr>
                                      <p:to>
                                        <p:strVal val="visible"/>
                                      </p:to>
                                    </p:set>
                                    <p:animEffect transition="in" filter="fade">
                                      <p:cBhvr>
                                        <p:cTn id="52" dur="500"/>
                                        <p:tgtEl>
                                          <p:spTgt spid="13"/>
                                        </p:tgtEl>
                                      </p:cBhvr>
                                    </p:animEffect>
                                    <p:anim calcmode="lin" valueType="num">
                                      <p:cBhvr>
                                        <p:cTn id="53" dur="500" fill="hold"/>
                                        <p:tgtEl>
                                          <p:spTgt spid="13"/>
                                        </p:tgtEl>
                                        <p:attrNameLst>
                                          <p:attrName>ppt_x</p:attrName>
                                        </p:attrNameLst>
                                      </p:cBhvr>
                                      <p:tavLst>
                                        <p:tav tm="0">
                                          <p:val>
                                            <p:strVal val="#ppt_x"/>
                                          </p:val>
                                        </p:tav>
                                        <p:tav tm="100000">
                                          <p:val>
                                            <p:strVal val="#ppt_x"/>
                                          </p:val>
                                        </p:tav>
                                      </p:tavLst>
                                    </p:anim>
                                    <p:anim calcmode="lin" valueType="num">
                                      <p:cBhvr>
                                        <p:cTn id="54" dur="500" fill="hold"/>
                                        <p:tgtEl>
                                          <p:spTgt spid="13"/>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750"/>
                                  </p:stCondLst>
                                  <p:childTnLst>
                                    <p:set>
                                      <p:cBhvr>
                                        <p:cTn id="56" dur="1" fill="hold">
                                          <p:stCondLst>
                                            <p:cond delay="0"/>
                                          </p:stCondLst>
                                        </p:cTn>
                                        <p:tgtEl>
                                          <p:spTgt spid="14"/>
                                        </p:tgtEl>
                                        <p:attrNameLst>
                                          <p:attrName>style.visibility</p:attrName>
                                        </p:attrNameLst>
                                      </p:cBhvr>
                                      <p:to>
                                        <p:strVal val="visible"/>
                                      </p:to>
                                    </p:set>
                                    <p:animEffect transition="in" filter="fade">
                                      <p:cBhvr>
                                        <p:cTn id="57" dur="500"/>
                                        <p:tgtEl>
                                          <p:spTgt spid="14"/>
                                        </p:tgtEl>
                                      </p:cBhvr>
                                    </p:animEffect>
                                    <p:anim calcmode="lin" valueType="num">
                                      <p:cBhvr>
                                        <p:cTn id="58" dur="500" fill="hold"/>
                                        <p:tgtEl>
                                          <p:spTgt spid="14"/>
                                        </p:tgtEl>
                                        <p:attrNameLst>
                                          <p:attrName>ppt_x</p:attrName>
                                        </p:attrNameLst>
                                      </p:cBhvr>
                                      <p:tavLst>
                                        <p:tav tm="0">
                                          <p:val>
                                            <p:strVal val="#ppt_x"/>
                                          </p:val>
                                        </p:tav>
                                        <p:tav tm="100000">
                                          <p:val>
                                            <p:strVal val="#ppt_x"/>
                                          </p:val>
                                        </p:tav>
                                      </p:tavLst>
                                    </p:anim>
                                    <p:anim calcmode="lin" valueType="num">
                                      <p:cBhvr>
                                        <p:cTn id="59" dur="500" fill="hold"/>
                                        <p:tgtEl>
                                          <p:spTgt spid="14"/>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750"/>
                                  </p:stCondLst>
                                  <p:childTnLst>
                                    <p:set>
                                      <p:cBhvr>
                                        <p:cTn id="61" dur="1" fill="hold">
                                          <p:stCondLst>
                                            <p:cond delay="0"/>
                                          </p:stCondLst>
                                        </p:cTn>
                                        <p:tgtEl>
                                          <p:spTgt spid="15"/>
                                        </p:tgtEl>
                                        <p:attrNameLst>
                                          <p:attrName>style.visibility</p:attrName>
                                        </p:attrNameLst>
                                      </p:cBhvr>
                                      <p:to>
                                        <p:strVal val="visible"/>
                                      </p:to>
                                    </p:set>
                                    <p:animEffect transition="in" filter="fade">
                                      <p:cBhvr>
                                        <p:cTn id="62" dur="500"/>
                                        <p:tgtEl>
                                          <p:spTgt spid="15"/>
                                        </p:tgtEl>
                                      </p:cBhvr>
                                    </p:animEffect>
                                    <p:anim calcmode="lin" valueType="num">
                                      <p:cBhvr>
                                        <p:cTn id="63" dur="500" fill="hold"/>
                                        <p:tgtEl>
                                          <p:spTgt spid="15"/>
                                        </p:tgtEl>
                                        <p:attrNameLst>
                                          <p:attrName>ppt_x</p:attrName>
                                        </p:attrNameLst>
                                      </p:cBhvr>
                                      <p:tavLst>
                                        <p:tav tm="0">
                                          <p:val>
                                            <p:strVal val="#ppt_x"/>
                                          </p:val>
                                        </p:tav>
                                        <p:tav tm="100000">
                                          <p:val>
                                            <p:strVal val="#ppt_x"/>
                                          </p:val>
                                        </p:tav>
                                      </p:tavLst>
                                    </p:anim>
                                    <p:anim calcmode="lin" valueType="num">
                                      <p:cBhvr>
                                        <p:cTn id="64"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7" grpId="0"/>
      <p:bldP spid="8" grpId="0"/>
      <p:bldP spid="9"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descr="C:\Users\Administrator\Desktop\微立体创业计划\002.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44662" y="88121"/>
            <a:ext cx="701894" cy="701894"/>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8" name="KSO_Shape"/>
          <p:cNvSpPr>
            <a:spLocks/>
          </p:cNvSpPr>
          <p:nvPr/>
        </p:nvSpPr>
        <p:spPr bwMode="auto">
          <a:xfrm>
            <a:off x="336807" y="304089"/>
            <a:ext cx="317601" cy="269960"/>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1012" dirty="0">
              <a:solidFill>
                <a:srgbClr val="008AF2"/>
              </a:solidFill>
              <a:ea typeface="宋体" panose="02010600030101010101" pitchFamily="2" charset="-122"/>
            </a:endParaRPr>
          </a:p>
        </p:txBody>
      </p:sp>
      <p:sp>
        <p:nvSpPr>
          <p:cNvPr id="9" name="TextBox 5"/>
          <p:cNvSpPr txBox="1"/>
          <p:nvPr/>
        </p:nvSpPr>
        <p:spPr>
          <a:xfrm>
            <a:off x="846556" y="304089"/>
            <a:ext cx="704039" cy="248081"/>
          </a:xfrm>
          <a:prstGeom prst="rect">
            <a:avLst/>
          </a:prstGeom>
          <a:noFill/>
        </p:spPr>
        <p:txBody>
          <a:bodyPr wrap="none" rtlCol="0">
            <a:spAutoFit/>
          </a:bodyPr>
          <a:lstStyle/>
          <a:p>
            <a:r>
              <a:rPr lang="zh-CN" altLang="en-US" sz="1012" b="1" dirty="0">
                <a:solidFill>
                  <a:srgbClr val="0070C0"/>
                </a:solidFill>
                <a:latin typeface="微软雅黑" pitchFamily="34" charset="-122"/>
                <a:ea typeface="微软雅黑" pitchFamily="34" charset="-122"/>
                <a:sym typeface="Arial" pitchFamily="34" charset="0"/>
              </a:rPr>
              <a:t>添加标题</a:t>
            </a:r>
            <a:endParaRPr lang="zh-CN" altLang="en-US" sz="1050" baseline="-3000" dirty="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endParaRPr>
          </a:p>
        </p:txBody>
      </p:sp>
      <p:grpSp>
        <p:nvGrpSpPr>
          <p:cNvPr id="11" name="组合 10"/>
          <p:cNvGrpSpPr/>
          <p:nvPr/>
        </p:nvGrpSpPr>
        <p:grpSpPr>
          <a:xfrm>
            <a:off x="851728" y="1275943"/>
            <a:ext cx="3655457" cy="3024516"/>
            <a:chOff x="534988" y="1987550"/>
            <a:chExt cx="4875212" cy="4033738"/>
          </a:xfrm>
        </p:grpSpPr>
        <p:pic>
          <p:nvPicPr>
            <p:cNvPr id="12" name="图片 10"/>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34988" y="1987550"/>
              <a:ext cx="4875212" cy="3760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椭圆 12"/>
            <p:cNvSpPr/>
            <p:nvPr/>
          </p:nvSpPr>
          <p:spPr>
            <a:xfrm>
              <a:off x="793524" y="5481538"/>
              <a:ext cx="4521649" cy="539750"/>
            </a:xfrm>
            <a:prstGeom prst="ellipse">
              <a:avLst/>
            </a:prstGeom>
            <a:gradFill flip="none" rotWithShape="1">
              <a:gsLst>
                <a:gs pos="33000">
                  <a:srgbClr val="8E8D8C"/>
                </a:gs>
                <a:gs pos="100000">
                  <a:srgbClr val="F5F4F2">
                    <a:alpha val="0"/>
                  </a:srgbClr>
                </a:gs>
                <a:gs pos="0">
                  <a:schemeClr val="tx1">
                    <a:lumMod val="85000"/>
                    <a:lumOff val="15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grpSp>
        <p:nvGrpSpPr>
          <p:cNvPr id="14" name="组合 13"/>
          <p:cNvGrpSpPr/>
          <p:nvPr/>
        </p:nvGrpSpPr>
        <p:grpSpPr>
          <a:xfrm>
            <a:off x="4801597" y="1275943"/>
            <a:ext cx="3400622" cy="431936"/>
            <a:chOff x="5449514" y="1700808"/>
            <a:chExt cx="4535343" cy="576064"/>
          </a:xfrm>
          <a:effectLst>
            <a:outerShdw blurRad="254000" dist="63500" dir="2700000" algn="tl" rotWithShape="0">
              <a:prstClr val="black">
                <a:alpha val="40000"/>
              </a:prstClr>
            </a:outerShdw>
          </a:effectLst>
        </p:grpSpPr>
        <p:sp>
          <p:nvSpPr>
            <p:cNvPr id="15" name="圆角矩形 14"/>
            <p:cNvSpPr/>
            <p:nvPr/>
          </p:nvSpPr>
          <p:spPr>
            <a:xfrm>
              <a:off x="5449514" y="1700808"/>
              <a:ext cx="4535343" cy="576064"/>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16" name="矩形 15"/>
            <p:cNvSpPr/>
            <p:nvPr/>
          </p:nvSpPr>
          <p:spPr>
            <a:xfrm>
              <a:off x="5667920" y="1700808"/>
              <a:ext cx="4100913" cy="57606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sp>
        <p:nvSpPr>
          <p:cNvPr id="17" name="文本框 9"/>
          <p:cNvSpPr txBox="1"/>
          <p:nvPr/>
        </p:nvSpPr>
        <p:spPr>
          <a:xfrm>
            <a:off x="5057928" y="1327486"/>
            <a:ext cx="2752718" cy="328923"/>
          </a:xfrm>
          <a:prstGeom prst="rect">
            <a:avLst/>
          </a:prstGeom>
          <a:noFill/>
        </p:spPr>
        <p:txBody>
          <a:bodyPr wrap="square" lIns="51422" tIns="25711" rIns="51422" bIns="25711" rtlCol="0">
            <a:spAutoFit/>
          </a:bodyPr>
          <a:lstStyle/>
          <a:p>
            <a:pPr marL="0" lvl="1" algn="ctr"/>
            <a:r>
              <a:rPr lang="zh-CN" altLang="en-US" sz="180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公司企业文化</a:t>
            </a:r>
          </a:p>
        </p:txBody>
      </p:sp>
      <p:sp>
        <p:nvSpPr>
          <p:cNvPr id="18" name="TextBox 12"/>
          <p:cNvSpPr txBox="1"/>
          <p:nvPr/>
        </p:nvSpPr>
        <p:spPr>
          <a:xfrm>
            <a:off x="4787968" y="1885622"/>
            <a:ext cx="2031325" cy="461537"/>
          </a:xfrm>
          <a:prstGeom prst="rect">
            <a:avLst/>
          </a:prstGeom>
          <a:noFill/>
        </p:spPr>
        <p:txBody>
          <a:bodyPr wrap="none" rtlCol="0">
            <a:spAutoFit/>
          </a:bodyPr>
          <a:lstStyle/>
          <a:p>
            <a:r>
              <a:rPr lang="zh-CN" altLang="en-US" sz="2399" b="1" dirty="0">
                <a:solidFill>
                  <a:srgbClr val="0070C0"/>
                </a:solidFill>
                <a:latin typeface="微软雅黑" panose="020B0503020204020204" pitchFamily="34" charset="-122"/>
                <a:ea typeface="微软雅黑" panose="020B0503020204020204" pitchFamily="34" charset="-122"/>
              </a:rPr>
              <a:t>诚信铸就品质</a:t>
            </a:r>
          </a:p>
        </p:txBody>
      </p:sp>
      <p:sp>
        <p:nvSpPr>
          <p:cNvPr id="19" name="TextBox 15"/>
          <p:cNvSpPr txBox="1"/>
          <p:nvPr/>
        </p:nvSpPr>
        <p:spPr>
          <a:xfrm>
            <a:off x="6366795" y="2240253"/>
            <a:ext cx="2031325" cy="461537"/>
          </a:xfrm>
          <a:prstGeom prst="rect">
            <a:avLst/>
          </a:prstGeom>
          <a:noFill/>
        </p:spPr>
        <p:txBody>
          <a:bodyPr wrap="none" rtlCol="0">
            <a:spAutoFit/>
          </a:bodyPr>
          <a:lstStyle/>
          <a:p>
            <a:r>
              <a:rPr lang="zh-CN" altLang="en-US" sz="2399" b="1" dirty="0">
                <a:solidFill>
                  <a:srgbClr val="0070C0"/>
                </a:solidFill>
                <a:latin typeface="微软雅黑" panose="020B0503020204020204" pitchFamily="34" charset="-122"/>
                <a:ea typeface="微软雅黑" panose="020B0503020204020204" pitchFamily="34" charset="-122"/>
              </a:rPr>
              <a:t>创新引领未来</a:t>
            </a:r>
          </a:p>
        </p:txBody>
      </p:sp>
      <p:sp>
        <p:nvSpPr>
          <p:cNvPr id="20" name="矩形 19"/>
          <p:cNvSpPr/>
          <p:nvPr/>
        </p:nvSpPr>
        <p:spPr>
          <a:xfrm>
            <a:off x="4733977" y="2700488"/>
            <a:ext cx="3509475" cy="1338828"/>
          </a:xfrm>
          <a:prstGeom prst="rect">
            <a:avLst/>
          </a:prstGeom>
        </p:spPr>
        <p:txBody>
          <a:bodyPr wrap="square">
            <a:spAutoFit/>
          </a:bodyPr>
          <a:lstStyle/>
          <a:p>
            <a:pPr latinLnBrk="1">
              <a:lnSpc>
                <a:spcPct val="150000"/>
              </a:lnSpc>
              <a:defRPr/>
            </a:pPr>
            <a:r>
              <a:rPr lang="zh-CN" altLang="en-US" sz="900" kern="0" dirty="0">
                <a:solidFill>
                  <a:schemeClr val="tx1">
                    <a:lumMod val="50000"/>
                    <a:lumOff val="50000"/>
                  </a:schemeClr>
                </a:solidFill>
                <a:latin typeface="微软雅黑" pitchFamily="34" charset="-122"/>
                <a:ea typeface="微软雅黑" pitchFamily="34" charset="-122"/>
              </a:rPr>
              <a:t>     企业文化是指拥有共同目标，并且具有不同能力的一小群人有意识的协调行为或力的系统，是一种应用广泛、灵活的组织形式。</a:t>
            </a:r>
            <a:endParaRPr lang="en-US" altLang="zh-CN" sz="900" kern="0" dirty="0">
              <a:solidFill>
                <a:schemeClr val="tx1">
                  <a:lumMod val="50000"/>
                  <a:lumOff val="50000"/>
                </a:schemeClr>
              </a:solidFill>
              <a:latin typeface="微软雅黑" pitchFamily="34" charset="-122"/>
              <a:ea typeface="微软雅黑" pitchFamily="34" charset="-122"/>
            </a:endParaRPr>
          </a:p>
          <a:p>
            <a:pPr latinLnBrk="1">
              <a:lnSpc>
                <a:spcPct val="150000"/>
              </a:lnSpc>
              <a:defRPr/>
            </a:pPr>
            <a:r>
              <a:rPr lang="en-US" altLang="zh-CN" sz="900" kern="0" dirty="0">
                <a:solidFill>
                  <a:schemeClr val="tx1">
                    <a:lumMod val="50000"/>
                    <a:lumOff val="50000"/>
                  </a:schemeClr>
                </a:solidFill>
                <a:latin typeface="微软雅黑" pitchFamily="34" charset="-122"/>
                <a:ea typeface="微软雅黑" pitchFamily="34" charset="-122"/>
              </a:rPr>
              <a:t> </a:t>
            </a:r>
          </a:p>
          <a:p>
            <a:pPr latinLnBrk="1">
              <a:lnSpc>
                <a:spcPct val="150000"/>
              </a:lnSpc>
              <a:defRPr/>
            </a:pPr>
            <a:r>
              <a:rPr lang="en-US" altLang="zh-CN" sz="900" kern="0" dirty="0">
                <a:solidFill>
                  <a:schemeClr val="tx1">
                    <a:lumMod val="50000"/>
                    <a:lumOff val="50000"/>
                  </a:schemeClr>
                </a:solidFill>
                <a:latin typeface="微软雅黑" pitchFamily="34" charset="-122"/>
                <a:ea typeface="微软雅黑" pitchFamily="34" charset="-122"/>
              </a:rPr>
              <a:t>     </a:t>
            </a:r>
            <a:r>
              <a:rPr lang="zh-CN" altLang="en-US" sz="900" kern="0" dirty="0">
                <a:solidFill>
                  <a:schemeClr val="tx1">
                    <a:lumMod val="50000"/>
                    <a:lumOff val="50000"/>
                  </a:schemeClr>
                </a:solidFill>
                <a:latin typeface="微软雅黑" pitchFamily="34" charset="-122"/>
                <a:ea typeface="微软雅黑" pitchFamily="34" charset="-122"/>
              </a:rPr>
              <a:t>对于大学生创业团队，可以说由一群具有创新意识、拥有共同目标、有着不同专业知识背景的朝气蓬勃的年轻人组成的一个不可分割的整体。</a:t>
            </a:r>
          </a:p>
        </p:txBody>
      </p:sp>
    </p:spTree>
    <p:extLst>
      <p:ext uri="{BB962C8B-B14F-4D97-AF65-F5344CB8AC3E}">
        <p14:creationId xmlns:p14="http://schemas.microsoft.com/office/powerpoint/2010/main" val="4008121779"/>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50"/>
                                        <p:tgtEl>
                                          <p:spTgt spid="7"/>
                                        </p:tgtEl>
                                      </p:cBhvr>
                                    </p:animEffect>
                                    <p:anim calcmode="lin" valueType="num">
                                      <p:cBhvr>
                                        <p:cTn id="8" dur="250" fill="hold"/>
                                        <p:tgtEl>
                                          <p:spTgt spid="7"/>
                                        </p:tgtEl>
                                        <p:attrNameLst>
                                          <p:attrName>ppt_x</p:attrName>
                                        </p:attrNameLst>
                                      </p:cBhvr>
                                      <p:tavLst>
                                        <p:tav tm="0">
                                          <p:val>
                                            <p:strVal val="#ppt_x"/>
                                          </p:val>
                                        </p:tav>
                                        <p:tav tm="100000">
                                          <p:val>
                                            <p:strVal val="#ppt_x"/>
                                          </p:val>
                                        </p:tav>
                                      </p:tavLst>
                                    </p:anim>
                                    <p:anim calcmode="lin" valueType="num">
                                      <p:cBhvr>
                                        <p:cTn id="9" dur="25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12" presetClass="entr" presetSubtype="4"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250"/>
                                        <p:tgtEl>
                                          <p:spTgt spid="8"/>
                                        </p:tgtEl>
                                        <p:attrNameLst>
                                          <p:attrName>ppt_y</p:attrName>
                                        </p:attrNameLst>
                                      </p:cBhvr>
                                      <p:tavLst>
                                        <p:tav tm="0">
                                          <p:val>
                                            <p:strVal val="#ppt_y+#ppt_h*1.125000"/>
                                          </p:val>
                                        </p:tav>
                                        <p:tav tm="100000">
                                          <p:val>
                                            <p:strVal val="#ppt_y"/>
                                          </p:val>
                                        </p:tav>
                                      </p:tavLst>
                                    </p:anim>
                                    <p:animEffect transition="in" filter="wipe(up)">
                                      <p:cBhvr>
                                        <p:cTn id="14" dur="250"/>
                                        <p:tgtEl>
                                          <p:spTgt spid="8"/>
                                        </p:tgtEl>
                                      </p:cBhvr>
                                    </p:animEffect>
                                  </p:childTnLst>
                                </p:cTn>
                              </p:par>
                              <p:par>
                                <p:cTn id="15" presetID="2" presetClass="entr" presetSubtype="1" decel="100000" fill="hold" grpId="0" nodeType="withEffect">
                                  <p:stCondLst>
                                    <p:cond delay="25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ppt_x"/>
                                          </p:val>
                                        </p:tav>
                                        <p:tav tm="100000">
                                          <p:val>
                                            <p:strVal val="#ppt_x"/>
                                          </p:val>
                                        </p:tav>
                                      </p:tavLst>
                                    </p:anim>
                                    <p:anim calcmode="lin" valueType="num">
                                      <p:cBhvr additive="base">
                                        <p:cTn id="18" dur="500" fill="hold"/>
                                        <p:tgtEl>
                                          <p:spTgt spid="9"/>
                                        </p:tgtEl>
                                        <p:attrNameLst>
                                          <p:attrName>ppt_y</p:attrName>
                                        </p:attrNameLst>
                                      </p:cBhvr>
                                      <p:tavLst>
                                        <p:tav tm="0">
                                          <p:val>
                                            <p:strVal val="0-#ppt_h/2"/>
                                          </p:val>
                                        </p:tav>
                                        <p:tav tm="100000">
                                          <p:val>
                                            <p:strVal val="#ppt_y"/>
                                          </p:val>
                                        </p:tav>
                                      </p:tavLst>
                                    </p:anim>
                                  </p:childTnLst>
                                </p:cTn>
                              </p:par>
                            </p:childTnLst>
                          </p:cTn>
                        </p:par>
                        <p:par>
                          <p:cTn id="19" fill="hold">
                            <p:stCondLst>
                              <p:cond delay="1000"/>
                            </p:stCondLst>
                            <p:childTnLst>
                              <p:par>
                                <p:cTn id="20" presetID="42" presetClass="entr" presetSubtype="0" fill="hold"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1000"/>
                                        <p:tgtEl>
                                          <p:spTgt spid="11"/>
                                        </p:tgtEl>
                                      </p:cBhvr>
                                    </p:animEffect>
                                    <p:anim calcmode="lin" valueType="num">
                                      <p:cBhvr>
                                        <p:cTn id="23" dur="1000" fill="hold"/>
                                        <p:tgtEl>
                                          <p:spTgt spid="11"/>
                                        </p:tgtEl>
                                        <p:attrNameLst>
                                          <p:attrName>ppt_x</p:attrName>
                                        </p:attrNameLst>
                                      </p:cBhvr>
                                      <p:tavLst>
                                        <p:tav tm="0">
                                          <p:val>
                                            <p:strVal val="#ppt_x"/>
                                          </p:val>
                                        </p:tav>
                                        <p:tav tm="100000">
                                          <p:val>
                                            <p:strVal val="#ppt_x"/>
                                          </p:val>
                                        </p:tav>
                                      </p:tavLst>
                                    </p:anim>
                                    <p:anim calcmode="lin" valueType="num">
                                      <p:cBhvr>
                                        <p:cTn id="24" dur="1000" fill="hold"/>
                                        <p:tgtEl>
                                          <p:spTgt spid="11"/>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25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1000"/>
                                        <p:tgtEl>
                                          <p:spTgt spid="14"/>
                                        </p:tgtEl>
                                      </p:cBhvr>
                                    </p:animEffect>
                                    <p:anim calcmode="lin" valueType="num">
                                      <p:cBhvr>
                                        <p:cTn id="28" dur="1000" fill="hold"/>
                                        <p:tgtEl>
                                          <p:spTgt spid="14"/>
                                        </p:tgtEl>
                                        <p:attrNameLst>
                                          <p:attrName>ppt_x</p:attrName>
                                        </p:attrNameLst>
                                      </p:cBhvr>
                                      <p:tavLst>
                                        <p:tav tm="0">
                                          <p:val>
                                            <p:strVal val="#ppt_x"/>
                                          </p:val>
                                        </p:tav>
                                        <p:tav tm="100000">
                                          <p:val>
                                            <p:strVal val="#ppt_x"/>
                                          </p:val>
                                        </p:tav>
                                      </p:tavLst>
                                    </p:anim>
                                    <p:anim calcmode="lin" valueType="num">
                                      <p:cBhvr>
                                        <p:cTn id="29" dur="1000" fill="hold"/>
                                        <p:tgtEl>
                                          <p:spTgt spid="14"/>
                                        </p:tgtEl>
                                        <p:attrNameLst>
                                          <p:attrName>ppt_y</p:attrName>
                                        </p:attrNameLst>
                                      </p:cBhvr>
                                      <p:tavLst>
                                        <p:tav tm="0">
                                          <p:val>
                                            <p:strVal val="#ppt_y+.1"/>
                                          </p:val>
                                        </p:tav>
                                        <p:tav tm="100000">
                                          <p:val>
                                            <p:strVal val="#ppt_y"/>
                                          </p:val>
                                        </p:tav>
                                      </p:tavLst>
                                    </p:anim>
                                  </p:childTnLst>
                                </p:cTn>
                              </p:par>
                              <p:par>
                                <p:cTn id="30" presetID="2" presetClass="entr" presetSubtype="8" fill="hold" grpId="0" nodeType="withEffect">
                                  <p:stCondLst>
                                    <p:cond delay="0"/>
                                  </p:stCondLst>
                                  <p:childTnLst>
                                    <p:set>
                                      <p:cBhvr>
                                        <p:cTn id="31" dur="1" fill="hold">
                                          <p:stCondLst>
                                            <p:cond delay="0"/>
                                          </p:stCondLst>
                                        </p:cTn>
                                        <p:tgtEl>
                                          <p:spTgt spid="17"/>
                                        </p:tgtEl>
                                        <p:attrNameLst>
                                          <p:attrName>style.visibility</p:attrName>
                                        </p:attrNameLst>
                                      </p:cBhvr>
                                      <p:to>
                                        <p:strVal val="visible"/>
                                      </p:to>
                                    </p:set>
                                    <p:anim calcmode="lin" valueType="num">
                                      <p:cBhvr additive="base">
                                        <p:cTn id="32" dur="500" fill="hold"/>
                                        <p:tgtEl>
                                          <p:spTgt spid="17"/>
                                        </p:tgtEl>
                                        <p:attrNameLst>
                                          <p:attrName>ppt_x</p:attrName>
                                        </p:attrNameLst>
                                      </p:cBhvr>
                                      <p:tavLst>
                                        <p:tav tm="0">
                                          <p:val>
                                            <p:strVal val="0-#ppt_w/2"/>
                                          </p:val>
                                        </p:tav>
                                        <p:tav tm="100000">
                                          <p:val>
                                            <p:strVal val="#ppt_x"/>
                                          </p:val>
                                        </p:tav>
                                      </p:tavLst>
                                    </p:anim>
                                    <p:anim calcmode="lin" valueType="num">
                                      <p:cBhvr additive="base">
                                        <p:cTn id="33" dur="500" fill="hold"/>
                                        <p:tgtEl>
                                          <p:spTgt spid="17"/>
                                        </p:tgtEl>
                                        <p:attrNameLst>
                                          <p:attrName>ppt_y</p:attrName>
                                        </p:attrNameLst>
                                      </p:cBhvr>
                                      <p:tavLst>
                                        <p:tav tm="0">
                                          <p:val>
                                            <p:strVal val="#ppt_y"/>
                                          </p:val>
                                        </p:tav>
                                        <p:tav tm="100000">
                                          <p:val>
                                            <p:strVal val="#ppt_y"/>
                                          </p:val>
                                        </p:tav>
                                      </p:tavLst>
                                    </p:anim>
                                  </p:childTnLst>
                                </p:cTn>
                              </p:par>
                            </p:childTnLst>
                          </p:cTn>
                        </p:par>
                        <p:par>
                          <p:cTn id="34" fill="hold">
                            <p:stCondLst>
                              <p:cond delay="2250"/>
                            </p:stCondLst>
                            <p:childTnLst>
                              <p:par>
                                <p:cTn id="35" presetID="56" presetClass="entr" presetSubtype="0" fill="hold" grpId="0" nodeType="afterEffect">
                                  <p:stCondLst>
                                    <p:cond delay="0"/>
                                  </p:stCondLst>
                                  <p:iterate type="lt">
                                    <p:tmPct val="10000"/>
                                  </p:iterate>
                                  <p:childTnLst>
                                    <p:set>
                                      <p:cBhvr>
                                        <p:cTn id="36" dur="1" fill="hold">
                                          <p:stCondLst>
                                            <p:cond delay="0"/>
                                          </p:stCondLst>
                                        </p:cTn>
                                        <p:tgtEl>
                                          <p:spTgt spid="18"/>
                                        </p:tgtEl>
                                        <p:attrNameLst>
                                          <p:attrName>style.visibility</p:attrName>
                                        </p:attrNameLst>
                                      </p:cBhvr>
                                      <p:to>
                                        <p:strVal val="visible"/>
                                      </p:to>
                                    </p:set>
                                    <p:anim by="(-#ppt_w*2)" calcmode="lin" valueType="num">
                                      <p:cBhvr rctx="PPT">
                                        <p:cTn id="37" dur="500" autoRev="1" fill="hold">
                                          <p:stCondLst>
                                            <p:cond delay="0"/>
                                          </p:stCondLst>
                                        </p:cTn>
                                        <p:tgtEl>
                                          <p:spTgt spid="18"/>
                                        </p:tgtEl>
                                        <p:attrNameLst>
                                          <p:attrName>ppt_w</p:attrName>
                                        </p:attrNameLst>
                                      </p:cBhvr>
                                    </p:anim>
                                    <p:anim by="(#ppt_w*0.50)" calcmode="lin" valueType="num">
                                      <p:cBhvr>
                                        <p:cTn id="38" dur="500" decel="50000" autoRev="1" fill="hold">
                                          <p:stCondLst>
                                            <p:cond delay="0"/>
                                          </p:stCondLst>
                                        </p:cTn>
                                        <p:tgtEl>
                                          <p:spTgt spid="18"/>
                                        </p:tgtEl>
                                        <p:attrNameLst>
                                          <p:attrName>ppt_x</p:attrName>
                                        </p:attrNameLst>
                                      </p:cBhvr>
                                    </p:anim>
                                    <p:anim from="(-#ppt_h/2)" to="(#ppt_y)" calcmode="lin" valueType="num">
                                      <p:cBhvr>
                                        <p:cTn id="39" dur="1000" fill="hold">
                                          <p:stCondLst>
                                            <p:cond delay="0"/>
                                          </p:stCondLst>
                                        </p:cTn>
                                        <p:tgtEl>
                                          <p:spTgt spid="18"/>
                                        </p:tgtEl>
                                        <p:attrNameLst>
                                          <p:attrName>ppt_y</p:attrName>
                                        </p:attrNameLst>
                                      </p:cBhvr>
                                    </p:anim>
                                    <p:animRot by="21600000">
                                      <p:cBhvr>
                                        <p:cTn id="40" dur="1000" fill="hold">
                                          <p:stCondLst>
                                            <p:cond delay="0"/>
                                          </p:stCondLst>
                                        </p:cTn>
                                        <p:tgtEl>
                                          <p:spTgt spid="18"/>
                                        </p:tgtEl>
                                        <p:attrNameLst>
                                          <p:attrName>r</p:attrName>
                                        </p:attrNameLst>
                                      </p:cBhvr>
                                    </p:animRot>
                                  </p:childTnLst>
                                </p:cTn>
                              </p:par>
                            </p:childTnLst>
                          </p:cTn>
                        </p:par>
                        <p:par>
                          <p:cTn id="41" fill="hold">
                            <p:stCondLst>
                              <p:cond delay="3750"/>
                            </p:stCondLst>
                            <p:childTnLst>
                              <p:par>
                                <p:cTn id="42" presetID="56" presetClass="entr" presetSubtype="0" fill="hold" grpId="0" nodeType="afterEffect">
                                  <p:stCondLst>
                                    <p:cond delay="0"/>
                                  </p:stCondLst>
                                  <p:iterate type="lt">
                                    <p:tmPct val="10000"/>
                                  </p:iterate>
                                  <p:childTnLst>
                                    <p:set>
                                      <p:cBhvr>
                                        <p:cTn id="43" dur="1" fill="hold">
                                          <p:stCondLst>
                                            <p:cond delay="0"/>
                                          </p:stCondLst>
                                        </p:cTn>
                                        <p:tgtEl>
                                          <p:spTgt spid="19"/>
                                        </p:tgtEl>
                                        <p:attrNameLst>
                                          <p:attrName>style.visibility</p:attrName>
                                        </p:attrNameLst>
                                      </p:cBhvr>
                                      <p:to>
                                        <p:strVal val="visible"/>
                                      </p:to>
                                    </p:set>
                                    <p:anim by="(-#ppt_w*2)" calcmode="lin" valueType="num">
                                      <p:cBhvr rctx="PPT">
                                        <p:cTn id="44" dur="500" autoRev="1" fill="hold">
                                          <p:stCondLst>
                                            <p:cond delay="0"/>
                                          </p:stCondLst>
                                        </p:cTn>
                                        <p:tgtEl>
                                          <p:spTgt spid="19"/>
                                        </p:tgtEl>
                                        <p:attrNameLst>
                                          <p:attrName>ppt_w</p:attrName>
                                        </p:attrNameLst>
                                      </p:cBhvr>
                                    </p:anim>
                                    <p:anim by="(#ppt_w*0.50)" calcmode="lin" valueType="num">
                                      <p:cBhvr>
                                        <p:cTn id="45" dur="500" decel="50000" autoRev="1" fill="hold">
                                          <p:stCondLst>
                                            <p:cond delay="0"/>
                                          </p:stCondLst>
                                        </p:cTn>
                                        <p:tgtEl>
                                          <p:spTgt spid="19"/>
                                        </p:tgtEl>
                                        <p:attrNameLst>
                                          <p:attrName>ppt_x</p:attrName>
                                        </p:attrNameLst>
                                      </p:cBhvr>
                                    </p:anim>
                                    <p:anim from="(-#ppt_h/2)" to="(#ppt_y)" calcmode="lin" valueType="num">
                                      <p:cBhvr>
                                        <p:cTn id="46" dur="1000" fill="hold">
                                          <p:stCondLst>
                                            <p:cond delay="0"/>
                                          </p:stCondLst>
                                        </p:cTn>
                                        <p:tgtEl>
                                          <p:spTgt spid="19"/>
                                        </p:tgtEl>
                                        <p:attrNameLst>
                                          <p:attrName>ppt_y</p:attrName>
                                        </p:attrNameLst>
                                      </p:cBhvr>
                                    </p:anim>
                                    <p:animRot by="21600000">
                                      <p:cBhvr>
                                        <p:cTn id="47" dur="1000" fill="hold">
                                          <p:stCondLst>
                                            <p:cond delay="0"/>
                                          </p:stCondLst>
                                        </p:cTn>
                                        <p:tgtEl>
                                          <p:spTgt spid="19"/>
                                        </p:tgtEl>
                                        <p:attrNameLst>
                                          <p:attrName>r</p:attrName>
                                        </p:attrNameLst>
                                      </p:cBhvr>
                                    </p:animRot>
                                  </p:childTnLst>
                                </p:cTn>
                              </p:par>
                            </p:childTnLst>
                          </p:cTn>
                        </p:par>
                        <p:par>
                          <p:cTn id="48" fill="hold">
                            <p:stCondLst>
                              <p:cond delay="5250"/>
                            </p:stCondLst>
                            <p:childTnLst>
                              <p:par>
                                <p:cTn id="49" presetID="22" presetClass="entr" presetSubtype="1"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ipe(up)">
                                      <p:cBhvr>
                                        <p:cTn id="51"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7" grpId="0"/>
      <p:bldP spid="18" grpId="0"/>
      <p:bldP spid="19" grpId="0"/>
      <p:bldP spid="2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descr="C:\Users\Administrator\Desktop\微立体创业计划\002.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44662" y="88121"/>
            <a:ext cx="701894" cy="701894"/>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8" name="KSO_Shape"/>
          <p:cNvSpPr>
            <a:spLocks/>
          </p:cNvSpPr>
          <p:nvPr/>
        </p:nvSpPr>
        <p:spPr bwMode="auto">
          <a:xfrm>
            <a:off x="336807" y="304089"/>
            <a:ext cx="317601" cy="269960"/>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1012" dirty="0">
              <a:solidFill>
                <a:srgbClr val="008AF2"/>
              </a:solidFill>
              <a:ea typeface="宋体" panose="02010600030101010101" pitchFamily="2" charset="-122"/>
            </a:endParaRPr>
          </a:p>
        </p:txBody>
      </p:sp>
      <p:sp>
        <p:nvSpPr>
          <p:cNvPr id="9" name="TextBox 5"/>
          <p:cNvSpPr txBox="1"/>
          <p:nvPr/>
        </p:nvSpPr>
        <p:spPr>
          <a:xfrm>
            <a:off x="846556" y="304089"/>
            <a:ext cx="704039" cy="248081"/>
          </a:xfrm>
          <a:prstGeom prst="rect">
            <a:avLst/>
          </a:prstGeom>
          <a:noFill/>
        </p:spPr>
        <p:txBody>
          <a:bodyPr wrap="none" rtlCol="0">
            <a:spAutoFit/>
          </a:bodyPr>
          <a:lstStyle/>
          <a:p>
            <a:r>
              <a:rPr lang="zh-CN" altLang="en-US" sz="1012" b="1" dirty="0">
                <a:solidFill>
                  <a:srgbClr val="0070C0"/>
                </a:solidFill>
                <a:latin typeface="微软雅黑" pitchFamily="34" charset="-122"/>
                <a:ea typeface="微软雅黑" pitchFamily="34" charset="-122"/>
                <a:sym typeface="Arial" pitchFamily="34" charset="0"/>
              </a:rPr>
              <a:t>添加标题</a:t>
            </a:r>
            <a:endParaRPr lang="zh-CN" altLang="en-US" sz="1050" baseline="-3000" dirty="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endParaRPr>
          </a:p>
        </p:txBody>
      </p:sp>
      <p:grpSp>
        <p:nvGrpSpPr>
          <p:cNvPr id="5" name="组合 4"/>
          <p:cNvGrpSpPr/>
          <p:nvPr/>
        </p:nvGrpSpPr>
        <p:grpSpPr>
          <a:xfrm>
            <a:off x="4361315" y="1217060"/>
            <a:ext cx="418991" cy="2542513"/>
            <a:chOff x="5816600" y="1911350"/>
            <a:chExt cx="558800" cy="3390900"/>
          </a:xfrm>
        </p:grpSpPr>
        <p:sp>
          <p:nvSpPr>
            <p:cNvPr id="6" name="椭圆 5"/>
            <p:cNvSpPr/>
            <p:nvPr/>
          </p:nvSpPr>
          <p:spPr>
            <a:xfrm>
              <a:off x="5816600" y="3327400"/>
              <a:ext cx="558800" cy="558800"/>
            </a:xfrm>
            <a:prstGeom prst="ellips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cxnSp>
          <p:nvCxnSpPr>
            <p:cNvPr id="10" name="直接连接符 9"/>
            <p:cNvCxnSpPr/>
            <p:nvPr/>
          </p:nvCxnSpPr>
          <p:spPr>
            <a:xfrm flipV="1">
              <a:off x="6096000" y="1911350"/>
              <a:ext cx="0" cy="1416050"/>
            </a:xfrm>
            <a:prstGeom prst="line">
              <a:avLst/>
            </a:prstGeom>
            <a:ln w="12700">
              <a:solidFill>
                <a:srgbClr val="0070C0"/>
              </a:solidFill>
              <a:tailEnd type="ova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6096000" y="3886200"/>
              <a:ext cx="0" cy="1416050"/>
            </a:xfrm>
            <a:prstGeom prst="line">
              <a:avLst/>
            </a:prstGeom>
            <a:ln w="12700">
              <a:solidFill>
                <a:srgbClr val="0070C0"/>
              </a:solidFill>
              <a:tailEnd type="oval"/>
            </a:ln>
          </p:spPr>
          <p:style>
            <a:lnRef idx="1">
              <a:schemeClr val="accent1"/>
            </a:lnRef>
            <a:fillRef idx="0">
              <a:schemeClr val="accent1"/>
            </a:fillRef>
            <a:effectRef idx="0">
              <a:schemeClr val="accent1"/>
            </a:effectRef>
            <a:fontRef idx="minor">
              <a:schemeClr val="tx1"/>
            </a:fontRef>
          </p:style>
        </p:cxnSp>
      </p:grpSp>
      <p:sp>
        <p:nvSpPr>
          <p:cNvPr id="12" name="文本框 14"/>
          <p:cNvSpPr txBox="1"/>
          <p:nvPr/>
        </p:nvSpPr>
        <p:spPr bwMode="auto">
          <a:xfrm>
            <a:off x="4392379" y="2349853"/>
            <a:ext cx="356862" cy="248081"/>
          </a:xfrm>
          <a:prstGeom prst="rect">
            <a:avLst/>
          </a:prstGeom>
          <a:noFill/>
        </p:spPr>
        <p:txBody>
          <a:bodyPr wrap="square">
            <a:spAutoFit/>
          </a:bodyPr>
          <a:lstStyle/>
          <a:p>
            <a:pPr algn="ctr">
              <a:defRPr/>
            </a:pPr>
            <a:r>
              <a:rPr lang="en-US" altLang="zh-CN" sz="1012" dirty="0">
                <a:solidFill>
                  <a:srgbClr val="0070C0"/>
                </a:solidFill>
                <a:latin typeface="微软雅黑" panose="020B0503020204020204" pitchFamily="34" charset="-122"/>
                <a:ea typeface="微软雅黑" panose="020B0503020204020204" pitchFamily="34" charset="-122"/>
              </a:rPr>
              <a:t>VS</a:t>
            </a:r>
            <a:endParaRPr lang="zh-CN" altLang="en-US" sz="1012" dirty="0">
              <a:solidFill>
                <a:srgbClr val="0070C0"/>
              </a:solidFill>
              <a:latin typeface="微软雅黑" panose="020B0503020204020204" pitchFamily="34" charset="-122"/>
              <a:ea typeface="微软雅黑" panose="020B0503020204020204" pitchFamily="34" charset="-122"/>
            </a:endParaRPr>
          </a:p>
        </p:txBody>
      </p:sp>
      <p:graphicFrame>
        <p:nvGraphicFramePr>
          <p:cNvPr id="13" name="图表 12"/>
          <p:cNvGraphicFramePr/>
          <p:nvPr>
            <p:extLst>
              <p:ext uri="{D42A27DB-BD31-4B8C-83A1-F6EECF244321}">
                <p14:modId xmlns:p14="http://schemas.microsoft.com/office/powerpoint/2010/main" val="3333371112"/>
              </p:ext>
            </p:extLst>
          </p:nvPr>
        </p:nvGraphicFramePr>
        <p:xfrm>
          <a:off x="1112491" y="1785255"/>
          <a:ext cx="2860047" cy="1543425"/>
        </p:xfrm>
        <a:graphic>
          <a:graphicData uri="http://schemas.openxmlformats.org/drawingml/2006/chart">
            <c:chart xmlns:c="http://schemas.openxmlformats.org/drawingml/2006/chart" xmlns:r="http://schemas.openxmlformats.org/officeDocument/2006/relationships" r:id="rId3"/>
          </a:graphicData>
        </a:graphic>
      </p:graphicFrame>
      <p:sp>
        <p:nvSpPr>
          <p:cNvPr id="14" name="文本框 17"/>
          <p:cNvSpPr txBox="1"/>
          <p:nvPr/>
        </p:nvSpPr>
        <p:spPr>
          <a:xfrm>
            <a:off x="1269296" y="1809882"/>
            <a:ext cx="663147" cy="196208"/>
          </a:xfrm>
          <a:prstGeom prst="rect">
            <a:avLst/>
          </a:prstGeom>
          <a:noFill/>
        </p:spPr>
        <p:txBody>
          <a:bodyPr wrap="square" rtlCol="0">
            <a:spAutoFit/>
          </a:bodyPr>
          <a:lstStyle/>
          <a:p>
            <a:r>
              <a:rPr lang="zh-CN" altLang="en-US" sz="675" dirty="0">
                <a:solidFill>
                  <a:schemeClr val="tx1">
                    <a:lumMod val="65000"/>
                    <a:lumOff val="35000"/>
                  </a:schemeClr>
                </a:solidFill>
                <a:latin typeface="微软雅黑" panose="020B0503020204020204" pitchFamily="34" charset="-122"/>
                <a:ea typeface="微软雅黑" panose="020B0503020204020204" pitchFamily="34" charset="-122"/>
              </a:rPr>
              <a:t>（百万元）</a:t>
            </a:r>
          </a:p>
        </p:txBody>
      </p:sp>
      <p:sp>
        <p:nvSpPr>
          <p:cNvPr id="15" name="圆角矩形 14"/>
          <p:cNvSpPr/>
          <p:nvPr/>
        </p:nvSpPr>
        <p:spPr>
          <a:xfrm>
            <a:off x="1835519" y="1193402"/>
            <a:ext cx="1413990" cy="447948"/>
          </a:xfrm>
          <a:prstGeom prst="roundRect">
            <a:avLst>
              <a:gd name="adj" fmla="val 50000"/>
            </a:avLst>
          </a:prstGeom>
          <a:solidFill>
            <a:srgbClr val="F7F7F7"/>
          </a:solidFill>
          <a:ln>
            <a:noFill/>
          </a:ln>
          <a:effectLst>
            <a:outerShdw blurRad="50800" dist="38100" dir="2700000" algn="tl" rotWithShape="0">
              <a:prstClr val="black">
                <a:alpha val="40000"/>
              </a:prstClr>
            </a:outerShdw>
          </a:effectLst>
          <a:scene3d>
            <a:camera prst="orthographicFront"/>
            <a:lightRig rig="threePt" dir="t"/>
          </a:scene3d>
          <a:sp3d prstMaterial="softEdge">
            <a:bevelT w="63500" h="190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16" name="文本框 19"/>
          <p:cNvSpPr txBox="1"/>
          <p:nvPr/>
        </p:nvSpPr>
        <p:spPr>
          <a:xfrm>
            <a:off x="1971183" y="1278912"/>
            <a:ext cx="1142660" cy="248081"/>
          </a:xfrm>
          <a:prstGeom prst="rect">
            <a:avLst/>
          </a:prstGeom>
          <a:noFill/>
        </p:spPr>
        <p:txBody>
          <a:bodyPr wrap="square" rtlCol="0">
            <a:spAutoFit/>
          </a:bodyPr>
          <a:lstStyle/>
          <a:p>
            <a:pPr algn="ctr"/>
            <a:r>
              <a:rPr lang="en-US" altLang="zh-CN" sz="1012" b="1" dirty="0" smtClean="0">
                <a:solidFill>
                  <a:schemeClr val="tx1">
                    <a:lumMod val="50000"/>
                    <a:lumOff val="50000"/>
                  </a:schemeClr>
                </a:solidFill>
                <a:latin typeface="Impact MT Std" pitchFamily="34" charset="0"/>
                <a:ea typeface="微软雅黑" panose="020B0503020204020204" pitchFamily="34" charset="-122"/>
              </a:rPr>
              <a:t>20XX</a:t>
            </a:r>
            <a:r>
              <a:rPr lang="zh-CN" altLang="en-US" sz="1012" b="1" dirty="0" smtClean="0">
                <a:solidFill>
                  <a:schemeClr val="tx1">
                    <a:lumMod val="50000"/>
                    <a:lumOff val="50000"/>
                  </a:schemeClr>
                </a:solidFill>
                <a:latin typeface="Impact MT Std" pitchFamily="34" charset="0"/>
                <a:ea typeface="微软雅黑" panose="020B0503020204020204" pitchFamily="34" charset="-122"/>
              </a:rPr>
              <a:t>上</a:t>
            </a:r>
            <a:r>
              <a:rPr lang="zh-CN" altLang="en-US" sz="1012" b="1" dirty="0">
                <a:solidFill>
                  <a:schemeClr val="tx1">
                    <a:lumMod val="50000"/>
                    <a:lumOff val="50000"/>
                  </a:schemeClr>
                </a:solidFill>
                <a:latin typeface="Impact MT Std" pitchFamily="34" charset="0"/>
                <a:ea typeface="微软雅黑" panose="020B0503020204020204" pitchFamily="34" charset="-122"/>
              </a:rPr>
              <a:t>半年</a:t>
            </a:r>
          </a:p>
        </p:txBody>
      </p:sp>
      <p:sp>
        <p:nvSpPr>
          <p:cNvPr id="17" name="文本框 26"/>
          <p:cNvSpPr txBox="1"/>
          <p:nvPr/>
        </p:nvSpPr>
        <p:spPr>
          <a:xfrm>
            <a:off x="1059792" y="3338021"/>
            <a:ext cx="2965442" cy="424732"/>
          </a:xfrm>
          <a:prstGeom prst="rect">
            <a:avLst/>
          </a:prstGeom>
          <a:noFill/>
        </p:spPr>
        <p:txBody>
          <a:bodyPr wrap="square" rtlCol="0">
            <a:spAutoFit/>
          </a:bodyPr>
          <a:lstStyle>
            <a:defPPr>
              <a:defRPr lang="zh-CN"/>
            </a:defPPr>
            <a:lvl1pPr algn="ctr">
              <a:lnSpc>
                <a:spcPct val="120000"/>
              </a:lnSpc>
              <a:defRPr sz="1400" spc="100">
                <a:solidFill>
                  <a:prstClr val="black">
                    <a:lumMod val="50000"/>
                    <a:lumOff val="50000"/>
                  </a:prstClr>
                </a:solidFill>
                <a:latin typeface="方正正纤黑简体" panose="02000000000000000000" pitchFamily="2" charset="-122"/>
                <a:ea typeface="方正正纤黑简体" panose="02000000000000000000" pitchFamily="2" charset="-122"/>
              </a:defRPr>
            </a:lvl1pPr>
          </a:lstStyle>
          <a:p>
            <a:pPr algn="just"/>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您的内容打在这里，或者通过复制您的文本后，在此框中粘贴。您的内容打在这里。</a:t>
            </a:r>
          </a:p>
        </p:txBody>
      </p:sp>
      <p:graphicFrame>
        <p:nvGraphicFramePr>
          <p:cNvPr id="18" name="图表 17"/>
          <p:cNvGraphicFramePr/>
          <p:nvPr>
            <p:extLst>
              <p:ext uri="{D42A27DB-BD31-4B8C-83A1-F6EECF244321}">
                <p14:modId xmlns:p14="http://schemas.microsoft.com/office/powerpoint/2010/main" val="3413099951"/>
              </p:ext>
            </p:extLst>
          </p:nvPr>
        </p:nvGraphicFramePr>
        <p:xfrm>
          <a:off x="5169084" y="1785255"/>
          <a:ext cx="2860047" cy="1543425"/>
        </p:xfrm>
        <a:graphic>
          <a:graphicData uri="http://schemas.openxmlformats.org/drawingml/2006/chart">
            <c:chart xmlns:c="http://schemas.openxmlformats.org/drawingml/2006/chart" xmlns:r="http://schemas.openxmlformats.org/officeDocument/2006/relationships" r:id="rId4"/>
          </a:graphicData>
        </a:graphic>
      </p:graphicFrame>
      <p:sp>
        <p:nvSpPr>
          <p:cNvPr id="19" name="文本框 20"/>
          <p:cNvSpPr txBox="1"/>
          <p:nvPr/>
        </p:nvSpPr>
        <p:spPr>
          <a:xfrm>
            <a:off x="5325890" y="1809882"/>
            <a:ext cx="663147" cy="196208"/>
          </a:xfrm>
          <a:prstGeom prst="rect">
            <a:avLst/>
          </a:prstGeom>
          <a:noFill/>
        </p:spPr>
        <p:txBody>
          <a:bodyPr wrap="square" rtlCol="0">
            <a:spAutoFit/>
          </a:bodyPr>
          <a:lstStyle/>
          <a:p>
            <a:r>
              <a:rPr lang="zh-CN" altLang="en-US" sz="675" dirty="0">
                <a:solidFill>
                  <a:schemeClr val="tx1">
                    <a:lumMod val="65000"/>
                    <a:lumOff val="35000"/>
                  </a:schemeClr>
                </a:solidFill>
                <a:latin typeface="微软雅黑" panose="020B0503020204020204" pitchFamily="34" charset="-122"/>
                <a:ea typeface="微软雅黑" panose="020B0503020204020204" pitchFamily="34" charset="-122"/>
              </a:rPr>
              <a:t>（百万元）</a:t>
            </a:r>
          </a:p>
        </p:txBody>
      </p:sp>
      <p:sp>
        <p:nvSpPr>
          <p:cNvPr id="20" name="圆角矩形 19"/>
          <p:cNvSpPr/>
          <p:nvPr/>
        </p:nvSpPr>
        <p:spPr>
          <a:xfrm>
            <a:off x="5892113" y="1193402"/>
            <a:ext cx="1413990" cy="447948"/>
          </a:xfrm>
          <a:prstGeom prst="roundRect">
            <a:avLst>
              <a:gd name="adj" fmla="val 50000"/>
            </a:avLst>
          </a:prstGeom>
          <a:solidFill>
            <a:srgbClr val="F7F7F7"/>
          </a:solidFill>
          <a:ln>
            <a:noFill/>
          </a:ln>
          <a:effectLst>
            <a:outerShdw blurRad="50800" dist="38100" dir="2700000" algn="tl" rotWithShape="0">
              <a:prstClr val="black">
                <a:alpha val="40000"/>
              </a:prstClr>
            </a:outerShdw>
          </a:effectLst>
          <a:scene3d>
            <a:camera prst="orthographicFront"/>
            <a:lightRig rig="threePt" dir="t"/>
          </a:scene3d>
          <a:sp3d prstMaterial="softEdge">
            <a:bevelT w="63500" h="190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21" name="文本框 25"/>
          <p:cNvSpPr txBox="1"/>
          <p:nvPr/>
        </p:nvSpPr>
        <p:spPr>
          <a:xfrm>
            <a:off x="6027777" y="1278912"/>
            <a:ext cx="1142660" cy="248081"/>
          </a:xfrm>
          <a:prstGeom prst="rect">
            <a:avLst/>
          </a:prstGeom>
          <a:noFill/>
        </p:spPr>
        <p:txBody>
          <a:bodyPr wrap="square" rtlCol="0">
            <a:spAutoFit/>
          </a:bodyPr>
          <a:lstStyle/>
          <a:p>
            <a:pPr algn="ctr"/>
            <a:r>
              <a:rPr lang="en-US" altLang="zh-CN" sz="1012" b="1" dirty="0" smtClean="0">
                <a:solidFill>
                  <a:srgbClr val="0070C0"/>
                </a:solidFill>
                <a:latin typeface="Impact MT Std" pitchFamily="34" charset="0"/>
                <a:ea typeface="微软雅黑" panose="020B0503020204020204" pitchFamily="34" charset="-122"/>
              </a:rPr>
              <a:t>20XX</a:t>
            </a:r>
            <a:r>
              <a:rPr lang="zh-CN" altLang="en-US" sz="1012" b="1" dirty="0" smtClean="0">
                <a:solidFill>
                  <a:srgbClr val="0070C0"/>
                </a:solidFill>
                <a:latin typeface="Impact MT Std" pitchFamily="34" charset="0"/>
                <a:ea typeface="微软雅黑" panose="020B0503020204020204" pitchFamily="34" charset="-122"/>
              </a:rPr>
              <a:t>下</a:t>
            </a:r>
            <a:r>
              <a:rPr lang="zh-CN" altLang="en-US" sz="1012" b="1" dirty="0">
                <a:solidFill>
                  <a:srgbClr val="0070C0"/>
                </a:solidFill>
                <a:latin typeface="Impact MT Std" pitchFamily="34" charset="0"/>
                <a:ea typeface="微软雅黑" panose="020B0503020204020204" pitchFamily="34" charset="-122"/>
              </a:rPr>
              <a:t>半年</a:t>
            </a:r>
          </a:p>
        </p:txBody>
      </p:sp>
      <p:sp>
        <p:nvSpPr>
          <p:cNvPr id="22" name="文本框 27"/>
          <p:cNvSpPr txBox="1"/>
          <p:nvPr/>
        </p:nvSpPr>
        <p:spPr>
          <a:xfrm>
            <a:off x="5116386" y="3338021"/>
            <a:ext cx="2965442" cy="424732"/>
          </a:xfrm>
          <a:prstGeom prst="rect">
            <a:avLst/>
          </a:prstGeom>
          <a:noFill/>
        </p:spPr>
        <p:txBody>
          <a:bodyPr wrap="square" rtlCol="0">
            <a:spAutoFit/>
          </a:bodyPr>
          <a:lstStyle>
            <a:defPPr>
              <a:defRPr lang="zh-CN"/>
            </a:defPPr>
            <a:lvl1pPr algn="ctr">
              <a:lnSpc>
                <a:spcPct val="120000"/>
              </a:lnSpc>
              <a:defRPr sz="1400" spc="100">
                <a:solidFill>
                  <a:prstClr val="black">
                    <a:lumMod val="50000"/>
                    <a:lumOff val="50000"/>
                  </a:prstClr>
                </a:solidFill>
                <a:latin typeface="方正正纤黑简体" panose="02000000000000000000" pitchFamily="2" charset="-122"/>
                <a:ea typeface="方正正纤黑简体" panose="02000000000000000000" pitchFamily="2" charset="-122"/>
              </a:defRPr>
            </a:lvl1pPr>
          </a:lstStyle>
          <a:p>
            <a:pPr algn="just"/>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您的内容打在这里，或者通过复制您的文本后，在此框中粘贴。您的内容打在这里。</a:t>
            </a:r>
          </a:p>
        </p:txBody>
      </p:sp>
      <p:sp>
        <p:nvSpPr>
          <p:cNvPr id="23" name="TextBox 101"/>
          <p:cNvSpPr txBox="1"/>
          <p:nvPr/>
        </p:nvSpPr>
        <p:spPr>
          <a:xfrm>
            <a:off x="1276706" y="4408347"/>
            <a:ext cx="6667405" cy="323165"/>
          </a:xfrm>
          <a:prstGeom prst="rect">
            <a:avLst/>
          </a:prstGeom>
          <a:noFill/>
        </p:spPr>
        <p:txBody>
          <a:bodyPr wrap="square" lIns="0" tIns="0" rIns="0" bIns="0" rtlCol="0">
            <a:spAutoFit/>
          </a:bodyPr>
          <a:lstStyle/>
          <a:p>
            <a:r>
              <a:rPr lang="zh-CN" altLang="en-US" sz="105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24" name="TextBox 102"/>
          <p:cNvSpPr txBox="1"/>
          <p:nvPr/>
        </p:nvSpPr>
        <p:spPr>
          <a:xfrm>
            <a:off x="3783782" y="4082219"/>
            <a:ext cx="1544105" cy="230832"/>
          </a:xfrm>
          <a:prstGeom prst="rect">
            <a:avLst/>
          </a:prstGeom>
          <a:noFill/>
        </p:spPr>
        <p:txBody>
          <a:bodyPr wrap="square" lIns="0" tIns="0" rIns="0" bIns="0" rtlCol="0">
            <a:spAutoFit/>
          </a:bodyPr>
          <a:lstStyle/>
          <a:p>
            <a:r>
              <a:rPr lang="zh-CN" altLang="en-US" sz="1500" b="1" dirty="0">
                <a:solidFill>
                  <a:srgbClr val="0070C0"/>
                </a:solidFill>
                <a:latin typeface="Impact MT Std" pitchFamily="34" charset="0"/>
                <a:ea typeface="微软雅黑" pitchFamily="34" charset="-122"/>
              </a:rPr>
              <a:t>点击输入标题文本</a:t>
            </a:r>
          </a:p>
        </p:txBody>
      </p:sp>
    </p:spTree>
    <p:extLst>
      <p:ext uri="{BB962C8B-B14F-4D97-AF65-F5344CB8AC3E}">
        <p14:creationId xmlns:p14="http://schemas.microsoft.com/office/powerpoint/2010/main" val="1350598656"/>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50"/>
                                            <p:tgtEl>
                                              <p:spTgt spid="7"/>
                                            </p:tgtEl>
                                          </p:cBhvr>
                                        </p:animEffect>
                                        <p:anim calcmode="lin" valueType="num">
                                          <p:cBhvr>
                                            <p:cTn id="8" dur="250" fill="hold"/>
                                            <p:tgtEl>
                                              <p:spTgt spid="7"/>
                                            </p:tgtEl>
                                            <p:attrNameLst>
                                              <p:attrName>ppt_x</p:attrName>
                                            </p:attrNameLst>
                                          </p:cBhvr>
                                          <p:tavLst>
                                            <p:tav tm="0">
                                              <p:val>
                                                <p:strVal val="#ppt_x"/>
                                              </p:val>
                                            </p:tav>
                                            <p:tav tm="100000">
                                              <p:val>
                                                <p:strVal val="#ppt_x"/>
                                              </p:val>
                                            </p:tav>
                                          </p:tavLst>
                                        </p:anim>
                                        <p:anim calcmode="lin" valueType="num">
                                          <p:cBhvr>
                                            <p:cTn id="9" dur="25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12" presetClass="entr" presetSubtype="4"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250"/>
                                            <p:tgtEl>
                                              <p:spTgt spid="8"/>
                                            </p:tgtEl>
                                            <p:attrNameLst>
                                              <p:attrName>ppt_y</p:attrName>
                                            </p:attrNameLst>
                                          </p:cBhvr>
                                          <p:tavLst>
                                            <p:tav tm="0">
                                              <p:val>
                                                <p:strVal val="#ppt_y+#ppt_h*1.125000"/>
                                              </p:val>
                                            </p:tav>
                                            <p:tav tm="100000">
                                              <p:val>
                                                <p:strVal val="#ppt_y"/>
                                              </p:val>
                                            </p:tav>
                                          </p:tavLst>
                                        </p:anim>
                                        <p:animEffect transition="in" filter="wipe(up)">
                                          <p:cBhvr>
                                            <p:cTn id="14" dur="250"/>
                                            <p:tgtEl>
                                              <p:spTgt spid="8"/>
                                            </p:tgtEl>
                                          </p:cBhvr>
                                        </p:animEffect>
                                      </p:childTnLst>
                                    </p:cTn>
                                  </p:par>
                                  <p:par>
                                    <p:cTn id="15" presetID="2" presetClass="entr" presetSubtype="1" decel="100000" fill="hold" grpId="0" nodeType="withEffect">
                                      <p:stCondLst>
                                        <p:cond delay="25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ppt_x"/>
                                              </p:val>
                                            </p:tav>
                                            <p:tav tm="100000">
                                              <p:val>
                                                <p:strVal val="#ppt_x"/>
                                              </p:val>
                                            </p:tav>
                                          </p:tavLst>
                                        </p:anim>
                                        <p:anim calcmode="lin" valueType="num">
                                          <p:cBhvr additive="base">
                                            <p:cTn id="18" dur="500" fill="hold"/>
                                            <p:tgtEl>
                                              <p:spTgt spid="9"/>
                                            </p:tgtEl>
                                            <p:attrNameLst>
                                              <p:attrName>ppt_y</p:attrName>
                                            </p:attrNameLst>
                                          </p:cBhvr>
                                          <p:tavLst>
                                            <p:tav tm="0">
                                              <p:val>
                                                <p:strVal val="0-#ppt_h/2"/>
                                              </p:val>
                                            </p:tav>
                                            <p:tav tm="100000">
                                              <p:val>
                                                <p:strVal val="#ppt_y"/>
                                              </p:val>
                                            </p:tav>
                                          </p:tavLst>
                                        </p:anim>
                                      </p:childTnLst>
                                    </p:cTn>
                                  </p:par>
                                </p:childTnLst>
                              </p:cTn>
                            </p:par>
                            <p:par>
                              <p:cTn id="19" fill="hold">
                                <p:stCondLst>
                                  <p:cond delay="1000"/>
                                </p:stCondLst>
                                <p:childTnLst>
                                  <p:par>
                                    <p:cTn id="20" presetID="16" presetClass="entr" presetSubtype="42"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barn(outHorizontal)">
                                          <p:cBhvr>
                                            <p:cTn id="22" dur="500"/>
                                            <p:tgtEl>
                                              <p:spTgt spid="5"/>
                                            </p:tgtEl>
                                          </p:cBhvr>
                                        </p:animEffect>
                                      </p:childTnLst>
                                    </p:cTn>
                                  </p:par>
                                  <p:par>
                                    <p:cTn id="23" presetID="53" presetClass="entr" presetSubtype="16" fill="hold" grpId="0" nodeType="withEffect">
                                      <p:stCondLst>
                                        <p:cond delay="0"/>
                                      </p:stCondLst>
                                      <p:iterate type="lt">
                                        <p:tmPct val="10000"/>
                                      </p:iterate>
                                      <p:childTnLst>
                                        <p:set>
                                          <p:cBhvr>
                                            <p:cTn id="24" dur="1" fill="hold">
                                              <p:stCondLst>
                                                <p:cond delay="0"/>
                                              </p:stCondLst>
                                            </p:cTn>
                                            <p:tgtEl>
                                              <p:spTgt spid="12"/>
                                            </p:tgtEl>
                                            <p:attrNameLst>
                                              <p:attrName>style.visibility</p:attrName>
                                            </p:attrNameLst>
                                          </p:cBhvr>
                                          <p:to>
                                            <p:strVal val="visible"/>
                                          </p:to>
                                        </p:set>
                                        <p:anim calcmode="lin" valueType="num">
                                          <p:cBhvr>
                                            <p:cTn id="25" dur="500" fill="hold"/>
                                            <p:tgtEl>
                                              <p:spTgt spid="12"/>
                                            </p:tgtEl>
                                            <p:attrNameLst>
                                              <p:attrName>ppt_w</p:attrName>
                                            </p:attrNameLst>
                                          </p:cBhvr>
                                          <p:tavLst>
                                            <p:tav tm="0">
                                              <p:val>
                                                <p:fltVal val="0"/>
                                              </p:val>
                                            </p:tav>
                                            <p:tav tm="100000">
                                              <p:val>
                                                <p:strVal val="#ppt_w"/>
                                              </p:val>
                                            </p:tav>
                                          </p:tavLst>
                                        </p:anim>
                                        <p:anim calcmode="lin" valueType="num">
                                          <p:cBhvr>
                                            <p:cTn id="26" dur="500" fill="hold"/>
                                            <p:tgtEl>
                                              <p:spTgt spid="12"/>
                                            </p:tgtEl>
                                            <p:attrNameLst>
                                              <p:attrName>ppt_h</p:attrName>
                                            </p:attrNameLst>
                                          </p:cBhvr>
                                          <p:tavLst>
                                            <p:tav tm="0">
                                              <p:val>
                                                <p:fltVal val="0"/>
                                              </p:val>
                                            </p:tav>
                                            <p:tav tm="100000">
                                              <p:val>
                                                <p:strVal val="#ppt_h"/>
                                              </p:val>
                                            </p:tav>
                                          </p:tavLst>
                                        </p:anim>
                                        <p:animEffect transition="in" filter="fade">
                                          <p:cBhvr>
                                            <p:cTn id="27" dur="500"/>
                                            <p:tgtEl>
                                              <p:spTgt spid="12"/>
                                            </p:tgtEl>
                                          </p:cBhvr>
                                        </p:animEffect>
                                      </p:childTnLst>
                                    </p:cTn>
                                  </p:par>
                                </p:childTnLst>
                              </p:cTn>
                            </p:par>
                            <p:par>
                              <p:cTn id="28" fill="hold">
                                <p:stCondLst>
                                  <p:cond delay="1550"/>
                                </p:stCondLst>
                                <p:childTnLst>
                                  <p:par>
                                    <p:cTn id="29" presetID="2" presetClass="entr" presetSubtype="4" accel="60000" fill="hold" grpId="0" nodeType="afterEffect" p14:presetBounceEnd="40000">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14:bounceEnd="40000">
                                          <p:cBhvr additive="base">
                                            <p:cTn id="31" dur="500" fill="hold"/>
                                            <p:tgtEl>
                                              <p:spTgt spid="15"/>
                                            </p:tgtEl>
                                            <p:attrNameLst>
                                              <p:attrName>ppt_x</p:attrName>
                                            </p:attrNameLst>
                                          </p:cBhvr>
                                          <p:tavLst>
                                            <p:tav tm="0">
                                              <p:val>
                                                <p:strVal val="#ppt_x"/>
                                              </p:val>
                                            </p:tav>
                                            <p:tav tm="100000">
                                              <p:val>
                                                <p:strVal val="#ppt_x"/>
                                              </p:val>
                                            </p:tav>
                                          </p:tavLst>
                                        </p:anim>
                                        <p:anim calcmode="lin" valueType="num" p14:bounceEnd="40000">
                                          <p:cBhvr additive="base">
                                            <p:cTn id="32" dur="500" fill="hold"/>
                                            <p:tgtEl>
                                              <p:spTgt spid="15"/>
                                            </p:tgtEl>
                                            <p:attrNameLst>
                                              <p:attrName>ppt_y</p:attrName>
                                            </p:attrNameLst>
                                          </p:cBhvr>
                                          <p:tavLst>
                                            <p:tav tm="0">
                                              <p:val>
                                                <p:strVal val="1+#ppt_h/2"/>
                                              </p:val>
                                            </p:tav>
                                            <p:tav tm="100000">
                                              <p:val>
                                                <p:strVal val="#ppt_y"/>
                                              </p:val>
                                            </p:tav>
                                          </p:tavLst>
                                        </p:anim>
                                      </p:childTnLst>
                                    </p:cTn>
                                  </p:par>
                                  <p:par>
                                    <p:cTn id="33" presetID="53" presetClass="entr" presetSubtype="16" fill="hold" grpId="0" nodeType="withEffect">
                                      <p:stCondLst>
                                        <p:cond delay="0"/>
                                      </p:stCondLst>
                                      <p:iterate type="lt">
                                        <p:tmPct val="10000"/>
                                      </p:iterate>
                                      <p:childTnLst>
                                        <p:set>
                                          <p:cBhvr>
                                            <p:cTn id="34" dur="1" fill="hold">
                                              <p:stCondLst>
                                                <p:cond delay="0"/>
                                              </p:stCondLst>
                                            </p:cTn>
                                            <p:tgtEl>
                                              <p:spTgt spid="16"/>
                                            </p:tgtEl>
                                            <p:attrNameLst>
                                              <p:attrName>style.visibility</p:attrName>
                                            </p:attrNameLst>
                                          </p:cBhvr>
                                          <p:to>
                                            <p:strVal val="visible"/>
                                          </p:to>
                                        </p:set>
                                        <p:anim calcmode="lin" valueType="num">
                                          <p:cBhvr>
                                            <p:cTn id="35" dur="500" fill="hold"/>
                                            <p:tgtEl>
                                              <p:spTgt spid="16"/>
                                            </p:tgtEl>
                                            <p:attrNameLst>
                                              <p:attrName>ppt_w</p:attrName>
                                            </p:attrNameLst>
                                          </p:cBhvr>
                                          <p:tavLst>
                                            <p:tav tm="0">
                                              <p:val>
                                                <p:fltVal val="0"/>
                                              </p:val>
                                            </p:tav>
                                            <p:tav tm="100000">
                                              <p:val>
                                                <p:strVal val="#ppt_w"/>
                                              </p:val>
                                            </p:tav>
                                          </p:tavLst>
                                        </p:anim>
                                        <p:anim calcmode="lin" valueType="num">
                                          <p:cBhvr>
                                            <p:cTn id="36" dur="500" fill="hold"/>
                                            <p:tgtEl>
                                              <p:spTgt spid="16"/>
                                            </p:tgtEl>
                                            <p:attrNameLst>
                                              <p:attrName>ppt_h</p:attrName>
                                            </p:attrNameLst>
                                          </p:cBhvr>
                                          <p:tavLst>
                                            <p:tav tm="0">
                                              <p:val>
                                                <p:fltVal val="0"/>
                                              </p:val>
                                            </p:tav>
                                            <p:tav tm="100000">
                                              <p:val>
                                                <p:strVal val="#ppt_h"/>
                                              </p:val>
                                            </p:tav>
                                          </p:tavLst>
                                        </p:anim>
                                        <p:animEffect transition="in" filter="fade">
                                          <p:cBhvr>
                                            <p:cTn id="37" dur="500"/>
                                            <p:tgtEl>
                                              <p:spTgt spid="16"/>
                                            </p:tgtEl>
                                          </p:cBhvr>
                                        </p:animEffect>
                                      </p:childTnLst>
                                    </p:cTn>
                                  </p:par>
                                </p:childTnLst>
                              </p:cTn>
                            </p:par>
                            <p:par>
                              <p:cTn id="38" fill="hold">
                                <p:stCondLst>
                                  <p:cond delay="2350"/>
                                </p:stCondLst>
                                <p:childTnLst>
                                  <p:par>
                                    <p:cTn id="39" presetID="2" presetClass="entr" presetSubtype="4" accel="60000" fill="hold" grpId="0" nodeType="afterEffect" p14:presetBounceEnd="40000">
                                      <p:stCondLst>
                                        <p:cond delay="0"/>
                                      </p:stCondLst>
                                      <p:childTnLst>
                                        <p:set>
                                          <p:cBhvr>
                                            <p:cTn id="40" dur="1" fill="hold">
                                              <p:stCondLst>
                                                <p:cond delay="0"/>
                                              </p:stCondLst>
                                            </p:cTn>
                                            <p:tgtEl>
                                              <p:spTgt spid="20"/>
                                            </p:tgtEl>
                                            <p:attrNameLst>
                                              <p:attrName>style.visibility</p:attrName>
                                            </p:attrNameLst>
                                          </p:cBhvr>
                                          <p:to>
                                            <p:strVal val="visible"/>
                                          </p:to>
                                        </p:set>
                                        <p:anim calcmode="lin" valueType="num" p14:bounceEnd="40000">
                                          <p:cBhvr additive="base">
                                            <p:cTn id="41" dur="500" fill="hold"/>
                                            <p:tgtEl>
                                              <p:spTgt spid="20"/>
                                            </p:tgtEl>
                                            <p:attrNameLst>
                                              <p:attrName>ppt_x</p:attrName>
                                            </p:attrNameLst>
                                          </p:cBhvr>
                                          <p:tavLst>
                                            <p:tav tm="0">
                                              <p:val>
                                                <p:strVal val="#ppt_x"/>
                                              </p:val>
                                            </p:tav>
                                            <p:tav tm="100000">
                                              <p:val>
                                                <p:strVal val="#ppt_x"/>
                                              </p:val>
                                            </p:tav>
                                          </p:tavLst>
                                        </p:anim>
                                        <p:anim calcmode="lin" valueType="num" p14:bounceEnd="40000">
                                          <p:cBhvr additive="base">
                                            <p:cTn id="42" dur="500" fill="hold"/>
                                            <p:tgtEl>
                                              <p:spTgt spid="20"/>
                                            </p:tgtEl>
                                            <p:attrNameLst>
                                              <p:attrName>ppt_y</p:attrName>
                                            </p:attrNameLst>
                                          </p:cBhvr>
                                          <p:tavLst>
                                            <p:tav tm="0">
                                              <p:val>
                                                <p:strVal val="1+#ppt_h/2"/>
                                              </p:val>
                                            </p:tav>
                                            <p:tav tm="100000">
                                              <p:val>
                                                <p:strVal val="#ppt_y"/>
                                              </p:val>
                                            </p:tav>
                                          </p:tavLst>
                                        </p:anim>
                                      </p:childTnLst>
                                    </p:cTn>
                                  </p:par>
                                  <p:par>
                                    <p:cTn id="43" presetID="53" presetClass="entr" presetSubtype="16" fill="hold" grpId="0" nodeType="withEffect">
                                      <p:stCondLst>
                                        <p:cond delay="0"/>
                                      </p:stCondLst>
                                      <p:iterate type="lt">
                                        <p:tmPct val="10000"/>
                                      </p:iterate>
                                      <p:childTnLst>
                                        <p:set>
                                          <p:cBhvr>
                                            <p:cTn id="44" dur="1" fill="hold">
                                              <p:stCondLst>
                                                <p:cond delay="0"/>
                                              </p:stCondLst>
                                            </p:cTn>
                                            <p:tgtEl>
                                              <p:spTgt spid="21"/>
                                            </p:tgtEl>
                                            <p:attrNameLst>
                                              <p:attrName>style.visibility</p:attrName>
                                            </p:attrNameLst>
                                          </p:cBhvr>
                                          <p:to>
                                            <p:strVal val="visible"/>
                                          </p:to>
                                        </p:set>
                                        <p:anim calcmode="lin" valueType="num">
                                          <p:cBhvr>
                                            <p:cTn id="45" dur="500" fill="hold"/>
                                            <p:tgtEl>
                                              <p:spTgt spid="21"/>
                                            </p:tgtEl>
                                            <p:attrNameLst>
                                              <p:attrName>ppt_w</p:attrName>
                                            </p:attrNameLst>
                                          </p:cBhvr>
                                          <p:tavLst>
                                            <p:tav tm="0">
                                              <p:val>
                                                <p:fltVal val="0"/>
                                              </p:val>
                                            </p:tav>
                                            <p:tav tm="100000">
                                              <p:val>
                                                <p:strVal val="#ppt_w"/>
                                              </p:val>
                                            </p:tav>
                                          </p:tavLst>
                                        </p:anim>
                                        <p:anim calcmode="lin" valueType="num">
                                          <p:cBhvr>
                                            <p:cTn id="46" dur="500" fill="hold"/>
                                            <p:tgtEl>
                                              <p:spTgt spid="21"/>
                                            </p:tgtEl>
                                            <p:attrNameLst>
                                              <p:attrName>ppt_h</p:attrName>
                                            </p:attrNameLst>
                                          </p:cBhvr>
                                          <p:tavLst>
                                            <p:tav tm="0">
                                              <p:val>
                                                <p:fltVal val="0"/>
                                              </p:val>
                                            </p:tav>
                                            <p:tav tm="100000">
                                              <p:val>
                                                <p:strVal val="#ppt_h"/>
                                              </p:val>
                                            </p:tav>
                                          </p:tavLst>
                                        </p:anim>
                                        <p:animEffect transition="in" filter="fade">
                                          <p:cBhvr>
                                            <p:cTn id="47" dur="500"/>
                                            <p:tgtEl>
                                              <p:spTgt spid="21"/>
                                            </p:tgtEl>
                                          </p:cBhvr>
                                        </p:animEffect>
                                      </p:childTnLst>
                                    </p:cTn>
                                  </p:par>
                                </p:childTnLst>
                              </p:cTn>
                            </p:par>
                            <p:par>
                              <p:cTn id="48" fill="hold">
                                <p:stCondLst>
                                  <p:cond delay="3150"/>
                                </p:stCondLst>
                                <p:childTnLst>
                                  <p:par>
                                    <p:cTn id="49" presetID="22" presetClass="entr" presetSubtype="4" fill="hold" grpId="0" nodeType="afterEffect">
                                      <p:stCondLst>
                                        <p:cond delay="0"/>
                                      </p:stCondLst>
                                      <p:childTnLst>
                                        <p:set>
                                          <p:cBhvr>
                                            <p:cTn id="50" dur="1" fill="hold">
                                              <p:stCondLst>
                                                <p:cond delay="0"/>
                                              </p:stCondLst>
                                            </p:cTn>
                                            <p:tgtEl>
                                              <p:spTgt spid="13">
                                                <p:graphicEl>
                                                  <a:chart seriesIdx="-3" categoryIdx="-3" bldStep="gridLegend"/>
                                                </p:graphicEl>
                                              </p:spTgt>
                                            </p:tgtEl>
                                            <p:attrNameLst>
                                              <p:attrName>style.visibility</p:attrName>
                                            </p:attrNameLst>
                                          </p:cBhvr>
                                          <p:to>
                                            <p:strVal val="visible"/>
                                          </p:to>
                                        </p:set>
                                        <p:animEffect transition="in" filter="wipe(down)">
                                          <p:cBhvr>
                                            <p:cTn id="51" dur="500"/>
                                            <p:tgtEl>
                                              <p:spTgt spid="13">
                                                <p:graphicEl>
                                                  <a:chart seriesIdx="-3" categoryIdx="-3" bldStep="gridLegend"/>
                                                </p:graphicEl>
                                              </p:spTgt>
                                            </p:tgtEl>
                                          </p:cBhvr>
                                        </p:animEffect>
                                      </p:childTnLst>
                                    </p:cTn>
                                  </p:par>
                                </p:childTnLst>
                              </p:cTn>
                            </p:par>
                            <p:par>
                              <p:cTn id="52" fill="hold">
                                <p:stCondLst>
                                  <p:cond delay="3650"/>
                                </p:stCondLst>
                                <p:childTnLst>
                                  <p:par>
                                    <p:cTn id="53" presetID="53" presetClass="entr" presetSubtype="16" fill="hold" grpId="0" nodeType="afterEffect">
                                      <p:stCondLst>
                                        <p:cond delay="0"/>
                                      </p:stCondLst>
                                      <p:childTnLst>
                                        <p:set>
                                          <p:cBhvr>
                                            <p:cTn id="54" dur="1" fill="hold">
                                              <p:stCondLst>
                                                <p:cond delay="0"/>
                                              </p:stCondLst>
                                            </p:cTn>
                                            <p:tgtEl>
                                              <p:spTgt spid="14"/>
                                            </p:tgtEl>
                                            <p:attrNameLst>
                                              <p:attrName>style.visibility</p:attrName>
                                            </p:attrNameLst>
                                          </p:cBhvr>
                                          <p:to>
                                            <p:strVal val="visible"/>
                                          </p:to>
                                        </p:set>
                                        <p:anim calcmode="lin" valueType="num">
                                          <p:cBhvr>
                                            <p:cTn id="55" dur="500" fill="hold"/>
                                            <p:tgtEl>
                                              <p:spTgt spid="14"/>
                                            </p:tgtEl>
                                            <p:attrNameLst>
                                              <p:attrName>ppt_w</p:attrName>
                                            </p:attrNameLst>
                                          </p:cBhvr>
                                          <p:tavLst>
                                            <p:tav tm="0">
                                              <p:val>
                                                <p:fltVal val="0"/>
                                              </p:val>
                                            </p:tav>
                                            <p:tav tm="100000">
                                              <p:val>
                                                <p:strVal val="#ppt_w"/>
                                              </p:val>
                                            </p:tav>
                                          </p:tavLst>
                                        </p:anim>
                                        <p:anim calcmode="lin" valueType="num">
                                          <p:cBhvr>
                                            <p:cTn id="56" dur="500" fill="hold"/>
                                            <p:tgtEl>
                                              <p:spTgt spid="14"/>
                                            </p:tgtEl>
                                            <p:attrNameLst>
                                              <p:attrName>ppt_h</p:attrName>
                                            </p:attrNameLst>
                                          </p:cBhvr>
                                          <p:tavLst>
                                            <p:tav tm="0">
                                              <p:val>
                                                <p:fltVal val="0"/>
                                              </p:val>
                                            </p:tav>
                                            <p:tav tm="100000">
                                              <p:val>
                                                <p:strVal val="#ppt_h"/>
                                              </p:val>
                                            </p:tav>
                                          </p:tavLst>
                                        </p:anim>
                                        <p:animEffect transition="in" filter="fade">
                                          <p:cBhvr>
                                            <p:cTn id="57" dur="500"/>
                                            <p:tgtEl>
                                              <p:spTgt spid="14"/>
                                            </p:tgtEl>
                                          </p:cBhvr>
                                        </p:animEffect>
                                      </p:childTnLst>
                                    </p:cTn>
                                  </p:par>
                                </p:childTnLst>
                              </p:cTn>
                            </p:par>
                            <p:par>
                              <p:cTn id="58" fill="hold">
                                <p:stCondLst>
                                  <p:cond delay="4150"/>
                                </p:stCondLst>
                                <p:childTnLst>
                                  <p:par>
                                    <p:cTn id="59" presetID="22" presetClass="entr" presetSubtype="4" fill="hold" grpId="0" nodeType="afterEffect">
                                      <p:stCondLst>
                                        <p:cond delay="0"/>
                                      </p:stCondLst>
                                      <p:childTnLst>
                                        <p:set>
                                          <p:cBhvr>
                                            <p:cTn id="60" dur="1" fill="hold">
                                              <p:stCondLst>
                                                <p:cond delay="0"/>
                                              </p:stCondLst>
                                            </p:cTn>
                                            <p:tgtEl>
                                              <p:spTgt spid="13">
                                                <p:graphicEl>
                                                  <a:chart seriesIdx="0" categoryIdx="-4" bldStep="series"/>
                                                </p:graphicEl>
                                              </p:spTgt>
                                            </p:tgtEl>
                                            <p:attrNameLst>
                                              <p:attrName>style.visibility</p:attrName>
                                            </p:attrNameLst>
                                          </p:cBhvr>
                                          <p:to>
                                            <p:strVal val="visible"/>
                                          </p:to>
                                        </p:set>
                                        <p:animEffect transition="in" filter="wipe(down)">
                                          <p:cBhvr>
                                            <p:cTn id="61" dur="500"/>
                                            <p:tgtEl>
                                              <p:spTgt spid="13">
                                                <p:graphicEl>
                                                  <a:chart seriesIdx="0" categoryIdx="-4" bldStep="series"/>
                                                </p:graphicEl>
                                              </p:spTgt>
                                            </p:tgtEl>
                                          </p:cBhvr>
                                        </p:animEffect>
                                      </p:childTnLst>
                                    </p:cTn>
                                  </p:par>
                                </p:childTnLst>
                              </p:cTn>
                            </p:par>
                            <p:par>
                              <p:cTn id="62" fill="hold">
                                <p:stCondLst>
                                  <p:cond delay="4650"/>
                                </p:stCondLst>
                                <p:childTnLst>
                                  <p:par>
                                    <p:cTn id="63" presetID="16" presetClass="entr" presetSubtype="37" fill="hold" grpId="0" nodeType="afterEffect">
                                      <p:stCondLst>
                                        <p:cond delay="0"/>
                                      </p:stCondLst>
                                      <p:childTnLst>
                                        <p:set>
                                          <p:cBhvr>
                                            <p:cTn id="64" dur="1" fill="hold">
                                              <p:stCondLst>
                                                <p:cond delay="0"/>
                                              </p:stCondLst>
                                            </p:cTn>
                                            <p:tgtEl>
                                              <p:spTgt spid="17"/>
                                            </p:tgtEl>
                                            <p:attrNameLst>
                                              <p:attrName>style.visibility</p:attrName>
                                            </p:attrNameLst>
                                          </p:cBhvr>
                                          <p:to>
                                            <p:strVal val="visible"/>
                                          </p:to>
                                        </p:set>
                                        <p:animEffect transition="in" filter="barn(outVertical)">
                                          <p:cBhvr>
                                            <p:cTn id="65" dur="500"/>
                                            <p:tgtEl>
                                              <p:spTgt spid="17"/>
                                            </p:tgtEl>
                                          </p:cBhvr>
                                        </p:animEffect>
                                      </p:childTnLst>
                                    </p:cTn>
                                  </p:par>
                                </p:childTnLst>
                              </p:cTn>
                            </p:par>
                            <p:par>
                              <p:cTn id="66" fill="hold">
                                <p:stCondLst>
                                  <p:cond delay="5150"/>
                                </p:stCondLst>
                                <p:childTnLst>
                                  <p:par>
                                    <p:cTn id="67" presetID="22" presetClass="entr" presetSubtype="4" fill="hold" grpId="0" nodeType="afterEffect">
                                      <p:stCondLst>
                                        <p:cond delay="0"/>
                                      </p:stCondLst>
                                      <p:childTnLst>
                                        <p:set>
                                          <p:cBhvr>
                                            <p:cTn id="68" dur="1" fill="hold">
                                              <p:stCondLst>
                                                <p:cond delay="0"/>
                                              </p:stCondLst>
                                            </p:cTn>
                                            <p:tgtEl>
                                              <p:spTgt spid="18">
                                                <p:graphicEl>
                                                  <a:chart seriesIdx="-3" categoryIdx="-3" bldStep="gridLegend"/>
                                                </p:graphicEl>
                                              </p:spTgt>
                                            </p:tgtEl>
                                            <p:attrNameLst>
                                              <p:attrName>style.visibility</p:attrName>
                                            </p:attrNameLst>
                                          </p:cBhvr>
                                          <p:to>
                                            <p:strVal val="visible"/>
                                          </p:to>
                                        </p:set>
                                        <p:animEffect transition="in" filter="wipe(down)">
                                          <p:cBhvr>
                                            <p:cTn id="69" dur="500"/>
                                            <p:tgtEl>
                                              <p:spTgt spid="18">
                                                <p:graphicEl>
                                                  <a:chart seriesIdx="-3" categoryIdx="-3" bldStep="gridLegend"/>
                                                </p:graphicEl>
                                              </p:spTgt>
                                            </p:tgtEl>
                                          </p:cBhvr>
                                        </p:animEffect>
                                      </p:childTnLst>
                                    </p:cTn>
                                  </p:par>
                                </p:childTnLst>
                              </p:cTn>
                            </p:par>
                            <p:par>
                              <p:cTn id="70" fill="hold">
                                <p:stCondLst>
                                  <p:cond delay="5650"/>
                                </p:stCondLst>
                                <p:childTnLst>
                                  <p:par>
                                    <p:cTn id="71" presetID="53" presetClass="entr" presetSubtype="16" fill="hold" grpId="0" nodeType="afterEffect">
                                      <p:stCondLst>
                                        <p:cond delay="0"/>
                                      </p:stCondLst>
                                      <p:childTnLst>
                                        <p:set>
                                          <p:cBhvr>
                                            <p:cTn id="72" dur="1" fill="hold">
                                              <p:stCondLst>
                                                <p:cond delay="0"/>
                                              </p:stCondLst>
                                            </p:cTn>
                                            <p:tgtEl>
                                              <p:spTgt spid="19"/>
                                            </p:tgtEl>
                                            <p:attrNameLst>
                                              <p:attrName>style.visibility</p:attrName>
                                            </p:attrNameLst>
                                          </p:cBhvr>
                                          <p:to>
                                            <p:strVal val="visible"/>
                                          </p:to>
                                        </p:set>
                                        <p:anim calcmode="lin" valueType="num">
                                          <p:cBhvr>
                                            <p:cTn id="73" dur="500" fill="hold"/>
                                            <p:tgtEl>
                                              <p:spTgt spid="19"/>
                                            </p:tgtEl>
                                            <p:attrNameLst>
                                              <p:attrName>ppt_w</p:attrName>
                                            </p:attrNameLst>
                                          </p:cBhvr>
                                          <p:tavLst>
                                            <p:tav tm="0">
                                              <p:val>
                                                <p:fltVal val="0"/>
                                              </p:val>
                                            </p:tav>
                                            <p:tav tm="100000">
                                              <p:val>
                                                <p:strVal val="#ppt_w"/>
                                              </p:val>
                                            </p:tav>
                                          </p:tavLst>
                                        </p:anim>
                                        <p:anim calcmode="lin" valueType="num">
                                          <p:cBhvr>
                                            <p:cTn id="74" dur="500" fill="hold"/>
                                            <p:tgtEl>
                                              <p:spTgt spid="19"/>
                                            </p:tgtEl>
                                            <p:attrNameLst>
                                              <p:attrName>ppt_h</p:attrName>
                                            </p:attrNameLst>
                                          </p:cBhvr>
                                          <p:tavLst>
                                            <p:tav tm="0">
                                              <p:val>
                                                <p:fltVal val="0"/>
                                              </p:val>
                                            </p:tav>
                                            <p:tav tm="100000">
                                              <p:val>
                                                <p:strVal val="#ppt_h"/>
                                              </p:val>
                                            </p:tav>
                                          </p:tavLst>
                                        </p:anim>
                                        <p:animEffect transition="in" filter="fade">
                                          <p:cBhvr>
                                            <p:cTn id="75" dur="500"/>
                                            <p:tgtEl>
                                              <p:spTgt spid="19"/>
                                            </p:tgtEl>
                                          </p:cBhvr>
                                        </p:animEffect>
                                      </p:childTnLst>
                                    </p:cTn>
                                  </p:par>
                                </p:childTnLst>
                              </p:cTn>
                            </p:par>
                            <p:par>
                              <p:cTn id="76" fill="hold">
                                <p:stCondLst>
                                  <p:cond delay="6150"/>
                                </p:stCondLst>
                                <p:childTnLst>
                                  <p:par>
                                    <p:cTn id="77" presetID="22" presetClass="entr" presetSubtype="4" fill="hold" grpId="0" nodeType="afterEffect">
                                      <p:stCondLst>
                                        <p:cond delay="0"/>
                                      </p:stCondLst>
                                      <p:childTnLst>
                                        <p:set>
                                          <p:cBhvr>
                                            <p:cTn id="78" dur="1" fill="hold">
                                              <p:stCondLst>
                                                <p:cond delay="0"/>
                                              </p:stCondLst>
                                            </p:cTn>
                                            <p:tgtEl>
                                              <p:spTgt spid="18">
                                                <p:graphicEl>
                                                  <a:chart seriesIdx="0" categoryIdx="-4" bldStep="series"/>
                                                </p:graphicEl>
                                              </p:spTgt>
                                            </p:tgtEl>
                                            <p:attrNameLst>
                                              <p:attrName>style.visibility</p:attrName>
                                            </p:attrNameLst>
                                          </p:cBhvr>
                                          <p:to>
                                            <p:strVal val="visible"/>
                                          </p:to>
                                        </p:set>
                                        <p:animEffect transition="in" filter="wipe(down)">
                                          <p:cBhvr>
                                            <p:cTn id="79" dur="500"/>
                                            <p:tgtEl>
                                              <p:spTgt spid="18">
                                                <p:graphicEl>
                                                  <a:chart seriesIdx="0" categoryIdx="-4" bldStep="series"/>
                                                </p:graphicEl>
                                              </p:spTgt>
                                            </p:tgtEl>
                                          </p:cBhvr>
                                        </p:animEffect>
                                      </p:childTnLst>
                                    </p:cTn>
                                  </p:par>
                                </p:childTnLst>
                              </p:cTn>
                            </p:par>
                            <p:par>
                              <p:cTn id="80" fill="hold">
                                <p:stCondLst>
                                  <p:cond delay="6650"/>
                                </p:stCondLst>
                                <p:childTnLst>
                                  <p:par>
                                    <p:cTn id="81" presetID="16" presetClass="entr" presetSubtype="37" fill="hold" grpId="0" nodeType="afterEffect">
                                      <p:stCondLst>
                                        <p:cond delay="0"/>
                                      </p:stCondLst>
                                      <p:childTnLst>
                                        <p:set>
                                          <p:cBhvr>
                                            <p:cTn id="82" dur="1" fill="hold">
                                              <p:stCondLst>
                                                <p:cond delay="0"/>
                                              </p:stCondLst>
                                            </p:cTn>
                                            <p:tgtEl>
                                              <p:spTgt spid="22"/>
                                            </p:tgtEl>
                                            <p:attrNameLst>
                                              <p:attrName>style.visibility</p:attrName>
                                            </p:attrNameLst>
                                          </p:cBhvr>
                                          <p:to>
                                            <p:strVal val="visible"/>
                                          </p:to>
                                        </p:set>
                                        <p:animEffect transition="in" filter="barn(outVertical)">
                                          <p:cBhvr>
                                            <p:cTn id="83" dur="500"/>
                                            <p:tgtEl>
                                              <p:spTgt spid="22"/>
                                            </p:tgtEl>
                                          </p:cBhvr>
                                        </p:animEffect>
                                      </p:childTnLst>
                                    </p:cTn>
                                  </p:par>
                                </p:childTnLst>
                              </p:cTn>
                            </p:par>
                            <p:par>
                              <p:cTn id="84" fill="hold">
                                <p:stCondLst>
                                  <p:cond delay="7150"/>
                                </p:stCondLst>
                                <p:childTnLst>
                                  <p:par>
                                    <p:cTn id="85" presetID="2" presetClass="entr" presetSubtype="2" fill="hold" grpId="0" nodeType="afterEffect">
                                      <p:stCondLst>
                                        <p:cond delay="0"/>
                                      </p:stCondLst>
                                      <p:childTnLst>
                                        <p:set>
                                          <p:cBhvr>
                                            <p:cTn id="86" dur="1" fill="hold">
                                              <p:stCondLst>
                                                <p:cond delay="0"/>
                                              </p:stCondLst>
                                            </p:cTn>
                                            <p:tgtEl>
                                              <p:spTgt spid="24"/>
                                            </p:tgtEl>
                                            <p:attrNameLst>
                                              <p:attrName>style.visibility</p:attrName>
                                            </p:attrNameLst>
                                          </p:cBhvr>
                                          <p:to>
                                            <p:strVal val="visible"/>
                                          </p:to>
                                        </p:set>
                                        <p:anim calcmode="lin" valueType="num">
                                          <p:cBhvr additive="base">
                                            <p:cTn id="87" dur="300" fill="hold"/>
                                            <p:tgtEl>
                                              <p:spTgt spid="24"/>
                                            </p:tgtEl>
                                            <p:attrNameLst>
                                              <p:attrName>ppt_x</p:attrName>
                                            </p:attrNameLst>
                                          </p:cBhvr>
                                          <p:tavLst>
                                            <p:tav tm="0">
                                              <p:val>
                                                <p:strVal val="1+#ppt_w/2"/>
                                              </p:val>
                                            </p:tav>
                                            <p:tav tm="100000">
                                              <p:val>
                                                <p:strVal val="#ppt_x"/>
                                              </p:val>
                                            </p:tav>
                                          </p:tavLst>
                                        </p:anim>
                                        <p:anim calcmode="lin" valueType="num">
                                          <p:cBhvr additive="base">
                                            <p:cTn id="88" dur="300" fill="hold"/>
                                            <p:tgtEl>
                                              <p:spTgt spid="24"/>
                                            </p:tgtEl>
                                            <p:attrNameLst>
                                              <p:attrName>ppt_y</p:attrName>
                                            </p:attrNameLst>
                                          </p:cBhvr>
                                          <p:tavLst>
                                            <p:tav tm="0">
                                              <p:val>
                                                <p:strVal val="#ppt_y"/>
                                              </p:val>
                                            </p:tav>
                                            <p:tav tm="100000">
                                              <p:val>
                                                <p:strVal val="#ppt_y"/>
                                              </p:val>
                                            </p:tav>
                                          </p:tavLst>
                                        </p:anim>
                                      </p:childTnLst>
                                    </p:cTn>
                                  </p:par>
                                </p:childTnLst>
                              </p:cTn>
                            </p:par>
                            <p:par>
                              <p:cTn id="89" fill="hold">
                                <p:stCondLst>
                                  <p:cond delay="7450"/>
                                </p:stCondLst>
                                <p:childTnLst>
                                  <p:par>
                                    <p:cTn id="90" presetID="2" presetClass="entr" presetSubtype="2" fill="hold" grpId="0" nodeType="afterEffect">
                                      <p:stCondLst>
                                        <p:cond delay="0"/>
                                      </p:stCondLst>
                                      <p:childTnLst>
                                        <p:set>
                                          <p:cBhvr>
                                            <p:cTn id="91" dur="1" fill="hold">
                                              <p:stCondLst>
                                                <p:cond delay="0"/>
                                              </p:stCondLst>
                                            </p:cTn>
                                            <p:tgtEl>
                                              <p:spTgt spid="23"/>
                                            </p:tgtEl>
                                            <p:attrNameLst>
                                              <p:attrName>style.visibility</p:attrName>
                                            </p:attrNameLst>
                                          </p:cBhvr>
                                          <p:to>
                                            <p:strVal val="visible"/>
                                          </p:to>
                                        </p:set>
                                        <p:anim calcmode="lin" valueType="num">
                                          <p:cBhvr additive="base">
                                            <p:cTn id="92" dur="300" fill="hold"/>
                                            <p:tgtEl>
                                              <p:spTgt spid="23"/>
                                            </p:tgtEl>
                                            <p:attrNameLst>
                                              <p:attrName>ppt_x</p:attrName>
                                            </p:attrNameLst>
                                          </p:cBhvr>
                                          <p:tavLst>
                                            <p:tav tm="0">
                                              <p:val>
                                                <p:strVal val="1+#ppt_w/2"/>
                                              </p:val>
                                            </p:tav>
                                            <p:tav tm="100000">
                                              <p:val>
                                                <p:strVal val="#ppt_x"/>
                                              </p:val>
                                            </p:tav>
                                          </p:tavLst>
                                        </p:anim>
                                        <p:anim calcmode="lin" valueType="num">
                                          <p:cBhvr additive="base">
                                            <p:cTn id="93" dur="3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2" grpId="0"/>
          <p:bldGraphic spid="13" grpId="0">
            <p:bldSub>
              <a:bldChart bld="series"/>
            </p:bldSub>
          </p:bldGraphic>
          <p:bldP spid="14" grpId="0"/>
          <p:bldP spid="15" grpId="0" animBg="1"/>
          <p:bldP spid="16" grpId="0"/>
          <p:bldP spid="17" grpId="0"/>
          <p:bldGraphic spid="18" grpId="0">
            <p:bldSub>
              <a:bldChart bld="series"/>
            </p:bldSub>
          </p:bldGraphic>
          <p:bldP spid="19" grpId="0"/>
          <p:bldP spid="20" grpId="0" animBg="1"/>
          <p:bldP spid="21" grpId="0"/>
          <p:bldP spid="22" grpId="0"/>
          <p:bldP spid="23" grpId="0"/>
          <p:bldP spid="24"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50"/>
                                            <p:tgtEl>
                                              <p:spTgt spid="7"/>
                                            </p:tgtEl>
                                          </p:cBhvr>
                                        </p:animEffect>
                                        <p:anim calcmode="lin" valueType="num">
                                          <p:cBhvr>
                                            <p:cTn id="8" dur="250" fill="hold"/>
                                            <p:tgtEl>
                                              <p:spTgt spid="7"/>
                                            </p:tgtEl>
                                            <p:attrNameLst>
                                              <p:attrName>ppt_x</p:attrName>
                                            </p:attrNameLst>
                                          </p:cBhvr>
                                          <p:tavLst>
                                            <p:tav tm="0">
                                              <p:val>
                                                <p:strVal val="#ppt_x"/>
                                              </p:val>
                                            </p:tav>
                                            <p:tav tm="100000">
                                              <p:val>
                                                <p:strVal val="#ppt_x"/>
                                              </p:val>
                                            </p:tav>
                                          </p:tavLst>
                                        </p:anim>
                                        <p:anim calcmode="lin" valueType="num">
                                          <p:cBhvr>
                                            <p:cTn id="9" dur="25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12" presetClass="entr" presetSubtype="4"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250"/>
                                            <p:tgtEl>
                                              <p:spTgt spid="8"/>
                                            </p:tgtEl>
                                            <p:attrNameLst>
                                              <p:attrName>ppt_y</p:attrName>
                                            </p:attrNameLst>
                                          </p:cBhvr>
                                          <p:tavLst>
                                            <p:tav tm="0">
                                              <p:val>
                                                <p:strVal val="#ppt_y+#ppt_h*1.125000"/>
                                              </p:val>
                                            </p:tav>
                                            <p:tav tm="100000">
                                              <p:val>
                                                <p:strVal val="#ppt_y"/>
                                              </p:val>
                                            </p:tav>
                                          </p:tavLst>
                                        </p:anim>
                                        <p:animEffect transition="in" filter="wipe(up)">
                                          <p:cBhvr>
                                            <p:cTn id="14" dur="250"/>
                                            <p:tgtEl>
                                              <p:spTgt spid="8"/>
                                            </p:tgtEl>
                                          </p:cBhvr>
                                        </p:animEffect>
                                      </p:childTnLst>
                                    </p:cTn>
                                  </p:par>
                                  <p:par>
                                    <p:cTn id="15" presetID="2" presetClass="entr" presetSubtype="1" decel="100000" fill="hold" grpId="0" nodeType="withEffect">
                                      <p:stCondLst>
                                        <p:cond delay="25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ppt_x"/>
                                              </p:val>
                                            </p:tav>
                                            <p:tav tm="100000">
                                              <p:val>
                                                <p:strVal val="#ppt_x"/>
                                              </p:val>
                                            </p:tav>
                                          </p:tavLst>
                                        </p:anim>
                                        <p:anim calcmode="lin" valueType="num">
                                          <p:cBhvr additive="base">
                                            <p:cTn id="18" dur="500" fill="hold"/>
                                            <p:tgtEl>
                                              <p:spTgt spid="9"/>
                                            </p:tgtEl>
                                            <p:attrNameLst>
                                              <p:attrName>ppt_y</p:attrName>
                                            </p:attrNameLst>
                                          </p:cBhvr>
                                          <p:tavLst>
                                            <p:tav tm="0">
                                              <p:val>
                                                <p:strVal val="0-#ppt_h/2"/>
                                              </p:val>
                                            </p:tav>
                                            <p:tav tm="100000">
                                              <p:val>
                                                <p:strVal val="#ppt_y"/>
                                              </p:val>
                                            </p:tav>
                                          </p:tavLst>
                                        </p:anim>
                                      </p:childTnLst>
                                    </p:cTn>
                                  </p:par>
                                </p:childTnLst>
                              </p:cTn>
                            </p:par>
                            <p:par>
                              <p:cTn id="19" fill="hold">
                                <p:stCondLst>
                                  <p:cond delay="1000"/>
                                </p:stCondLst>
                                <p:childTnLst>
                                  <p:par>
                                    <p:cTn id="20" presetID="16" presetClass="entr" presetSubtype="42"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barn(outHorizontal)">
                                          <p:cBhvr>
                                            <p:cTn id="22" dur="500"/>
                                            <p:tgtEl>
                                              <p:spTgt spid="5"/>
                                            </p:tgtEl>
                                          </p:cBhvr>
                                        </p:animEffect>
                                      </p:childTnLst>
                                    </p:cTn>
                                  </p:par>
                                  <p:par>
                                    <p:cTn id="23" presetID="53" presetClass="entr" presetSubtype="16" fill="hold" grpId="0" nodeType="withEffect">
                                      <p:stCondLst>
                                        <p:cond delay="0"/>
                                      </p:stCondLst>
                                      <p:iterate type="lt">
                                        <p:tmPct val="10000"/>
                                      </p:iterate>
                                      <p:childTnLst>
                                        <p:set>
                                          <p:cBhvr>
                                            <p:cTn id="24" dur="1" fill="hold">
                                              <p:stCondLst>
                                                <p:cond delay="0"/>
                                              </p:stCondLst>
                                            </p:cTn>
                                            <p:tgtEl>
                                              <p:spTgt spid="12"/>
                                            </p:tgtEl>
                                            <p:attrNameLst>
                                              <p:attrName>style.visibility</p:attrName>
                                            </p:attrNameLst>
                                          </p:cBhvr>
                                          <p:to>
                                            <p:strVal val="visible"/>
                                          </p:to>
                                        </p:set>
                                        <p:anim calcmode="lin" valueType="num">
                                          <p:cBhvr>
                                            <p:cTn id="25" dur="500" fill="hold"/>
                                            <p:tgtEl>
                                              <p:spTgt spid="12"/>
                                            </p:tgtEl>
                                            <p:attrNameLst>
                                              <p:attrName>ppt_w</p:attrName>
                                            </p:attrNameLst>
                                          </p:cBhvr>
                                          <p:tavLst>
                                            <p:tav tm="0">
                                              <p:val>
                                                <p:fltVal val="0"/>
                                              </p:val>
                                            </p:tav>
                                            <p:tav tm="100000">
                                              <p:val>
                                                <p:strVal val="#ppt_w"/>
                                              </p:val>
                                            </p:tav>
                                          </p:tavLst>
                                        </p:anim>
                                        <p:anim calcmode="lin" valueType="num">
                                          <p:cBhvr>
                                            <p:cTn id="26" dur="500" fill="hold"/>
                                            <p:tgtEl>
                                              <p:spTgt spid="12"/>
                                            </p:tgtEl>
                                            <p:attrNameLst>
                                              <p:attrName>ppt_h</p:attrName>
                                            </p:attrNameLst>
                                          </p:cBhvr>
                                          <p:tavLst>
                                            <p:tav tm="0">
                                              <p:val>
                                                <p:fltVal val="0"/>
                                              </p:val>
                                            </p:tav>
                                            <p:tav tm="100000">
                                              <p:val>
                                                <p:strVal val="#ppt_h"/>
                                              </p:val>
                                            </p:tav>
                                          </p:tavLst>
                                        </p:anim>
                                        <p:animEffect transition="in" filter="fade">
                                          <p:cBhvr>
                                            <p:cTn id="27" dur="500"/>
                                            <p:tgtEl>
                                              <p:spTgt spid="12"/>
                                            </p:tgtEl>
                                          </p:cBhvr>
                                        </p:animEffect>
                                      </p:childTnLst>
                                    </p:cTn>
                                  </p:par>
                                </p:childTnLst>
                              </p:cTn>
                            </p:par>
                            <p:par>
                              <p:cTn id="28" fill="hold">
                                <p:stCondLst>
                                  <p:cond delay="1550"/>
                                </p:stCondLst>
                                <p:childTnLst>
                                  <p:par>
                                    <p:cTn id="29" presetID="2" presetClass="entr" presetSubtype="4" accel="60000"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500" fill="hold"/>
                                            <p:tgtEl>
                                              <p:spTgt spid="15"/>
                                            </p:tgtEl>
                                            <p:attrNameLst>
                                              <p:attrName>ppt_x</p:attrName>
                                            </p:attrNameLst>
                                          </p:cBhvr>
                                          <p:tavLst>
                                            <p:tav tm="0">
                                              <p:val>
                                                <p:strVal val="#ppt_x"/>
                                              </p:val>
                                            </p:tav>
                                            <p:tav tm="100000">
                                              <p:val>
                                                <p:strVal val="#ppt_x"/>
                                              </p:val>
                                            </p:tav>
                                          </p:tavLst>
                                        </p:anim>
                                        <p:anim calcmode="lin" valueType="num">
                                          <p:cBhvr additive="base">
                                            <p:cTn id="32" dur="500" fill="hold"/>
                                            <p:tgtEl>
                                              <p:spTgt spid="15"/>
                                            </p:tgtEl>
                                            <p:attrNameLst>
                                              <p:attrName>ppt_y</p:attrName>
                                            </p:attrNameLst>
                                          </p:cBhvr>
                                          <p:tavLst>
                                            <p:tav tm="0">
                                              <p:val>
                                                <p:strVal val="1+#ppt_h/2"/>
                                              </p:val>
                                            </p:tav>
                                            <p:tav tm="100000">
                                              <p:val>
                                                <p:strVal val="#ppt_y"/>
                                              </p:val>
                                            </p:tav>
                                          </p:tavLst>
                                        </p:anim>
                                      </p:childTnLst>
                                    </p:cTn>
                                  </p:par>
                                  <p:par>
                                    <p:cTn id="33" presetID="53" presetClass="entr" presetSubtype="16" fill="hold" grpId="0" nodeType="withEffect">
                                      <p:stCondLst>
                                        <p:cond delay="0"/>
                                      </p:stCondLst>
                                      <p:iterate type="lt">
                                        <p:tmPct val="10000"/>
                                      </p:iterate>
                                      <p:childTnLst>
                                        <p:set>
                                          <p:cBhvr>
                                            <p:cTn id="34" dur="1" fill="hold">
                                              <p:stCondLst>
                                                <p:cond delay="0"/>
                                              </p:stCondLst>
                                            </p:cTn>
                                            <p:tgtEl>
                                              <p:spTgt spid="16"/>
                                            </p:tgtEl>
                                            <p:attrNameLst>
                                              <p:attrName>style.visibility</p:attrName>
                                            </p:attrNameLst>
                                          </p:cBhvr>
                                          <p:to>
                                            <p:strVal val="visible"/>
                                          </p:to>
                                        </p:set>
                                        <p:anim calcmode="lin" valueType="num">
                                          <p:cBhvr>
                                            <p:cTn id="35" dur="500" fill="hold"/>
                                            <p:tgtEl>
                                              <p:spTgt spid="16"/>
                                            </p:tgtEl>
                                            <p:attrNameLst>
                                              <p:attrName>ppt_w</p:attrName>
                                            </p:attrNameLst>
                                          </p:cBhvr>
                                          <p:tavLst>
                                            <p:tav tm="0">
                                              <p:val>
                                                <p:fltVal val="0"/>
                                              </p:val>
                                            </p:tav>
                                            <p:tav tm="100000">
                                              <p:val>
                                                <p:strVal val="#ppt_w"/>
                                              </p:val>
                                            </p:tav>
                                          </p:tavLst>
                                        </p:anim>
                                        <p:anim calcmode="lin" valueType="num">
                                          <p:cBhvr>
                                            <p:cTn id="36" dur="500" fill="hold"/>
                                            <p:tgtEl>
                                              <p:spTgt spid="16"/>
                                            </p:tgtEl>
                                            <p:attrNameLst>
                                              <p:attrName>ppt_h</p:attrName>
                                            </p:attrNameLst>
                                          </p:cBhvr>
                                          <p:tavLst>
                                            <p:tav tm="0">
                                              <p:val>
                                                <p:fltVal val="0"/>
                                              </p:val>
                                            </p:tav>
                                            <p:tav tm="100000">
                                              <p:val>
                                                <p:strVal val="#ppt_h"/>
                                              </p:val>
                                            </p:tav>
                                          </p:tavLst>
                                        </p:anim>
                                        <p:animEffect transition="in" filter="fade">
                                          <p:cBhvr>
                                            <p:cTn id="37" dur="500"/>
                                            <p:tgtEl>
                                              <p:spTgt spid="16"/>
                                            </p:tgtEl>
                                          </p:cBhvr>
                                        </p:animEffect>
                                      </p:childTnLst>
                                    </p:cTn>
                                  </p:par>
                                </p:childTnLst>
                              </p:cTn>
                            </p:par>
                            <p:par>
                              <p:cTn id="38" fill="hold">
                                <p:stCondLst>
                                  <p:cond delay="2350"/>
                                </p:stCondLst>
                                <p:childTnLst>
                                  <p:par>
                                    <p:cTn id="39" presetID="2" presetClass="entr" presetSubtype="4" accel="60000" fill="hold" grpId="0" nodeType="afterEffect">
                                      <p:stCondLst>
                                        <p:cond delay="0"/>
                                      </p:stCondLst>
                                      <p:childTnLst>
                                        <p:set>
                                          <p:cBhvr>
                                            <p:cTn id="40" dur="1" fill="hold">
                                              <p:stCondLst>
                                                <p:cond delay="0"/>
                                              </p:stCondLst>
                                            </p:cTn>
                                            <p:tgtEl>
                                              <p:spTgt spid="20"/>
                                            </p:tgtEl>
                                            <p:attrNameLst>
                                              <p:attrName>style.visibility</p:attrName>
                                            </p:attrNameLst>
                                          </p:cBhvr>
                                          <p:to>
                                            <p:strVal val="visible"/>
                                          </p:to>
                                        </p:set>
                                        <p:anim calcmode="lin" valueType="num">
                                          <p:cBhvr additive="base">
                                            <p:cTn id="41" dur="500" fill="hold"/>
                                            <p:tgtEl>
                                              <p:spTgt spid="20"/>
                                            </p:tgtEl>
                                            <p:attrNameLst>
                                              <p:attrName>ppt_x</p:attrName>
                                            </p:attrNameLst>
                                          </p:cBhvr>
                                          <p:tavLst>
                                            <p:tav tm="0">
                                              <p:val>
                                                <p:strVal val="#ppt_x"/>
                                              </p:val>
                                            </p:tav>
                                            <p:tav tm="100000">
                                              <p:val>
                                                <p:strVal val="#ppt_x"/>
                                              </p:val>
                                            </p:tav>
                                          </p:tavLst>
                                        </p:anim>
                                        <p:anim calcmode="lin" valueType="num">
                                          <p:cBhvr additive="base">
                                            <p:cTn id="42" dur="500" fill="hold"/>
                                            <p:tgtEl>
                                              <p:spTgt spid="20"/>
                                            </p:tgtEl>
                                            <p:attrNameLst>
                                              <p:attrName>ppt_y</p:attrName>
                                            </p:attrNameLst>
                                          </p:cBhvr>
                                          <p:tavLst>
                                            <p:tav tm="0">
                                              <p:val>
                                                <p:strVal val="1+#ppt_h/2"/>
                                              </p:val>
                                            </p:tav>
                                            <p:tav tm="100000">
                                              <p:val>
                                                <p:strVal val="#ppt_y"/>
                                              </p:val>
                                            </p:tav>
                                          </p:tavLst>
                                        </p:anim>
                                      </p:childTnLst>
                                    </p:cTn>
                                  </p:par>
                                  <p:par>
                                    <p:cTn id="43" presetID="53" presetClass="entr" presetSubtype="16" fill="hold" grpId="0" nodeType="withEffect">
                                      <p:stCondLst>
                                        <p:cond delay="0"/>
                                      </p:stCondLst>
                                      <p:iterate type="lt">
                                        <p:tmPct val="10000"/>
                                      </p:iterate>
                                      <p:childTnLst>
                                        <p:set>
                                          <p:cBhvr>
                                            <p:cTn id="44" dur="1" fill="hold">
                                              <p:stCondLst>
                                                <p:cond delay="0"/>
                                              </p:stCondLst>
                                            </p:cTn>
                                            <p:tgtEl>
                                              <p:spTgt spid="21"/>
                                            </p:tgtEl>
                                            <p:attrNameLst>
                                              <p:attrName>style.visibility</p:attrName>
                                            </p:attrNameLst>
                                          </p:cBhvr>
                                          <p:to>
                                            <p:strVal val="visible"/>
                                          </p:to>
                                        </p:set>
                                        <p:anim calcmode="lin" valueType="num">
                                          <p:cBhvr>
                                            <p:cTn id="45" dur="500" fill="hold"/>
                                            <p:tgtEl>
                                              <p:spTgt spid="21"/>
                                            </p:tgtEl>
                                            <p:attrNameLst>
                                              <p:attrName>ppt_w</p:attrName>
                                            </p:attrNameLst>
                                          </p:cBhvr>
                                          <p:tavLst>
                                            <p:tav tm="0">
                                              <p:val>
                                                <p:fltVal val="0"/>
                                              </p:val>
                                            </p:tav>
                                            <p:tav tm="100000">
                                              <p:val>
                                                <p:strVal val="#ppt_w"/>
                                              </p:val>
                                            </p:tav>
                                          </p:tavLst>
                                        </p:anim>
                                        <p:anim calcmode="lin" valueType="num">
                                          <p:cBhvr>
                                            <p:cTn id="46" dur="500" fill="hold"/>
                                            <p:tgtEl>
                                              <p:spTgt spid="21"/>
                                            </p:tgtEl>
                                            <p:attrNameLst>
                                              <p:attrName>ppt_h</p:attrName>
                                            </p:attrNameLst>
                                          </p:cBhvr>
                                          <p:tavLst>
                                            <p:tav tm="0">
                                              <p:val>
                                                <p:fltVal val="0"/>
                                              </p:val>
                                            </p:tav>
                                            <p:tav tm="100000">
                                              <p:val>
                                                <p:strVal val="#ppt_h"/>
                                              </p:val>
                                            </p:tav>
                                          </p:tavLst>
                                        </p:anim>
                                        <p:animEffect transition="in" filter="fade">
                                          <p:cBhvr>
                                            <p:cTn id="47" dur="500"/>
                                            <p:tgtEl>
                                              <p:spTgt spid="21"/>
                                            </p:tgtEl>
                                          </p:cBhvr>
                                        </p:animEffect>
                                      </p:childTnLst>
                                    </p:cTn>
                                  </p:par>
                                </p:childTnLst>
                              </p:cTn>
                            </p:par>
                            <p:par>
                              <p:cTn id="48" fill="hold">
                                <p:stCondLst>
                                  <p:cond delay="3150"/>
                                </p:stCondLst>
                                <p:childTnLst>
                                  <p:par>
                                    <p:cTn id="49" presetID="22" presetClass="entr" presetSubtype="4" fill="hold" grpId="0" nodeType="afterEffect">
                                      <p:stCondLst>
                                        <p:cond delay="0"/>
                                      </p:stCondLst>
                                      <p:childTnLst>
                                        <p:set>
                                          <p:cBhvr>
                                            <p:cTn id="50" dur="1" fill="hold">
                                              <p:stCondLst>
                                                <p:cond delay="0"/>
                                              </p:stCondLst>
                                            </p:cTn>
                                            <p:tgtEl>
                                              <p:spTgt spid="13">
                                                <p:graphicEl>
                                                  <a:chart seriesIdx="-3" categoryIdx="-3" bldStep="gridLegend"/>
                                                </p:graphicEl>
                                              </p:spTgt>
                                            </p:tgtEl>
                                            <p:attrNameLst>
                                              <p:attrName>style.visibility</p:attrName>
                                            </p:attrNameLst>
                                          </p:cBhvr>
                                          <p:to>
                                            <p:strVal val="visible"/>
                                          </p:to>
                                        </p:set>
                                        <p:animEffect transition="in" filter="wipe(down)">
                                          <p:cBhvr>
                                            <p:cTn id="51" dur="500"/>
                                            <p:tgtEl>
                                              <p:spTgt spid="13">
                                                <p:graphicEl>
                                                  <a:chart seriesIdx="-3" categoryIdx="-3" bldStep="gridLegend"/>
                                                </p:graphicEl>
                                              </p:spTgt>
                                            </p:tgtEl>
                                          </p:cBhvr>
                                        </p:animEffect>
                                      </p:childTnLst>
                                    </p:cTn>
                                  </p:par>
                                </p:childTnLst>
                              </p:cTn>
                            </p:par>
                            <p:par>
                              <p:cTn id="52" fill="hold">
                                <p:stCondLst>
                                  <p:cond delay="3650"/>
                                </p:stCondLst>
                                <p:childTnLst>
                                  <p:par>
                                    <p:cTn id="53" presetID="53" presetClass="entr" presetSubtype="16" fill="hold" grpId="0" nodeType="afterEffect">
                                      <p:stCondLst>
                                        <p:cond delay="0"/>
                                      </p:stCondLst>
                                      <p:childTnLst>
                                        <p:set>
                                          <p:cBhvr>
                                            <p:cTn id="54" dur="1" fill="hold">
                                              <p:stCondLst>
                                                <p:cond delay="0"/>
                                              </p:stCondLst>
                                            </p:cTn>
                                            <p:tgtEl>
                                              <p:spTgt spid="14"/>
                                            </p:tgtEl>
                                            <p:attrNameLst>
                                              <p:attrName>style.visibility</p:attrName>
                                            </p:attrNameLst>
                                          </p:cBhvr>
                                          <p:to>
                                            <p:strVal val="visible"/>
                                          </p:to>
                                        </p:set>
                                        <p:anim calcmode="lin" valueType="num">
                                          <p:cBhvr>
                                            <p:cTn id="55" dur="500" fill="hold"/>
                                            <p:tgtEl>
                                              <p:spTgt spid="14"/>
                                            </p:tgtEl>
                                            <p:attrNameLst>
                                              <p:attrName>ppt_w</p:attrName>
                                            </p:attrNameLst>
                                          </p:cBhvr>
                                          <p:tavLst>
                                            <p:tav tm="0">
                                              <p:val>
                                                <p:fltVal val="0"/>
                                              </p:val>
                                            </p:tav>
                                            <p:tav tm="100000">
                                              <p:val>
                                                <p:strVal val="#ppt_w"/>
                                              </p:val>
                                            </p:tav>
                                          </p:tavLst>
                                        </p:anim>
                                        <p:anim calcmode="lin" valueType="num">
                                          <p:cBhvr>
                                            <p:cTn id="56" dur="500" fill="hold"/>
                                            <p:tgtEl>
                                              <p:spTgt spid="14"/>
                                            </p:tgtEl>
                                            <p:attrNameLst>
                                              <p:attrName>ppt_h</p:attrName>
                                            </p:attrNameLst>
                                          </p:cBhvr>
                                          <p:tavLst>
                                            <p:tav tm="0">
                                              <p:val>
                                                <p:fltVal val="0"/>
                                              </p:val>
                                            </p:tav>
                                            <p:tav tm="100000">
                                              <p:val>
                                                <p:strVal val="#ppt_h"/>
                                              </p:val>
                                            </p:tav>
                                          </p:tavLst>
                                        </p:anim>
                                        <p:animEffect transition="in" filter="fade">
                                          <p:cBhvr>
                                            <p:cTn id="57" dur="500"/>
                                            <p:tgtEl>
                                              <p:spTgt spid="14"/>
                                            </p:tgtEl>
                                          </p:cBhvr>
                                        </p:animEffect>
                                      </p:childTnLst>
                                    </p:cTn>
                                  </p:par>
                                </p:childTnLst>
                              </p:cTn>
                            </p:par>
                            <p:par>
                              <p:cTn id="58" fill="hold">
                                <p:stCondLst>
                                  <p:cond delay="4150"/>
                                </p:stCondLst>
                                <p:childTnLst>
                                  <p:par>
                                    <p:cTn id="59" presetID="22" presetClass="entr" presetSubtype="4" fill="hold" grpId="0" nodeType="afterEffect">
                                      <p:stCondLst>
                                        <p:cond delay="0"/>
                                      </p:stCondLst>
                                      <p:childTnLst>
                                        <p:set>
                                          <p:cBhvr>
                                            <p:cTn id="60" dur="1" fill="hold">
                                              <p:stCondLst>
                                                <p:cond delay="0"/>
                                              </p:stCondLst>
                                            </p:cTn>
                                            <p:tgtEl>
                                              <p:spTgt spid="13">
                                                <p:graphicEl>
                                                  <a:chart seriesIdx="0" categoryIdx="-4" bldStep="series"/>
                                                </p:graphicEl>
                                              </p:spTgt>
                                            </p:tgtEl>
                                            <p:attrNameLst>
                                              <p:attrName>style.visibility</p:attrName>
                                            </p:attrNameLst>
                                          </p:cBhvr>
                                          <p:to>
                                            <p:strVal val="visible"/>
                                          </p:to>
                                        </p:set>
                                        <p:animEffect transition="in" filter="wipe(down)">
                                          <p:cBhvr>
                                            <p:cTn id="61" dur="500"/>
                                            <p:tgtEl>
                                              <p:spTgt spid="13">
                                                <p:graphicEl>
                                                  <a:chart seriesIdx="0" categoryIdx="-4" bldStep="series"/>
                                                </p:graphicEl>
                                              </p:spTgt>
                                            </p:tgtEl>
                                          </p:cBhvr>
                                        </p:animEffect>
                                      </p:childTnLst>
                                    </p:cTn>
                                  </p:par>
                                </p:childTnLst>
                              </p:cTn>
                            </p:par>
                            <p:par>
                              <p:cTn id="62" fill="hold">
                                <p:stCondLst>
                                  <p:cond delay="4650"/>
                                </p:stCondLst>
                                <p:childTnLst>
                                  <p:par>
                                    <p:cTn id="63" presetID="16" presetClass="entr" presetSubtype="37" fill="hold" grpId="0" nodeType="afterEffect">
                                      <p:stCondLst>
                                        <p:cond delay="0"/>
                                      </p:stCondLst>
                                      <p:childTnLst>
                                        <p:set>
                                          <p:cBhvr>
                                            <p:cTn id="64" dur="1" fill="hold">
                                              <p:stCondLst>
                                                <p:cond delay="0"/>
                                              </p:stCondLst>
                                            </p:cTn>
                                            <p:tgtEl>
                                              <p:spTgt spid="17"/>
                                            </p:tgtEl>
                                            <p:attrNameLst>
                                              <p:attrName>style.visibility</p:attrName>
                                            </p:attrNameLst>
                                          </p:cBhvr>
                                          <p:to>
                                            <p:strVal val="visible"/>
                                          </p:to>
                                        </p:set>
                                        <p:animEffect transition="in" filter="barn(outVertical)">
                                          <p:cBhvr>
                                            <p:cTn id="65" dur="500"/>
                                            <p:tgtEl>
                                              <p:spTgt spid="17"/>
                                            </p:tgtEl>
                                          </p:cBhvr>
                                        </p:animEffect>
                                      </p:childTnLst>
                                    </p:cTn>
                                  </p:par>
                                </p:childTnLst>
                              </p:cTn>
                            </p:par>
                            <p:par>
                              <p:cTn id="66" fill="hold">
                                <p:stCondLst>
                                  <p:cond delay="5150"/>
                                </p:stCondLst>
                                <p:childTnLst>
                                  <p:par>
                                    <p:cTn id="67" presetID="22" presetClass="entr" presetSubtype="4" fill="hold" grpId="0" nodeType="afterEffect">
                                      <p:stCondLst>
                                        <p:cond delay="0"/>
                                      </p:stCondLst>
                                      <p:childTnLst>
                                        <p:set>
                                          <p:cBhvr>
                                            <p:cTn id="68" dur="1" fill="hold">
                                              <p:stCondLst>
                                                <p:cond delay="0"/>
                                              </p:stCondLst>
                                            </p:cTn>
                                            <p:tgtEl>
                                              <p:spTgt spid="18">
                                                <p:graphicEl>
                                                  <a:chart seriesIdx="-3" categoryIdx="-3" bldStep="gridLegend"/>
                                                </p:graphicEl>
                                              </p:spTgt>
                                            </p:tgtEl>
                                            <p:attrNameLst>
                                              <p:attrName>style.visibility</p:attrName>
                                            </p:attrNameLst>
                                          </p:cBhvr>
                                          <p:to>
                                            <p:strVal val="visible"/>
                                          </p:to>
                                        </p:set>
                                        <p:animEffect transition="in" filter="wipe(down)">
                                          <p:cBhvr>
                                            <p:cTn id="69" dur="500"/>
                                            <p:tgtEl>
                                              <p:spTgt spid="18">
                                                <p:graphicEl>
                                                  <a:chart seriesIdx="-3" categoryIdx="-3" bldStep="gridLegend"/>
                                                </p:graphicEl>
                                              </p:spTgt>
                                            </p:tgtEl>
                                          </p:cBhvr>
                                        </p:animEffect>
                                      </p:childTnLst>
                                    </p:cTn>
                                  </p:par>
                                </p:childTnLst>
                              </p:cTn>
                            </p:par>
                            <p:par>
                              <p:cTn id="70" fill="hold">
                                <p:stCondLst>
                                  <p:cond delay="5650"/>
                                </p:stCondLst>
                                <p:childTnLst>
                                  <p:par>
                                    <p:cTn id="71" presetID="53" presetClass="entr" presetSubtype="16" fill="hold" grpId="0" nodeType="afterEffect">
                                      <p:stCondLst>
                                        <p:cond delay="0"/>
                                      </p:stCondLst>
                                      <p:childTnLst>
                                        <p:set>
                                          <p:cBhvr>
                                            <p:cTn id="72" dur="1" fill="hold">
                                              <p:stCondLst>
                                                <p:cond delay="0"/>
                                              </p:stCondLst>
                                            </p:cTn>
                                            <p:tgtEl>
                                              <p:spTgt spid="19"/>
                                            </p:tgtEl>
                                            <p:attrNameLst>
                                              <p:attrName>style.visibility</p:attrName>
                                            </p:attrNameLst>
                                          </p:cBhvr>
                                          <p:to>
                                            <p:strVal val="visible"/>
                                          </p:to>
                                        </p:set>
                                        <p:anim calcmode="lin" valueType="num">
                                          <p:cBhvr>
                                            <p:cTn id="73" dur="500" fill="hold"/>
                                            <p:tgtEl>
                                              <p:spTgt spid="19"/>
                                            </p:tgtEl>
                                            <p:attrNameLst>
                                              <p:attrName>ppt_w</p:attrName>
                                            </p:attrNameLst>
                                          </p:cBhvr>
                                          <p:tavLst>
                                            <p:tav tm="0">
                                              <p:val>
                                                <p:fltVal val="0"/>
                                              </p:val>
                                            </p:tav>
                                            <p:tav tm="100000">
                                              <p:val>
                                                <p:strVal val="#ppt_w"/>
                                              </p:val>
                                            </p:tav>
                                          </p:tavLst>
                                        </p:anim>
                                        <p:anim calcmode="lin" valueType="num">
                                          <p:cBhvr>
                                            <p:cTn id="74" dur="500" fill="hold"/>
                                            <p:tgtEl>
                                              <p:spTgt spid="19"/>
                                            </p:tgtEl>
                                            <p:attrNameLst>
                                              <p:attrName>ppt_h</p:attrName>
                                            </p:attrNameLst>
                                          </p:cBhvr>
                                          <p:tavLst>
                                            <p:tav tm="0">
                                              <p:val>
                                                <p:fltVal val="0"/>
                                              </p:val>
                                            </p:tav>
                                            <p:tav tm="100000">
                                              <p:val>
                                                <p:strVal val="#ppt_h"/>
                                              </p:val>
                                            </p:tav>
                                          </p:tavLst>
                                        </p:anim>
                                        <p:animEffect transition="in" filter="fade">
                                          <p:cBhvr>
                                            <p:cTn id="75" dur="500"/>
                                            <p:tgtEl>
                                              <p:spTgt spid="19"/>
                                            </p:tgtEl>
                                          </p:cBhvr>
                                        </p:animEffect>
                                      </p:childTnLst>
                                    </p:cTn>
                                  </p:par>
                                </p:childTnLst>
                              </p:cTn>
                            </p:par>
                            <p:par>
                              <p:cTn id="76" fill="hold">
                                <p:stCondLst>
                                  <p:cond delay="6150"/>
                                </p:stCondLst>
                                <p:childTnLst>
                                  <p:par>
                                    <p:cTn id="77" presetID="22" presetClass="entr" presetSubtype="4" fill="hold" grpId="0" nodeType="afterEffect">
                                      <p:stCondLst>
                                        <p:cond delay="0"/>
                                      </p:stCondLst>
                                      <p:childTnLst>
                                        <p:set>
                                          <p:cBhvr>
                                            <p:cTn id="78" dur="1" fill="hold">
                                              <p:stCondLst>
                                                <p:cond delay="0"/>
                                              </p:stCondLst>
                                            </p:cTn>
                                            <p:tgtEl>
                                              <p:spTgt spid="18">
                                                <p:graphicEl>
                                                  <a:chart seriesIdx="0" categoryIdx="-4" bldStep="series"/>
                                                </p:graphicEl>
                                              </p:spTgt>
                                            </p:tgtEl>
                                            <p:attrNameLst>
                                              <p:attrName>style.visibility</p:attrName>
                                            </p:attrNameLst>
                                          </p:cBhvr>
                                          <p:to>
                                            <p:strVal val="visible"/>
                                          </p:to>
                                        </p:set>
                                        <p:animEffect transition="in" filter="wipe(down)">
                                          <p:cBhvr>
                                            <p:cTn id="79" dur="500"/>
                                            <p:tgtEl>
                                              <p:spTgt spid="18">
                                                <p:graphicEl>
                                                  <a:chart seriesIdx="0" categoryIdx="-4" bldStep="series"/>
                                                </p:graphicEl>
                                              </p:spTgt>
                                            </p:tgtEl>
                                          </p:cBhvr>
                                        </p:animEffect>
                                      </p:childTnLst>
                                    </p:cTn>
                                  </p:par>
                                </p:childTnLst>
                              </p:cTn>
                            </p:par>
                            <p:par>
                              <p:cTn id="80" fill="hold">
                                <p:stCondLst>
                                  <p:cond delay="6650"/>
                                </p:stCondLst>
                                <p:childTnLst>
                                  <p:par>
                                    <p:cTn id="81" presetID="16" presetClass="entr" presetSubtype="37" fill="hold" grpId="0" nodeType="afterEffect">
                                      <p:stCondLst>
                                        <p:cond delay="0"/>
                                      </p:stCondLst>
                                      <p:childTnLst>
                                        <p:set>
                                          <p:cBhvr>
                                            <p:cTn id="82" dur="1" fill="hold">
                                              <p:stCondLst>
                                                <p:cond delay="0"/>
                                              </p:stCondLst>
                                            </p:cTn>
                                            <p:tgtEl>
                                              <p:spTgt spid="22"/>
                                            </p:tgtEl>
                                            <p:attrNameLst>
                                              <p:attrName>style.visibility</p:attrName>
                                            </p:attrNameLst>
                                          </p:cBhvr>
                                          <p:to>
                                            <p:strVal val="visible"/>
                                          </p:to>
                                        </p:set>
                                        <p:animEffect transition="in" filter="barn(outVertical)">
                                          <p:cBhvr>
                                            <p:cTn id="83" dur="500"/>
                                            <p:tgtEl>
                                              <p:spTgt spid="22"/>
                                            </p:tgtEl>
                                          </p:cBhvr>
                                        </p:animEffect>
                                      </p:childTnLst>
                                    </p:cTn>
                                  </p:par>
                                </p:childTnLst>
                              </p:cTn>
                            </p:par>
                            <p:par>
                              <p:cTn id="84" fill="hold">
                                <p:stCondLst>
                                  <p:cond delay="7150"/>
                                </p:stCondLst>
                                <p:childTnLst>
                                  <p:par>
                                    <p:cTn id="85" presetID="2" presetClass="entr" presetSubtype="2" fill="hold" grpId="0" nodeType="afterEffect">
                                      <p:stCondLst>
                                        <p:cond delay="0"/>
                                      </p:stCondLst>
                                      <p:childTnLst>
                                        <p:set>
                                          <p:cBhvr>
                                            <p:cTn id="86" dur="1" fill="hold">
                                              <p:stCondLst>
                                                <p:cond delay="0"/>
                                              </p:stCondLst>
                                            </p:cTn>
                                            <p:tgtEl>
                                              <p:spTgt spid="24"/>
                                            </p:tgtEl>
                                            <p:attrNameLst>
                                              <p:attrName>style.visibility</p:attrName>
                                            </p:attrNameLst>
                                          </p:cBhvr>
                                          <p:to>
                                            <p:strVal val="visible"/>
                                          </p:to>
                                        </p:set>
                                        <p:anim calcmode="lin" valueType="num">
                                          <p:cBhvr additive="base">
                                            <p:cTn id="87" dur="300" fill="hold"/>
                                            <p:tgtEl>
                                              <p:spTgt spid="24"/>
                                            </p:tgtEl>
                                            <p:attrNameLst>
                                              <p:attrName>ppt_x</p:attrName>
                                            </p:attrNameLst>
                                          </p:cBhvr>
                                          <p:tavLst>
                                            <p:tav tm="0">
                                              <p:val>
                                                <p:strVal val="1+#ppt_w/2"/>
                                              </p:val>
                                            </p:tav>
                                            <p:tav tm="100000">
                                              <p:val>
                                                <p:strVal val="#ppt_x"/>
                                              </p:val>
                                            </p:tav>
                                          </p:tavLst>
                                        </p:anim>
                                        <p:anim calcmode="lin" valueType="num">
                                          <p:cBhvr additive="base">
                                            <p:cTn id="88" dur="300" fill="hold"/>
                                            <p:tgtEl>
                                              <p:spTgt spid="24"/>
                                            </p:tgtEl>
                                            <p:attrNameLst>
                                              <p:attrName>ppt_y</p:attrName>
                                            </p:attrNameLst>
                                          </p:cBhvr>
                                          <p:tavLst>
                                            <p:tav tm="0">
                                              <p:val>
                                                <p:strVal val="#ppt_y"/>
                                              </p:val>
                                            </p:tav>
                                            <p:tav tm="100000">
                                              <p:val>
                                                <p:strVal val="#ppt_y"/>
                                              </p:val>
                                            </p:tav>
                                          </p:tavLst>
                                        </p:anim>
                                      </p:childTnLst>
                                    </p:cTn>
                                  </p:par>
                                </p:childTnLst>
                              </p:cTn>
                            </p:par>
                            <p:par>
                              <p:cTn id="89" fill="hold">
                                <p:stCondLst>
                                  <p:cond delay="7450"/>
                                </p:stCondLst>
                                <p:childTnLst>
                                  <p:par>
                                    <p:cTn id="90" presetID="2" presetClass="entr" presetSubtype="2" fill="hold" grpId="0" nodeType="afterEffect">
                                      <p:stCondLst>
                                        <p:cond delay="0"/>
                                      </p:stCondLst>
                                      <p:childTnLst>
                                        <p:set>
                                          <p:cBhvr>
                                            <p:cTn id="91" dur="1" fill="hold">
                                              <p:stCondLst>
                                                <p:cond delay="0"/>
                                              </p:stCondLst>
                                            </p:cTn>
                                            <p:tgtEl>
                                              <p:spTgt spid="23"/>
                                            </p:tgtEl>
                                            <p:attrNameLst>
                                              <p:attrName>style.visibility</p:attrName>
                                            </p:attrNameLst>
                                          </p:cBhvr>
                                          <p:to>
                                            <p:strVal val="visible"/>
                                          </p:to>
                                        </p:set>
                                        <p:anim calcmode="lin" valueType="num">
                                          <p:cBhvr additive="base">
                                            <p:cTn id="92" dur="300" fill="hold"/>
                                            <p:tgtEl>
                                              <p:spTgt spid="23"/>
                                            </p:tgtEl>
                                            <p:attrNameLst>
                                              <p:attrName>ppt_x</p:attrName>
                                            </p:attrNameLst>
                                          </p:cBhvr>
                                          <p:tavLst>
                                            <p:tav tm="0">
                                              <p:val>
                                                <p:strVal val="1+#ppt_w/2"/>
                                              </p:val>
                                            </p:tav>
                                            <p:tav tm="100000">
                                              <p:val>
                                                <p:strVal val="#ppt_x"/>
                                              </p:val>
                                            </p:tav>
                                          </p:tavLst>
                                        </p:anim>
                                        <p:anim calcmode="lin" valueType="num">
                                          <p:cBhvr additive="base">
                                            <p:cTn id="93" dur="3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2" grpId="0"/>
          <p:bldGraphic spid="13" grpId="0">
            <p:bldSub>
              <a:bldChart bld="series"/>
            </p:bldSub>
          </p:bldGraphic>
          <p:bldP spid="14" grpId="0"/>
          <p:bldP spid="15" grpId="0" animBg="1"/>
          <p:bldP spid="16" grpId="0"/>
          <p:bldP spid="17" grpId="0"/>
          <p:bldGraphic spid="18" grpId="0">
            <p:bldSub>
              <a:bldChart bld="series"/>
            </p:bldSub>
          </p:bldGraphic>
          <p:bldP spid="19" grpId="0"/>
          <p:bldP spid="20" grpId="0" animBg="1"/>
          <p:bldP spid="21" grpId="0"/>
          <p:bldP spid="22" grpId="0"/>
          <p:bldP spid="23" grpId="0"/>
          <p:bldP spid="24"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descr="C:\Users\Administrator\Desktop\微立体创业计划\002.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44662" y="88121"/>
            <a:ext cx="701894" cy="701894"/>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8" name="KSO_Shape"/>
          <p:cNvSpPr>
            <a:spLocks/>
          </p:cNvSpPr>
          <p:nvPr/>
        </p:nvSpPr>
        <p:spPr bwMode="auto">
          <a:xfrm>
            <a:off x="336807" y="304089"/>
            <a:ext cx="317601" cy="269960"/>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1012" dirty="0">
              <a:solidFill>
                <a:srgbClr val="008AF2"/>
              </a:solidFill>
              <a:ea typeface="宋体" panose="02010600030101010101" pitchFamily="2" charset="-122"/>
            </a:endParaRPr>
          </a:p>
        </p:txBody>
      </p:sp>
      <p:sp>
        <p:nvSpPr>
          <p:cNvPr id="9" name="TextBox 5"/>
          <p:cNvSpPr txBox="1"/>
          <p:nvPr/>
        </p:nvSpPr>
        <p:spPr>
          <a:xfrm>
            <a:off x="846556" y="304089"/>
            <a:ext cx="704039" cy="248081"/>
          </a:xfrm>
          <a:prstGeom prst="rect">
            <a:avLst/>
          </a:prstGeom>
          <a:noFill/>
        </p:spPr>
        <p:txBody>
          <a:bodyPr wrap="none" rtlCol="0">
            <a:spAutoFit/>
          </a:bodyPr>
          <a:lstStyle/>
          <a:p>
            <a:r>
              <a:rPr lang="zh-CN" altLang="en-US" sz="1012" b="1" dirty="0">
                <a:solidFill>
                  <a:srgbClr val="0070C0"/>
                </a:solidFill>
                <a:latin typeface="微软雅黑" pitchFamily="34" charset="-122"/>
                <a:ea typeface="微软雅黑" pitchFamily="34" charset="-122"/>
                <a:sym typeface="Arial" pitchFamily="34" charset="0"/>
              </a:rPr>
              <a:t>添加标题</a:t>
            </a:r>
            <a:endParaRPr lang="zh-CN" altLang="en-US" sz="1050" baseline="-3000" dirty="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endParaRPr>
          </a:p>
        </p:txBody>
      </p:sp>
      <p:sp>
        <p:nvSpPr>
          <p:cNvPr id="5" name="圆角矩形 4"/>
          <p:cNvSpPr/>
          <p:nvPr/>
        </p:nvSpPr>
        <p:spPr>
          <a:xfrm rot="2581990">
            <a:off x="1566329" y="1738207"/>
            <a:ext cx="1249797" cy="1249345"/>
          </a:xfrm>
          <a:prstGeom prst="roundRect">
            <a:avLst>
              <a:gd name="adj" fmla="val 12985"/>
            </a:avLst>
          </a:prstGeom>
          <a:solidFill>
            <a:srgbClr val="0070C0"/>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lumMod val="65000"/>
                  <a:lumOff val="35000"/>
                </a:schemeClr>
              </a:solidFill>
            </a:endParaRPr>
          </a:p>
        </p:txBody>
      </p:sp>
      <p:sp>
        <p:nvSpPr>
          <p:cNvPr id="6" name="圆角矩形 5"/>
          <p:cNvSpPr/>
          <p:nvPr/>
        </p:nvSpPr>
        <p:spPr>
          <a:xfrm rot="2581990">
            <a:off x="3270868" y="2668262"/>
            <a:ext cx="989694" cy="989336"/>
          </a:xfrm>
          <a:prstGeom prst="roundRect">
            <a:avLst>
              <a:gd name="adj" fmla="val 12985"/>
            </a:avLst>
          </a:prstGeom>
          <a:solidFill>
            <a:srgbClr val="0070C0"/>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lumMod val="65000"/>
                  <a:lumOff val="35000"/>
                </a:schemeClr>
              </a:solidFill>
            </a:endParaRPr>
          </a:p>
        </p:txBody>
      </p:sp>
      <p:sp>
        <p:nvSpPr>
          <p:cNvPr id="10" name="圆角矩形 9"/>
          <p:cNvSpPr/>
          <p:nvPr/>
        </p:nvSpPr>
        <p:spPr>
          <a:xfrm rot="2581990">
            <a:off x="6385640" y="2525507"/>
            <a:ext cx="989694" cy="989336"/>
          </a:xfrm>
          <a:prstGeom prst="roundRect">
            <a:avLst>
              <a:gd name="adj" fmla="val 12985"/>
            </a:avLst>
          </a:prstGeom>
          <a:solidFill>
            <a:srgbClr val="0070C0"/>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7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lumMod val="65000"/>
                  <a:lumOff val="35000"/>
                </a:schemeClr>
              </a:solidFill>
            </a:endParaRPr>
          </a:p>
        </p:txBody>
      </p:sp>
      <p:sp>
        <p:nvSpPr>
          <p:cNvPr id="11" name="圆角矩形 10"/>
          <p:cNvSpPr/>
          <p:nvPr/>
        </p:nvSpPr>
        <p:spPr>
          <a:xfrm rot="2581990">
            <a:off x="4627576" y="1623054"/>
            <a:ext cx="1249797" cy="1249345"/>
          </a:xfrm>
          <a:prstGeom prst="roundRect">
            <a:avLst>
              <a:gd name="adj" fmla="val 12985"/>
            </a:avLst>
          </a:prstGeom>
          <a:solidFill>
            <a:srgbClr val="0070C0"/>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lumMod val="65000"/>
                  <a:lumOff val="35000"/>
                </a:schemeClr>
              </a:solidFill>
            </a:endParaRPr>
          </a:p>
        </p:txBody>
      </p:sp>
      <p:grpSp>
        <p:nvGrpSpPr>
          <p:cNvPr id="12" name="组合 11"/>
          <p:cNvGrpSpPr/>
          <p:nvPr/>
        </p:nvGrpSpPr>
        <p:grpSpPr>
          <a:xfrm>
            <a:off x="1400497" y="1940399"/>
            <a:ext cx="6059135" cy="1599168"/>
            <a:chOff x="1867086" y="2587797"/>
            <a:chExt cx="8077794" cy="2132718"/>
          </a:xfrm>
        </p:grpSpPr>
        <p:sp>
          <p:nvSpPr>
            <p:cNvPr id="13" name="任意多边形 12"/>
            <p:cNvSpPr/>
            <p:nvPr/>
          </p:nvSpPr>
          <p:spPr>
            <a:xfrm rot="21481990">
              <a:off x="1867086" y="2587797"/>
              <a:ext cx="8077794" cy="2132718"/>
            </a:xfrm>
            <a:custGeom>
              <a:avLst/>
              <a:gdLst>
                <a:gd name="connsiteX0" fmla="*/ 6382501 w 7023637"/>
                <a:gd name="connsiteY0" fmla="*/ 230936 h 1854397"/>
                <a:gd name="connsiteX1" fmla="*/ 6984659 w 7023637"/>
                <a:gd name="connsiteY1" fmla="*/ 833094 h 1854397"/>
                <a:gd name="connsiteX2" fmla="*/ 6984659 w 7023637"/>
                <a:gd name="connsiteY2" fmla="*/ 1021294 h 1854397"/>
                <a:gd name="connsiteX3" fmla="*/ 6382502 w 7023637"/>
                <a:gd name="connsiteY3" fmla="*/ 1623452 h 1854397"/>
                <a:gd name="connsiteX4" fmla="*/ 6238324 w 7023637"/>
                <a:gd name="connsiteY4" fmla="*/ 1652686 h 1854397"/>
                <a:gd name="connsiteX5" fmla="*/ 6233468 w 7023637"/>
                <a:gd name="connsiteY5" fmla="*/ 1649461 h 1854397"/>
                <a:gd name="connsiteX6" fmla="*/ 5619292 w 7023637"/>
                <a:gd name="connsiteY6" fmla="*/ 1035284 h 1854397"/>
                <a:gd name="connsiteX7" fmla="*/ 5381956 w 7023637"/>
                <a:gd name="connsiteY7" fmla="*/ 1035284 h 1854397"/>
                <a:gd name="connsiteX8" fmla="*/ 4622585 w 7023637"/>
                <a:gd name="connsiteY8" fmla="*/ 1794655 h 1854397"/>
                <a:gd name="connsiteX9" fmla="*/ 4612056 w 7023637"/>
                <a:gd name="connsiteY9" fmla="*/ 1810510 h 1854397"/>
                <a:gd name="connsiteX10" fmla="*/ 4564487 w 7023637"/>
                <a:gd name="connsiteY10" fmla="*/ 1842098 h 1854397"/>
                <a:gd name="connsiteX11" fmla="*/ 4423292 w 7023637"/>
                <a:gd name="connsiteY11" fmla="*/ 1835186 h 1854397"/>
                <a:gd name="connsiteX12" fmla="*/ 4387173 w 7023637"/>
                <a:gd name="connsiteY12" fmla="*/ 1808553 h 1854397"/>
                <a:gd name="connsiteX13" fmla="*/ 4380859 w 7023637"/>
                <a:gd name="connsiteY13" fmla="*/ 1799045 h 1854397"/>
                <a:gd name="connsiteX14" fmla="*/ 3621487 w 7023637"/>
                <a:gd name="connsiteY14" fmla="*/ 1039674 h 1854397"/>
                <a:gd name="connsiteX15" fmla="*/ 3439668 w 7023637"/>
                <a:gd name="connsiteY15" fmla="*/ 1002808 h 1854397"/>
                <a:gd name="connsiteX16" fmla="*/ 3407952 w 7023637"/>
                <a:gd name="connsiteY16" fmla="*/ 1023869 h 1854397"/>
                <a:gd name="connsiteX17" fmla="*/ 2808370 w 7023637"/>
                <a:gd name="connsiteY17" fmla="*/ 1623451 h 1854397"/>
                <a:gd name="connsiteX18" fmla="*/ 2620170 w 7023637"/>
                <a:gd name="connsiteY18" fmla="*/ 1623451 h 1854397"/>
                <a:gd name="connsiteX19" fmla="*/ 2194586 w 7023637"/>
                <a:gd name="connsiteY19" fmla="*/ 1197867 h 1854397"/>
                <a:gd name="connsiteX20" fmla="*/ 2194565 w 7023637"/>
                <a:gd name="connsiteY20" fmla="*/ 1197867 h 1854397"/>
                <a:gd name="connsiteX21" fmla="*/ 2042569 w 7023637"/>
                <a:gd name="connsiteY21" fmla="*/ 1045871 h 1854397"/>
                <a:gd name="connsiteX22" fmla="*/ 1805233 w 7023637"/>
                <a:gd name="connsiteY22" fmla="*/ 1045871 h 1854397"/>
                <a:gd name="connsiteX23" fmla="*/ 1045861 w 7023637"/>
                <a:gd name="connsiteY23" fmla="*/ 1805242 h 1854397"/>
                <a:gd name="connsiteX24" fmla="*/ 1045860 w 7023637"/>
                <a:gd name="connsiteY24" fmla="*/ 1805244 h 1854397"/>
                <a:gd name="connsiteX25" fmla="*/ 990345 w 7023637"/>
                <a:gd name="connsiteY25" fmla="*/ 1842109 h 1854397"/>
                <a:gd name="connsiteX26" fmla="*/ 808525 w 7023637"/>
                <a:gd name="connsiteY26" fmla="*/ 1805243 h 1854397"/>
                <a:gd name="connsiteX27" fmla="*/ 49154 w 7023637"/>
                <a:gd name="connsiteY27" fmla="*/ 1045872 h 1854397"/>
                <a:gd name="connsiteX28" fmla="*/ 49154 w 7023637"/>
                <a:gd name="connsiteY28" fmla="*/ 808536 h 1854397"/>
                <a:gd name="connsiteX29" fmla="*/ 808525 w 7023637"/>
                <a:gd name="connsiteY29" fmla="*/ 49164 h 1854397"/>
                <a:gd name="connsiteX30" fmla="*/ 1045861 w 7023637"/>
                <a:gd name="connsiteY30" fmla="*/ 49164 h 1854397"/>
                <a:gd name="connsiteX31" fmla="*/ 1653226 w 7023637"/>
                <a:gd name="connsiteY31" fmla="*/ 656529 h 1854397"/>
                <a:gd name="connsiteX32" fmla="*/ 1653248 w 7023637"/>
                <a:gd name="connsiteY32" fmla="*/ 656529 h 1854397"/>
                <a:gd name="connsiteX33" fmla="*/ 1805243 w 7023637"/>
                <a:gd name="connsiteY33" fmla="*/ 808524 h 1854397"/>
                <a:gd name="connsiteX34" fmla="*/ 2042579 w 7023637"/>
                <a:gd name="connsiteY34" fmla="*/ 808524 h 1854397"/>
                <a:gd name="connsiteX35" fmla="*/ 2112731 w 7023637"/>
                <a:gd name="connsiteY35" fmla="*/ 738372 h 1854397"/>
                <a:gd name="connsiteX36" fmla="*/ 2620169 w 7023637"/>
                <a:gd name="connsiteY36" fmla="*/ 230935 h 1854397"/>
                <a:gd name="connsiteX37" fmla="*/ 2808370 w 7023637"/>
                <a:gd name="connsiteY37" fmla="*/ 230935 h 1854397"/>
                <a:gd name="connsiteX38" fmla="*/ 3236140 w 7023637"/>
                <a:gd name="connsiteY38" fmla="*/ 658705 h 1854397"/>
                <a:gd name="connsiteX39" fmla="*/ 3240530 w 7023637"/>
                <a:gd name="connsiteY39" fmla="*/ 658705 h 1854397"/>
                <a:gd name="connsiteX40" fmla="*/ 3388156 w 7023637"/>
                <a:gd name="connsiteY40" fmla="*/ 806331 h 1854397"/>
                <a:gd name="connsiteX41" fmla="*/ 3625492 w 7023637"/>
                <a:gd name="connsiteY41" fmla="*/ 806331 h 1854397"/>
                <a:gd name="connsiteX42" fmla="*/ 4382672 w 7023637"/>
                <a:gd name="connsiteY42" fmla="*/ 49151 h 1854397"/>
                <a:gd name="connsiteX43" fmla="*/ 4438185 w 7023637"/>
                <a:gd name="connsiteY43" fmla="*/ 12288 h 1854397"/>
                <a:gd name="connsiteX44" fmla="*/ 4579381 w 7023637"/>
                <a:gd name="connsiteY44" fmla="*/ 19201 h 1854397"/>
                <a:gd name="connsiteX45" fmla="*/ 4615497 w 7023637"/>
                <a:gd name="connsiteY45" fmla="*/ 45831 h 1854397"/>
                <a:gd name="connsiteX46" fmla="*/ 4621812 w 7023637"/>
                <a:gd name="connsiteY46" fmla="*/ 55341 h 1854397"/>
                <a:gd name="connsiteX47" fmla="*/ 5381183 w 7023637"/>
                <a:gd name="connsiteY47" fmla="*/ 814712 h 1854397"/>
                <a:gd name="connsiteX48" fmla="*/ 5618519 w 7023637"/>
                <a:gd name="connsiteY48" fmla="*/ 814712 h 1854397"/>
                <a:gd name="connsiteX49" fmla="*/ 6218098 w 7023637"/>
                <a:gd name="connsiteY49" fmla="*/ 215133 h 1854397"/>
                <a:gd name="connsiteX50" fmla="*/ 6238324 w 7023637"/>
                <a:gd name="connsiteY50" fmla="*/ 201702 h 1854397"/>
                <a:gd name="connsiteX51" fmla="*/ 6382501 w 7023637"/>
                <a:gd name="connsiteY51" fmla="*/ 230936 h 1854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7023637" h="1854397">
                  <a:moveTo>
                    <a:pt x="6382501" y="230936"/>
                  </a:moveTo>
                  <a:lnTo>
                    <a:pt x="6984659" y="833094"/>
                  </a:lnTo>
                  <a:cubicBezTo>
                    <a:pt x="7036630" y="885064"/>
                    <a:pt x="7036630" y="969325"/>
                    <a:pt x="6984659" y="1021294"/>
                  </a:cubicBezTo>
                  <a:lnTo>
                    <a:pt x="6382502" y="1623452"/>
                  </a:lnTo>
                  <a:cubicBezTo>
                    <a:pt x="6343525" y="1662430"/>
                    <a:pt x="6286384" y="1672174"/>
                    <a:pt x="6238324" y="1652686"/>
                  </a:cubicBezTo>
                  <a:lnTo>
                    <a:pt x="6233468" y="1649461"/>
                  </a:lnTo>
                  <a:lnTo>
                    <a:pt x="5619292" y="1035284"/>
                  </a:lnTo>
                  <a:cubicBezTo>
                    <a:pt x="5553753" y="969745"/>
                    <a:pt x="5447494" y="969745"/>
                    <a:pt x="5381956" y="1035284"/>
                  </a:cubicBezTo>
                  <a:lnTo>
                    <a:pt x="4622585" y="1794655"/>
                  </a:lnTo>
                  <a:lnTo>
                    <a:pt x="4612056" y="1810510"/>
                  </a:lnTo>
                  <a:lnTo>
                    <a:pt x="4564487" y="1842098"/>
                  </a:lnTo>
                  <a:cubicBezTo>
                    <a:pt x="4519032" y="1860531"/>
                    <a:pt x="4467136" y="1858226"/>
                    <a:pt x="4423292" y="1835186"/>
                  </a:cubicBezTo>
                  <a:lnTo>
                    <a:pt x="4387173" y="1808553"/>
                  </a:lnTo>
                  <a:lnTo>
                    <a:pt x="4380859" y="1799045"/>
                  </a:lnTo>
                  <a:lnTo>
                    <a:pt x="3621487" y="1039674"/>
                  </a:lnTo>
                  <a:cubicBezTo>
                    <a:pt x="3572333" y="990520"/>
                    <a:pt x="3500274" y="978231"/>
                    <a:pt x="3439668" y="1002808"/>
                  </a:cubicBezTo>
                  <a:lnTo>
                    <a:pt x="3407952" y="1023869"/>
                  </a:lnTo>
                  <a:lnTo>
                    <a:pt x="2808370" y="1623451"/>
                  </a:lnTo>
                  <a:cubicBezTo>
                    <a:pt x="2756400" y="1675421"/>
                    <a:pt x="2672140" y="1675421"/>
                    <a:pt x="2620170" y="1623451"/>
                  </a:cubicBezTo>
                  <a:lnTo>
                    <a:pt x="2194586" y="1197867"/>
                  </a:lnTo>
                  <a:lnTo>
                    <a:pt x="2194565" y="1197867"/>
                  </a:lnTo>
                  <a:lnTo>
                    <a:pt x="2042569" y="1045871"/>
                  </a:lnTo>
                  <a:cubicBezTo>
                    <a:pt x="1977030" y="980332"/>
                    <a:pt x="1870772" y="980332"/>
                    <a:pt x="1805233" y="1045871"/>
                  </a:cubicBezTo>
                  <a:lnTo>
                    <a:pt x="1045861" y="1805242"/>
                  </a:lnTo>
                  <a:lnTo>
                    <a:pt x="1045860" y="1805244"/>
                  </a:lnTo>
                  <a:lnTo>
                    <a:pt x="990345" y="1842109"/>
                  </a:lnTo>
                  <a:cubicBezTo>
                    <a:pt x="929738" y="1866686"/>
                    <a:pt x="857679" y="1854397"/>
                    <a:pt x="808525" y="1805243"/>
                  </a:cubicBezTo>
                  <a:lnTo>
                    <a:pt x="49154" y="1045872"/>
                  </a:lnTo>
                  <a:cubicBezTo>
                    <a:pt x="-16385" y="980333"/>
                    <a:pt x="-16385" y="874074"/>
                    <a:pt x="49154" y="808536"/>
                  </a:cubicBezTo>
                  <a:lnTo>
                    <a:pt x="808525" y="49164"/>
                  </a:lnTo>
                  <a:cubicBezTo>
                    <a:pt x="874064" y="-16375"/>
                    <a:pt x="980322" y="-16375"/>
                    <a:pt x="1045861" y="49164"/>
                  </a:cubicBezTo>
                  <a:lnTo>
                    <a:pt x="1653226" y="656529"/>
                  </a:lnTo>
                  <a:lnTo>
                    <a:pt x="1653248" y="656529"/>
                  </a:lnTo>
                  <a:lnTo>
                    <a:pt x="1805243" y="808524"/>
                  </a:lnTo>
                  <a:cubicBezTo>
                    <a:pt x="1870782" y="874063"/>
                    <a:pt x="1977040" y="874063"/>
                    <a:pt x="2042579" y="808524"/>
                  </a:cubicBezTo>
                  <a:lnTo>
                    <a:pt x="2112731" y="738372"/>
                  </a:lnTo>
                  <a:lnTo>
                    <a:pt x="2620169" y="230935"/>
                  </a:lnTo>
                  <a:cubicBezTo>
                    <a:pt x="2672139" y="178964"/>
                    <a:pt x="2756399" y="178964"/>
                    <a:pt x="2808370" y="230935"/>
                  </a:cubicBezTo>
                  <a:lnTo>
                    <a:pt x="3236140" y="658705"/>
                  </a:lnTo>
                  <a:lnTo>
                    <a:pt x="3240530" y="658705"/>
                  </a:lnTo>
                  <a:lnTo>
                    <a:pt x="3388156" y="806331"/>
                  </a:lnTo>
                  <a:cubicBezTo>
                    <a:pt x="3453695" y="871870"/>
                    <a:pt x="3559954" y="871870"/>
                    <a:pt x="3625492" y="806331"/>
                  </a:cubicBezTo>
                  <a:lnTo>
                    <a:pt x="4382672" y="49151"/>
                  </a:lnTo>
                  <a:lnTo>
                    <a:pt x="4438185" y="12288"/>
                  </a:lnTo>
                  <a:cubicBezTo>
                    <a:pt x="4483639" y="-6144"/>
                    <a:pt x="4535536" y="-3840"/>
                    <a:pt x="4579381" y="19201"/>
                  </a:cubicBezTo>
                  <a:lnTo>
                    <a:pt x="4615497" y="45831"/>
                  </a:lnTo>
                  <a:lnTo>
                    <a:pt x="4621812" y="55341"/>
                  </a:lnTo>
                  <a:lnTo>
                    <a:pt x="5381183" y="814712"/>
                  </a:lnTo>
                  <a:cubicBezTo>
                    <a:pt x="5446722" y="880251"/>
                    <a:pt x="5552980" y="880251"/>
                    <a:pt x="5618519" y="814712"/>
                  </a:cubicBezTo>
                  <a:lnTo>
                    <a:pt x="6218098" y="215133"/>
                  </a:lnTo>
                  <a:lnTo>
                    <a:pt x="6238324" y="201702"/>
                  </a:lnTo>
                  <a:cubicBezTo>
                    <a:pt x="6286383" y="182213"/>
                    <a:pt x="6343523" y="191958"/>
                    <a:pt x="6382501" y="230936"/>
                  </a:cubicBezTo>
                  <a:close/>
                </a:path>
              </a:pathLst>
            </a:custGeom>
            <a:gradFill>
              <a:gsLst>
                <a:gs pos="100000">
                  <a:srgbClr val="F5F5F5"/>
                </a:gs>
                <a:gs pos="0">
                  <a:srgbClr val="D9D9D9"/>
                </a:gs>
              </a:gsLst>
              <a:lin ang="5400000" scaled="0"/>
            </a:gradFill>
            <a:ln w="22225">
              <a:gradFill>
                <a:gsLst>
                  <a:gs pos="0">
                    <a:schemeClr val="bg1"/>
                  </a:gs>
                  <a:gs pos="100000">
                    <a:schemeClr val="bg1">
                      <a:lumMod val="85000"/>
                    </a:schemeClr>
                  </a:gs>
                </a:gsLst>
                <a:lin ang="5400000" scaled="1"/>
              </a:gradFill>
            </a:ln>
            <a:effectLst>
              <a:outerShdw blurRad="1397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lumMod val="65000"/>
                    <a:lumOff val="35000"/>
                  </a:schemeClr>
                </a:solidFill>
              </a:endParaRPr>
            </a:p>
          </p:txBody>
        </p:sp>
        <p:grpSp>
          <p:nvGrpSpPr>
            <p:cNvPr id="14" name="组合 13"/>
            <p:cNvGrpSpPr/>
            <p:nvPr/>
          </p:nvGrpSpPr>
          <p:grpSpPr>
            <a:xfrm>
              <a:off x="2334755" y="2991558"/>
              <a:ext cx="1298236" cy="738835"/>
              <a:chOff x="3499046" y="4615023"/>
              <a:chExt cx="1128815" cy="642418"/>
            </a:xfrm>
          </p:grpSpPr>
          <p:sp>
            <p:nvSpPr>
              <p:cNvPr id="50" name="文本框 49"/>
              <p:cNvSpPr txBox="1"/>
              <p:nvPr/>
            </p:nvSpPr>
            <p:spPr>
              <a:xfrm>
                <a:off x="4005561" y="4615023"/>
                <a:ext cx="622300" cy="642418"/>
              </a:xfrm>
              <a:prstGeom prst="rect">
                <a:avLst/>
              </a:prstGeom>
              <a:noFill/>
            </p:spPr>
            <p:txBody>
              <a:bodyPr wrap="square" rtlCol="0">
                <a:spAutoFit/>
              </a:bodyPr>
              <a:lstStyle/>
              <a:p>
                <a:pPr algn="ctr"/>
                <a:r>
                  <a:rPr lang="en-US" altLang="zh-CN" sz="3000" dirty="0">
                    <a:solidFill>
                      <a:schemeClr val="tx1">
                        <a:lumMod val="65000"/>
                        <a:lumOff val="35000"/>
                      </a:schemeClr>
                    </a:solidFill>
                    <a:latin typeface="Impact" panose="020B0806030902050204" pitchFamily="34" charset="0"/>
                  </a:rPr>
                  <a:t>A</a:t>
                </a:r>
                <a:endParaRPr lang="zh-CN" altLang="en-US" sz="3000" dirty="0">
                  <a:solidFill>
                    <a:schemeClr val="tx1">
                      <a:lumMod val="65000"/>
                      <a:lumOff val="35000"/>
                    </a:schemeClr>
                  </a:solidFill>
                  <a:latin typeface="Impact" panose="020B0806030902050204" pitchFamily="34" charset="0"/>
                </a:endParaRPr>
              </a:p>
            </p:txBody>
          </p:sp>
          <p:sp>
            <p:nvSpPr>
              <p:cNvPr id="51" name="文本框 50"/>
              <p:cNvSpPr txBox="1"/>
              <p:nvPr/>
            </p:nvSpPr>
            <p:spPr>
              <a:xfrm>
                <a:off x="3499046" y="4891975"/>
                <a:ext cx="745732" cy="287824"/>
              </a:xfrm>
              <a:prstGeom prst="rect">
                <a:avLst/>
              </a:prstGeom>
              <a:noFill/>
            </p:spPr>
            <p:txBody>
              <a:bodyPr wrap="square" rtlCol="0">
                <a:spAutoFit/>
              </a:bodyPr>
              <a:lstStyle/>
              <a:p>
                <a:pPr algn="ctr"/>
                <a:r>
                  <a:rPr lang="en-US" altLang="zh-CN" sz="1013" dirty="0">
                    <a:solidFill>
                      <a:schemeClr val="tx1">
                        <a:lumMod val="65000"/>
                        <a:lumOff val="35000"/>
                      </a:schemeClr>
                    </a:solidFill>
                    <a:latin typeface="Impact" panose="020B0806030902050204" pitchFamily="34" charset="0"/>
                  </a:rPr>
                  <a:t>STEP</a:t>
                </a:r>
                <a:endParaRPr lang="zh-CN" altLang="en-US" sz="1013" dirty="0">
                  <a:solidFill>
                    <a:schemeClr val="tx1">
                      <a:lumMod val="65000"/>
                      <a:lumOff val="35000"/>
                    </a:schemeClr>
                  </a:solidFill>
                  <a:latin typeface="Impact" panose="020B0806030902050204" pitchFamily="34" charset="0"/>
                </a:endParaRPr>
              </a:p>
            </p:txBody>
          </p:sp>
        </p:grpSp>
        <p:grpSp>
          <p:nvGrpSpPr>
            <p:cNvPr id="15" name="组合 14"/>
            <p:cNvGrpSpPr/>
            <p:nvPr/>
          </p:nvGrpSpPr>
          <p:grpSpPr>
            <a:xfrm>
              <a:off x="4322326" y="3056886"/>
              <a:ext cx="1239811" cy="677265"/>
              <a:chOff x="3556196" y="4615023"/>
              <a:chExt cx="1078015" cy="588882"/>
            </a:xfrm>
          </p:grpSpPr>
          <p:sp>
            <p:nvSpPr>
              <p:cNvPr id="48" name="文本框 47"/>
              <p:cNvSpPr txBox="1"/>
              <p:nvPr/>
            </p:nvSpPr>
            <p:spPr>
              <a:xfrm>
                <a:off x="4011911" y="4615023"/>
                <a:ext cx="622300" cy="588882"/>
              </a:xfrm>
              <a:prstGeom prst="rect">
                <a:avLst/>
              </a:prstGeom>
              <a:noFill/>
            </p:spPr>
            <p:txBody>
              <a:bodyPr wrap="square" rtlCol="0">
                <a:spAutoFit/>
              </a:bodyPr>
              <a:lstStyle/>
              <a:p>
                <a:pPr algn="ctr"/>
                <a:r>
                  <a:rPr lang="en-US" altLang="zh-CN" sz="2700" dirty="0">
                    <a:solidFill>
                      <a:schemeClr val="tx1">
                        <a:lumMod val="65000"/>
                        <a:lumOff val="35000"/>
                      </a:schemeClr>
                    </a:solidFill>
                    <a:latin typeface="Impact" panose="020B0806030902050204" pitchFamily="34" charset="0"/>
                  </a:rPr>
                  <a:t>B</a:t>
                </a:r>
                <a:endParaRPr lang="zh-CN" altLang="en-US" sz="2700" dirty="0">
                  <a:solidFill>
                    <a:schemeClr val="tx1">
                      <a:lumMod val="65000"/>
                      <a:lumOff val="35000"/>
                    </a:schemeClr>
                  </a:solidFill>
                  <a:latin typeface="Impact" panose="020B0806030902050204" pitchFamily="34" charset="0"/>
                </a:endParaRPr>
              </a:p>
            </p:txBody>
          </p:sp>
          <p:sp>
            <p:nvSpPr>
              <p:cNvPr id="49" name="文本框 48"/>
              <p:cNvSpPr txBox="1"/>
              <p:nvPr/>
            </p:nvSpPr>
            <p:spPr>
              <a:xfrm>
                <a:off x="3556196" y="4860226"/>
                <a:ext cx="745732" cy="321209"/>
              </a:xfrm>
              <a:prstGeom prst="rect">
                <a:avLst/>
              </a:prstGeom>
              <a:noFill/>
            </p:spPr>
            <p:txBody>
              <a:bodyPr wrap="square" rtlCol="0">
                <a:spAutoFit/>
              </a:bodyPr>
              <a:lstStyle/>
              <a:p>
                <a:pPr algn="ctr"/>
                <a:r>
                  <a:rPr lang="en-US" altLang="zh-CN" sz="1200" dirty="0">
                    <a:solidFill>
                      <a:schemeClr val="tx1">
                        <a:lumMod val="65000"/>
                        <a:lumOff val="35000"/>
                      </a:schemeClr>
                    </a:solidFill>
                    <a:latin typeface="Impact" panose="020B0806030902050204" pitchFamily="34" charset="0"/>
                  </a:rPr>
                  <a:t>STEP</a:t>
                </a:r>
                <a:endParaRPr lang="zh-CN" altLang="en-US" sz="1200" dirty="0">
                  <a:solidFill>
                    <a:schemeClr val="tx1">
                      <a:lumMod val="65000"/>
                      <a:lumOff val="35000"/>
                    </a:schemeClr>
                  </a:solidFill>
                  <a:latin typeface="Impact" panose="020B0806030902050204" pitchFamily="34" charset="0"/>
                </a:endParaRPr>
              </a:p>
            </p:txBody>
          </p:sp>
        </p:grpSp>
        <p:grpSp>
          <p:nvGrpSpPr>
            <p:cNvPr id="16" name="组合 15"/>
            <p:cNvGrpSpPr/>
            <p:nvPr/>
          </p:nvGrpSpPr>
          <p:grpSpPr>
            <a:xfrm>
              <a:off x="6419525" y="2836259"/>
              <a:ext cx="1298236" cy="738835"/>
              <a:chOff x="3499046" y="4615023"/>
              <a:chExt cx="1128815" cy="642418"/>
            </a:xfrm>
          </p:grpSpPr>
          <p:sp>
            <p:nvSpPr>
              <p:cNvPr id="46" name="文本框 52"/>
              <p:cNvSpPr txBox="1"/>
              <p:nvPr/>
            </p:nvSpPr>
            <p:spPr>
              <a:xfrm>
                <a:off x="4005561" y="4615023"/>
                <a:ext cx="622300" cy="642418"/>
              </a:xfrm>
              <a:prstGeom prst="rect">
                <a:avLst/>
              </a:prstGeom>
              <a:noFill/>
            </p:spPr>
            <p:txBody>
              <a:bodyPr wrap="square" rtlCol="0">
                <a:spAutoFit/>
              </a:bodyPr>
              <a:lstStyle/>
              <a:p>
                <a:pPr algn="ctr"/>
                <a:r>
                  <a:rPr lang="en-US" altLang="zh-CN" sz="3000" dirty="0">
                    <a:solidFill>
                      <a:schemeClr val="tx1">
                        <a:lumMod val="65000"/>
                        <a:lumOff val="35000"/>
                      </a:schemeClr>
                    </a:solidFill>
                    <a:latin typeface="Impact" panose="020B0806030902050204" pitchFamily="34" charset="0"/>
                  </a:rPr>
                  <a:t>C</a:t>
                </a:r>
                <a:endParaRPr lang="zh-CN" altLang="en-US" sz="3000" dirty="0">
                  <a:solidFill>
                    <a:schemeClr val="tx1">
                      <a:lumMod val="65000"/>
                      <a:lumOff val="35000"/>
                    </a:schemeClr>
                  </a:solidFill>
                  <a:latin typeface="Impact" panose="020B0806030902050204" pitchFamily="34" charset="0"/>
                </a:endParaRPr>
              </a:p>
            </p:txBody>
          </p:sp>
          <p:sp>
            <p:nvSpPr>
              <p:cNvPr id="47" name="文本框 53"/>
              <p:cNvSpPr txBox="1"/>
              <p:nvPr/>
            </p:nvSpPr>
            <p:spPr>
              <a:xfrm>
                <a:off x="3499046" y="4891975"/>
                <a:ext cx="745732" cy="287824"/>
              </a:xfrm>
              <a:prstGeom prst="rect">
                <a:avLst/>
              </a:prstGeom>
              <a:noFill/>
            </p:spPr>
            <p:txBody>
              <a:bodyPr wrap="square" rtlCol="0">
                <a:spAutoFit/>
              </a:bodyPr>
              <a:lstStyle/>
              <a:p>
                <a:pPr algn="ctr"/>
                <a:r>
                  <a:rPr lang="en-US" altLang="zh-CN" sz="1013" dirty="0">
                    <a:solidFill>
                      <a:schemeClr val="tx1">
                        <a:lumMod val="65000"/>
                        <a:lumOff val="35000"/>
                      </a:schemeClr>
                    </a:solidFill>
                    <a:latin typeface="Impact" panose="020B0806030902050204" pitchFamily="34" charset="0"/>
                  </a:rPr>
                  <a:t>STEP</a:t>
                </a:r>
                <a:endParaRPr lang="zh-CN" altLang="en-US" sz="1013" dirty="0">
                  <a:solidFill>
                    <a:schemeClr val="tx1">
                      <a:lumMod val="65000"/>
                      <a:lumOff val="35000"/>
                    </a:schemeClr>
                  </a:solidFill>
                  <a:latin typeface="Impact" panose="020B0806030902050204" pitchFamily="34" charset="0"/>
                </a:endParaRPr>
              </a:p>
            </p:txBody>
          </p:sp>
        </p:grpSp>
        <p:grpSp>
          <p:nvGrpSpPr>
            <p:cNvPr id="17" name="组合 16"/>
            <p:cNvGrpSpPr/>
            <p:nvPr/>
          </p:nvGrpSpPr>
          <p:grpSpPr>
            <a:xfrm>
              <a:off x="8463100" y="2991561"/>
              <a:ext cx="1239811" cy="677265"/>
              <a:chOff x="3556196" y="4615023"/>
              <a:chExt cx="1078015" cy="588882"/>
            </a:xfrm>
          </p:grpSpPr>
          <p:sp>
            <p:nvSpPr>
              <p:cNvPr id="44" name="文本框 55"/>
              <p:cNvSpPr txBox="1"/>
              <p:nvPr/>
            </p:nvSpPr>
            <p:spPr>
              <a:xfrm>
                <a:off x="4011911" y="4615023"/>
                <a:ext cx="622300" cy="588882"/>
              </a:xfrm>
              <a:prstGeom prst="rect">
                <a:avLst/>
              </a:prstGeom>
              <a:noFill/>
            </p:spPr>
            <p:txBody>
              <a:bodyPr wrap="square" rtlCol="0">
                <a:spAutoFit/>
              </a:bodyPr>
              <a:lstStyle/>
              <a:p>
                <a:pPr algn="ctr"/>
                <a:r>
                  <a:rPr lang="en-US" altLang="zh-CN" sz="2700" dirty="0">
                    <a:solidFill>
                      <a:schemeClr val="tx1">
                        <a:lumMod val="65000"/>
                        <a:lumOff val="35000"/>
                      </a:schemeClr>
                    </a:solidFill>
                    <a:latin typeface="Impact" panose="020B0806030902050204" pitchFamily="34" charset="0"/>
                  </a:rPr>
                  <a:t>D</a:t>
                </a:r>
                <a:endParaRPr lang="zh-CN" altLang="en-US" sz="2700" dirty="0">
                  <a:solidFill>
                    <a:schemeClr val="tx1">
                      <a:lumMod val="65000"/>
                      <a:lumOff val="35000"/>
                    </a:schemeClr>
                  </a:solidFill>
                  <a:latin typeface="Impact" panose="020B0806030902050204" pitchFamily="34" charset="0"/>
                </a:endParaRPr>
              </a:p>
            </p:txBody>
          </p:sp>
          <p:sp>
            <p:nvSpPr>
              <p:cNvPr id="45" name="文本框 56"/>
              <p:cNvSpPr txBox="1"/>
              <p:nvPr/>
            </p:nvSpPr>
            <p:spPr>
              <a:xfrm>
                <a:off x="3556196" y="4860226"/>
                <a:ext cx="745732" cy="321209"/>
              </a:xfrm>
              <a:prstGeom prst="rect">
                <a:avLst/>
              </a:prstGeom>
              <a:noFill/>
            </p:spPr>
            <p:txBody>
              <a:bodyPr wrap="square" rtlCol="0">
                <a:spAutoFit/>
              </a:bodyPr>
              <a:lstStyle/>
              <a:p>
                <a:pPr algn="ctr"/>
                <a:r>
                  <a:rPr lang="en-US" altLang="zh-CN" sz="1200" dirty="0">
                    <a:solidFill>
                      <a:schemeClr val="tx1">
                        <a:lumMod val="65000"/>
                        <a:lumOff val="35000"/>
                      </a:schemeClr>
                    </a:solidFill>
                    <a:latin typeface="Impact" panose="020B0806030902050204" pitchFamily="34" charset="0"/>
                  </a:rPr>
                  <a:t>STEP</a:t>
                </a:r>
                <a:endParaRPr lang="zh-CN" altLang="en-US" sz="1200" dirty="0">
                  <a:solidFill>
                    <a:schemeClr val="tx1">
                      <a:lumMod val="65000"/>
                      <a:lumOff val="35000"/>
                    </a:schemeClr>
                  </a:solidFill>
                  <a:latin typeface="Impact" panose="020B0806030902050204" pitchFamily="34" charset="0"/>
                </a:endParaRPr>
              </a:p>
            </p:txBody>
          </p:sp>
        </p:grpSp>
        <p:grpSp>
          <p:nvGrpSpPr>
            <p:cNvPr id="18" name="Group 4"/>
            <p:cNvGrpSpPr>
              <a:grpSpLocks noChangeAspect="1"/>
            </p:cNvGrpSpPr>
            <p:nvPr/>
          </p:nvGrpSpPr>
          <p:grpSpPr bwMode="auto">
            <a:xfrm>
              <a:off x="6760006" y="3656172"/>
              <a:ext cx="608364" cy="577625"/>
              <a:chOff x="4797" y="1501"/>
              <a:chExt cx="950" cy="902"/>
            </a:xfrm>
            <a:solidFill>
              <a:srgbClr val="01ACBE"/>
            </a:solidFill>
          </p:grpSpPr>
          <p:sp>
            <p:nvSpPr>
              <p:cNvPr id="39" name="Freeform 5"/>
              <p:cNvSpPr>
                <a:spLocks/>
              </p:cNvSpPr>
              <p:nvPr/>
            </p:nvSpPr>
            <p:spPr bwMode="auto">
              <a:xfrm>
                <a:off x="4797" y="1501"/>
                <a:ext cx="950" cy="902"/>
              </a:xfrm>
              <a:custGeom>
                <a:avLst/>
                <a:gdLst>
                  <a:gd name="T0" fmla="*/ 384 w 399"/>
                  <a:gd name="T1" fmla="*/ 350 h 379"/>
                  <a:gd name="T2" fmla="*/ 371 w 399"/>
                  <a:gd name="T3" fmla="*/ 360 h 379"/>
                  <a:gd name="T4" fmla="*/ 307 w 399"/>
                  <a:gd name="T5" fmla="*/ 360 h 379"/>
                  <a:gd name="T6" fmla="*/ 307 w 399"/>
                  <a:gd name="T7" fmla="*/ 349 h 379"/>
                  <a:gd name="T8" fmla="*/ 297 w 399"/>
                  <a:gd name="T9" fmla="*/ 349 h 379"/>
                  <a:gd name="T10" fmla="*/ 297 w 399"/>
                  <a:gd name="T11" fmla="*/ 360 h 379"/>
                  <a:gd name="T12" fmla="*/ 224 w 399"/>
                  <a:gd name="T13" fmla="*/ 360 h 379"/>
                  <a:gd name="T14" fmla="*/ 224 w 399"/>
                  <a:gd name="T15" fmla="*/ 349 h 379"/>
                  <a:gd name="T16" fmla="*/ 215 w 399"/>
                  <a:gd name="T17" fmla="*/ 349 h 379"/>
                  <a:gd name="T18" fmla="*/ 215 w 399"/>
                  <a:gd name="T19" fmla="*/ 360 h 379"/>
                  <a:gd name="T20" fmla="*/ 141 w 399"/>
                  <a:gd name="T21" fmla="*/ 360 h 379"/>
                  <a:gd name="T22" fmla="*/ 141 w 399"/>
                  <a:gd name="T23" fmla="*/ 349 h 379"/>
                  <a:gd name="T24" fmla="*/ 132 w 399"/>
                  <a:gd name="T25" fmla="*/ 349 h 379"/>
                  <a:gd name="T26" fmla="*/ 132 w 399"/>
                  <a:gd name="T27" fmla="*/ 360 h 379"/>
                  <a:gd name="T28" fmla="*/ 59 w 399"/>
                  <a:gd name="T29" fmla="*/ 360 h 379"/>
                  <a:gd name="T30" fmla="*/ 59 w 399"/>
                  <a:gd name="T31" fmla="*/ 349 h 379"/>
                  <a:gd name="T32" fmla="*/ 49 w 399"/>
                  <a:gd name="T33" fmla="*/ 349 h 379"/>
                  <a:gd name="T34" fmla="*/ 49 w 399"/>
                  <a:gd name="T35" fmla="*/ 360 h 379"/>
                  <a:gd name="T36" fmla="*/ 20 w 399"/>
                  <a:gd name="T37" fmla="*/ 360 h 379"/>
                  <a:gd name="T38" fmla="*/ 20 w 399"/>
                  <a:gd name="T39" fmla="*/ 331 h 379"/>
                  <a:gd name="T40" fmla="*/ 31 w 399"/>
                  <a:gd name="T41" fmla="*/ 331 h 379"/>
                  <a:gd name="T42" fmla="*/ 31 w 399"/>
                  <a:gd name="T43" fmla="*/ 322 h 379"/>
                  <a:gd name="T44" fmla="*/ 20 w 399"/>
                  <a:gd name="T45" fmla="*/ 322 h 379"/>
                  <a:gd name="T46" fmla="*/ 20 w 399"/>
                  <a:gd name="T47" fmla="*/ 244 h 379"/>
                  <a:gd name="T48" fmla="*/ 31 w 399"/>
                  <a:gd name="T49" fmla="*/ 244 h 379"/>
                  <a:gd name="T50" fmla="*/ 31 w 399"/>
                  <a:gd name="T51" fmla="*/ 235 h 379"/>
                  <a:gd name="T52" fmla="*/ 20 w 399"/>
                  <a:gd name="T53" fmla="*/ 235 h 379"/>
                  <a:gd name="T54" fmla="*/ 20 w 399"/>
                  <a:gd name="T55" fmla="*/ 157 h 379"/>
                  <a:gd name="T56" fmla="*/ 31 w 399"/>
                  <a:gd name="T57" fmla="*/ 157 h 379"/>
                  <a:gd name="T58" fmla="*/ 31 w 399"/>
                  <a:gd name="T59" fmla="*/ 148 h 379"/>
                  <a:gd name="T60" fmla="*/ 20 w 399"/>
                  <a:gd name="T61" fmla="*/ 148 h 379"/>
                  <a:gd name="T62" fmla="*/ 20 w 399"/>
                  <a:gd name="T63" fmla="*/ 70 h 379"/>
                  <a:gd name="T64" fmla="*/ 31 w 399"/>
                  <a:gd name="T65" fmla="*/ 70 h 379"/>
                  <a:gd name="T66" fmla="*/ 31 w 399"/>
                  <a:gd name="T67" fmla="*/ 61 h 379"/>
                  <a:gd name="T68" fmla="*/ 20 w 399"/>
                  <a:gd name="T69" fmla="*/ 61 h 379"/>
                  <a:gd name="T70" fmla="*/ 20 w 399"/>
                  <a:gd name="T71" fmla="*/ 28 h 379"/>
                  <a:gd name="T72" fmla="*/ 30 w 399"/>
                  <a:gd name="T73" fmla="*/ 14 h 379"/>
                  <a:gd name="T74" fmla="*/ 16 w 399"/>
                  <a:gd name="T75" fmla="*/ 0 h 379"/>
                  <a:gd name="T76" fmla="*/ 1 w 399"/>
                  <a:gd name="T77" fmla="*/ 14 h 379"/>
                  <a:gd name="T78" fmla="*/ 11 w 399"/>
                  <a:gd name="T79" fmla="*/ 28 h 379"/>
                  <a:gd name="T80" fmla="*/ 11 w 399"/>
                  <a:gd name="T81" fmla="*/ 61 h 379"/>
                  <a:gd name="T82" fmla="*/ 0 w 399"/>
                  <a:gd name="T83" fmla="*/ 61 h 379"/>
                  <a:gd name="T84" fmla="*/ 0 w 399"/>
                  <a:gd name="T85" fmla="*/ 70 h 379"/>
                  <a:gd name="T86" fmla="*/ 11 w 399"/>
                  <a:gd name="T87" fmla="*/ 70 h 379"/>
                  <a:gd name="T88" fmla="*/ 11 w 399"/>
                  <a:gd name="T89" fmla="*/ 148 h 379"/>
                  <a:gd name="T90" fmla="*/ 0 w 399"/>
                  <a:gd name="T91" fmla="*/ 148 h 379"/>
                  <a:gd name="T92" fmla="*/ 0 w 399"/>
                  <a:gd name="T93" fmla="*/ 157 h 379"/>
                  <a:gd name="T94" fmla="*/ 11 w 399"/>
                  <a:gd name="T95" fmla="*/ 157 h 379"/>
                  <a:gd name="T96" fmla="*/ 11 w 399"/>
                  <a:gd name="T97" fmla="*/ 235 h 379"/>
                  <a:gd name="T98" fmla="*/ 0 w 399"/>
                  <a:gd name="T99" fmla="*/ 235 h 379"/>
                  <a:gd name="T100" fmla="*/ 0 w 399"/>
                  <a:gd name="T101" fmla="*/ 244 h 379"/>
                  <a:gd name="T102" fmla="*/ 11 w 399"/>
                  <a:gd name="T103" fmla="*/ 244 h 379"/>
                  <a:gd name="T104" fmla="*/ 11 w 399"/>
                  <a:gd name="T105" fmla="*/ 322 h 379"/>
                  <a:gd name="T106" fmla="*/ 0 w 399"/>
                  <a:gd name="T107" fmla="*/ 322 h 379"/>
                  <a:gd name="T108" fmla="*/ 0 w 399"/>
                  <a:gd name="T109" fmla="*/ 331 h 379"/>
                  <a:gd name="T110" fmla="*/ 11 w 399"/>
                  <a:gd name="T111" fmla="*/ 331 h 379"/>
                  <a:gd name="T112" fmla="*/ 11 w 399"/>
                  <a:gd name="T113" fmla="*/ 369 h 379"/>
                  <a:gd name="T114" fmla="*/ 371 w 399"/>
                  <a:gd name="T115" fmla="*/ 369 h 379"/>
                  <a:gd name="T116" fmla="*/ 384 w 399"/>
                  <a:gd name="T117" fmla="*/ 379 h 379"/>
                  <a:gd name="T118" fmla="*/ 399 w 399"/>
                  <a:gd name="T119" fmla="*/ 365 h 379"/>
                  <a:gd name="T120" fmla="*/ 384 w 399"/>
                  <a:gd name="T121" fmla="*/ 350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99" h="379">
                    <a:moveTo>
                      <a:pt x="384" y="350"/>
                    </a:moveTo>
                    <a:cubicBezTo>
                      <a:pt x="378" y="350"/>
                      <a:pt x="373" y="354"/>
                      <a:pt x="371" y="360"/>
                    </a:cubicBezTo>
                    <a:cubicBezTo>
                      <a:pt x="307" y="360"/>
                      <a:pt x="307" y="360"/>
                      <a:pt x="307" y="360"/>
                    </a:cubicBezTo>
                    <a:cubicBezTo>
                      <a:pt x="307" y="349"/>
                      <a:pt x="307" y="349"/>
                      <a:pt x="307" y="349"/>
                    </a:cubicBezTo>
                    <a:cubicBezTo>
                      <a:pt x="297" y="349"/>
                      <a:pt x="297" y="349"/>
                      <a:pt x="297" y="349"/>
                    </a:cubicBezTo>
                    <a:cubicBezTo>
                      <a:pt x="297" y="360"/>
                      <a:pt x="297" y="360"/>
                      <a:pt x="297" y="360"/>
                    </a:cubicBezTo>
                    <a:cubicBezTo>
                      <a:pt x="224" y="360"/>
                      <a:pt x="224" y="360"/>
                      <a:pt x="224" y="360"/>
                    </a:cubicBezTo>
                    <a:cubicBezTo>
                      <a:pt x="224" y="349"/>
                      <a:pt x="224" y="349"/>
                      <a:pt x="224" y="349"/>
                    </a:cubicBezTo>
                    <a:cubicBezTo>
                      <a:pt x="215" y="349"/>
                      <a:pt x="215" y="349"/>
                      <a:pt x="215" y="349"/>
                    </a:cubicBezTo>
                    <a:cubicBezTo>
                      <a:pt x="215" y="360"/>
                      <a:pt x="215" y="360"/>
                      <a:pt x="215" y="360"/>
                    </a:cubicBezTo>
                    <a:cubicBezTo>
                      <a:pt x="141" y="360"/>
                      <a:pt x="141" y="360"/>
                      <a:pt x="141" y="360"/>
                    </a:cubicBezTo>
                    <a:cubicBezTo>
                      <a:pt x="141" y="349"/>
                      <a:pt x="141" y="349"/>
                      <a:pt x="141" y="349"/>
                    </a:cubicBezTo>
                    <a:cubicBezTo>
                      <a:pt x="132" y="349"/>
                      <a:pt x="132" y="349"/>
                      <a:pt x="132" y="349"/>
                    </a:cubicBezTo>
                    <a:cubicBezTo>
                      <a:pt x="132" y="360"/>
                      <a:pt x="132" y="360"/>
                      <a:pt x="132" y="360"/>
                    </a:cubicBezTo>
                    <a:cubicBezTo>
                      <a:pt x="59" y="360"/>
                      <a:pt x="59" y="360"/>
                      <a:pt x="59" y="360"/>
                    </a:cubicBezTo>
                    <a:cubicBezTo>
                      <a:pt x="59" y="349"/>
                      <a:pt x="59" y="349"/>
                      <a:pt x="59" y="349"/>
                    </a:cubicBezTo>
                    <a:cubicBezTo>
                      <a:pt x="49" y="349"/>
                      <a:pt x="49" y="349"/>
                      <a:pt x="49" y="349"/>
                    </a:cubicBezTo>
                    <a:cubicBezTo>
                      <a:pt x="49" y="360"/>
                      <a:pt x="49" y="360"/>
                      <a:pt x="49" y="360"/>
                    </a:cubicBezTo>
                    <a:cubicBezTo>
                      <a:pt x="20" y="360"/>
                      <a:pt x="20" y="360"/>
                      <a:pt x="20" y="360"/>
                    </a:cubicBezTo>
                    <a:cubicBezTo>
                      <a:pt x="20" y="331"/>
                      <a:pt x="20" y="331"/>
                      <a:pt x="20" y="331"/>
                    </a:cubicBezTo>
                    <a:cubicBezTo>
                      <a:pt x="31" y="331"/>
                      <a:pt x="31" y="331"/>
                      <a:pt x="31" y="331"/>
                    </a:cubicBezTo>
                    <a:cubicBezTo>
                      <a:pt x="31" y="322"/>
                      <a:pt x="31" y="322"/>
                      <a:pt x="31" y="322"/>
                    </a:cubicBezTo>
                    <a:cubicBezTo>
                      <a:pt x="20" y="322"/>
                      <a:pt x="20" y="322"/>
                      <a:pt x="20" y="322"/>
                    </a:cubicBezTo>
                    <a:cubicBezTo>
                      <a:pt x="20" y="244"/>
                      <a:pt x="20" y="244"/>
                      <a:pt x="20" y="244"/>
                    </a:cubicBezTo>
                    <a:cubicBezTo>
                      <a:pt x="31" y="244"/>
                      <a:pt x="31" y="244"/>
                      <a:pt x="31" y="244"/>
                    </a:cubicBezTo>
                    <a:cubicBezTo>
                      <a:pt x="31" y="235"/>
                      <a:pt x="31" y="235"/>
                      <a:pt x="31" y="235"/>
                    </a:cubicBezTo>
                    <a:cubicBezTo>
                      <a:pt x="20" y="235"/>
                      <a:pt x="20" y="235"/>
                      <a:pt x="20" y="235"/>
                    </a:cubicBezTo>
                    <a:cubicBezTo>
                      <a:pt x="20" y="157"/>
                      <a:pt x="20" y="157"/>
                      <a:pt x="20" y="157"/>
                    </a:cubicBezTo>
                    <a:cubicBezTo>
                      <a:pt x="31" y="157"/>
                      <a:pt x="31" y="157"/>
                      <a:pt x="31" y="157"/>
                    </a:cubicBezTo>
                    <a:cubicBezTo>
                      <a:pt x="31" y="148"/>
                      <a:pt x="31" y="148"/>
                      <a:pt x="31" y="148"/>
                    </a:cubicBezTo>
                    <a:cubicBezTo>
                      <a:pt x="20" y="148"/>
                      <a:pt x="20" y="148"/>
                      <a:pt x="20" y="148"/>
                    </a:cubicBezTo>
                    <a:cubicBezTo>
                      <a:pt x="20" y="70"/>
                      <a:pt x="20" y="70"/>
                      <a:pt x="20" y="70"/>
                    </a:cubicBezTo>
                    <a:cubicBezTo>
                      <a:pt x="31" y="70"/>
                      <a:pt x="31" y="70"/>
                      <a:pt x="31" y="70"/>
                    </a:cubicBezTo>
                    <a:cubicBezTo>
                      <a:pt x="31" y="61"/>
                      <a:pt x="31" y="61"/>
                      <a:pt x="31" y="61"/>
                    </a:cubicBezTo>
                    <a:cubicBezTo>
                      <a:pt x="20" y="61"/>
                      <a:pt x="20" y="61"/>
                      <a:pt x="20" y="61"/>
                    </a:cubicBezTo>
                    <a:cubicBezTo>
                      <a:pt x="20" y="28"/>
                      <a:pt x="20" y="28"/>
                      <a:pt x="20" y="28"/>
                    </a:cubicBezTo>
                    <a:cubicBezTo>
                      <a:pt x="26" y="26"/>
                      <a:pt x="30" y="21"/>
                      <a:pt x="30" y="14"/>
                    </a:cubicBezTo>
                    <a:cubicBezTo>
                      <a:pt x="30" y="6"/>
                      <a:pt x="24" y="0"/>
                      <a:pt x="16" y="0"/>
                    </a:cubicBezTo>
                    <a:cubicBezTo>
                      <a:pt x="8" y="0"/>
                      <a:pt x="1" y="6"/>
                      <a:pt x="1" y="14"/>
                    </a:cubicBezTo>
                    <a:cubicBezTo>
                      <a:pt x="1" y="21"/>
                      <a:pt x="5" y="26"/>
                      <a:pt x="11" y="28"/>
                    </a:cubicBezTo>
                    <a:cubicBezTo>
                      <a:pt x="11" y="61"/>
                      <a:pt x="11" y="61"/>
                      <a:pt x="11" y="61"/>
                    </a:cubicBezTo>
                    <a:cubicBezTo>
                      <a:pt x="0" y="61"/>
                      <a:pt x="0" y="61"/>
                      <a:pt x="0" y="61"/>
                    </a:cubicBezTo>
                    <a:cubicBezTo>
                      <a:pt x="0" y="70"/>
                      <a:pt x="0" y="70"/>
                      <a:pt x="0" y="70"/>
                    </a:cubicBezTo>
                    <a:cubicBezTo>
                      <a:pt x="11" y="70"/>
                      <a:pt x="11" y="70"/>
                      <a:pt x="11" y="70"/>
                    </a:cubicBezTo>
                    <a:cubicBezTo>
                      <a:pt x="11" y="148"/>
                      <a:pt x="11" y="148"/>
                      <a:pt x="11" y="148"/>
                    </a:cubicBezTo>
                    <a:cubicBezTo>
                      <a:pt x="0" y="148"/>
                      <a:pt x="0" y="148"/>
                      <a:pt x="0" y="148"/>
                    </a:cubicBezTo>
                    <a:cubicBezTo>
                      <a:pt x="0" y="157"/>
                      <a:pt x="0" y="157"/>
                      <a:pt x="0" y="157"/>
                    </a:cubicBezTo>
                    <a:cubicBezTo>
                      <a:pt x="11" y="157"/>
                      <a:pt x="11" y="157"/>
                      <a:pt x="11" y="157"/>
                    </a:cubicBezTo>
                    <a:cubicBezTo>
                      <a:pt x="11" y="235"/>
                      <a:pt x="11" y="235"/>
                      <a:pt x="11" y="235"/>
                    </a:cubicBezTo>
                    <a:cubicBezTo>
                      <a:pt x="0" y="235"/>
                      <a:pt x="0" y="235"/>
                      <a:pt x="0" y="235"/>
                    </a:cubicBezTo>
                    <a:cubicBezTo>
                      <a:pt x="0" y="244"/>
                      <a:pt x="0" y="244"/>
                      <a:pt x="0" y="244"/>
                    </a:cubicBezTo>
                    <a:cubicBezTo>
                      <a:pt x="11" y="244"/>
                      <a:pt x="11" y="244"/>
                      <a:pt x="11" y="244"/>
                    </a:cubicBezTo>
                    <a:cubicBezTo>
                      <a:pt x="11" y="322"/>
                      <a:pt x="11" y="322"/>
                      <a:pt x="11" y="322"/>
                    </a:cubicBezTo>
                    <a:cubicBezTo>
                      <a:pt x="0" y="322"/>
                      <a:pt x="0" y="322"/>
                      <a:pt x="0" y="322"/>
                    </a:cubicBezTo>
                    <a:cubicBezTo>
                      <a:pt x="0" y="331"/>
                      <a:pt x="0" y="331"/>
                      <a:pt x="0" y="331"/>
                    </a:cubicBezTo>
                    <a:cubicBezTo>
                      <a:pt x="11" y="331"/>
                      <a:pt x="11" y="331"/>
                      <a:pt x="11" y="331"/>
                    </a:cubicBezTo>
                    <a:cubicBezTo>
                      <a:pt x="11" y="369"/>
                      <a:pt x="11" y="369"/>
                      <a:pt x="11" y="369"/>
                    </a:cubicBezTo>
                    <a:cubicBezTo>
                      <a:pt x="371" y="369"/>
                      <a:pt x="371" y="369"/>
                      <a:pt x="371" y="369"/>
                    </a:cubicBezTo>
                    <a:cubicBezTo>
                      <a:pt x="373" y="375"/>
                      <a:pt x="378" y="379"/>
                      <a:pt x="384" y="379"/>
                    </a:cubicBezTo>
                    <a:cubicBezTo>
                      <a:pt x="392" y="379"/>
                      <a:pt x="399" y="372"/>
                      <a:pt x="399" y="365"/>
                    </a:cubicBezTo>
                    <a:cubicBezTo>
                      <a:pt x="399" y="357"/>
                      <a:pt x="392" y="350"/>
                      <a:pt x="384" y="350"/>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65000"/>
                      <a:lumOff val="35000"/>
                    </a:schemeClr>
                  </a:solidFill>
                </a:endParaRPr>
              </a:p>
            </p:txBody>
          </p:sp>
          <p:sp>
            <p:nvSpPr>
              <p:cNvPr id="40" name="Freeform 6"/>
              <p:cNvSpPr>
                <a:spLocks/>
              </p:cNvSpPr>
              <p:nvPr/>
            </p:nvSpPr>
            <p:spPr bwMode="auto">
              <a:xfrm>
                <a:off x="4868" y="1594"/>
                <a:ext cx="793" cy="667"/>
              </a:xfrm>
              <a:custGeom>
                <a:avLst/>
                <a:gdLst>
                  <a:gd name="T0" fmla="*/ 206 w 333"/>
                  <a:gd name="T1" fmla="*/ 121 h 280"/>
                  <a:gd name="T2" fmla="*/ 189 w 333"/>
                  <a:gd name="T3" fmla="*/ 104 h 280"/>
                  <a:gd name="T4" fmla="*/ 101 w 333"/>
                  <a:gd name="T5" fmla="*/ 193 h 280"/>
                  <a:gd name="T6" fmla="*/ 80 w 333"/>
                  <a:gd name="T7" fmla="*/ 172 h 280"/>
                  <a:gd name="T8" fmla="*/ 0 w 333"/>
                  <a:gd name="T9" fmla="*/ 252 h 280"/>
                  <a:gd name="T10" fmla="*/ 0 w 333"/>
                  <a:gd name="T11" fmla="*/ 276 h 280"/>
                  <a:gd name="T12" fmla="*/ 8 w 333"/>
                  <a:gd name="T13" fmla="*/ 276 h 280"/>
                  <a:gd name="T14" fmla="*/ 8 w 333"/>
                  <a:gd name="T15" fmla="*/ 280 h 280"/>
                  <a:gd name="T16" fmla="*/ 70 w 333"/>
                  <a:gd name="T17" fmla="*/ 217 h 280"/>
                  <a:gd name="T18" fmla="*/ 115 w 333"/>
                  <a:gd name="T19" fmla="*/ 262 h 280"/>
                  <a:gd name="T20" fmla="*/ 201 w 333"/>
                  <a:gd name="T21" fmla="*/ 176 h 280"/>
                  <a:gd name="T22" fmla="*/ 251 w 333"/>
                  <a:gd name="T23" fmla="*/ 226 h 280"/>
                  <a:gd name="T24" fmla="*/ 333 w 333"/>
                  <a:gd name="T25" fmla="*/ 137 h 280"/>
                  <a:gd name="T26" fmla="*/ 333 w 333"/>
                  <a:gd name="T27" fmla="*/ 0 h 280"/>
                  <a:gd name="T28" fmla="*/ 206 w 333"/>
                  <a:gd name="T29" fmla="*/ 121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3" h="280">
                    <a:moveTo>
                      <a:pt x="206" y="121"/>
                    </a:moveTo>
                    <a:cubicBezTo>
                      <a:pt x="206" y="121"/>
                      <a:pt x="192" y="107"/>
                      <a:pt x="189" y="104"/>
                    </a:cubicBezTo>
                    <a:cubicBezTo>
                      <a:pt x="185" y="108"/>
                      <a:pt x="101" y="193"/>
                      <a:pt x="101" y="193"/>
                    </a:cubicBezTo>
                    <a:cubicBezTo>
                      <a:pt x="101" y="193"/>
                      <a:pt x="84" y="176"/>
                      <a:pt x="80" y="172"/>
                    </a:cubicBezTo>
                    <a:cubicBezTo>
                      <a:pt x="0" y="252"/>
                      <a:pt x="0" y="252"/>
                      <a:pt x="0" y="252"/>
                    </a:cubicBezTo>
                    <a:cubicBezTo>
                      <a:pt x="0" y="276"/>
                      <a:pt x="0" y="276"/>
                      <a:pt x="0" y="276"/>
                    </a:cubicBezTo>
                    <a:cubicBezTo>
                      <a:pt x="4" y="276"/>
                      <a:pt x="8" y="276"/>
                      <a:pt x="8" y="276"/>
                    </a:cubicBezTo>
                    <a:cubicBezTo>
                      <a:pt x="8" y="280"/>
                      <a:pt x="8" y="280"/>
                      <a:pt x="8" y="280"/>
                    </a:cubicBezTo>
                    <a:cubicBezTo>
                      <a:pt x="70" y="217"/>
                      <a:pt x="70" y="217"/>
                      <a:pt x="70" y="217"/>
                    </a:cubicBezTo>
                    <a:cubicBezTo>
                      <a:pt x="70" y="217"/>
                      <a:pt x="106" y="253"/>
                      <a:pt x="115" y="262"/>
                    </a:cubicBezTo>
                    <a:cubicBezTo>
                      <a:pt x="127" y="251"/>
                      <a:pt x="201" y="176"/>
                      <a:pt x="201" y="176"/>
                    </a:cubicBezTo>
                    <a:cubicBezTo>
                      <a:pt x="201" y="176"/>
                      <a:pt x="240" y="216"/>
                      <a:pt x="251" y="226"/>
                    </a:cubicBezTo>
                    <a:cubicBezTo>
                      <a:pt x="260" y="216"/>
                      <a:pt x="312" y="160"/>
                      <a:pt x="333" y="137"/>
                    </a:cubicBezTo>
                    <a:cubicBezTo>
                      <a:pt x="333" y="0"/>
                      <a:pt x="333" y="0"/>
                      <a:pt x="333" y="0"/>
                    </a:cubicBezTo>
                    <a:lnTo>
                      <a:pt x="206" y="121"/>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65000"/>
                      <a:lumOff val="35000"/>
                    </a:schemeClr>
                  </a:solidFill>
                </a:endParaRPr>
              </a:p>
            </p:txBody>
          </p:sp>
          <p:sp>
            <p:nvSpPr>
              <p:cNvPr id="41" name="Freeform 7"/>
              <p:cNvSpPr>
                <a:spLocks/>
              </p:cNvSpPr>
              <p:nvPr/>
            </p:nvSpPr>
            <p:spPr bwMode="auto">
              <a:xfrm>
                <a:off x="4868" y="1563"/>
                <a:ext cx="793" cy="621"/>
              </a:xfrm>
              <a:custGeom>
                <a:avLst/>
                <a:gdLst>
                  <a:gd name="T0" fmla="*/ 491 w 793"/>
                  <a:gd name="T1" fmla="*/ 288 h 621"/>
                  <a:gd name="T2" fmla="*/ 458 w 793"/>
                  <a:gd name="T3" fmla="*/ 252 h 621"/>
                  <a:gd name="T4" fmla="*/ 450 w 793"/>
                  <a:gd name="T5" fmla="*/ 248 h 621"/>
                  <a:gd name="T6" fmla="*/ 446 w 793"/>
                  <a:gd name="T7" fmla="*/ 252 h 621"/>
                  <a:gd name="T8" fmla="*/ 241 w 793"/>
                  <a:gd name="T9" fmla="*/ 457 h 621"/>
                  <a:gd name="T10" fmla="*/ 198 w 793"/>
                  <a:gd name="T11" fmla="*/ 414 h 621"/>
                  <a:gd name="T12" fmla="*/ 191 w 793"/>
                  <a:gd name="T13" fmla="*/ 409 h 621"/>
                  <a:gd name="T14" fmla="*/ 0 w 793"/>
                  <a:gd name="T15" fmla="*/ 600 h 621"/>
                  <a:gd name="T16" fmla="*/ 0 w 793"/>
                  <a:gd name="T17" fmla="*/ 609 h 621"/>
                  <a:gd name="T18" fmla="*/ 0 w 793"/>
                  <a:gd name="T19" fmla="*/ 621 h 621"/>
                  <a:gd name="T20" fmla="*/ 191 w 793"/>
                  <a:gd name="T21" fmla="*/ 431 h 621"/>
                  <a:gd name="T22" fmla="*/ 236 w 793"/>
                  <a:gd name="T23" fmla="*/ 474 h 621"/>
                  <a:gd name="T24" fmla="*/ 241 w 793"/>
                  <a:gd name="T25" fmla="*/ 479 h 621"/>
                  <a:gd name="T26" fmla="*/ 246 w 793"/>
                  <a:gd name="T27" fmla="*/ 474 h 621"/>
                  <a:gd name="T28" fmla="*/ 450 w 793"/>
                  <a:gd name="T29" fmla="*/ 269 h 621"/>
                  <a:gd name="T30" fmla="*/ 486 w 793"/>
                  <a:gd name="T31" fmla="*/ 302 h 621"/>
                  <a:gd name="T32" fmla="*/ 491 w 793"/>
                  <a:gd name="T33" fmla="*/ 307 h 621"/>
                  <a:gd name="T34" fmla="*/ 496 w 793"/>
                  <a:gd name="T35" fmla="*/ 302 h 621"/>
                  <a:gd name="T36" fmla="*/ 793 w 793"/>
                  <a:gd name="T37" fmla="*/ 19 h 621"/>
                  <a:gd name="T38" fmla="*/ 793 w 793"/>
                  <a:gd name="T39" fmla="*/ 0 h 621"/>
                  <a:gd name="T40" fmla="*/ 491 w 793"/>
                  <a:gd name="T41" fmla="*/ 288 h 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93" h="621">
                    <a:moveTo>
                      <a:pt x="491" y="288"/>
                    </a:moveTo>
                    <a:lnTo>
                      <a:pt x="458" y="252"/>
                    </a:lnTo>
                    <a:lnTo>
                      <a:pt x="450" y="248"/>
                    </a:lnTo>
                    <a:lnTo>
                      <a:pt x="446" y="252"/>
                    </a:lnTo>
                    <a:lnTo>
                      <a:pt x="241" y="457"/>
                    </a:lnTo>
                    <a:lnTo>
                      <a:pt x="198" y="414"/>
                    </a:lnTo>
                    <a:lnTo>
                      <a:pt x="191" y="409"/>
                    </a:lnTo>
                    <a:lnTo>
                      <a:pt x="0" y="600"/>
                    </a:lnTo>
                    <a:lnTo>
                      <a:pt x="0" y="609"/>
                    </a:lnTo>
                    <a:lnTo>
                      <a:pt x="0" y="621"/>
                    </a:lnTo>
                    <a:lnTo>
                      <a:pt x="191" y="431"/>
                    </a:lnTo>
                    <a:lnTo>
                      <a:pt x="236" y="474"/>
                    </a:lnTo>
                    <a:lnTo>
                      <a:pt x="241" y="479"/>
                    </a:lnTo>
                    <a:lnTo>
                      <a:pt x="246" y="474"/>
                    </a:lnTo>
                    <a:lnTo>
                      <a:pt x="450" y="269"/>
                    </a:lnTo>
                    <a:lnTo>
                      <a:pt x="486" y="302"/>
                    </a:lnTo>
                    <a:lnTo>
                      <a:pt x="491" y="307"/>
                    </a:lnTo>
                    <a:lnTo>
                      <a:pt x="496" y="302"/>
                    </a:lnTo>
                    <a:lnTo>
                      <a:pt x="793" y="19"/>
                    </a:lnTo>
                    <a:lnTo>
                      <a:pt x="793" y="0"/>
                    </a:lnTo>
                    <a:lnTo>
                      <a:pt x="491" y="288"/>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65000"/>
                      <a:lumOff val="35000"/>
                    </a:schemeClr>
                  </a:solidFill>
                </a:endParaRPr>
              </a:p>
            </p:txBody>
          </p:sp>
          <p:sp>
            <p:nvSpPr>
              <p:cNvPr id="42" name="Freeform 8"/>
              <p:cNvSpPr>
                <a:spLocks/>
              </p:cNvSpPr>
              <p:nvPr/>
            </p:nvSpPr>
            <p:spPr bwMode="auto">
              <a:xfrm>
                <a:off x="4868" y="1984"/>
                <a:ext cx="793" cy="360"/>
              </a:xfrm>
              <a:custGeom>
                <a:avLst/>
                <a:gdLst>
                  <a:gd name="T0" fmla="*/ 251 w 333"/>
                  <a:gd name="T1" fmla="*/ 89 h 151"/>
                  <a:gd name="T2" fmla="*/ 201 w 333"/>
                  <a:gd name="T3" fmla="*/ 39 h 151"/>
                  <a:gd name="T4" fmla="*/ 115 w 333"/>
                  <a:gd name="T5" fmla="*/ 125 h 151"/>
                  <a:gd name="T6" fmla="*/ 70 w 333"/>
                  <a:gd name="T7" fmla="*/ 80 h 151"/>
                  <a:gd name="T8" fmla="*/ 0 w 333"/>
                  <a:gd name="T9" fmla="*/ 150 h 151"/>
                  <a:gd name="T10" fmla="*/ 0 w 333"/>
                  <a:gd name="T11" fmla="*/ 151 h 151"/>
                  <a:gd name="T12" fmla="*/ 13 w 333"/>
                  <a:gd name="T13" fmla="*/ 151 h 151"/>
                  <a:gd name="T14" fmla="*/ 13 w 333"/>
                  <a:gd name="T15" fmla="*/ 140 h 151"/>
                  <a:gd name="T16" fmla="*/ 35 w 333"/>
                  <a:gd name="T17" fmla="*/ 140 h 151"/>
                  <a:gd name="T18" fmla="*/ 35 w 333"/>
                  <a:gd name="T19" fmla="*/ 151 h 151"/>
                  <a:gd name="T20" fmla="*/ 96 w 333"/>
                  <a:gd name="T21" fmla="*/ 151 h 151"/>
                  <a:gd name="T22" fmla="*/ 96 w 333"/>
                  <a:gd name="T23" fmla="*/ 140 h 151"/>
                  <a:gd name="T24" fmla="*/ 118 w 333"/>
                  <a:gd name="T25" fmla="*/ 140 h 151"/>
                  <a:gd name="T26" fmla="*/ 118 w 333"/>
                  <a:gd name="T27" fmla="*/ 151 h 151"/>
                  <a:gd name="T28" fmla="*/ 178 w 333"/>
                  <a:gd name="T29" fmla="*/ 151 h 151"/>
                  <a:gd name="T30" fmla="*/ 178 w 333"/>
                  <a:gd name="T31" fmla="*/ 140 h 151"/>
                  <a:gd name="T32" fmla="*/ 200 w 333"/>
                  <a:gd name="T33" fmla="*/ 140 h 151"/>
                  <a:gd name="T34" fmla="*/ 200 w 333"/>
                  <a:gd name="T35" fmla="*/ 151 h 151"/>
                  <a:gd name="T36" fmla="*/ 261 w 333"/>
                  <a:gd name="T37" fmla="*/ 151 h 151"/>
                  <a:gd name="T38" fmla="*/ 261 w 333"/>
                  <a:gd name="T39" fmla="*/ 140 h 151"/>
                  <a:gd name="T40" fmla="*/ 283 w 333"/>
                  <a:gd name="T41" fmla="*/ 140 h 151"/>
                  <a:gd name="T42" fmla="*/ 283 w 333"/>
                  <a:gd name="T43" fmla="*/ 151 h 151"/>
                  <a:gd name="T44" fmla="*/ 333 w 333"/>
                  <a:gd name="T45" fmla="*/ 151 h 151"/>
                  <a:gd name="T46" fmla="*/ 333 w 333"/>
                  <a:gd name="T47" fmla="*/ 0 h 151"/>
                  <a:gd name="T48" fmla="*/ 251 w 333"/>
                  <a:gd name="T49" fmla="*/ 89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33" h="151">
                    <a:moveTo>
                      <a:pt x="251" y="89"/>
                    </a:moveTo>
                    <a:cubicBezTo>
                      <a:pt x="251" y="89"/>
                      <a:pt x="205" y="43"/>
                      <a:pt x="201" y="39"/>
                    </a:cubicBezTo>
                    <a:cubicBezTo>
                      <a:pt x="197" y="43"/>
                      <a:pt x="115" y="125"/>
                      <a:pt x="115" y="125"/>
                    </a:cubicBezTo>
                    <a:cubicBezTo>
                      <a:pt x="115" y="125"/>
                      <a:pt x="75" y="84"/>
                      <a:pt x="70" y="80"/>
                    </a:cubicBezTo>
                    <a:cubicBezTo>
                      <a:pt x="0" y="150"/>
                      <a:pt x="0" y="150"/>
                      <a:pt x="0" y="150"/>
                    </a:cubicBezTo>
                    <a:cubicBezTo>
                      <a:pt x="0" y="151"/>
                      <a:pt x="0" y="151"/>
                      <a:pt x="0" y="151"/>
                    </a:cubicBezTo>
                    <a:cubicBezTo>
                      <a:pt x="13" y="151"/>
                      <a:pt x="13" y="151"/>
                      <a:pt x="13" y="151"/>
                    </a:cubicBezTo>
                    <a:cubicBezTo>
                      <a:pt x="13" y="148"/>
                      <a:pt x="13" y="140"/>
                      <a:pt x="13" y="140"/>
                    </a:cubicBezTo>
                    <a:cubicBezTo>
                      <a:pt x="35" y="140"/>
                      <a:pt x="35" y="140"/>
                      <a:pt x="35" y="140"/>
                    </a:cubicBezTo>
                    <a:cubicBezTo>
                      <a:pt x="35" y="140"/>
                      <a:pt x="35" y="148"/>
                      <a:pt x="35" y="151"/>
                    </a:cubicBezTo>
                    <a:cubicBezTo>
                      <a:pt x="96" y="151"/>
                      <a:pt x="96" y="151"/>
                      <a:pt x="96" y="151"/>
                    </a:cubicBezTo>
                    <a:cubicBezTo>
                      <a:pt x="96" y="148"/>
                      <a:pt x="96" y="140"/>
                      <a:pt x="96" y="140"/>
                    </a:cubicBezTo>
                    <a:cubicBezTo>
                      <a:pt x="118" y="140"/>
                      <a:pt x="118" y="140"/>
                      <a:pt x="118" y="140"/>
                    </a:cubicBezTo>
                    <a:cubicBezTo>
                      <a:pt x="118" y="140"/>
                      <a:pt x="118" y="148"/>
                      <a:pt x="118" y="151"/>
                    </a:cubicBezTo>
                    <a:cubicBezTo>
                      <a:pt x="178" y="151"/>
                      <a:pt x="178" y="151"/>
                      <a:pt x="178" y="151"/>
                    </a:cubicBezTo>
                    <a:cubicBezTo>
                      <a:pt x="178" y="148"/>
                      <a:pt x="178" y="140"/>
                      <a:pt x="178" y="140"/>
                    </a:cubicBezTo>
                    <a:cubicBezTo>
                      <a:pt x="200" y="140"/>
                      <a:pt x="200" y="140"/>
                      <a:pt x="200" y="140"/>
                    </a:cubicBezTo>
                    <a:cubicBezTo>
                      <a:pt x="200" y="140"/>
                      <a:pt x="200" y="148"/>
                      <a:pt x="200" y="151"/>
                    </a:cubicBezTo>
                    <a:cubicBezTo>
                      <a:pt x="261" y="151"/>
                      <a:pt x="261" y="151"/>
                      <a:pt x="261" y="151"/>
                    </a:cubicBezTo>
                    <a:cubicBezTo>
                      <a:pt x="261" y="148"/>
                      <a:pt x="261" y="140"/>
                      <a:pt x="261" y="140"/>
                    </a:cubicBezTo>
                    <a:cubicBezTo>
                      <a:pt x="283" y="140"/>
                      <a:pt x="283" y="140"/>
                      <a:pt x="283" y="140"/>
                    </a:cubicBezTo>
                    <a:cubicBezTo>
                      <a:pt x="283" y="140"/>
                      <a:pt x="283" y="148"/>
                      <a:pt x="283" y="151"/>
                    </a:cubicBezTo>
                    <a:cubicBezTo>
                      <a:pt x="333" y="151"/>
                      <a:pt x="333" y="151"/>
                      <a:pt x="333" y="151"/>
                    </a:cubicBezTo>
                    <a:cubicBezTo>
                      <a:pt x="333" y="0"/>
                      <a:pt x="333" y="0"/>
                      <a:pt x="333" y="0"/>
                    </a:cubicBezTo>
                    <a:lnTo>
                      <a:pt x="251" y="89"/>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65000"/>
                      <a:lumOff val="35000"/>
                    </a:schemeClr>
                  </a:solidFill>
                </a:endParaRPr>
              </a:p>
            </p:txBody>
          </p:sp>
          <p:sp>
            <p:nvSpPr>
              <p:cNvPr id="43" name="Freeform 9"/>
              <p:cNvSpPr>
                <a:spLocks/>
              </p:cNvSpPr>
              <p:nvPr/>
            </p:nvSpPr>
            <p:spPr bwMode="auto">
              <a:xfrm>
                <a:off x="4868" y="1951"/>
                <a:ext cx="793" cy="381"/>
              </a:xfrm>
              <a:custGeom>
                <a:avLst/>
                <a:gdLst>
                  <a:gd name="T0" fmla="*/ 598 w 793"/>
                  <a:gd name="T1" fmla="*/ 212 h 381"/>
                  <a:gd name="T2" fmla="*/ 479 w 793"/>
                  <a:gd name="T3" fmla="*/ 95 h 381"/>
                  <a:gd name="T4" fmla="*/ 474 w 793"/>
                  <a:gd name="T5" fmla="*/ 100 h 381"/>
                  <a:gd name="T6" fmla="*/ 274 w 793"/>
                  <a:gd name="T7" fmla="*/ 300 h 381"/>
                  <a:gd name="T8" fmla="*/ 167 w 793"/>
                  <a:gd name="T9" fmla="*/ 193 h 381"/>
                  <a:gd name="T10" fmla="*/ 0 w 793"/>
                  <a:gd name="T11" fmla="*/ 360 h 381"/>
                  <a:gd name="T12" fmla="*/ 0 w 793"/>
                  <a:gd name="T13" fmla="*/ 369 h 381"/>
                  <a:gd name="T14" fmla="*/ 0 w 793"/>
                  <a:gd name="T15" fmla="*/ 381 h 381"/>
                  <a:gd name="T16" fmla="*/ 167 w 793"/>
                  <a:gd name="T17" fmla="*/ 212 h 381"/>
                  <a:gd name="T18" fmla="*/ 274 w 793"/>
                  <a:gd name="T19" fmla="*/ 319 h 381"/>
                  <a:gd name="T20" fmla="*/ 281 w 793"/>
                  <a:gd name="T21" fmla="*/ 314 h 381"/>
                  <a:gd name="T22" fmla="*/ 479 w 793"/>
                  <a:gd name="T23" fmla="*/ 117 h 381"/>
                  <a:gd name="T24" fmla="*/ 593 w 793"/>
                  <a:gd name="T25" fmla="*/ 229 h 381"/>
                  <a:gd name="T26" fmla="*/ 598 w 793"/>
                  <a:gd name="T27" fmla="*/ 233 h 381"/>
                  <a:gd name="T28" fmla="*/ 603 w 793"/>
                  <a:gd name="T29" fmla="*/ 229 h 381"/>
                  <a:gd name="T30" fmla="*/ 793 w 793"/>
                  <a:gd name="T31" fmla="*/ 24 h 381"/>
                  <a:gd name="T32" fmla="*/ 793 w 793"/>
                  <a:gd name="T33" fmla="*/ 0 h 381"/>
                  <a:gd name="T34" fmla="*/ 598 w 793"/>
                  <a:gd name="T35" fmla="*/ 212 h 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93" h="381">
                    <a:moveTo>
                      <a:pt x="598" y="212"/>
                    </a:moveTo>
                    <a:lnTo>
                      <a:pt x="479" y="95"/>
                    </a:lnTo>
                    <a:lnTo>
                      <a:pt x="474" y="100"/>
                    </a:lnTo>
                    <a:lnTo>
                      <a:pt x="274" y="300"/>
                    </a:lnTo>
                    <a:lnTo>
                      <a:pt x="167" y="193"/>
                    </a:lnTo>
                    <a:lnTo>
                      <a:pt x="0" y="360"/>
                    </a:lnTo>
                    <a:lnTo>
                      <a:pt x="0" y="369"/>
                    </a:lnTo>
                    <a:lnTo>
                      <a:pt x="0" y="381"/>
                    </a:lnTo>
                    <a:lnTo>
                      <a:pt x="167" y="212"/>
                    </a:lnTo>
                    <a:lnTo>
                      <a:pt x="274" y="319"/>
                    </a:lnTo>
                    <a:lnTo>
                      <a:pt x="281" y="314"/>
                    </a:lnTo>
                    <a:lnTo>
                      <a:pt x="479" y="117"/>
                    </a:lnTo>
                    <a:lnTo>
                      <a:pt x="593" y="229"/>
                    </a:lnTo>
                    <a:lnTo>
                      <a:pt x="598" y="233"/>
                    </a:lnTo>
                    <a:lnTo>
                      <a:pt x="603" y="229"/>
                    </a:lnTo>
                    <a:lnTo>
                      <a:pt x="793" y="24"/>
                    </a:lnTo>
                    <a:lnTo>
                      <a:pt x="793" y="0"/>
                    </a:lnTo>
                    <a:lnTo>
                      <a:pt x="598" y="212"/>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65000"/>
                      <a:lumOff val="35000"/>
                    </a:schemeClr>
                  </a:solidFill>
                </a:endParaRPr>
              </a:p>
            </p:txBody>
          </p:sp>
        </p:grpSp>
        <p:grpSp>
          <p:nvGrpSpPr>
            <p:cNvPr id="19" name="Group 12"/>
            <p:cNvGrpSpPr>
              <a:grpSpLocks noChangeAspect="1"/>
            </p:cNvGrpSpPr>
            <p:nvPr/>
          </p:nvGrpSpPr>
          <p:grpSpPr bwMode="auto">
            <a:xfrm>
              <a:off x="2641103" y="3855164"/>
              <a:ext cx="591336" cy="566092"/>
              <a:chOff x="851" y="1961"/>
              <a:chExt cx="773" cy="740"/>
            </a:xfrm>
            <a:solidFill>
              <a:srgbClr val="FFB850"/>
            </a:solidFill>
          </p:grpSpPr>
          <p:sp>
            <p:nvSpPr>
              <p:cNvPr id="33" name="Freeform 13"/>
              <p:cNvSpPr>
                <a:spLocks noEditPoints="1"/>
              </p:cNvSpPr>
              <p:nvPr/>
            </p:nvSpPr>
            <p:spPr bwMode="auto">
              <a:xfrm>
                <a:off x="851" y="2424"/>
                <a:ext cx="277" cy="277"/>
              </a:xfrm>
              <a:custGeom>
                <a:avLst/>
                <a:gdLst>
                  <a:gd name="T0" fmla="*/ 116 w 116"/>
                  <a:gd name="T1" fmla="*/ 67 h 116"/>
                  <a:gd name="T2" fmla="*/ 116 w 116"/>
                  <a:gd name="T3" fmla="*/ 49 h 116"/>
                  <a:gd name="T4" fmla="*/ 106 w 116"/>
                  <a:gd name="T5" fmla="*/ 49 h 116"/>
                  <a:gd name="T6" fmla="*/ 98 w 116"/>
                  <a:gd name="T7" fmla="*/ 31 h 116"/>
                  <a:gd name="T8" fmla="*/ 106 w 116"/>
                  <a:gd name="T9" fmla="*/ 23 h 116"/>
                  <a:gd name="T10" fmla="*/ 93 w 116"/>
                  <a:gd name="T11" fmla="*/ 10 h 116"/>
                  <a:gd name="T12" fmla="*/ 85 w 116"/>
                  <a:gd name="T13" fmla="*/ 18 h 116"/>
                  <a:gd name="T14" fmla="*/ 67 w 116"/>
                  <a:gd name="T15" fmla="*/ 11 h 116"/>
                  <a:gd name="T16" fmla="*/ 67 w 116"/>
                  <a:gd name="T17" fmla="*/ 0 h 116"/>
                  <a:gd name="T18" fmla="*/ 49 w 116"/>
                  <a:gd name="T19" fmla="*/ 0 h 116"/>
                  <a:gd name="T20" fmla="*/ 49 w 116"/>
                  <a:gd name="T21" fmla="*/ 11 h 116"/>
                  <a:gd name="T22" fmla="*/ 31 w 116"/>
                  <a:gd name="T23" fmla="*/ 18 h 116"/>
                  <a:gd name="T24" fmla="*/ 23 w 116"/>
                  <a:gd name="T25" fmla="*/ 10 h 116"/>
                  <a:gd name="T26" fmla="*/ 10 w 116"/>
                  <a:gd name="T27" fmla="*/ 23 h 116"/>
                  <a:gd name="T28" fmla="*/ 18 w 116"/>
                  <a:gd name="T29" fmla="*/ 31 h 116"/>
                  <a:gd name="T30" fmla="*/ 11 w 116"/>
                  <a:gd name="T31" fmla="*/ 49 h 116"/>
                  <a:gd name="T32" fmla="*/ 0 w 116"/>
                  <a:gd name="T33" fmla="*/ 49 h 116"/>
                  <a:gd name="T34" fmla="*/ 0 w 116"/>
                  <a:gd name="T35" fmla="*/ 67 h 116"/>
                  <a:gd name="T36" fmla="*/ 11 w 116"/>
                  <a:gd name="T37" fmla="*/ 67 h 116"/>
                  <a:gd name="T38" fmla="*/ 18 w 116"/>
                  <a:gd name="T39" fmla="*/ 85 h 116"/>
                  <a:gd name="T40" fmla="*/ 10 w 116"/>
                  <a:gd name="T41" fmla="*/ 93 h 116"/>
                  <a:gd name="T42" fmla="*/ 23 w 116"/>
                  <a:gd name="T43" fmla="*/ 106 h 116"/>
                  <a:gd name="T44" fmla="*/ 31 w 116"/>
                  <a:gd name="T45" fmla="*/ 98 h 116"/>
                  <a:gd name="T46" fmla="*/ 49 w 116"/>
                  <a:gd name="T47" fmla="*/ 106 h 116"/>
                  <a:gd name="T48" fmla="*/ 49 w 116"/>
                  <a:gd name="T49" fmla="*/ 116 h 116"/>
                  <a:gd name="T50" fmla="*/ 67 w 116"/>
                  <a:gd name="T51" fmla="*/ 116 h 116"/>
                  <a:gd name="T52" fmla="*/ 67 w 116"/>
                  <a:gd name="T53" fmla="*/ 106 h 116"/>
                  <a:gd name="T54" fmla="*/ 85 w 116"/>
                  <a:gd name="T55" fmla="*/ 98 h 116"/>
                  <a:gd name="T56" fmla="*/ 93 w 116"/>
                  <a:gd name="T57" fmla="*/ 106 h 116"/>
                  <a:gd name="T58" fmla="*/ 106 w 116"/>
                  <a:gd name="T59" fmla="*/ 93 h 116"/>
                  <a:gd name="T60" fmla="*/ 98 w 116"/>
                  <a:gd name="T61" fmla="*/ 85 h 116"/>
                  <a:gd name="T62" fmla="*/ 106 w 116"/>
                  <a:gd name="T63" fmla="*/ 67 h 116"/>
                  <a:gd name="T64" fmla="*/ 116 w 116"/>
                  <a:gd name="T65" fmla="*/ 67 h 116"/>
                  <a:gd name="T66" fmla="*/ 58 w 116"/>
                  <a:gd name="T67" fmla="*/ 88 h 116"/>
                  <a:gd name="T68" fmla="*/ 28 w 116"/>
                  <a:gd name="T69" fmla="*/ 58 h 116"/>
                  <a:gd name="T70" fmla="*/ 58 w 116"/>
                  <a:gd name="T71" fmla="*/ 28 h 116"/>
                  <a:gd name="T72" fmla="*/ 88 w 116"/>
                  <a:gd name="T73" fmla="*/ 58 h 116"/>
                  <a:gd name="T74" fmla="*/ 58 w 116"/>
                  <a:gd name="T75" fmla="*/ 8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6" h="116">
                    <a:moveTo>
                      <a:pt x="116" y="67"/>
                    </a:moveTo>
                    <a:cubicBezTo>
                      <a:pt x="116" y="49"/>
                      <a:pt x="116" y="49"/>
                      <a:pt x="116" y="49"/>
                    </a:cubicBezTo>
                    <a:cubicBezTo>
                      <a:pt x="106" y="49"/>
                      <a:pt x="106" y="49"/>
                      <a:pt x="106" y="49"/>
                    </a:cubicBezTo>
                    <a:cubicBezTo>
                      <a:pt x="104" y="42"/>
                      <a:pt x="102" y="36"/>
                      <a:pt x="98" y="31"/>
                    </a:cubicBezTo>
                    <a:cubicBezTo>
                      <a:pt x="106" y="23"/>
                      <a:pt x="106" y="23"/>
                      <a:pt x="106" y="23"/>
                    </a:cubicBezTo>
                    <a:cubicBezTo>
                      <a:pt x="93" y="10"/>
                      <a:pt x="93" y="10"/>
                      <a:pt x="93" y="10"/>
                    </a:cubicBezTo>
                    <a:cubicBezTo>
                      <a:pt x="85" y="18"/>
                      <a:pt x="85" y="18"/>
                      <a:pt x="85" y="18"/>
                    </a:cubicBezTo>
                    <a:cubicBezTo>
                      <a:pt x="80" y="14"/>
                      <a:pt x="74" y="12"/>
                      <a:pt x="67" y="11"/>
                    </a:cubicBezTo>
                    <a:cubicBezTo>
                      <a:pt x="67" y="0"/>
                      <a:pt x="67" y="0"/>
                      <a:pt x="67" y="0"/>
                    </a:cubicBezTo>
                    <a:cubicBezTo>
                      <a:pt x="49" y="0"/>
                      <a:pt x="49" y="0"/>
                      <a:pt x="49" y="0"/>
                    </a:cubicBezTo>
                    <a:cubicBezTo>
                      <a:pt x="49" y="11"/>
                      <a:pt x="49" y="11"/>
                      <a:pt x="49" y="11"/>
                    </a:cubicBezTo>
                    <a:cubicBezTo>
                      <a:pt x="42" y="12"/>
                      <a:pt x="36" y="14"/>
                      <a:pt x="31" y="18"/>
                    </a:cubicBezTo>
                    <a:cubicBezTo>
                      <a:pt x="23" y="10"/>
                      <a:pt x="23" y="10"/>
                      <a:pt x="23" y="10"/>
                    </a:cubicBezTo>
                    <a:cubicBezTo>
                      <a:pt x="10" y="23"/>
                      <a:pt x="10" y="23"/>
                      <a:pt x="10" y="23"/>
                    </a:cubicBezTo>
                    <a:cubicBezTo>
                      <a:pt x="18" y="31"/>
                      <a:pt x="18" y="31"/>
                      <a:pt x="18" y="31"/>
                    </a:cubicBezTo>
                    <a:cubicBezTo>
                      <a:pt x="14" y="36"/>
                      <a:pt x="12" y="42"/>
                      <a:pt x="11" y="49"/>
                    </a:cubicBezTo>
                    <a:cubicBezTo>
                      <a:pt x="0" y="49"/>
                      <a:pt x="0" y="49"/>
                      <a:pt x="0" y="49"/>
                    </a:cubicBezTo>
                    <a:cubicBezTo>
                      <a:pt x="0" y="67"/>
                      <a:pt x="0" y="67"/>
                      <a:pt x="0" y="67"/>
                    </a:cubicBezTo>
                    <a:cubicBezTo>
                      <a:pt x="11" y="67"/>
                      <a:pt x="11" y="67"/>
                      <a:pt x="11" y="67"/>
                    </a:cubicBezTo>
                    <a:cubicBezTo>
                      <a:pt x="12" y="74"/>
                      <a:pt x="14" y="80"/>
                      <a:pt x="18" y="85"/>
                    </a:cubicBezTo>
                    <a:cubicBezTo>
                      <a:pt x="10" y="93"/>
                      <a:pt x="10" y="93"/>
                      <a:pt x="10" y="93"/>
                    </a:cubicBezTo>
                    <a:cubicBezTo>
                      <a:pt x="23" y="106"/>
                      <a:pt x="23" y="106"/>
                      <a:pt x="23" y="106"/>
                    </a:cubicBezTo>
                    <a:cubicBezTo>
                      <a:pt x="31" y="98"/>
                      <a:pt x="31" y="98"/>
                      <a:pt x="31" y="98"/>
                    </a:cubicBezTo>
                    <a:cubicBezTo>
                      <a:pt x="36" y="102"/>
                      <a:pt x="42" y="104"/>
                      <a:pt x="49" y="106"/>
                    </a:cubicBezTo>
                    <a:cubicBezTo>
                      <a:pt x="49" y="116"/>
                      <a:pt x="49" y="116"/>
                      <a:pt x="49" y="116"/>
                    </a:cubicBezTo>
                    <a:cubicBezTo>
                      <a:pt x="67" y="116"/>
                      <a:pt x="67" y="116"/>
                      <a:pt x="67" y="116"/>
                    </a:cubicBezTo>
                    <a:cubicBezTo>
                      <a:pt x="67" y="106"/>
                      <a:pt x="67" y="106"/>
                      <a:pt x="67" y="106"/>
                    </a:cubicBezTo>
                    <a:cubicBezTo>
                      <a:pt x="74" y="104"/>
                      <a:pt x="80" y="102"/>
                      <a:pt x="85" y="98"/>
                    </a:cubicBezTo>
                    <a:cubicBezTo>
                      <a:pt x="93" y="106"/>
                      <a:pt x="93" y="106"/>
                      <a:pt x="93" y="106"/>
                    </a:cubicBezTo>
                    <a:cubicBezTo>
                      <a:pt x="106" y="93"/>
                      <a:pt x="106" y="93"/>
                      <a:pt x="106" y="93"/>
                    </a:cubicBezTo>
                    <a:cubicBezTo>
                      <a:pt x="98" y="85"/>
                      <a:pt x="98" y="85"/>
                      <a:pt x="98" y="85"/>
                    </a:cubicBezTo>
                    <a:cubicBezTo>
                      <a:pt x="102" y="80"/>
                      <a:pt x="104" y="74"/>
                      <a:pt x="106" y="67"/>
                    </a:cubicBezTo>
                    <a:lnTo>
                      <a:pt x="116" y="67"/>
                    </a:lnTo>
                    <a:close/>
                    <a:moveTo>
                      <a:pt x="58" y="88"/>
                    </a:moveTo>
                    <a:cubicBezTo>
                      <a:pt x="41" y="88"/>
                      <a:pt x="28" y="75"/>
                      <a:pt x="28" y="58"/>
                    </a:cubicBezTo>
                    <a:cubicBezTo>
                      <a:pt x="28" y="41"/>
                      <a:pt x="41" y="28"/>
                      <a:pt x="58" y="28"/>
                    </a:cubicBezTo>
                    <a:cubicBezTo>
                      <a:pt x="75" y="28"/>
                      <a:pt x="88" y="41"/>
                      <a:pt x="88" y="58"/>
                    </a:cubicBezTo>
                    <a:cubicBezTo>
                      <a:pt x="88" y="75"/>
                      <a:pt x="75" y="88"/>
                      <a:pt x="58" y="88"/>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65000"/>
                      <a:lumOff val="35000"/>
                    </a:schemeClr>
                  </a:solidFill>
                </a:endParaRPr>
              </a:p>
            </p:txBody>
          </p:sp>
          <p:sp>
            <p:nvSpPr>
              <p:cNvPr id="34" name="Freeform 14"/>
              <p:cNvSpPr>
                <a:spLocks noEditPoints="1"/>
              </p:cNvSpPr>
              <p:nvPr/>
            </p:nvSpPr>
            <p:spPr bwMode="auto">
              <a:xfrm>
                <a:off x="1202" y="2424"/>
                <a:ext cx="279" cy="277"/>
              </a:xfrm>
              <a:custGeom>
                <a:avLst/>
                <a:gdLst>
                  <a:gd name="T0" fmla="*/ 117 w 117"/>
                  <a:gd name="T1" fmla="*/ 67 h 116"/>
                  <a:gd name="T2" fmla="*/ 117 w 117"/>
                  <a:gd name="T3" fmla="*/ 49 h 116"/>
                  <a:gd name="T4" fmla="*/ 106 w 117"/>
                  <a:gd name="T5" fmla="*/ 49 h 116"/>
                  <a:gd name="T6" fmla="*/ 98 w 117"/>
                  <a:gd name="T7" fmla="*/ 31 h 116"/>
                  <a:gd name="T8" fmla="*/ 106 w 117"/>
                  <a:gd name="T9" fmla="*/ 23 h 116"/>
                  <a:gd name="T10" fmla="*/ 93 w 117"/>
                  <a:gd name="T11" fmla="*/ 10 h 116"/>
                  <a:gd name="T12" fmla="*/ 86 w 117"/>
                  <a:gd name="T13" fmla="*/ 18 h 116"/>
                  <a:gd name="T14" fmla="*/ 67 w 117"/>
                  <a:gd name="T15" fmla="*/ 11 h 116"/>
                  <a:gd name="T16" fmla="*/ 67 w 117"/>
                  <a:gd name="T17" fmla="*/ 0 h 116"/>
                  <a:gd name="T18" fmla="*/ 49 w 117"/>
                  <a:gd name="T19" fmla="*/ 0 h 116"/>
                  <a:gd name="T20" fmla="*/ 49 w 117"/>
                  <a:gd name="T21" fmla="*/ 11 h 116"/>
                  <a:gd name="T22" fmla="*/ 31 w 117"/>
                  <a:gd name="T23" fmla="*/ 18 h 116"/>
                  <a:gd name="T24" fmla="*/ 24 w 117"/>
                  <a:gd name="T25" fmla="*/ 10 h 116"/>
                  <a:gd name="T26" fmla="*/ 11 w 117"/>
                  <a:gd name="T27" fmla="*/ 23 h 116"/>
                  <a:gd name="T28" fmla="*/ 18 w 117"/>
                  <a:gd name="T29" fmla="*/ 31 h 116"/>
                  <a:gd name="T30" fmla="*/ 11 w 117"/>
                  <a:gd name="T31" fmla="*/ 49 h 116"/>
                  <a:gd name="T32" fmla="*/ 0 w 117"/>
                  <a:gd name="T33" fmla="*/ 49 h 116"/>
                  <a:gd name="T34" fmla="*/ 0 w 117"/>
                  <a:gd name="T35" fmla="*/ 67 h 116"/>
                  <a:gd name="T36" fmla="*/ 11 w 117"/>
                  <a:gd name="T37" fmla="*/ 67 h 116"/>
                  <a:gd name="T38" fmla="*/ 18 w 117"/>
                  <a:gd name="T39" fmla="*/ 85 h 116"/>
                  <a:gd name="T40" fmla="*/ 11 w 117"/>
                  <a:gd name="T41" fmla="*/ 93 h 116"/>
                  <a:gd name="T42" fmla="*/ 24 w 117"/>
                  <a:gd name="T43" fmla="*/ 106 h 116"/>
                  <a:gd name="T44" fmla="*/ 31 w 117"/>
                  <a:gd name="T45" fmla="*/ 98 h 116"/>
                  <a:gd name="T46" fmla="*/ 49 w 117"/>
                  <a:gd name="T47" fmla="*/ 106 h 116"/>
                  <a:gd name="T48" fmla="*/ 49 w 117"/>
                  <a:gd name="T49" fmla="*/ 116 h 116"/>
                  <a:gd name="T50" fmla="*/ 67 w 117"/>
                  <a:gd name="T51" fmla="*/ 116 h 116"/>
                  <a:gd name="T52" fmla="*/ 67 w 117"/>
                  <a:gd name="T53" fmla="*/ 106 h 116"/>
                  <a:gd name="T54" fmla="*/ 86 w 117"/>
                  <a:gd name="T55" fmla="*/ 98 h 116"/>
                  <a:gd name="T56" fmla="*/ 93 w 117"/>
                  <a:gd name="T57" fmla="*/ 106 h 116"/>
                  <a:gd name="T58" fmla="*/ 106 w 117"/>
                  <a:gd name="T59" fmla="*/ 93 h 116"/>
                  <a:gd name="T60" fmla="*/ 98 w 117"/>
                  <a:gd name="T61" fmla="*/ 85 h 116"/>
                  <a:gd name="T62" fmla="*/ 106 w 117"/>
                  <a:gd name="T63" fmla="*/ 67 h 116"/>
                  <a:gd name="T64" fmla="*/ 117 w 117"/>
                  <a:gd name="T65" fmla="*/ 67 h 116"/>
                  <a:gd name="T66" fmla="*/ 58 w 117"/>
                  <a:gd name="T67" fmla="*/ 88 h 116"/>
                  <a:gd name="T68" fmla="*/ 28 w 117"/>
                  <a:gd name="T69" fmla="*/ 58 h 116"/>
                  <a:gd name="T70" fmla="*/ 58 w 117"/>
                  <a:gd name="T71" fmla="*/ 28 h 116"/>
                  <a:gd name="T72" fmla="*/ 89 w 117"/>
                  <a:gd name="T73" fmla="*/ 58 h 116"/>
                  <a:gd name="T74" fmla="*/ 58 w 117"/>
                  <a:gd name="T75" fmla="*/ 8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7" h="116">
                    <a:moveTo>
                      <a:pt x="117" y="67"/>
                    </a:moveTo>
                    <a:cubicBezTo>
                      <a:pt x="117" y="49"/>
                      <a:pt x="117" y="49"/>
                      <a:pt x="117" y="49"/>
                    </a:cubicBezTo>
                    <a:cubicBezTo>
                      <a:pt x="106" y="49"/>
                      <a:pt x="106" y="49"/>
                      <a:pt x="106" y="49"/>
                    </a:cubicBezTo>
                    <a:cubicBezTo>
                      <a:pt x="105" y="42"/>
                      <a:pt x="102" y="36"/>
                      <a:pt x="98" y="31"/>
                    </a:cubicBezTo>
                    <a:cubicBezTo>
                      <a:pt x="106" y="23"/>
                      <a:pt x="106" y="23"/>
                      <a:pt x="106" y="23"/>
                    </a:cubicBezTo>
                    <a:cubicBezTo>
                      <a:pt x="93" y="10"/>
                      <a:pt x="93" y="10"/>
                      <a:pt x="93" y="10"/>
                    </a:cubicBezTo>
                    <a:cubicBezTo>
                      <a:pt x="86" y="18"/>
                      <a:pt x="86" y="18"/>
                      <a:pt x="86" y="18"/>
                    </a:cubicBezTo>
                    <a:cubicBezTo>
                      <a:pt x="80" y="14"/>
                      <a:pt x="74" y="12"/>
                      <a:pt x="67" y="11"/>
                    </a:cubicBezTo>
                    <a:cubicBezTo>
                      <a:pt x="67" y="0"/>
                      <a:pt x="67" y="0"/>
                      <a:pt x="67" y="0"/>
                    </a:cubicBezTo>
                    <a:cubicBezTo>
                      <a:pt x="49" y="0"/>
                      <a:pt x="49" y="0"/>
                      <a:pt x="49" y="0"/>
                    </a:cubicBezTo>
                    <a:cubicBezTo>
                      <a:pt x="49" y="11"/>
                      <a:pt x="49" y="11"/>
                      <a:pt x="49" y="11"/>
                    </a:cubicBezTo>
                    <a:cubicBezTo>
                      <a:pt x="43" y="12"/>
                      <a:pt x="37" y="14"/>
                      <a:pt x="31" y="18"/>
                    </a:cubicBezTo>
                    <a:cubicBezTo>
                      <a:pt x="24" y="10"/>
                      <a:pt x="24" y="10"/>
                      <a:pt x="24" y="10"/>
                    </a:cubicBezTo>
                    <a:cubicBezTo>
                      <a:pt x="11" y="23"/>
                      <a:pt x="11" y="23"/>
                      <a:pt x="11" y="23"/>
                    </a:cubicBezTo>
                    <a:cubicBezTo>
                      <a:pt x="18" y="31"/>
                      <a:pt x="18" y="31"/>
                      <a:pt x="18" y="31"/>
                    </a:cubicBezTo>
                    <a:cubicBezTo>
                      <a:pt x="15" y="36"/>
                      <a:pt x="12" y="42"/>
                      <a:pt x="11" y="49"/>
                    </a:cubicBezTo>
                    <a:cubicBezTo>
                      <a:pt x="0" y="49"/>
                      <a:pt x="0" y="49"/>
                      <a:pt x="0" y="49"/>
                    </a:cubicBezTo>
                    <a:cubicBezTo>
                      <a:pt x="0" y="67"/>
                      <a:pt x="0" y="67"/>
                      <a:pt x="0" y="67"/>
                    </a:cubicBezTo>
                    <a:cubicBezTo>
                      <a:pt x="11" y="67"/>
                      <a:pt x="11" y="67"/>
                      <a:pt x="11" y="67"/>
                    </a:cubicBezTo>
                    <a:cubicBezTo>
                      <a:pt x="12" y="74"/>
                      <a:pt x="15" y="80"/>
                      <a:pt x="18" y="85"/>
                    </a:cubicBezTo>
                    <a:cubicBezTo>
                      <a:pt x="11" y="93"/>
                      <a:pt x="11" y="93"/>
                      <a:pt x="11" y="93"/>
                    </a:cubicBezTo>
                    <a:cubicBezTo>
                      <a:pt x="24" y="106"/>
                      <a:pt x="24" y="106"/>
                      <a:pt x="24" y="106"/>
                    </a:cubicBezTo>
                    <a:cubicBezTo>
                      <a:pt x="31" y="98"/>
                      <a:pt x="31" y="98"/>
                      <a:pt x="31" y="98"/>
                    </a:cubicBezTo>
                    <a:cubicBezTo>
                      <a:pt x="37" y="102"/>
                      <a:pt x="43" y="104"/>
                      <a:pt x="49" y="106"/>
                    </a:cubicBezTo>
                    <a:cubicBezTo>
                      <a:pt x="49" y="116"/>
                      <a:pt x="49" y="116"/>
                      <a:pt x="49" y="116"/>
                    </a:cubicBezTo>
                    <a:cubicBezTo>
                      <a:pt x="67" y="116"/>
                      <a:pt x="67" y="116"/>
                      <a:pt x="67" y="116"/>
                    </a:cubicBezTo>
                    <a:cubicBezTo>
                      <a:pt x="67" y="106"/>
                      <a:pt x="67" y="106"/>
                      <a:pt x="67" y="106"/>
                    </a:cubicBezTo>
                    <a:cubicBezTo>
                      <a:pt x="74" y="104"/>
                      <a:pt x="80" y="102"/>
                      <a:pt x="86" y="98"/>
                    </a:cubicBezTo>
                    <a:cubicBezTo>
                      <a:pt x="93" y="106"/>
                      <a:pt x="93" y="106"/>
                      <a:pt x="93" y="106"/>
                    </a:cubicBezTo>
                    <a:cubicBezTo>
                      <a:pt x="106" y="93"/>
                      <a:pt x="106" y="93"/>
                      <a:pt x="106" y="93"/>
                    </a:cubicBezTo>
                    <a:cubicBezTo>
                      <a:pt x="98" y="85"/>
                      <a:pt x="98" y="85"/>
                      <a:pt x="98" y="85"/>
                    </a:cubicBezTo>
                    <a:cubicBezTo>
                      <a:pt x="102" y="80"/>
                      <a:pt x="105" y="74"/>
                      <a:pt x="106" y="67"/>
                    </a:cubicBezTo>
                    <a:lnTo>
                      <a:pt x="117" y="67"/>
                    </a:lnTo>
                    <a:close/>
                    <a:moveTo>
                      <a:pt x="58" y="88"/>
                    </a:moveTo>
                    <a:cubicBezTo>
                      <a:pt x="42" y="88"/>
                      <a:pt x="28" y="75"/>
                      <a:pt x="28" y="58"/>
                    </a:cubicBezTo>
                    <a:cubicBezTo>
                      <a:pt x="28" y="41"/>
                      <a:pt x="42" y="28"/>
                      <a:pt x="58" y="28"/>
                    </a:cubicBezTo>
                    <a:cubicBezTo>
                      <a:pt x="75" y="28"/>
                      <a:pt x="89" y="41"/>
                      <a:pt x="89" y="58"/>
                    </a:cubicBezTo>
                    <a:cubicBezTo>
                      <a:pt x="89" y="75"/>
                      <a:pt x="75" y="88"/>
                      <a:pt x="58" y="88"/>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65000"/>
                      <a:lumOff val="35000"/>
                    </a:schemeClr>
                  </a:solidFill>
                </a:endParaRPr>
              </a:p>
            </p:txBody>
          </p:sp>
          <p:sp>
            <p:nvSpPr>
              <p:cNvPr id="35" name="Freeform 15"/>
              <p:cNvSpPr>
                <a:spLocks noEditPoints="1"/>
              </p:cNvSpPr>
              <p:nvPr/>
            </p:nvSpPr>
            <p:spPr bwMode="auto">
              <a:xfrm>
                <a:off x="1059" y="2259"/>
                <a:ext cx="217" cy="220"/>
              </a:xfrm>
              <a:custGeom>
                <a:avLst/>
                <a:gdLst>
                  <a:gd name="T0" fmla="*/ 90 w 91"/>
                  <a:gd name="T1" fmla="*/ 42 h 92"/>
                  <a:gd name="T2" fmla="*/ 88 w 91"/>
                  <a:gd name="T3" fmla="*/ 45 h 92"/>
                  <a:gd name="T4" fmla="*/ 91 w 91"/>
                  <a:gd name="T5" fmla="*/ 44 h 92"/>
                  <a:gd name="T6" fmla="*/ 90 w 91"/>
                  <a:gd name="T7" fmla="*/ 42 h 92"/>
                  <a:gd name="T8" fmla="*/ 80 w 91"/>
                  <a:gd name="T9" fmla="*/ 57 h 92"/>
                  <a:gd name="T10" fmla="*/ 81 w 91"/>
                  <a:gd name="T11" fmla="*/ 51 h 92"/>
                  <a:gd name="T12" fmla="*/ 73 w 91"/>
                  <a:gd name="T13" fmla="*/ 56 h 92"/>
                  <a:gd name="T14" fmla="*/ 61 w 91"/>
                  <a:gd name="T15" fmla="*/ 56 h 92"/>
                  <a:gd name="T16" fmla="*/ 35 w 91"/>
                  <a:gd name="T17" fmla="*/ 62 h 92"/>
                  <a:gd name="T18" fmla="*/ 28 w 91"/>
                  <a:gd name="T19" fmla="*/ 36 h 92"/>
                  <a:gd name="T20" fmla="*/ 54 w 91"/>
                  <a:gd name="T21" fmla="*/ 29 h 92"/>
                  <a:gd name="T22" fmla="*/ 66 w 91"/>
                  <a:gd name="T23" fmla="*/ 6 h 92"/>
                  <a:gd name="T24" fmla="*/ 60 w 91"/>
                  <a:gd name="T25" fmla="*/ 3 h 92"/>
                  <a:gd name="T26" fmla="*/ 56 w 91"/>
                  <a:gd name="T27" fmla="*/ 10 h 92"/>
                  <a:gd name="T28" fmla="*/ 45 w 91"/>
                  <a:gd name="T29" fmla="*/ 9 h 92"/>
                  <a:gd name="T30" fmla="*/ 43 w 91"/>
                  <a:gd name="T31" fmla="*/ 0 h 92"/>
                  <a:gd name="T32" fmla="*/ 37 w 91"/>
                  <a:gd name="T33" fmla="*/ 1 h 92"/>
                  <a:gd name="T34" fmla="*/ 27 w 91"/>
                  <a:gd name="T35" fmla="*/ 9 h 92"/>
                  <a:gd name="T36" fmla="*/ 27 w 91"/>
                  <a:gd name="T37" fmla="*/ 13 h 92"/>
                  <a:gd name="T38" fmla="*/ 19 w 91"/>
                  <a:gd name="T39" fmla="*/ 19 h 92"/>
                  <a:gd name="T40" fmla="*/ 15 w 91"/>
                  <a:gd name="T41" fmla="*/ 17 h 92"/>
                  <a:gd name="T42" fmla="*/ 15 w 91"/>
                  <a:gd name="T43" fmla="*/ 20 h 92"/>
                  <a:gd name="T44" fmla="*/ 9 w 91"/>
                  <a:gd name="T45" fmla="*/ 30 h 92"/>
                  <a:gd name="T46" fmla="*/ 8 w 91"/>
                  <a:gd name="T47" fmla="*/ 34 h 92"/>
                  <a:gd name="T48" fmla="*/ 9 w 91"/>
                  <a:gd name="T49" fmla="*/ 35 h 92"/>
                  <a:gd name="T50" fmla="*/ 8 w 91"/>
                  <a:gd name="T51" fmla="*/ 45 h 92"/>
                  <a:gd name="T52" fmla="*/ 5 w 91"/>
                  <a:gd name="T53" fmla="*/ 46 h 92"/>
                  <a:gd name="T54" fmla="*/ 0 w 91"/>
                  <a:gd name="T55" fmla="*/ 54 h 92"/>
                  <a:gd name="T56" fmla="*/ 3 w 91"/>
                  <a:gd name="T57" fmla="*/ 65 h 92"/>
                  <a:gd name="T58" fmla="*/ 12 w 91"/>
                  <a:gd name="T59" fmla="*/ 63 h 92"/>
                  <a:gd name="T60" fmla="*/ 18 w 91"/>
                  <a:gd name="T61" fmla="*/ 72 h 92"/>
                  <a:gd name="T62" fmla="*/ 13 w 91"/>
                  <a:gd name="T63" fmla="*/ 79 h 92"/>
                  <a:gd name="T64" fmla="*/ 29 w 91"/>
                  <a:gd name="T65" fmla="*/ 89 h 92"/>
                  <a:gd name="T66" fmla="*/ 34 w 91"/>
                  <a:gd name="T67" fmla="*/ 81 h 92"/>
                  <a:gd name="T68" fmla="*/ 44 w 91"/>
                  <a:gd name="T69" fmla="*/ 83 h 92"/>
                  <a:gd name="T70" fmla="*/ 46 w 91"/>
                  <a:gd name="T71" fmla="*/ 92 h 92"/>
                  <a:gd name="T72" fmla="*/ 64 w 91"/>
                  <a:gd name="T73" fmla="*/ 88 h 92"/>
                  <a:gd name="T74" fmla="*/ 62 w 91"/>
                  <a:gd name="T75" fmla="*/ 79 h 92"/>
                  <a:gd name="T76" fmla="*/ 71 w 91"/>
                  <a:gd name="T77" fmla="*/ 72 h 92"/>
                  <a:gd name="T78" fmla="*/ 78 w 91"/>
                  <a:gd name="T79" fmla="*/ 77 h 92"/>
                  <a:gd name="T80" fmla="*/ 88 w 91"/>
                  <a:gd name="T81" fmla="*/ 62 h 92"/>
                  <a:gd name="T82" fmla="*/ 80 w 91"/>
                  <a:gd name="T83" fmla="*/ 57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1" h="92">
                    <a:moveTo>
                      <a:pt x="90" y="42"/>
                    </a:moveTo>
                    <a:cubicBezTo>
                      <a:pt x="89" y="43"/>
                      <a:pt x="89" y="44"/>
                      <a:pt x="88" y="45"/>
                    </a:cubicBezTo>
                    <a:cubicBezTo>
                      <a:pt x="91" y="44"/>
                      <a:pt x="91" y="44"/>
                      <a:pt x="91" y="44"/>
                    </a:cubicBezTo>
                    <a:lnTo>
                      <a:pt x="90" y="42"/>
                    </a:lnTo>
                    <a:close/>
                    <a:moveTo>
                      <a:pt x="80" y="57"/>
                    </a:moveTo>
                    <a:cubicBezTo>
                      <a:pt x="81" y="55"/>
                      <a:pt x="81" y="53"/>
                      <a:pt x="81" y="51"/>
                    </a:cubicBezTo>
                    <a:cubicBezTo>
                      <a:pt x="79" y="54"/>
                      <a:pt x="76" y="55"/>
                      <a:pt x="73" y="56"/>
                    </a:cubicBezTo>
                    <a:cubicBezTo>
                      <a:pt x="69" y="58"/>
                      <a:pt x="64" y="58"/>
                      <a:pt x="61" y="56"/>
                    </a:cubicBezTo>
                    <a:cubicBezTo>
                      <a:pt x="55" y="65"/>
                      <a:pt x="44" y="67"/>
                      <a:pt x="35" y="62"/>
                    </a:cubicBezTo>
                    <a:cubicBezTo>
                      <a:pt x="26" y="57"/>
                      <a:pt x="23" y="45"/>
                      <a:pt x="28" y="36"/>
                    </a:cubicBezTo>
                    <a:cubicBezTo>
                      <a:pt x="34" y="27"/>
                      <a:pt x="45" y="25"/>
                      <a:pt x="54" y="29"/>
                    </a:cubicBezTo>
                    <a:cubicBezTo>
                      <a:pt x="56" y="21"/>
                      <a:pt x="62" y="13"/>
                      <a:pt x="66" y="6"/>
                    </a:cubicBezTo>
                    <a:cubicBezTo>
                      <a:pt x="60" y="3"/>
                      <a:pt x="60" y="3"/>
                      <a:pt x="60" y="3"/>
                    </a:cubicBezTo>
                    <a:cubicBezTo>
                      <a:pt x="56" y="10"/>
                      <a:pt x="56" y="10"/>
                      <a:pt x="56" y="10"/>
                    </a:cubicBezTo>
                    <a:cubicBezTo>
                      <a:pt x="52" y="9"/>
                      <a:pt x="49" y="9"/>
                      <a:pt x="45" y="9"/>
                    </a:cubicBezTo>
                    <a:cubicBezTo>
                      <a:pt x="43" y="0"/>
                      <a:pt x="43" y="0"/>
                      <a:pt x="43" y="0"/>
                    </a:cubicBezTo>
                    <a:cubicBezTo>
                      <a:pt x="37" y="1"/>
                      <a:pt x="37" y="1"/>
                      <a:pt x="37" y="1"/>
                    </a:cubicBezTo>
                    <a:cubicBezTo>
                      <a:pt x="34" y="4"/>
                      <a:pt x="31" y="7"/>
                      <a:pt x="27" y="9"/>
                    </a:cubicBezTo>
                    <a:cubicBezTo>
                      <a:pt x="27" y="13"/>
                      <a:pt x="27" y="13"/>
                      <a:pt x="27" y="13"/>
                    </a:cubicBezTo>
                    <a:cubicBezTo>
                      <a:pt x="24" y="15"/>
                      <a:pt x="21" y="17"/>
                      <a:pt x="19" y="19"/>
                    </a:cubicBezTo>
                    <a:cubicBezTo>
                      <a:pt x="15" y="17"/>
                      <a:pt x="15" y="17"/>
                      <a:pt x="15" y="17"/>
                    </a:cubicBezTo>
                    <a:cubicBezTo>
                      <a:pt x="15" y="18"/>
                      <a:pt x="15" y="19"/>
                      <a:pt x="15" y="20"/>
                    </a:cubicBezTo>
                    <a:cubicBezTo>
                      <a:pt x="14" y="24"/>
                      <a:pt x="12" y="28"/>
                      <a:pt x="9" y="30"/>
                    </a:cubicBezTo>
                    <a:cubicBezTo>
                      <a:pt x="9" y="32"/>
                      <a:pt x="8" y="33"/>
                      <a:pt x="8" y="34"/>
                    </a:cubicBezTo>
                    <a:cubicBezTo>
                      <a:pt x="9" y="35"/>
                      <a:pt x="9" y="35"/>
                      <a:pt x="9" y="35"/>
                    </a:cubicBezTo>
                    <a:cubicBezTo>
                      <a:pt x="8" y="38"/>
                      <a:pt x="8" y="42"/>
                      <a:pt x="8" y="45"/>
                    </a:cubicBezTo>
                    <a:cubicBezTo>
                      <a:pt x="5" y="46"/>
                      <a:pt x="5" y="46"/>
                      <a:pt x="5" y="46"/>
                    </a:cubicBezTo>
                    <a:cubicBezTo>
                      <a:pt x="4" y="49"/>
                      <a:pt x="2" y="52"/>
                      <a:pt x="0" y="54"/>
                    </a:cubicBezTo>
                    <a:cubicBezTo>
                      <a:pt x="3" y="65"/>
                      <a:pt x="3" y="65"/>
                      <a:pt x="3" y="65"/>
                    </a:cubicBezTo>
                    <a:cubicBezTo>
                      <a:pt x="12" y="63"/>
                      <a:pt x="12" y="63"/>
                      <a:pt x="12" y="63"/>
                    </a:cubicBezTo>
                    <a:cubicBezTo>
                      <a:pt x="13" y="66"/>
                      <a:pt x="16" y="69"/>
                      <a:pt x="18" y="72"/>
                    </a:cubicBezTo>
                    <a:cubicBezTo>
                      <a:pt x="13" y="79"/>
                      <a:pt x="13" y="79"/>
                      <a:pt x="13" y="79"/>
                    </a:cubicBezTo>
                    <a:cubicBezTo>
                      <a:pt x="29" y="89"/>
                      <a:pt x="29" y="89"/>
                      <a:pt x="29" y="89"/>
                    </a:cubicBezTo>
                    <a:cubicBezTo>
                      <a:pt x="34" y="81"/>
                      <a:pt x="34" y="81"/>
                      <a:pt x="34" y="81"/>
                    </a:cubicBezTo>
                    <a:cubicBezTo>
                      <a:pt x="37" y="82"/>
                      <a:pt x="41" y="83"/>
                      <a:pt x="44" y="83"/>
                    </a:cubicBezTo>
                    <a:cubicBezTo>
                      <a:pt x="46" y="92"/>
                      <a:pt x="46" y="92"/>
                      <a:pt x="46" y="92"/>
                    </a:cubicBezTo>
                    <a:cubicBezTo>
                      <a:pt x="64" y="88"/>
                      <a:pt x="64" y="88"/>
                      <a:pt x="64" y="88"/>
                    </a:cubicBezTo>
                    <a:cubicBezTo>
                      <a:pt x="62" y="79"/>
                      <a:pt x="62" y="79"/>
                      <a:pt x="62" y="79"/>
                    </a:cubicBezTo>
                    <a:cubicBezTo>
                      <a:pt x="65" y="77"/>
                      <a:pt x="68" y="75"/>
                      <a:pt x="71" y="72"/>
                    </a:cubicBezTo>
                    <a:cubicBezTo>
                      <a:pt x="78" y="77"/>
                      <a:pt x="78" y="77"/>
                      <a:pt x="78" y="77"/>
                    </a:cubicBezTo>
                    <a:cubicBezTo>
                      <a:pt x="88" y="62"/>
                      <a:pt x="88" y="62"/>
                      <a:pt x="88" y="62"/>
                    </a:cubicBezTo>
                    <a:lnTo>
                      <a:pt x="80" y="57"/>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65000"/>
                      <a:lumOff val="35000"/>
                    </a:schemeClr>
                  </a:solidFill>
                </a:endParaRPr>
              </a:p>
            </p:txBody>
          </p:sp>
          <p:sp>
            <p:nvSpPr>
              <p:cNvPr id="36" name="Freeform 16"/>
              <p:cNvSpPr>
                <a:spLocks/>
              </p:cNvSpPr>
              <p:nvPr/>
            </p:nvSpPr>
            <p:spPr bwMode="auto">
              <a:xfrm>
                <a:off x="1014" y="2014"/>
                <a:ext cx="460" cy="389"/>
              </a:xfrm>
              <a:custGeom>
                <a:avLst/>
                <a:gdLst>
                  <a:gd name="T0" fmla="*/ 193 w 193"/>
                  <a:gd name="T1" fmla="*/ 50 h 163"/>
                  <a:gd name="T2" fmla="*/ 160 w 193"/>
                  <a:gd name="T3" fmla="*/ 69 h 163"/>
                  <a:gd name="T4" fmla="*/ 119 w 193"/>
                  <a:gd name="T5" fmla="*/ 115 h 163"/>
                  <a:gd name="T6" fmla="*/ 81 w 193"/>
                  <a:gd name="T7" fmla="*/ 153 h 163"/>
                  <a:gd name="T8" fmla="*/ 91 w 193"/>
                  <a:gd name="T9" fmla="*/ 110 h 163"/>
                  <a:gd name="T10" fmla="*/ 94 w 193"/>
                  <a:gd name="T11" fmla="*/ 89 h 163"/>
                  <a:gd name="T12" fmla="*/ 56 w 193"/>
                  <a:gd name="T13" fmla="*/ 97 h 163"/>
                  <a:gd name="T14" fmla="*/ 30 w 193"/>
                  <a:gd name="T15" fmla="*/ 111 h 163"/>
                  <a:gd name="T16" fmla="*/ 22 w 193"/>
                  <a:gd name="T17" fmla="*/ 130 h 163"/>
                  <a:gd name="T18" fmla="*/ 11 w 193"/>
                  <a:gd name="T19" fmla="*/ 156 h 163"/>
                  <a:gd name="T20" fmla="*/ 2 w 193"/>
                  <a:gd name="T21" fmla="*/ 149 h 163"/>
                  <a:gd name="T22" fmla="*/ 5 w 193"/>
                  <a:gd name="T23" fmla="*/ 126 h 163"/>
                  <a:gd name="T24" fmla="*/ 10 w 193"/>
                  <a:gd name="T25" fmla="*/ 99 h 163"/>
                  <a:gd name="T26" fmla="*/ 46 w 193"/>
                  <a:gd name="T27" fmla="*/ 71 h 163"/>
                  <a:gd name="T28" fmla="*/ 64 w 193"/>
                  <a:gd name="T29" fmla="*/ 55 h 163"/>
                  <a:gd name="T30" fmla="*/ 92 w 193"/>
                  <a:gd name="T31" fmla="*/ 44 h 163"/>
                  <a:gd name="T32" fmla="*/ 137 w 193"/>
                  <a:gd name="T33" fmla="*/ 19 h 163"/>
                  <a:gd name="T34" fmla="*/ 175 w 193"/>
                  <a:gd name="T35" fmla="*/ 0 h 163"/>
                  <a:gd name="T36" fmla="*/ 193 w 193"/>
                  <a:gd name="T37" fmla="*/ 5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3" h="163">
                    <a:moveTo>
                      <a:pt x="193" y="50"/>
                    </a:moveTo>
                    <a:cubicBezTo>
                      <a:pt x="177" y="50"/>
                      <a:pt x="161" y="57"/>
                      <a:pt x="160" y="69"/>
                    </a:cubicBezTo>
                    <a:cubicBezTo>
                      <a:pt x="158" y="81"/>
                      <a:pt x="128" y="106"/>
                      <a:pt x="119" y="115"/>
                    </a:cubicBezTo>
                    <a:cubicBezTo>
                      <a:pt x="114" y="129"/>
                      <a:pt x="96" y="163"/>
                      <a:pt x="81" y="153"/>
                    </a:cubicBezTo>
                    <a:cubicBezTo>
                      <a:pt x="66" y="144"/>
                      <a:pt x="89" y="114"/>
                      <a:pt x="91" y="110"/>
                    </a:cubicBezTo>
                    <a:cubicBezTo>
                      <a:pt x="98" y="100"/>
                      <a:pt x="100" y="94"/>
                      <a:pt x="94" y="89"/>
                    </a:cubicBezTo>
                    <a:cubicBezTo>
                      <a:pt x="89" y="84"/>
                      <a:pt x="69" y="100"/>
                      <a:pt x="56" y="97"/>
                    </a:cubicBezTo>
                    <a:cubicBezTo>
                      <a:pt x="50" y="103"/>
                      <a:pt x="37" y="114"/>
                      <a:pt x="30" y="111"/>
                    </a:cubicBezTo>
                    <a:cubicBezTo>
                      <a:pt x="30" y="116"/>
                      <a:pt x="28" y="129"/>
                      <a:pt x="22" y="130"/>
                    </a:cubicBezTo>
                    <a:cubicBezTo>
                      <a:pt x="23" y="135"/>
                      <a:pt x="20" y="154"/>
                      <a:pt x="11" y="156"/>
                    </a:cubicBezTo>
                    <a:cubicBezTo>
                      <a:pt x="2" y="157"/>
                      <a:pt x="0" y="154"/>
                      <a:pt x="2" y="149"/>
                    </a:cubicBezTo>
                    <a:cubicBezTo>
                      <a:pt x="3" y="145"/>
                      <a:pt x="3" y="132"/>
                      <a:pt x="5" y="126"/>
                    </a:cubicBezTo>
                    <a:cubicBezTo>
                      <a:pt x="7" y="120"/>
                      <a:pt x="8" y="105"/>
                      <a:pt x="10" y="99"/>
                    </a:cubicBezTo>
                    <a:cubicBezTo>
                      <a:pt x="12" y="94"/>
                      <a:pt x="42" y="75"/>
                      <a:pt x="46" y="71"/>
                    </a:cubicBezTo>
                    <a:cubicBezTo>
                      <a:pt x="50" y="66"/>
                      <a:pt x="62" y="58"/>
                      <a:pt x="64" y="55"/>
                    </a:cubicBezTo>
                    <a:cubicBezTo>
                      <a:pt x="66" y="53"/>
                      <a:pt x="85" y="47"/>
                      <a:pt x="92" y="44"/>
                    </a:cubicBezTo>
                    <a:cubicBezTo>
                      <a:pt x="98" y="40"/>
                      <a:pt x="124" y="22"/>
                      <a:pt x="137" y="19"/>
                    </a:cubicBezTo>
                    <a:cubicBezTo>
                      <a:pt x="151" y="16"/>
                      <a:pt x="160" y="9"/>
                      <a:pt x="175" y="0"/>
                    </a:cubicBezTo>
                    <a:lnTo>
                      <a:pt x="193" y="50"/>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65000"/>
                      <a:lumOff val="35000"/>
                    </a:schemeClr>
                  </a:solidFill>
                </a:endParaRPr>
              </a:p>
            </p:txBody>
          </p:sp>
          <p:sp>
            <p:nvSpPr>
              <p:cNvPr id="37" name="Freeform 17"/>
              <p:cNvSpPr>
                <a:spLocks/>
              </p:cNvSpPr>
              <p:nvPr/>
            </p:nvSpPr>
            <p:spPr bwMode="auto">
              <a:xfrm>
                <a:off x="1419" y="1985"/>
                <a:ext cx="103" cy="160"/>
              </a:xfrm>
              <a:custGeom>
                <a:avLst/>
                <a:gdLst>
                  <a:gd name="T0" fmla="*/ 67 w 103"/>
                  <a:gd name="T1" fmla="*/ 0 h 160"/>
                  <a:gd name="T2" fmla="*/ 0 w 103"/>
                  <a:gd name="T3" fmla="*/ 26 h 160"/>
                  <a:gd name="T4" fmla="*/ 53 w 103"/>
                  <a:gd name="T5" fmla="*/ 160 h 160"/>
                  <a:gd name="T6" fmla="*/ 103 w 103"/>
                  <a:gd name="T7" fmla="*/ 143 h 160"/>
                  <a:gd name="T8" fmla="*/ 67 w 103"/>
                  <a:gd name="T9" fmla="*/ 0 h 160"/>
                </a:gdLst>
                <a:ahLst/>
                <a:cxnLst>
                  <a:cxn ang="0">
                    <a:pos x="T0" y="T1"/>
                  </a:cxn>
                  <a:cxn ang="0">
                    <a:pos x="T2" y="T3"/>
                  </a:cxn>
                  <a:cxn ang="0">
                    <a:pos x="T4" y="T5"/>
                  </a:cxn>
                  <a:cxn ang="0">
                    <a:pos x="T6" y="T7"/>
                  </a:cxn>
                  <a:cxn ang="0">
                    <a:pos x="T8" y="T9"/>
                  </a:cxn>
                </a:cxnLst>
                <a:rect l="0" t="0" r="r" b="b"/>
                <a:pathLst>
                  <a:path w="103" h="160">
                    <a:moveTo>
                      <a:pt x="67" y="0"/>
                    </a:moveTo>
                    <a:lnTo>
                      <a:pt x="0" y="26"/>
                    </a:lnTo>
                    <a:lnTo>
                      <a:pt x="53" y="160"/>
                    </a:lnTo>
                    <a:lnTo>
                      <a:pt x="103" y="143"/>
                    </a:lnTo>
                    <a:lnTo>
                      <a:pt x="67" y="0"/>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65000"/>
                      <a:lumOff val="35000"/>
                    </a:schemeClr>
                  </a:solidFill>
                </a:endParaRPr>
              </a:p>
            </p:txBody>
          </p:sp>
          <p:sp>
            <p:nvSpPr>
              <p:cNvPr id="38" name="Freeform 18"/>
              <p:cNvSpPr>
                <a:spLocks/>
              </p:cNvSpPr>
              <p:nvPr/>
            </p:nvSpPr>
            <p:spPr bwMode="auto">
              <a:xfrm>
                <a:off x="1474" y="1961"/>
                <a:ext cx="150" cy="191"/>
              </a:xfrm>
              <a:custGeom>
                <a:avLst/>
                <a:gdLst>
                  <a:gd name="T0" fmla="*/ 26 w 63"/>
                  <a:gd name="T1" fmla="*/ 1 h 80"/>
                  <a:gd name="T2" fmla="*/ 0 w 63"/>
                  <a:gd name="T3" fmla="*/ 9 h 80"/>
                  <a:gd name="T4" fmla="*/ 21 w 63"/>
                  <a:gd name="T5" fmla="*/ 80 h 80"/>
                  <a:gd name="T6" fmla="*/ 56 w 63"/>
                  <a:gd name="T7" fmla="*/ 72 h 80"/>
                  <a:gd name="T8" fmla="*/ 58 w 63"/>
                  <a:gd name="T9" fmla="*/ 48 h 80"/>
                  <a:gd name="T10" fmla="*/ 39 w 63"/>
                  <a:gd name="T11" fmla="*/ 31 h 80"/>
                  <a:gd name="T12" fmla="*/ 46 w 63"/>
                  <a:gd name="T13" fmla="*/ 8 h 80"/>
                  <a:gd name="T14" fmla="*/ 26 w 63"/>
                  <a:gd name="T15" fmla="*/ 1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80">
                    <a:moveTo>
                      <a:pt x="26" y="1"/>
                    </a:moveTo>
                    <a:cubicBezTo>
                      <a:pt x="0" y="9"/>
                      <a:pt x="0" y="9"/>
                      <a:pt x="0" y="9"/>
                    </a:cubicBezTo>
                    <a:cubicBezTo>
                      <a:pt x="21" y="80"/>
                      <a:pt x="21" y="80"/>
                      <a:pt x="21" y="80"/>
                    </a:cubicBezTo>
                    <a:cubicBezTo>
                      <a:pt x="56" y="72"/>
                      <a:pt x="56" y="72"/>
                      <a:pt x="56" y="72"/>
                    </a:cubicBezTo>
                    <a:cubicBezTo>
                      <a:pt x="56" y="72"/>
                      <a:pt x="63" y="56"/>
                      <a:pt x="58" y="48"/>
                    </a:cubicBezTo>
                    <a:cubicBezTo>
                      <a:pt x="53" y="40"/>
                      <a:pt x="41" y="40"/>
                      <a:pt x="39" y="31"/>
                    </a:cubicBezTo>
                    <a:cubicBezTo>
                      <a:pt x="37" y="22"/>
                      <a:pt x="48" y="16"/>
                      <a:pt x="46" y="8"/>
                    </a:cubicBezTo>
                    <a:cubicBezTo>
                      <a:pt x="43" y="0"/>
                      <a:pt x="35" y="1"/>
                      <a:pt x="26" y="1"/>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65000"/>
                      <a:lumOff val="35000"/>
                    </a:schemeClr>
                  </a:solidFill>
                </a:endParaRPr>
              </a:p>
            </p:txBody>
          </p:sp>
        </p:grpSp>
        <p:grpSp>
          <p:nvGrpSpPr>
            <p:cNvPr id="20" name="Group 21"/>
            <p:cNvGrpSpPr>
              <a:grpSpLocks noChangeAspect="1"/>
            </p:cNvGrpSpPr>
            <p:nvPr/>
          </p:nvGrpSpPr>
          <p:grpSpPr bwMode="auto">
            <a:xfrm>
              <a:off x="4567282" y="3975271"/>
              <a:ext cx="739106" cy="258527"/>
              <a:chOff x="4095" y="2571"/>
              <a:chExt cx="1155" cy="404"/>
            </a:xfrm>
            <a:solidFill>
              <a:srgbClr val="E87071"/>
            </a:solidFill>
          </p:grpSpPr>
          <p:sp>
            <p:nvSpPr>
              <p:cNvPr id="30" name="Freeform 22"/>
              <p:cNvSpPr>
                <a:spLocks noEditPoints="1"/>
              </p:cNvSpPr>
              <p:nvPr/>
            </p:nvSpPr>
            <p:spPr bwMode="auto">
              <a:xfrm>
                <a:off x="4741" y="2730"/>
                <a:ext cx="242" cy="245"/>
              </a:xfrm>
              <a:custGeom>
                <a:avLst/>
                <a:gdLst>
                  <a:gd name="T0" fmla="*/ 31 w 102"/>
                  <a:gd name="T1" fmla="*/ 65 h 102"/>
                  <a:gd name="T2" fmla="*/ 11 w 102"/>
                  <a:gd name="T3" fmla="*/ 66 h 102"/>
                  <a:gd name="T4" fmla="*/ 8 w 102"/>
                  <a:gd name="T5" fmla="*/ 70 h 102"/>
                  <a:gd name="T6" fmla="*/ 0 w 102"/>
                  <a:gd name="T7" fmla="*/ 79 h 102"/>
                  <a:gd name="T8" fmla="*/ 11 w 102"/>
                  <a:gd name="T9" fmla="*/ 87 h 102"/>
                  <a:gd name="T10" fmla="*/ 36 w 102"/>
                  <a:gd name="T11" fmla="*/ 66 h 102"/>
                  <a:gd name="T12" fmla="*/ 31 w 102"/>
                  <a:gd name="T13" fmla="*/ 65 h 102"/>
                  <a:gd name="T14" fmla="*/ 33 w 102"/>
                  <a:gd name="T15" fmla="*/ 87 h 102"/>
                  <a:gd name="T16" fmla="*/ 43 w 102"/>
                  <a:gd name="T17" fmla="*/ 102 h 102"/>
                  <a:gd name="T18" fmla="*/ 70 w 102"/>
                  <a:gd name="T19" fmla="*/ 77 h 102"/>
                  <a:gd name="T20" fmla="*/ 70 w 102"/>
                  <a:gd name="T21" fmla="*/ 77 h 102"/>
                  <a:gd name="T22" fmla="*/ 43 w 102"/>
                  <a:gd name="T23" fmla="*/ 67 h 102"/>
                  <a:gd name="T24" fmla="*/ 33 w 102"/>
                  <a:gd name="T25" fmla="*/ 87 h 102"/>
                  <a:gd name="T26" fmla="*/ 76 w 102"/>
                  <a:gd name="T27" fmla="*/ 80 h 102"/>
                  <a:gd name="T28" fmla="*/ 74 w 102"/>
                  <a:gd name="T29" fmla="*/ 84 h 102"/>
                  <a:gd name="T30" fmla="*/ 84 w 102"/>
                  <a:gd name="T31" fmla="*/ 99 h 102"/>
                  <a:gd name="T32" fmla="*/ 102 w 102"/>
                  <a:gd name="T33" fmla="*/ 89 h 102"/>
                  <a:gd name="T34" fmla="*/ 76 w 102"/>
                  <a:gd name="T35" fmla="*/ 80 h 102"/>
                  <a:gd name="T36" fmla="*/ 68 w 102"/>
                  <a:gd name="T37" fmla="*/ 3 h 102"/>
                  <a:gd name="T38" fmla="*/ 38 w 102"/>
                  <a:gd name="T39" fmla="*/ 2 h 102"/>
                  <a:gd name="T40" fmla="*/ 32 w 102"/>
                  <a:gd name="T41" fmla="*/ 13 h 102"/>
                  <a:gd name="T42" fmla="*/ 46 w 102"/>
                  <a:gd name="T43" fmla="*/ 14 h 102"/>
                  <a:gd name="T44" fmla="*/ 70 w 102"/>
                  <a:gd name="T45" fmla="*/ 8 h 102"/>
                  <a:gd name="T46" fmla="*/ 70 w 102"/>
                  <a:gd name="T47" fmla="*/ 6 h 102"/>
                  <a:gd name="T48" fmla="*/ 68 w 102"/>
                  <a:gd name="T49" fmla="*/ 3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2" h="102">
                    <a:moveTo>
                      <a:pt x="31" y="65"/>
                    </a:moveTo>
                    <a:cubicBezTo>
                      <a:pt x="24" y="65"/>
                      <a:pt x="17" y="65"/>
                      <a:pt x="11" y="66"/>
                    </a:cubicBezTo>
                    <a:cubicBezTo>
                      <a:pt x="8" y="70"/>
                      <a:pt x="8" y="70"/>
                      <a:pt x="8" y="70"/>
                    </a:cubicBezTo>
                    <a:cubicBezTo>
                      <a:pt x="6" y="73"/>
                      <a:pt x="3" y="76"/>
                      <a:pt x="0" y="79"/>
                    </a:cubicBezTo>
                    <a:cubicBezTo>
                      <a:pt x="2" y="83"/>
                      <a:pt x="5" y="87"/>
                      <a:pt x="11" y="87"/>
                    </a:cubicBezTo>
                    <a:cubicBezTo>
                      <a:pt x="21" y="87"/>
                      <a:pt x="28" y="79"/>
                      <a:pt x="36" y="66"/>
                    </a:cubicBezTo>
                    <a:cubicBezTo>
                      <a:pt x="34" y="65"/>
                      <a:pt x="33" y="65"/>
                      <a:pt x="31" y="65"/>
                    </a:cubicBezTo>
                    <a:close/>
                    <a:moveTo>
                      <a:pt x="33" y="87"/>
                    </a:moveTo>
                    <a:cubicBezTo>
                      <a:pt x="30" y="92"/>
                      <a:pt x="34" y="102"/>
                      <a:pt x="43" y="102"/>
                    </a:cubicBezTo>
                    <a:cubicBezTo>
                      <a:pt x="53" y="102"/>
                      <a:pt x="61" y="93"/>
                      <a:pt x="70" y="77"/>
                    </a:cubicBezTo>
                    <a:cubicBezTo>
                      <a:pt x="70" y="77"/>
                      <a:pt x="70" y="77"/>
                      <a:pt x="70" y="77"/>
                    </a:cubicBezTo>
                    <a:cubicBezTo>
                      <a:pt x="60" y="73"/>
                      <a:pt x="50" y="70"/>
                      <a:pt x="43" y="67"/>
                    </a:cubicBezTo>
                    <a:cubicBezTo>
                      <a:pt x="38" y="76"/>
                      <a:pt x="34" y="84"/>
                      <a:pt x="33" y="87"/>
                    </a:cubicBezTo>
                    <a:close/>
                    <a:moveTo>
                      <a:pt x="76" y="80"/>
                    </a:moveTo>
                    <a:cubicBezTo>
                      <a:pt x="76" y="81"/>
                      <a:pt x="75" y="83"/>
                      <a:pt x="74" y="84"/>
                    </a:cubicBezTo>
                    <a:cubicBezTo>
                      <a:pt x="71" y="89"/>
                      <a:pt x="75" y="99"/>
                      <a:pt x="84" y="99"/>
                    </a:cubicBezTo>
                    <a:cubicBezTo>
                      <a:pt x="91" y="99"/>
                      <a:pt x="96" y="95"/>
                      <a:pt x="102" y="89"/>
                    </a:cubicBezTo>
                    <a:cubicBezTo>
                      <a:pt x="93" y="86"/>
                      <a:pt x="85" y="83"/>
                      <a:pt x="76" y="80"/>
                    </a:cubicBezTo>
                    <a:close/>
                    <a:moveTo>
                      <a:pt x="68" y="3"/>
                    </a:moveTo>
                    <a:cubicBezTo>
                      <a:pt x="62" y="0"/>
                      <a:pt x="52" y="0"/>
                      <a:pt x="38" y="2"/>
                    </a:cubicBezTo>
                    <a:cubicBezTo>
                      <a:pt x="36" y="6"/>
                      <a:pt x="34" y="10"/>
                      <a:pt x="32" y="13"/>
                    </a:cubicBezTo>
                    <a:cubicBezTo>
                      <a:pt x="36" y="14"/>
                      <a:pt x="41" y="14"/>
                      <a:pt x="46" y="14"/>
                    </a:cubicBezTo>
                    <a:cubicBezTo>
                      <a:pt x="61" y="14"/>
                      <a:pt x="68" y="11"/>
                      <a:pt x="70" y="8"/>
                    </a:cubicBezTo>
                    <a:cubicBezTo>
                      <a:pt x="70" y="8"/>
                      <a:pt x="71" y="8"/>
                      <a:pt x="70" y="6"/>
                    </a:cubicBezTo>
                    <a:cubicBezTo>
                      <a:pt x="70" y="4"/>
                      <a:pt x="69" y="3"/>
                      <a:pt x="68" y="3"/>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65000"/>
                      <a:lumOff val="35000"/>
                    </a:schemeClr>
                  </a:solidFill>
                </a:endParaRPr>
              </a:p>
            </p:txBody>
          </p:sp>
          <p:sp>
            <p:nvSpPr>
              <p:cNvPr id="31" name="Freeform 23"/>
              <p:cNvSpPr>
                <a:spLocks/>
              </p:cNvSpPr>
              <p:nvPr/>
            </p:nvSpPr>
            <p:spPr bwMode="auto">
              <a:xfrm>
                <a:off x="4095" y="2706"/>
                <a:ext cx="648" cy="236"/>
              </a:xfrm>
              <a:custGeom>
                <a:avLst/>
                <a:gdLst>
                  <a:gd name="T0" fmla="*/ 267 w 273"/>
                  <a:gd name="T1" fmla="*/ 76 h 98"/>
                  <a:gd name="T2" fmla="*/ 259 w 273"/>
                  <a:gd name="T3" fmla="*/ 75 h 98"/>
                  <a:gd name="T4" fmla="*/ 232 w 273"/>
                  <a:gd name="T5" fmla="*/ 87 h 98"/>
                  <a:gd name="T6" fmla="*/ 194 w 273"/>
                  <a:gd name="T7" fmla="*/ 49 h 98"/>
                  <a:gd name="T8" fmla="*/ 232 w 273"/>
                  <a:gd name="T9" fmla="*/ 11 h 98"/>
                  <a:gd name="T10" fmla="*/ 259 w 273"/>
                  <a:gd name="T11" fmla="*/ 23 h 98"/>
                  <a:gd name="T12" fmla="*/ 270 w 273"/>
                  <a:gd name="T13" fmla="*/ 21 h 98"/>
                  <a:gd name="T14" fmla="*/ 273 w 273"/>
                  <a:gd name="T15" fmla="*/ 21 h 98"/>
                  <a:gd name="T16" fmla="*/ 232 w 273"/>
                  <a:gd name="T17" fmla="*/ 0 h 98"/>
                  <a:gd name="T18" fmla="*/ 183 w 273"/>
                  <a:gd name="T19" fmla="*/ 43 h 98"/>
                  <a:gd name="T20" fmla="*/ 90 w 273"/>
                  <a:gd name="T21" fmla="*/ 43 h 98"/>
                  <a:gd name="T22" fmla="*/ 90 w 273"/>
                  <a:gd name="T23" fmla="*/ 12 h 98"/>
                  <a:gd name="T24" fmla="*/ 79 w 273"/>
                  <a:gd name="T25" fmla="*/ 12 h 98"/>
                  <a:gd name="T26" fmla="*/ 79 w 273"/>
                  <a:gd name="T27" fmla="*/ 34 h 98"/>
                  <a:gd name="T28" fmla="*/ 69 w 273"/>
                  <a:gd name="T29" fmla="*/ 34 h 98"/>
                  <a:gd name="T30" fmla="*/ 69 w 273"/>
                  <a:gd name="T31" fmla="*/ 24 h 98"/>
                  <a:gd name="T32" fmla="*/ 52 w 273"/>
                  <a:gd name="T33" fmla="*/ 24 h 98"/>
                  <a:gd name="T34" fmla="*/ 52 w 273"/>
                  <a:gd name="T35" fmla="*/ 43 h 98"/>
                  <a:gd name="T36" fmla="*/ 44 w 273"/>
                  <a:gd name="T37" fmla="*/ 43 h 98"/>
                  <a:gd name="T38" fmla="*/ 44 w 273"/>
                  <a:gd name="T39" fmla="*/ 13 h 98"/>
                  <a:gd name="T40" fmla="*/ 24 w 273"/>
                  <a:gd name="T41" fmla="*/ 13 h 98"/>
                  <a:gd name="T42" fmla="*/ 24 w 273"/>
                  <a:gd name="T43" fmla="*/ 43 h 98"/>
                  <a:gd name="T44" fmla="*/ 6 w 273"/>
                  <a:gd name="T45" fmla="*/ 43 h 98"/>
                  <a:gd name="T46" fmla="*/ 0 w 273"/>
                  <a:gd name="T47" fmla="*/ 49 h 98"/>
                  <a:gd name="T48" fmla="*/ 6 w 273"/>
                  <a:gd name="T49" fmla="*/ 55 h 98"/>
                  <a:gd name="T50" fmla="*/ 24 w 273"/>
                  <a:gd name="T51" fmla="*/ 55 h 98"/>
                  <a:gd name="T52" fmla="*/ 24 w 273"/>
                  <a:gd name="T53" fmla="*/ 81 h 98"/>
                  <a:gd name="T54" fmla="*/ 44 w 273"/>
                  <a:gd name="T55" fmla="*/ 81 h 98"/>
                  <a:gd name="T56" fmla="*/ 44 w 273"/>
                  <a:gd name="T57" fmla="*/ 71 h 98"/>
                  <a:gd name="T58" fmla="*/ 54 w 273"/>
                  <a:gd name="T59" fmla="*/ 71 h 98"/>
                  <a:gd name="T60" fmla="*/ 54 w 273"/>
                  <a:gd name="T61" fmla="*/ 77 h 98"/>
                  <a:gd name="T62" fmla="*/ 65 w 273"/>
                  <a:gd name="T63" fmla="*/ 77 h 98"/>
                  <a:gd name="T64" fmla="*/ 65 w 273"/>
                  <a:gd name="T65" fmla="*/ 61 h 98"/>
                  <a:gd name="T66" fmla="*/ 76 w 273"/>
                  <a:gd name="T67" fmla="*/ 61 h 98"/>
                  <a:gd name="T68" fmla="*/ 76 w 273"/>
                  <a:gd name="T69" fmla="*/ 83 h 98"/>
                  <a:gd name="T70" fmla="*/ 93 w 273"/>
                  <a:gd name="T71" fmla="*/ 83 h 98"/>
                  <a:gd name="T72" fmla="*/ 93 w 273"/>
                  <a:gd name="T73" fmla="*/ 55 h 98"/>
                  <a:gd name="T74" fmla="*/ 183 w 273"/>
                  <a:gd name="T75" fmla="*/ 55 h 98"/>
                  <a:gd name="T76" fmla="*/ 232 w 273"/>
                  <a:gd name="T77" fmla="*/ 98 h 98"/>
                  <a:gd name="T78" fmla="*/ 273 w 273"/>
                  <a:gd name="T79" fmla="*/ 76 h 98"/>
                  <a:gd name="T80" fmla="*/ 267 w 273"/>
                  <a:gd name="T81" fmla="*/ 76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73" h="98">
                    <a:moveTo>
                      <a:pt x="267" y="76"/>
                    </a:moveTo>
                    <a:cubicBezTo>
                      <a:pt x="264" y="76"/>
                      <a:pt x="262" y="76"/>
                      <a:pt x="259" y="75"/>
                    </a:cubicBezTo>
                    <a:cubicBezTo>
                      <a:pt x="252" y="82"/>
                      <a:pt x="242" y="87"/>
                      <a:pt x="232" y="87"/>
                    </a:cubicBezTo>
                    <a:cubicBezTo>
                      <a:pt x="211" y="87"/>
                      <a:pt x="194" y="70"/>
                      <a:pt x="194" y="49"/>
                    </a:cubicBezTo>
                    <a:cubicBezTo>
                      <a:pt x="194" y="28"/>
                      <a:pt x="211" y="11"/>
                      <a:pt x="232" y="11"/>
                    </a:cubicBezTo>
                    <a:cubicBezTo>
                      <a:pt x="242" y="11"/>
                      <a:pt x="252" y="15"/>
                      <a:pt x="259" y="23"/>
                    </a:cubicBezTo>
                    <a:cubicBezTo>
                      <a:pt x="263" y="22"/>
                      <a:pt x="267" y="21"/>
                      <a:pt x="270" y="21"/>
                    </a:cubicBezTo>
                    <a:cubicBezTo>
                      <a:pt x="270" y="21"/>
                      <a:pt x="271" y="21"/>
                      <a:pt x="273" y="21"/>
                    </a:cubicBezTo>
                    <a:cubicBezTo>
                      <a:pt x="264" y="8"/>
                      <a:pt x="249" y="0"/>
                      <a:pt x="232" y="0"/>
                    </a:cubicBezTo>
                    <a:cubicBezTo>
                      <a:pt x="206" y="0"/>
                      <a:pt x="186" y="19"/>
                      <a:pt x="183" y="43"/>
                    </a:cubicBezTo>
                    <a:cubicBezTo>
                      <a:pt x="90" y="43"/>
                      <a:pt x="90" y="43"/>
                      <a:pt x="90" y="43"/>
                    </a:cubicBezTo>
                    <a:cubicBezTo>
                      <a:pt x="90" y="12"/>
                      <a:pt x="90" y="12"/>
                      <a:pt x="90" y="12"/>
                    </a:cubicBezTo>
                    <a:cubicBezTo>
                      <a:pt x="79" y="12"/>
                      <a:pt x="79" y="12"/>
                      <a:pt x="79" y="12"/>
                    </a:cubicBezTo>
                    <a:cubicBezTo>
                      <a:pt x="79" y="34"/>
                      <a:pt x="79" y="34"/>
                      <a:pt x="79" y="34"/>
                    </a:cubicBezTo>
                    <a:cubicBezTo>
                      <a:pt x="69" y="34"/>
                      <a:pt x="69" y="34"/>
                      <a:pt x="69" y="34"/>
                    </a:cubicBezTo>
                    <a:cubicBezTo>
                      <a:pt x="69" y="24"/>
                      <a:pt x="69" y="24"/>
                      <a:pt x="69" y="24"/>
                    </a:cubicBezTo>
                    <a:cubicBezTo>
                      <a:pt x="52" y="24"/>
                      <a:pt x="52" y="24"/>
                      <a:pt x="52" y="24"/>
                    </a:cubicBezTo>
                    <a:cubicBezTo>
                      <a:pt x="52" y="43"/>
                      <a:pt x="52" y="43"/>
                      <a:pt x="52" y="43"/>
                    </a:cubicBezTo>
                    <a:cubicBezTo>
                      <a:pt x="44" y="43"/>
                      <a:pt x="44" y="43"/>
                      <a:pt x="44" y="43"/>
                    </a:cubicBezTo>
                    <a:cubicBezTo>
                      <a:pt x="44" y="13"/>
                      <a:pt x="44" y="13"/>
                      <a:pt x="44" y="13"/>
                    </a:cubicBezTo>
                    <a:cubicBezTo>
                      <a:pt x="24" y="13"/>
                      <a:pt x="24" y="13"/>
                      <a:pt x="24" y="13"/>
                    </a:cubicBezTo>
                    <a:cubicBezTo>
                      <a:pt x="24" y="43"/>
                      <a:pt x="24" y="43"/>
                      <a:pt x="24" y="43"/>
                    </a:cubicBezTo>
                    <a:cubicBezTo>
                      <a:pt x="6" y="43"/>
                      <a:pt x="6" y="43"/>
                      <a:pt x="6" y="43"/>
                    </a:cubicBezTo>
                    <a:cubicBezTo>
                      <a:pt x="3" y="43"/>
                      <a:pt x="0" y="46"/>
                      <a:pt x="0" y="49"/>
                    </a:cubicBezTo>
                    <a:cubicBezTo>
                      <a:pt x="0" y="52"/>
                      <a:pt x="3" y="55"/>
                      <a:pt x="6" y="55"/>
                    </a:cubicBezTo>
                    <a:cubicBezTo>
                      <a:pt x="24" y="55"/>
                      <a:pt x="24" y="55"/>
                      <a:pt x="24" y="55"/>
                    </a:cubicBezTo>
                    <a:cubicBezTo>
                      <a:pt x="24" y="81"/>
                      <a:pt x="24" y="81"/>
                      <a:pt x="24" y="81"/>
                    </a:cubicBezTo>
                    <a:cubicBezTo>
                      <a:pt x="44" y="81"/>
                      <a:pt x="44" y="81"/>
                      <a:pt x="44" y="81"/>
                    </a:cubicBezTo>
                    <a:cubicBezTo>
                      <a:pt x="44" y="71"/>
                      <a:pt x="44" y="71"/>
                      <a:pt x="44" y="71"/>
                    </a:cubicBezTo>
                    <a:cubicBezTo>
                      <a:pt x="54" y="71"/>
                      <a:pt x="54" y="71"/>
                      <a:pt x="54" y="71"/>
                    </a:cubicBezTo>
                    <a:cubicBezTo>
                      <a:pt x="54" y="77"/>
                      <a:pt x="54" y="77"/>
                      <a:pt x="54" y="77"/>
                    </a:cubicBezTo>
                    <a:cubicBezTo>
                      <a:pt x="65" y="77"/>
                      <a:pt x="65" y="77"/>
                      <a:pt x="65" y="77"/>
                    </a:cubicBezTo>
                    <a:cubicBezTo>
                      <a:pt x="65" y="61"/>
                      <a:pt x="65" y="61"/>
                      <a:pt x="65" y="61"/>
                    </a:cubicBezTo>
                    <a:cubicBezTo>
                      <a:pt x="76" y="61"/>
                      <a:pt x="76" y="61"/>
                      <a:pt x="76" y="61"/>
                    </a:cubicBezTo>
                    <a:cubicBezTo>
                      <a:pt x="76" y="83"/>
                      <a:pt x="76" y="83"/>
                      <a:pt x="76" y="83"/>
                    </a:cubicBezTo>
                    <a:cubicBezTo>
                      <a:pt x="93" y="83"/>
                      <a:pt x="93" y="83"/>
                      <a:pt x="93" y="83"/>
                    </a:cubicBezTo>
                    <a:cubicBezTo>
                      <a:pt x="93" y="55"/>
                      <a:pt x="93" y="55"/>
                      <a:pt x="93" y="55"/>
                    </a:cubicBezTo>
                    <a:cubicBezTo>
                      <a:pt x="183" y="55"/>
                      <a:pt x="183" y="55"/>
                      <a:pt x="183" y="55"/>
                    </a:cubicBezTo>
                    <a:cubicBezTo>
                      <a:pt x="186" y="79"/>
                      <a:pt x="206" y="98"/>
                      <a:pt x="232" y="98"/>
                    </a:cubicBezTo>
                    <a:cubicBezTo>
                      <a:pt x="249" y="98"/>
                      <a:pt x="264" y="89"/>
                      <a:pt x="273" y="76"/>
                    </a:cubicBezTo>
                    <a:lnTo>
                      <a:pt x="267" y="76"/>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65000"/>
                      <a:lumOff val="35000"/>
                    </a:schemeClr>
                  </a:solidFill>
                </a:endParaRPr>
              </a:p>
            </p:txBody>
          </p:sp>
          <p:sp>
            <p:nvSpPr>
              <p:cNvPr id="32" name="Freeform 24"/>
              <p:cNvSpPr>
                <a:spLocks noEditPoints="1"/>
              </p:cNvSpPr>
              <p:nvPr/>
            </p:nvSpPr>
            <p:spPr bwMode="auto">
              <a:xfrm>
                <a:off x="4594" y="2571"/>
                <a:ext cx="656" cy="380"/>
              </a:xfrm>
              <a:custGeom>
                <a:avLst/>
                <a:gdLst>
                  <a:gd name="T0" fmla="*/ 22 w 276"/>
                  <a:gd name="T1" fmla="*/ 75 h 158"/>
                  <a:gd name="T2" fmla="*/ 0 w 276"/>
                  <a:gd name="T3" fmla="*/ 84 h 158"/>
                  <a:gd name="T4" fmla="*/ 4 w 276"/>
                  <a:gd name="T5" fmla="*/ 95 h 158"/>
                  <a:gd name="T6" fmla="*/ 40 w 276"/>
                  <a:gd name="T7" fmla="*/ 81 h 158"/>
                  <a:gd name="T8" fmla="*/ 22 w 276"/>
                  <a:gd name="T9" fmla="*/ 75 h 158"/>
                  <a:gd name="T10" fmla="*/ 252 w 276"/>
                  <a:gd name="T11" fmla="*/ 68 h 158"/>
                  <a:gd name="T12" fmla="*/ 151 w 276"/>
                  <a:gd name="T13" fmla="*/ 0 h 158"/>
                  <a:gd name="T14" fmla="*/ 51 w 276"/>
                  <a:gd name="T15" fmla="*/ 41 h 158"/>
                  <a:gd name="T16" fmla="*/ 36 w 276"/>
                  <a:gd name="T17" fmla="*/ 50 h 158"/>
                  <a:gd name="T18" fmla="*/ 67 w 276"/>
                  <a:gd name="T19" fmla="*/ 70 h 158"/>
                  <a:gd name="T20" fmla="*/ 140 w 276"/>
                  <a:gd name="T21" fmla="*/ 70 h 158"/>
                  <a:gd name="T22" fmla="*/ 108 w 276"/>
                  <a:gd name="T23" fmla="*/ 88 h 158"/>
                  <a:gd name="T24" fmla="*/ 60 w 276"/>
                  <a:gd name="T25" fmla="*/ 85 h 158"/>
                  <a:gd name="T26" fmla="*/ 25 w 276"/>
                  <a:gd name="T27" fmla="*/ 107 h 158"/>
                  <a:gd name="T28" fmla="*/ 57 w 276"/>
                  <a:gd name="T29" fmla="*/ 124 h 158"/>
                  <a:gd name="T30" fmla="*/ 93 w 276"/>
                  <a:gd name="T31" fmla="*/ 123 h 158"/>
                  <a:gd name="T32" fmla="*/ 212 w 276"/>
                  <a:gd name="T33" fmla="*/ 158 h 158"/>
                  <a:gd name="T34" fmla="*/ 276 w 276"/>
                  <a:gd name="T35" fmla="*/ 133 h 158"/>
                  <a:gd name="T36" fmla="*/ 276 w 276"/>
                  <a:gd name="T37" fmla="*/ 61 h 158"/>
                  <a:gd name="T38" fmla="*/ 252 w 276"/>
                  <a:gd name="T39" fmla="*/ 6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76" h="158">
                    <a:moveTo>
                      <a:pt x="22" y="75"/>
                    </a:moveTo>
                    <a:cubicBezTo>
                      <a:pt x="13" y="75"/>
                      <a:pt x="6" y="78"/>
                      <a:pt x="0" y="84"/>
                    </a:cubicBezTo>
                    <a:cubicBezTo>
                      <a:pt x="0" y="88"/>
                      <a:pt x="1" y="91"/>
                      <a:pt x="4" y="95"/>
                    </a:cubicBezTo>
                    <a:cubicBezTo>
                      <a:pt x="12" y="102"/>
                      <a:pt x="29" y="89"/>
                      <a:pt x="40" y="81"/>
                    </a:cubicBezTo>
                    <a:cubicBezTo>
                      <a:pt x="35" y="77"/>
                      <a:pt x="28" y="75"/>
                      <a:pt x="22" y="75"/>
                    </a:cubicBezTo>
                    <a:close/>
                    <a:moveTo>
                      <a:pt x="252" y="68"/>
                    </a:moveTo>
                    <a:cubicBezTo>
                      <a:pt x="231" y="67"/>
                      <a:pt x="177" y="0"/>
                      <a:pt x="151" y="0"/>
                    </a:cubicBezTo>
                    <a:cubicBezTo>
                      <a:pt x="126" y="0"/>
                      <a:pt x="70" y="29"/>
                      <a:pt x="51" y="41"/>
                    </a:cubicBezTo>
                    <a:cubicBezTo>
                      <a:pt x="47" y="43"/>
                      <a:pt x="42" y="46"/>
                      <a:pt x="36" y="50"/>
                    </a:cubicBezTo>
                    <a:cubicBezTo>
                      <a:pt x="48" y="53"/>
                      <a:pt x="59" y="60"/>
                      <a:pt x="67" y="70"/>
                    </a:cubicBezTo>
                    <a:cubicBezTo>
                      <a:pt x="97" y="59"/>
                      <a:pt x="135" y="51"/>
                      <a:pt x="140" y="70"/>
                    </a:cubicBezTo>
                    <a:cubicBezTo>
                      <a:pt x="143" y="82"/>
                      <a:pt x="130" y="88"/>
                      <a:pt x="108" y="88"/>
                    </a:cubicBezTo>
                    <a:cubicBezTo>
                      <a:pt x="87" y="88"/>
                      <a:pt x="70" y="85"/>
                      <a:pt x="60" y="85"/>
                    </a:cubicBezTo>
                    <a:cubicBezTo>
                      <a:pt x="49" y="85"/>
                      <a:pt x="25" y="93"/>
                      <a:pt x="25" y="107"/>
                    </a:cubicBezTo>
                    <a:cubicBezTo>
                      <a:pt x="25" y="121"/>
                      <a:pt x="49" y="124"/>
                      <a:pt x="57" y="124"/>
                    </a:cubicBezTo>
                    <a:cubicBezTo>
                      <a:pt x="65" y="124"/>
                      <a:pt x="78" y="123"/>
                      <a:pt x="93" y="123"/>
                    </a:cubicBezTo>
                    <a:cubicBezTo>
                      <a:pt x="114" y="123"/>
                      <a:pt x="175" y="158"/>
                      <a:pt x="212" y="158"/>
                    </a:cubicBezTo>
                    <a:cubicBezTo>
                      <a:pt x="249" y="158"/>
                      <a:pt x="268" y="140"/>
                      <a:pt x="276" y="133"/>
                    </a:cubicBezTo>
                    <a:cubicBezTo>
                      <a:pt x="276" y="122"/>
                      <a:pt x="276" y="61"/>
                      <a:pt x="276" y="61"/>
                    </a:cubicBezTo>
                    <a:cubicBezTo>
                      <a:pt x="261" y="68"/>
                      <a:pt x="259" y="69"/>
                      <a:pt x="252" y="68"/>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65000"/>
                      <a:lumOff val="35000"/>
                    </a:schemeClr>
                  </a:solidFill>
                </a:endParaRPr>
              </a:p>
            </p:txBody>
          </p:sp>
        </p:grpSp>
        <p:grpSp>
          <p:nvGrpSpPr>
            <p:cNvPr id="21" name="Group 27"/>
            <p:cNvGrpSpPr>
              <a:grpSpLocks noChangeAspect="1"/>
            </p:cNvGrpSpPr>
            <p:nvPr/>
          </p:nvGrpSpPr>
          <p:grpSpPr bwMode="auto">
            <a:xfrm>
              <a:off x="8868096" y="3812611"/>
              <a:ext cx="381960" cy="388640"/>
              <a:chOff x="4766" y="1799"/>
              <a:chExt cx="629" cy="640"/>
            </a:xfrm>
            <a:solidFill>
              <a:srgbClr val="663C77"/>
            </a:solidFill>
          </p:grpSpPr>
          <p:sp>
            <p:nvSpPr>
              <p:cNvPr id="26" name="Freeform 28"/>
              <p:cNvSpPr>
                <a:spLocks noEditPoints="1"/>
              </p:cNvSpPr>
              <p:nvPr/>
            </p:nvSpPr>
            <p:spPr bwMode="auto">
              <a:xfrm>
                <a:off x="5017" y="2057"/>
                <a:ext cx="191" cy="191"/>
              </a:xfrm>
              <a:custGeom>
                <a:avLst/>
                <a:gdLst>
                  <a:gd name="T0" fmla="*/ 40 w 80"/>
                  <a:gd name="T1" fmla="*/ 61 h 80"/>
                  <a:gd name="T2" fmla="*/ 20 w 80"/>
                  <a:gd name="T3" fmla="*/ 40 h 80"/>
                  <a:gd name="T4" fmla="*/ 40 w 80"/>
                  <a:gd name="T5" fmla="*/ 20 h 80"/>
                  <a:gd name="T6" fmla="*/ 61 w 80"/>
                  <a:gd name="T7" fmla="*/ 40 h 80"/>
                  <a:gd name="T8" fmla="*/ 40 w 80"/>
                  <a:gd name="T9" fmla="*/ 61 h 80"/>
                  <a:gd name="T10" fmla="*/ 40 w 80"/>
                  <a:gd name="T11" fmla="*/ 61 h 80"/>
                  <a:gd name="T12" fmla="*/ 34 w 80"/>
                  <a:gd name="T13" fmla="*/ 0 h 80"/>
                  <a:gd name="T14" fmla="*/ 34 w 80"/>
                  <a:gd name="T15" fmla="*/ 8 h 80"/>
                  <a:gd name="T16" fmla="*/ 22 w 80"/>
                  <a:gd name="T17" fmla="*/ 13 h 80"/>
                  <a:gd name="T18" fmla="*/ 17 w 80"/>
                  <a:gd name="T19" fmla="*/ 8 h 80"/>
                  <a:gd name="T20" fmla="*/ 8 w 80"/>
                  <a:gd name="T21" fmla="*/ 16 h 80"/>
                  <a:gd name="T22" fmla="*/ 13 w 80"/>
                  <a:gd name="T23" fmla="*/ 22 h 80"/>
                  <a:gd name="T24" fmla="*/ 8 w 80"/>
                  <a:gd name="T25" fmla="*/ 34 h 80"/>
                  <a:gd name="T26" fmla="*/ 0 w 80"/>
                  <a:gd name="T27" fmla="*/ 34 h 80"/>
                  <a:gd name="T28" fmla="*/ 0 w 80"/>
                  <a:gd name="T29" fmla="*/ 47 h 80"/>
                  <a:gd name="T30" fmla="*/ 8 w 80"/>
                  <a:gd name="T31" fmla="*/ 47 h 80"/>
                  <a:gd name="T32" fmla="*/ 13 w 80"/>
                  <a:gd name="T33" fmla="*/ 59 h 80"/>
                  <a:gd name="T34" fmla="*/ 8 w 80"/>
                  <a:gd name="T35" fmla="*/ 64 h 80"/>
                  <a:gd name="T36" fmla="*/ 17 w 80"/>
                  <a:gd name="T37" fmla="*/ 73 h 80"/>
                  <a:gd name="T38" fmla="*/ 22 w 80"/>
                  <a:gd name="T39" fmla="*/ 68 h 80"/>
                  <a:gd name="T40" fmla="*/ 34 w 80"/>
                  <a:gd name="T41" fmla="*/ 73 h 80"/>
                  <a:gd name="T42" fmla="*/ 34 w 80"/>
                  <a:gd name="T43" fmla="*/ 80 h 80"/>
                  <a:gd name="T44" fmla="*/ 47 w 80"/>
                  <a:gd name="T45" fmla="*/ 80 h 80"/>
                  <a:gd name="T46" fmla="*/ 47 w 80"/>
                  <a:gd name="T47" fmla="*/ 73 h 80"/>
                  <a:gd name="T48" fmla="*/ 59 w 80"/>
                  <a:gd name="T49" fmla="*/ 68 h 80"/>
                  <a:gd name="T50" fmla="*/ 64 w 80"/>
                  <a:gd name="T51" fmla="*/ 73 h 80"/>
                  <a:gd name="T52" fmla="*/ 73 w 80"/>
                  <a:gd name="T53" fmla="*/ 64 h 80"/>
                  <a:gd name="T54" fmla="*/ 68 w 80"/>
                  <a:gd name="T55" fmla="*/ 59 h 80"/>
                  <a:gd name="T56" fmla="*/ 73 w 80"/>
                  <a:gd name="T57" fmla="*/ 47 h 80"/>
                  <a:gd name="T58" fmla="*/ 80 w 80"/>
                  <a:gd name="T59" fmla="*/ 47 h 80"/>
                  <a:gd name="T60" fmla="*/ 80 w 80"/>
                  <a:gd name="T61" fmla="*/ 34 h 80"/>
                  <a:gd name="T62" fmla="*/ 73 w 80"/>
                  <a:gd name="T63" fmla="*/ 34 h 80"/>
                  <a:gd name="T64" fmla="*/ 68 w 80"/>
                  <a:gd name="T65" fmla="*/ 22 h 80"/>
                  <a:gd name="T66" fmla="*/ 73 w 80"/>
                  <a:gd name="T67" fmla="*/ 16 h 80"/>
                  <a:gd name="T68" fmla="*/ 64 w 80"/>
                  <a:gd name="T69" fmla="*/ 8 h 80"/>
                  <a:gd name="T70" fmla="*/ 59 w 80"/>
                  <a:gd name="T71" fmla="*/ 13 h 80"/>
                  <a:gd name="T72" fmla="*/ 47 w 80"/>
                  <a:gd name="T73" fmla="*/ 8 h 80"/>
                  <a:gd name="T74" fmla="*/ 47 w 80"/>
                  <a:gd name="T75" fmla="*/ 0 h 80"/>
                  <a:gd name="T76" fmla="*/ 34 w 80"/>
                  <a:gd name="T77"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0" h="80">
                    <a:moveTo>
                      <a:pt x="40" y="61"/>
                    </a:moveTo>
                    <a:cubicBezTo>
                      <a:pt x="29" y="61"/>
                      <a:pt x="20" y="52"/>
                      <a:pt x="20" y="40"/>
                    </a:cubicBezTo>
                    <a:cubicBezTo>
                      <a:pt x="20" y="29"/>
                      <a:pt x="29" y="20"/>
                      <a:pt x="40" y="20"/>
                    </a:cubicBezTo>
                    <a:cubicBezTo>
                      <a:pt x="52" y="20"/>
                      <a:pt x="61" y="29"/>
                      <a:pt x="61" y="40"/>
                    </a:cubicBezTo>
                    <a:cubicBezTo>
                      <a:pt x="61" y="52"/>
                      <a:pt x="52" y="61"/>
                      <a:pt x="40" y="61"/>
                    </a:cubicBezTo>
                    <a:cubicBezTo>
                      <a:pt x="40" y="61"/>
                      <a:pt x="40" y="61"/>
                      <a:pt x="40" y="61"/>
                    </a:cubicBezTo>
                    <a:moveTo>
                      <a:pt x="34" y="0"/>
                    </a:moveTo>
                    <a:cubicBezTo>
                      <a:pt x="34" y="8"/>
                      <a:pt x="34" y="8"/>
                      <a:pt x="34" y="8"/>
                    </a:cubicBezTo>
                    <a:cubicBezTo>
                      <a:pt x="30" y="9"/>
                      <a:pt x="25" y="10"/>
                      <a:pt x="22" y="13"/>
                    </a:cubicBezTo>
                    <a:cubicBezTo>
                      <a:pt x="17" y="8"/>
                      <a:pt x="17" y="8"/>
                      <a:pt x="17" y="8"/>
                    </a:cubicBezTo>
                    <a:cubicBezTo>
                      <a:pt x="8" y="16"/>
                      <a:pt x="8" y="16"/>
                      <a:pt x="8" y="16"/>
                    </a:cubicBezTo>
                    <a:cubicBezTo>
                      <a:pt x="13" y="22"/>
                      <a:pt x="13" y="22"/>
                      <a:pt x="13" y="22"/>
                    </a:cubicBezTo>
                    <a:cubicBezTo>
                      <a:pt x="10" y="25"/>
                      <a:pt x="9" y="30"/>
                      <a:pt x="8" y="34"/>
                    </a:cubicBezTo>
                    <a:cubicBezTo>
                      <a:pt x="0" y="34"/>
                      <a:pt x="0" y="34"/>
                      <a:pt x="0" y="34"/>
                    </a:cubicBezTo>
                    <a:cubicBezTo>
                      <a:pt x="0" y="47"/>
                      <a:pt x="0" y="47"/>
                      <a:pt x="0" y="47"/>
                    </a:cubicBezTo>
                    <a:cubicBezTo>
                      <a:pt x="8" y="47"/>
                      <a:pt x="8" y="47"/>
                      <a:pt x="8" y="47"/>
                    </a:cubicBezTo>
                    <a:cubicBezTo>
                      <a:pt x="9" y="51"/>
                      <a:pt x="10" y="55"/>
                      <a:pt x="13" y="59"/>
                    </a:cubicBezTo>
                    <a:cubicBezTo>
                      <a:pt x="8" y="64"/>
                      <a:pt x="8" y="64"/>
                      <a:pt x="8" y="64"/>
                    </a:cubicBezTo>
                    <a:cubicBezTo>
                      <a:pt x="17" y="73"/>
                      <a:pt x="17" y="73"/>
                      <a:pt x="17" y="73"/>
                    </a:cubicBezTo>
                    <a:cubicBezTo>
                      <a:pt x="22" y="68"/>
                      <a:pt x="22" y="68"/>
                      <a:pt x="22" y="68"/>
                    </a:cubicBezTo>
                    <a:cubicBezTo>
                      <a:pt x="25" y="70"/>
                      <a:pt x="30" y="72"/>
                      <a:pt x="34" y="73"/>
                    </a:cubicBezTo>
                    <a:cubicBezTo>
                      <a:pt x="34" y="80"/>
                      <a:pt x="34" y="80"/>
                      <a:pt x="34" y="80"/>
                    </a:cubicBezTo>
                    <a:cubicBezTo>
                      <a:pt x="47" y="80"/>
                      <a:pt x="47" y="80"/>
                      <a:pt x="47" y="80"/>
                    </a:cubicBezTo>
                    <a:cubicBezTo>
                      <a:pt x="47" y="73"/>
                      <a:pt x="47" y="73"/>
                      <a:pt x="47" y="73"/>
                    </a:cubicBezTo>
                    <a:cubicBezTo>
                      <a:pt x="51" y="72"/>
                      <a:pt x="55" y="70"/>
                      <a:pt x="59" y="68"/>
                    </a:cubicBezTo>
                    <a:cubicBezTo>
                      <a:pt x="64" y="73"/>
                      <a:pt x="64" y="73"/>
                      <a:pt x="64" y="73"/>
                    </a:cubicBezTo>
                    <a:cubicBezTo>
                      <a:pt x="73" y="64"/>
                      <a:pt x="73" y="64"/>
                      <a:pt x="73" y="64"/>
                    </a:cubicBezTo>
                    <a:cubicBezTo>
                      <a:pt x="68" y="59"/>
                      <a:pt x="68" y="59"/>
                      <a:pt x="68" y="59"/>
                    </a:cubicBezTo>
                    <a:cubicBezTo>
                      <a:pt x="70" y="55"/>
                      <a:pt x="72" y="51"/>
                      <a:pt x="73" y="47"/>
                    </a:cubicBezTo>
                    <a:cubicBezTo>
                      <a:pt x="80" y="47"/>
                      <a:pt x="80" y="47"/>
                      <a:pt x="80" y="47"/>
                    </a:cubicBezTo>
                    <a:cubicBezTo>
                      <a:pt x="80" y="34"/>
                      <a:pt x="80" y="34"/>
                      <a:pt x="80" y="34"/>
                    </a:cubicBezTo>
                    <a:cubicBezTo>
                      <a:pt x="73" y="34"/>
                      <a:pt x="73" y="34"/>
                      <a:pt x="73" y="34"/>
                    </a:cubicBezTo>
                    <a:cubicBezTo>
                      <a:pt x="72" y="30"/>
                      <a:pt x="70" y="25"/>
                      <a:pt x="68" y="22"/>
                    </a:cubicBezTo>
                    <a:cubicBezTo>
                      <a:pt x="73" y="16"/>
                      <a:pt x="73" y="16"/>
                      <a:pt x="73" y="16"/>
                    </a:cubicBezTo>
                    <a:cubicBezTo>
                      <a:pt x="64" y="8"/>
                      <a:pt x="64" y="8"/>
                      <a:pt x="64" y="8"/>
                    </a:cubicBezTo>
                    <a:cubicBezTo>
                      <a:pt x="59" y="13"/>
                      <a:pt x="59" y="13"/>
                      <a:pt x="59" y="13"/>
                    </a:cubicBezTo>
                    <a:cubicBezTo>
                      <a:pt x="55" y="10"/>
                      <a:pt x="51" y="9"/>
                      <a:pt x="47" y="8"/>
                    </a:cubicBezTo>
                    <a:cubicBezTo>
                      <a:pt x="47" y="0"/>
                      <a:pt x="47" y="0"/>
                      <a:pt x="47" y="0"/>
                    </a:cubicBezTo>
                    <a:cubicBezTo>
                      <a:pt x="34" y="0"/>
                      <a:pt x="34" y="0"/>
                      <a:pt x="34" y="0"/>
                    </a:cubicBezTo>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65000"/>
                      <a:lumOff val="35000"/>
                    </a:schemeClr>
                  </a:solidFill>
                </a:endParaRPr>
              </a:p>
            </p:txBody>
          </p:sp>
          <p:sp>
            <p:nvSpPr>
              <p:cNvPr id="27" name="Freeform 29"/>
              <p:cNvSpPr>
                <a:spLocks noEditPoints="1"/>
              </p:cNvSpPr>
              <p:nvPr/>
            </p:nvSpPr>
            <p:spPr bwMode="auto">
              <a:xfrm>
                <a:off x="5203" y="1799"/>
                <a:ext cx="192" cy="174"/>
              </a:xfrm>
              <a:custGeom>
                <a:avLst/>
                <a:gdLst>
                  <a:gd name="T0" fmla="*/ 40 w 80"/>
                  <a:gd name="T1" fmla="*/ 53 h 73"/>
                  <a:gd name="T2" fmla="*/ 27 w 80"/>
                  <a:gd name="T3" fmla="*/ 40 h 73"/>
                  <a:gd name="T4" fmla="*/ 40 w 80"/>
                  <a:gd name="T5" fmla="*/ 27 h 73"/>
                  <a:gd name="T6" fmla="*/ 53 w 80"/>
                  <a:gd name="T7" fmla="*/ 40 h 73"/>
                  <a:gd name="T8" fmla="*/ 40 w 80"/>
                  <a:gd name="T9" fmla="*/ 53 h 73"/>
                  <a:gd name="T10" fmla="*/ 34 w 80"/>
                  <a:gd name="T11" fmla="*/ 0 h 73"/>
                  <a:gd name="T12" fmla="*/ 34 w 80"/>
                  <a:gd name="T13" fmla="*/ 7 h 73"/>
                  <a:gd name="T14" fmla="*/ 21 w 80"/>
                  <a:gd name="T15" fmla="*/ 12 h 73"/>
                  <a:gd name="T16" fmla="*/ 16 w 80"/>
                  <a:gd name="T17" fmla="*/ 7 h 73"/>
                  <a:gd name="T18" fmla="*/ 7 w 80"/>
                  <a:gd name="T19" fmla="*/ 16 h 73"/>
                  <a:gd name="T20" fmla="*/ 13 w 80"/>
                  <a:gd name="T21" fmla="*/ 21 h 73"/>
                  <a:gd name="T22" fmla="*/ 7 w 80"/>
                  <a:gd name="T23" fmla="*/ 34 h 73"/>
                  <a:gd name="T24" fmla="*/ 0 w 80"/>
                  <a:gd name="T25" fmla="*/ 34 h 73"/>
                  <a:gd name="T26" fmla="*/ 0 w 80"/>
                  <a:gd name="T27" fmla="*/ 39 h 73"/>
                  <a:gd name="T28" fmla="*/ 22 w 80"/>
                  <a:gd name="T29" fmla="*/ 48 h 73"/>
                  <a:gd name="T30" fmla="*/ 18 w 80"/>
                  <a:gd name="T31" fmla="*/ 57 h 73"/>
                  <a:gd name="T32" fmla="*/ 27 w 80"/>
                  <a:gd name="T33" fmla="*/ 63 h 73"/>
                  <a:gd name="T34" fmla="*/ 34 w 80"/>
                  <a:gd name="T35" fmla="*/ 56 h 73"/>
                  <a:gd name="T36" fmla="*/ 49 w 80"/>
                  <a:gd name="T37" fmla="*/ 72 h 73"/>
                  <a:gd name="T38" fmla="*/ 59 w 80"/>
                  <a:gd name="T39" fmla="*/ 67 h 73"/>
                  <a:gd name="T40" fmla="*/ 64 w 80"/>
                  <a:gd name="T41" fmla="*/ 73 h 73"/>
                  <a:gd name="T42" fmla="*/ 73 w 80"/>
                  <a:gd name="T43" fmla="*/ 64 h 73"/>
                  <a:gd name="T44" fmla="*/ 67 w 80"/>
                  <a:gd name="T45" fmla="*/ 59 h 73"/>
                  <a:gd name="T46" fmla="*/ 73 w 80"/>
                  <a:gd name="T47" fmla="*/ 46 h 73"/>
                  <a:gd name="T48" fmla="*/ 80 w 80"/>
                  <a:gd name="T49" fmla="*/ 46 h 73"/>
                  <a:gd name="T50" fmla="*/ 80 w 80"/>
                  <a:gd name="T51" fmla="*/ 34 h 73"/>
                  <a:gd name="T52" fmla="*/ 73 w 80"/>
                  <a:gd name="T53" fmla="*/ 34 h 73"/>
                  <a:gd name="T54" fmla="*/ 67 w 80"/>
                  <a:gd name="T55" fmla="*/ 21 h 73"/>
                  <a:gd name="T56" fmla="*/ 73 w 80"/>
                  <a:gd name="T57" fmla="*/ 16 h 73"/>
                  <a:gd name="T58" fmla="*/ 64 w 80"/>
                  <a:gd name="T59" fmla="*/ 7 h 73"/>
                  <a:gd name="T60" fmla="*/ 59 w 80"/>
                  <a:gd name="T61" fmla="*/ 12 h 73"/>
                  <a:gd name="T62" fmla="*/ 46 w 80"/>
                  <a:gd name="T63" fmla="*/ 7 h 73"/>
                  <a:gd name="T64" fmla="*/ 46 w 80"/>
                  <a:gd name="T65" fmla="*/ 0 h 73"/>
                  <a:gd name="T66" fmla="*/ 34 w 80"/>
                  <a:gd name="T67"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0" h="73">
                    <a:moveTo>
                      <a:pt x="40" y="53"/>
                    </a:moveTo>
                    <a:cubicBezTo>
                      <a:pt x="33" y="53"/>
                      <a:pt x="27" y="47"/>
                      <a:pt x="27" y="40"/>
                    </a:cubicBezTo>
                    <a:cubicBezTo>
                      <a:pt x="27" y="33"/>
                      <a:pt x="33" y="27"/>
                      <a:pt x="40" y="27"/>
                    </a:cubicBezTo>
                    <a:cubicBezTo>
                      <a:pt x="47" y="27"/>
                      <a:pt x="53" y="33"/>
                      <a:pt x="53" y="40"/>
                    </a:cubicBezTo>
                    <a:cubicBezTo>
                      <a:pt x="53" y="47"/>
                      <a:pt x="47" y="53"/>
                      <a:pt x="40" y="53"/>
                    </a:cubicBezTo>
                    <a:moveTo>
                      <a:pt x="34" y="0"/>
                    </a:moveTo>
                    <a:cubicBezTo>
                      <a:pt x="34" y="7"/>
                      <a:pt x="34" y="7"/>
                      <a:pt x="34" y="7"/>
                    </a:cubicBezTo>
                    <a:cubicBezTo>
                      <a:pt x="29" y="8"/>
                      <a:pt x="25" y="10"/>
                      <a:pt x="21" y="12"/>
                    </a:cubicBezTo>
                    <a:cubicBezTo>
                      <a:pt x="16" y="7"/>
                      <a:pt x="16" y="7"/>
                      <a:pt x="16" y="7"/>
                    </a:cubicBezTo>
                    <a:cubicBezTo>
                      <a:pt x="7" y="16"/>
                      <a:pt x="7" y="16"/>
                      <a:pt x="7" y="16"/>
                    </a:cubicBezTo>
                    <a:cubicBezTo>
                      <a:pt x="13" y="21"/>
                      <a:pt x="13" y="21"/>
                      <a:pt x="13" y="21"/>
                    </a:cubicBezTo>
                    <a:cubicBezTo>
                      <a:pt x="10" y="25"/>
                      <a:pt x="8" y="29"/>
                      <a:pt x="7" y="34"/>
                    </a:cubicBezTo>
                    <a:cubicBezTo>
                      <a:pt x="0" y="34"/>
                      <a:pt x="0" y="34"/>
                      <a:pt x="0" y="34"/>
                    </a:cubicBezTo>
                    <a:cubicBezTo>
                      <a:pt x="0" y="39"/>
                      <a:pt x="0" y="39"/>
                      <a:pt x="0" y="39"/>
                    </a:cubicBezTo>
                    <a:cubicBezTo>
                      <a:pt x="22" y="48"/>
                      <a:pt x="22" y="48"/>
                      <a:pt x="22" y="48"/>
                    </a:cubicBezTo>
                    <a:cubicBezTo>
                      <a:pt x="22" y="48"/>
                      <a:pt x="19" y="56"/>
                      <a:pt x="18" y="57"/>
                    </a:cubicBezTo>
                    <a:cubicBezTo>
                      <a:pt x="21" y="59"/>
                      <a:pt x="24" y="61"/>
                      <a:pt x="27" y="63"/>
                    </a:cubicBezTo>
                    <a:cubicBezTo>
                      <a:pt x="28" y="62"/>
                      <a:pt x="34" y="56"/>
                      <a:pt x="34" y="56"/>
                    </a:cubicBezTo>
                    <a:cubicBezTo>
                      <a:pt x="49" y="72"/>
                      <a:pt x="49" y="72"/>
                      <a:pt x="49" y="72"/>
                    </a:cubicBezTo>
                    <a:cubicBezTo>
                      <a:pt x="53" y="71"/>
                      <a:pt x="56" y="69"/>
                      <a:pt x="59" y="67"/>
                    </a:cubicBezTo>
                    <a:cubicBezTo>
                      <a:pt x="64" y="73"/>
                      <a:pt x="64" y="73"/>
                      <a:pt x="64" y="73"/>
                    </a:cubicBezTo>
                    <a:cubicBezTo>
                      <a:pt x="73" y="64"/>
                      <a:pt x="73" y="64"/>
                      <a:pt x="73" y="64"/>
                    </a:cubicBezTo>
                    <a:cubicBezTo>
                      <a:pt x="67" y="59"/>
                      <a:pt x="67" y="59"/>
                      <a:pt x="67" y="59"/>
                    </a:cubicBezTo>
                    <a:cubicBezTo>
                      <a:pt x="70" y="55"/>
                      <a:pt x="72" y="51"/>
                      <a:pt x="73" y="46"/>
                    </a:cubicBezTo>
                    <a:cubicBezTo>
                      <a:pt x="80" y="46"/>
                      <a:pt x="80" y="46"/>
                      <a:pt x="80" y="46"/>
                    </a:cubicBezTo>
                    <a:cubicBezTo>
                      <a:pt x="80" y="34"/>
                      <a:pt x="80" y="34"/>
                      <a:pt x="80" y="34"/>
                    </a:cubicBezTo>
                    <a:cubicBezTo>
                      <a:pt x="73" y="34"/>
                      <a:pt x="73" y="34"/>
                      <a:pt x="73" y="34"/>
                    </a:cubicBezTo>
                    <a:cubicBezTo>
                      <a:pt x="72" y="29"/>
                      <a:pt x="70" y="25"/>
                      <a:pt x="67" y="21"/>
                    </a:cubicBezTo>
                    <a:cubicBezTo>
                      <a:pt x="73" y="16"/>
                      <a:pt x="73" y="16"/>
                      <a:pt x="73" y="16"/>
                    </a:cubicBezTo>
                    <a:cubicBezTo>
                      <a:pt x="64" y="7"/>
                      <a:pt x="64" y="7"/>
                      <a:pt x="64" y="7"/>
                    </a:cubicBezTo>
                    <a:cubicBezTo>
                      <a:pt x="59" y="12"/>
                      <a:pt x="59" y="12"/>
                      <a:pt x="59" y="12"/>
                    </a:cubicBezTo>
                    <a:cubicBezTo>
                      <a:pt x="55" y="10"/>
                      <a:pt x="51" y="8"/>
                      <a:pt x="46" y="7"/>
                    </a:cubicBezTo>
                    <a:cubicBezTo>
                      <a:pt x="46" y="0"/>
                      <a:pt x="46" y="0"/>
                      <a:pt x="46" y="0"/>
                    </a:cubicBezTo>
                    <a:cubicBezTo>
                      <a:pt x="34" y="0"/>
                      <a:pt x="34" y="0"/>
                      <a:pt x="34" y="0"/>
                    </a:cubicBezTo>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65000"/>
                      <a:lumOff val="35000"/>
                    </a:schemeClr>
                  </a:solidFill>
                </a:endParaRPr>
              </a:p>
            </p:txBody>
          </p:sp>
          <p:sp>
            <p:nvSpPr>
              <p:cNvPr id="28" name="Freeform 30"/>
              <p:cNvSpPr>
                <a:spLocks/>
              </p:cNvSpPr>
              <p:nvPr/>
            </p:nvSpPr>
            <p:spPr bwMode="auto">
              <a:xfrm>
                <a:off x="4766" y="2248"/>
                <a:ext cx="191" cy="191"/>
              </a:xfrm>
              <a:custGeom>
                <a:avLst/>
                <a:gdLst>
                  <a:gd name="T0" fmla="*/ 17 w 80"/>
                  <a:gd name="T1" fmla="*/ 0 h 80"/>
                  <a:gd name="T2" fmla="*/ 8 w 80"/>
                  <a:gd name="T3" fmla="*/ 10 h 80"/>
                  <a:gd name="T4" fmla="*/ 13 w 80"/>
                  <a:gd name="T5" fmla="*/ 16 h 80"/>
                  <a:gd name="T6" fmla="*/ 8 w 80"/>
                  <a:gd name="T7" fmla="*/ 29 h 80"/>
                  <a:gd name="T8" fmla="*/ 0 w 80"/>
                  <a:gd name="T9" fmla="*/ 29 h 80"/>
                  <a:gd name="T10" fmla="*/ 0 w 80"/>
                  <a:gd name="T11" fmla="*/ 43 h 80"/>
                  <a:gd name="T12" fmla="*/ 8 w 80"/>
                  <a:gd name="T13" fmla="*/ 43 h 80"/>
                  <a:gd name="T14" fmla="*/ 13 w 80"/>
                  <a:gd name="T15" fmla="*/ 57 h 80"/>
                  <a:gd name="T16" fmla="*/ 8 w 80"/>
                  <a:gd name="T17" fmla="*/ 63 h 80"/>
                  <a:gd name="T18" fmla="*/ 17 w 80"/>
                  <a:gd name="T19" fmla="*/ 72 h 80"/>
                  <a:gd name="T20" fmla="*/ 23 w 80"/>
                  <a:gd name="T21" fmla="*/ 67 h 80"/>
                  <a:gd name="T22" fmla="*/ 37 w 80"/>
                  <a:gd name="T23" fmla="*/ 72 h 80"/>
                  <a:gd name="T24" fmla="*/ 37 w 80"/>
                  <a:gd name="T25" fmla="*/ 80 h 80"/>
                  <a:gd name="T26" fmla="*/ 51 w 80"/>
                  <a:gd name="T27" fmla="*/ 80 h 80"/>
                  <a:gd name="T28" fmla="*/ 51 w 80"/>
                  <a:gd name="T29" fmla="*/ 72 h 80"/>
                  <a:gd name="T30" fmla="*/ 64 w 80"/>
                  <a:gd name="T31" fmla="*/ 67 h 80"/>
                  <a:gd name="T32" fmla="*/ 70 w 80"/>
                  <a:gd name="T33" fmla="*/ 72 h 80"/>
                  <a:gd name="T34" fmla="*/ 80 w 80"/>
                  <a:gd name="T35" fmla="*/ 63 h 80"/>
                  <a:gd name="T36" fmla="*/ 74 w 80"/>
                  <a:gd name="T37" fmla="*/ 57 h 80"/>
                  <a:gd name="T38" fmla="*/ 78 w 80"/>
                  <a:gd name="T39" fmla="*/ 49 h 80"/>
                  <a:gd name="T40" fmla="*/ 74 w 80"/>
                  <a:gd name="T41" fmla="*/ 53 h 80"/>
                  <a:gd name="T42" fmla="*/ 53 w 80"/>
                  <a:gd name="T43" fmla="*/ 32 h 80"/>
                  <a:gd name="T44" fmla="*/ 60 w 80"/>
                  <a:gd name="T45" fmla="*/ 24 h 80"/>
                  <a:gd name="T46" fmla="*/ 53 w 80"/>
                  <a:gd name="T47" fmla="*/ 13 h 80"/>
                  <a:gd name="T48" fmla="*/ 43 w 80"/>
                  <a:gd name="T49" fmla="*/ 17 h 80"/>
                  <a:gd name="T50" fmla="*/ 37 w 80"/>
                  <a:gd name="T51" fmla="*/ 0 h 80"/>
                  <a:gd name="T52" fmla="*/ 37 w 80"/>
                  <a:gd name="T53" fmla="*/ 0 h 80"/>
                  <a:gd name="T54" fmla="*/ 23 w 80"/>
                  <a:gd name="T55" fmla="*/ 6 h 80"/>
                  <a:gd name="T56" fmla="*/ 17 w 80"/>
                  <a:gd name="T57"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0" h="80">
                    <a:moveTo>
                      <a:pt x="17" y="0"/>
                    </a:moveTo>
                    <a:cubicBezTo>
                      <a:pt x="8" y="10"/>
                      <a:pt x="8" y="10"/>
                      <a:pt x="8" y="10"/>
                    </a:cubicBezTo>
                    <a:cubicBezTo>
                      <a:pt x="13" y="16"/>
                      <a:pt x="13" y="16"/>
                      <a:pt x="13" y="16"/>
                    </a:cubicBezTo>
                    <a:cubicBezTo>
                      <a:pt x="11" y="20"/>
                      <a:pt x="9" y="24"/>
                      <a:pt x="8" y="29"/>
                    </a:cubicBezTo>
                    <a:cubicBezTo>
                      <a:pt x="0" y="29"/>
                      <a:pt x="0" y="29"/>
                      <a:pt x="0" y="29"/>
                    </a:cubicBezTo>
                    <a:cubicBezTo>
                      <a:pt x="0" y="43"/>
                      <a:pt x="0" y="43"/>
                      <a:pt x="0" y="43"/>
                    </a:cubicBezTo>
                    <a:cubicBezTo>
                      <a:pt x="8" y="43"/>
                      <a:pt x="8" y="43"/>
                      <a:pt x="8" y="43"/>
                    </a:cubicBezTo>
                    <a:cubicBezTo>
                      <a:pt x="9" y="48"/>
                      <a:pt x="11" y="53"/>
                      <a:pt x="13" y="57"/>
                    </a:cubicBezTo>
                    <a:cubicBezTo>
                      <a:pt x="8" y="63"/>
                      <a:pt x="8" y="63"/>
                      <a:pt x="8" y="63"/>
                    </a:cubicBezTo>
                    <a:cubicBezTo>
                      <a:pt x="17" y="72"/>
                      <a:pt x="17" y="72"/>
                      <a:pt x="17" y="72"/>
                    </a:cubicBezTo>
                    <a:cubicBezTo>
                      <a:pt x="23" y="67"/>
                      <a:pt x="23" y="67"/>
                      <a:pt x="23" y="67"/>
                    </a:cubicBezTo>
                    <a:cubicBezTo>
                      <a:pt x="27" y="69"/>
                      <a:pt x="32" y="71"/>
                      <a:pt x="37" y="72"/>
                    </a:cubicBezTo>
                    <a:cubicBezTo>
                      <a:pt x="37" y="80"/>
                      <a:pt x="37" y="80"/>
                      <a:pt x="37" y="80"/>
                    </a:cubicBezTo>
                    <a:cubicBezTo>
                      <a:pt x="51" y="80"/>
                      <a:pt x="51" y="80"/>
                      <a:pt x="51" y="80"/>
                    </a:cubicBezTo>
                    <a:cubicBezTo>
                      <a:pt x="51" y="72"/>
                      <a:pt x="51" y="72"/>
                      <a:pt x="51" y="72"/>
                    </a:cubicBezTo>
                    <a:cubicBezTo>
                      <a:pt x="56" y="71"/>
                      <a:pt x="60" y="69"/>
                      <a:pt x="64" y="67"/>
                    </a:cubicBezTo>
                    <a:cubicBezTo>
                      <a:pt x="70" y="72"/>
                      <a:pt x="70" y="72"/>
                      <a:pt x="70" y="72"/>
                    </a:cubicBezTo>
                    <a:cubicBezTo>
                      <a:pt x="80" y="63"/>
                      <a:pt x="80" y="63"/>
                      <a:pt x="80" y="63"/>
                    </a:cubicBezTo>
                    <a:cubicBezTo>
                      <a:pt x="74" y="57"/>
                      <a:pt x="74" y="57"/>
                      <a:pt x="74" y="57"/>
                    </a:cubicBezTo>
                    <a:cubicBezTo>
                      <a:pt x="76" y="54"/>
                      <a:pt x="77" y="52"/>
                      <a:pt x="78" y="49"/>
                    </a:cubicBezTo>
                    <a:cubicBezTo>
                      <a:pt x="76" y="51"/>
                      <a:pt x="74" y="53"/>
                      <a:pt x="74" y="53"/>
                    </a:cubicBezTo>
                    <a:cubicBezTo>
                      <a:pt x="53" y="32"/>
                      <a:pt x="53" y="32"/>
                      <a:pt x="53" y="32"/>
                    </a:cubicBezTo>
                    <a:cubicBezTo>
                      <a:pt x="53" y="32"/>
                      <a:pt x="59" y="26"/>
                      <a:pt x="60" y="24"/>
                    </a:cubicBezTo>
                    <a:cubicBezTo>
                      <a:pt x="57" y="21"/>
                      <a:pt x="55" y="17"/>
                      <a:pt x="53" y="13"/>
                    </a:cubicBezTo>
                    <a:cubicBezTo>
                      <a:pt x="51" y="14"/>
                      <a:pt x="43" y="17"/>
                      <a:pt x="43" y="17"/>
                    </a:cubicBezTo>
                    <a:cubicBezTo>
                      <a:pt x="37" y="0"/>
                      <a:pt x="37" y="0"/>
                      <a:pt x="37" y="0"/>
                    </a:cubicBezTo>
                    <a:cubicBezTo>
                      <a:pt x="37" y="0"/>
                      <a:pt x="37" y="0"/>
                      <a:pt x="37" y="0"/>
                    </a:cubicBezTo>
                    <a:cubicBezTo>
                      <a:pt x="32" y="1"/>
                      <a:pt x="27" y="3"/>
                      <a:pt x="23" y="6"/>
                    </a:cubicBezTo>
                    <a:cubicBezTo>
                      <a:pt x="17" y="0"/>
                      <a:pt x="17" y="0"/>
                      <a:pt x="17" y="0"/>
                    </a:cubicBezTo>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65000"/>
                      <a:lumOff val="35000"/>
                    </a:schemeClr>
                  </a:solidFill>
                </a:endParaRPr>
              </a:p>
            </p:txBody>
          </p:sp>
          <p:sp>
            <p:nvSpPr>
              <p:cNvPr id="29" name="Freeform 31"/>
              <p:cNvSpPr>
                <a:spLocks noEditPoints="1"/>
              </p:cNvSpPr>
              <p:nvPr/>
            </p:nvSpPr>
            <p:spPr bwMode="auto">
              <a:xfrm>
                <a:off x="4852" y="1892"/>
                <a:ext cx="523" cy="523"/>
              </a:xfrm>
              <a:custGeom>
                <a:avLst/>
                <a:gdLst>
                  <a:gd name="T0" fmla="*/ 49 w 219"/>
                  <a:gd name="T1" fmla="*/ 159 h 219"/>
                  <a:gd name="T2" fmla="*/ 74 w 219"/>
                  <a:gd name="T3" fmla="*/ 159 h 219"/>
                  <a:gd name="T4" fmla="*/ 156 w 219"/>
                  <a:gd name="T5" fmla="*/ 172 h 219"/>
                  <a:gd name="T6" fmla="*/ 156 w 219"/>
                  <a:gd name="T7" fmla="*/ 147 h 219"/>
                  <a:gd name="T8" fmla="*/ 156 w 219"/>
                  <a:gd name="T9" fmla="*/ 172 h 219"/>
                  <a:gd name="T10" fmla="*/ 92 w 219"/>
                  <a:gd name="T11" fmla="*/ 74 h 219"/>
                  <a:gd name="T12" fmla="*/ 97 w 219"/>
                  <a:gd name="T13" fmla="*/ 63 h 219"/>
                  <a:gd name="T14" fmla="*/ 122 w 219"/>
                  <a:gd name="T15" fmla="*/ 72 h 219"/>
                  <a:gd name="T16" fmla="*/ 133 w 219"/>
                  <a:gd name="T17" fmla="*/ 68 h 219"/>
                  <a:gd name="T18" fmla="*/ 145 w 219"/>
                  <a:gd name="T19" fmla="*/ 92 h 219"/>
                  <a:gd name="T20" fmla="*/ 150 w 219"/>
                  <a:gd name="T21" fmla="*/ 97 h 219"/>
                  <a:gd name="T22" fmla="*/ 156 w 219"/>
                  <a:gd name="T23" fmla="*/ 122 h 219"/>
                  <a:gd name="T24" fmla="*/ 145 w 219"/>
                  <a:gd name="T25" fmla="*/ 127 h 219"/>
                  <a:gd name="T26" fmla="*/ 133 w 219"/>
                  <a:gd name="T27" fmla="*/ 151 h 219"/>
                  <a:gd name="T28" fmla="*/ 122 w 219"/>
                  <a:gd name="T29" fmla="*/ 147 h 219"/>
                  <a:gd name="T30" fmla="*/ 97 w 219"/>
                  <a:gd name="T31" fmla="*/ 156 h 219"/>
                  <a:gd name="T32" fmla="*/ 92 w 219"/>
                  <a:gd name="T33" fmla="*/ 145 h 219"/>
                  <a:gd name="T34" fmla="*/ 68 w 219"/>
                  <a:gd name="T35" fmla="*/ 133 h 219"/>
                  <a:gd name="T36" fmla="*/ 72 w 219"/>
                  <a:gd name="T37" fmla="*/ 122 h 219"/>
                  <a:gd name="T38" fmla="*/ 63 w 219"/>
                  <a:gd name="T39" fmla="*/ 97 h 219"/>
                  <a:gd name="T40" fmla="*/ 72 w 219"/>
                  <a:gd name="T41" fmla="*/ 97 h 219"/>
                  <a:gd name="T42" fmla="*/ 68 w 219"/>
                  <a:gd name="T43" fmla="*/ 85 h 219"/>
                  <a:gd name="T44" fmla="*/ 92 w 219"/>
                  <a:gd name="T45" fmla="*/ 74 h 219"/>
                  <a:gd name="T46" fmla="*/ 143 w 219"/>
                  <a:gd name="T47" fmla="*/ 59 h 219"/>
                  <a:gd name="T48" fmla="*/ 168 w 219"/>
                  <a:gd name="T49" fmla="*/ 59 h 219"/>
                  <a:gd name="T50" fmla="*/ 61 w 219"/>
                  <a:gd name="T51" fmla="*/ 71 h 219"/>
                  <a:gd name="T52" fmla="*/ 61 w 219"/>
                  <a:gd name="T53" fmla="*/ 46 h 219"/>
                  <a:gd name="T54" fmla="*/ 61 w 219"/>
                  <a:gd name="T55" fmla="*/ 71 h 219"/>
                  <a:gd name="T56" fmla="*/ 101 w 219"/>
                  <a:gd name="T57" fmla="*/ 0 h 219"/>
                  <a:gd name="T58" fmla="*/ 81 w 219"/>
                  <a:gd name="T59" fmla="*/ 13 h 219"/>
                  <a:gd name="T60" fmla="*/ 61 w 219"/>
                  <a:gd name="T61" fmla="*/ 11 h 219"/>
                  <a:gd name="T62" fmla="*/ 45 w 219"/>
                  <a:gd name="T63" fmla="*/ 32 h 219"/>
                  <a:gd name="T64" fmla="*/ 26 w 219"/>
                  <a:gd name="T65" fmla="*/ 38 h 219"/>
                  <a:gd name="T66" fmla="*/ 21 w 219"/>
                  <a:gd name="T67" fmla="*/ 62 h 219"/>
                  <a:gd name="T68" fmla="*/ 5 w 219"/>
                  <a:gd name="T69" fmla="*/ 74 h 219"/>
                  <a:gd name="T70" fmla="*/ 9 w 219"/>
                  <a:gd name="T71" fmla="*/ 101 h 219"/>
                  <a:gd name="T72" fmla="*/ 0 w 219"/>
                  <a:gd name="T73" fmla="*/ 118 h 219"/>
                  <a:gd name="T74" fmla="*/ 13 w 219"/>
                  <a:gd name="T75" fmla="*/ 138 h 219"/>
                  <a:gd name="T76" fmla="*/ 11 w 219"/>
                  <a:gd name="T77" fmla="*/ 158 h 219"/>
                  <a:gd name="T78" fmla="*/ 32 w 219"/>
                  <a:gd name="T79" fmla="*/ 174 h 219"/>
                  <a:gd name="T80" fmla="*/ 38 w 219"/>
                  <a:gd name="T81" fmla="*/ 193 h 219"/>
                  <a:gd name="T82" fmla="*/ 62 w 219"/>
                  <a:gd name="T83" fmla="*/ 198 h 219"/>
                  <a:gd name="T84" fmla="*/ 74 w 219"/>
                  <a:gd name="T85" fmla="*/ 213 h 219"/>
                  <a:gd name="T86" fmla="*/ 101 w 219"/>
                  <a:gd name="T87" fmla="*/ 210 h 219"/>
                  <a:gd name="T88" fmla="*/ 118 w 219"/>
                  <a:gd name="T89" fmla="*/ 219 h 219"/>
                  <a:gd name="T90" fmla="*/ 138 w 219"/>
                  <a:gd name="T91" fmla="*/ 206 h 219"/>
                  <a:gd name="T92" fmla="*/ 158 w 219"/>
                  <a:gd name="T93" fmla="*/ 208 h 219"/>
                  <a:gd name="T94" fmla="*/ 174 w 219"/>
                  <a:gd name="T95" fmla="*/ 186 h 219"/>
                  <a:gd name="T96" fmla="*/ 193 w 219"/>
                  <a:gd name="T97" fmla="*/ 181 h 219"/>
                  <a:gd name="T98" fmla="*/ 198 w 219"/>
                  <a:gd name="T99" fmla="*/ 157 h 219"/>
                  <a:gd name="T100" fmla="*/ 213 w 219"/>
                  <a:gd name="T101" fmla="*/ 145 h 219"/>
                  <a:gd name="T102" fmla="*/ 210 w 219"/>
                  <a:gd name="T103" fmla="*/ 118 h 219"/>
                  <a:gd name="T104" fmla="*/ 219 w 219"/>
                  <a:gd name="T105" fmla="*/ 101 h 219"/>
                  <a:gd name="T106" fmla="*/ 206 w 219"/>
                  <a:gd name="T107" fmla="*/ 81 h 219"/>
                  <a:gd name="T108" fmla="*/ 208 w 219"/>
                  <a:gd name="T109" fmla="*/ 61 h 219"/>
                  <a:gd name="T110" fmla="*/ 187 w 219"/>
                  <a:gd name="T111" fmla="*/ 45 h 219"/>
                  <a:gd name="T112" fmla="*/ 181 w 219"/>
                  <a:gd name="T113" fmla="*/ 26 h 219"/>
                  <a:gd name="T114" fmla="*/ 157 w 219"/>
                  <a:gd name="T115" fmla="*/ 21 h 219"/>
                  <a:gd name="T116" fmla="*/ 145 w 219"/>
                  <a:gd name="T117" fmla="*/ 5 h 219"/>
                  <a:gd name="T118" fmla="*/ 118 w 219"/>
                  <a:gd name="T119" fmla="*/ 9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19" h="219">
                    <a:moveTo>
                      <a:pt x="61" y="172"/>
                    </a:moveTo>
                    <a:cubicBezTo>
                      <a:pt x="54" y="172"/>
                      <a:pt x="49" y="166"/>
                      <a:pt x="49" y="159"/>
                    </a:cubicBezTo>
                    <a:cubicBezTo>
                      <a:pt x="49" y="152"/>
                      <a:pt x="54" y="147"/>
                      <a:pt x="61" y="147"/>
                    </a:cubicBezTo>
                    <a:cubicBezTo>
                      <a:pt x="68" y="147"/>
                      <a:pt x="74" y="152"/>
                      <a:pt x="74" y="159"/>
                    </a:cubicBezTo>
                    <a:cubicBezTo>
                      <a:pt x="74" y="166"/>
                      <a:pt x="68" y="172"/>
                      <a:pt x="61" y="172"/>
                    </a:cubicBezTo>
                    <a:moveTo>
                      <a:pt x="156" y="172"/>
                    </a:moveTo>
                    <a:cubicBezTo>
                      <a:pt x="149" y="172"/>
                      <a:pt x="143" y="166"/>
                      <a:pt x="143" y="159"/>
                    </a:cubicBezTo>
                    <a:cubicBezTo>
                      <a:pt x="143" y="152"/>
                      <a:pt x="149" y="147"/>
                      <a:pt x="156" y="147"/>
                    </a:cubicBezTo>
                    <a:cubicBezTo>
                      <a:pt x="163" y="147"/>
                      <a:pt x="168" y="152"/>
                      <a:pt x="168" y="159"/>
                    </a:cubicBezTo>
                    <a:cubicBezTo>
                      <a:pt x="168" y="166"/>
                      <a:pt x="163" y="172"/>
                      <a:pt x="156" y="172"/>
                    </a:cubicBezTo>
                    <a:cubicBezTo>
                      <a:pt x="156" y="172"/>
                      <a:pt x="156" y="172"/>
                      <a:pt x="156" y="172"/>
                    </a:cubicBezTo>
                    <a:moveTo>
                      <a:pt x="92" y="74"/>
                    </a:moveTo>
                    <a:cubicBezTo>
                      <a:pt x="94" y="73"/>
                      <a:pt x="95" y="73"/>
                      <a:pt x="97" y="72"/>
                    </a:cubicBezTo>
                    <a:cubicBezTo>
                      <a:pt x="97" y="71"/>
                      <a:pt x="97" y="63"/>
                      <a:pt x="97" y="63"/>
                    </a:cubicBezTo>
                    <a:cubicBezTo>
                      <a:pt x="122" y="63"/>
                      <a:pt x="122" y="63"/>
                      <a:pt x="122" y="63"/>
                    </a:cubicBezTo>
                    <a:cubicBezTo>
                      <a:pt x="122" y="63"/>
                      <a:pt x="122" y="71"/>
                      <a:pt x="122" y="72"/>
                    </a:cubicBezTo>
                    <a:cubicBezTo>
                      <a:pt x="124" y="73"/>
                      <a:pt x="125" y="73"/>
                      <a:pt x="127" y="74"/>
                    </a:cubicBezTo>
                    <a:cubicBezTo>
                      <a:pt x="128" y="73"/>
                      <a:pt x="133" y="68"/>
                      <a:pt x="133" y="68"/>
                    </a:cubicBezTo>
                    <a:cubicBezTo>
                      <a:pt x="151" y="85"/>
                      <a:pt x="151" y="85"/>
                      <a:pt x="151" y="85"/>
                    </a:cubicBezTo>
                    <a:cubicBezTo>
                      <a:pt x="151" y="85"/>
                      <a:pt x="146" y="91"/>
                      <a:pt x="145" y="92"/>
                    </a:cubicBezTo>
                    <a:cubicBezTo>
                      <a:pt x="145" y="93"/>
                      <a:pt x="146" y="95"/>
                      <a:pt x="147" y="97"/>
                    </a:cubicBezTo>
                    <a:cubicBezTo>
                      <a:pt x="147" y="97"/>
                      <a:pt x="148" y="97"/>
                      <a:pt x="150" y="97"/>
                    </a:cubicBezTo>
                    <a:cubicBezTo>
                      <a:pt x="152" y="97"/>
                      <a:pt x="156" y="97"/>
                      <a:pt x="156" y="97"/>
                    </a:cubicBezTo>
                    <a:cubicBezTo>
                      <a:pt x="156" y="122"/>
                      <a:pt x="156" y="122"/>
                      <a:pt x="156" y="122"/>
                    </a:cubicBezTo>
                    <a:cubicBezTo>
                      <a:pt x="156" y="122"/>
                      <a:pt x="148" y="122"/>
                      <a:pt x="147" y="122"/>
                    </a:cubicBezTo>
                    <a:cubicBezTo>
                      <a:pt x="146" y="124"/>
                      <a:pt x="145" y="125"/>
                      <a:pt x="145" y="127"/>
                    </a:cubicBezTo>
                    <a:cubicBezTo>
                      <a:pt x="146" y="128"/>
                      <a:pt x="151" y="133"/>
                      <a:pt x="151" y="133"/>
                    </a:cubicBezTo>
                    <a:cubicBezTo>
                      <a:pt x="133" y="151"/>
                      <a:pt x="133" y="151"/>
                      <a:pt x="133" y="151"/>
                    </a:cubicBezTo>
                    <a:cubicBezTo>
                      <a:pt x="133" y="151"/>
                      <a:pt x="128" y="145"/>
                      <a:pt x="127" y="145"/>
                    </a:cubicBezTo>
                    <a:cubicBezTo>
                      <a:pt x="125" y="145"/>
                      <a:pt x="124" y="146"/>
                      <a:pt x="122" y="147"/>
                    </a:cubicBezTo>
                    <a:cubicBezTo>
                      <a:pt x="122" y="148"/>
                      <a:pt x="122" y="156"/>
                      <a:pt x="122" y="156"/>
                    </a:cubicBezTo>
                    <a:cubicBezTo>
                      <a:pt x="97" y="156"/>
                      <a:pt x="97" y="156"/>
                      <a:pt x="97" y="156"/>
                    </a:cubicBezTo>
                    <a:cubicBezTo>
                      <a:pt x="97" y="156"/>
                      <a:pt x="97" y="148"/>
                      <a:pt x="97" y="147"/>
                    </a:cubicBezTo>
                    <a:cubicBezTo>
                      <a:pt x="95" y="146"/>
                      <a:pt x="94" y="145"/>
                      <a:pt x="92" y="145"/>
                    </a:cubicBezTo>
                    <a:cubicBezTo>
                      <a:pt x="91" y="145"/>
                      <a:pt x="86" y="151"/>
                      <a:pt x="86" y="151"/>
                    </a:cubicBezTo>
                    <a:cubicBezTo>
                      <a:pt x="68" y="133"/>
                      <a:pt x="68" y="133"/>
                      <a:pt x="68" y="133"/>
                    </a:cubicBezTo>
                    <a:cubicBezTo>
                      <a:pt x="68" y="133"/>
                      <a:pt x="73" y="128"/>
                      <a:pt x="74" y="127"/>
                    </a:cubicBezTo>
                    <a:cubicBezTo>
                      <a:pt x="73" y="125"/>
                      <a:pt x="73" y="124"/>
                      <a:pt x="72" y="122"/>
                    </a:cubicBezTo>
                    <a:cubicBezTo>
                      <a:pt x="71" y="122"/>
                      <a:pt x="63" y="122"/>
                      <a:pt x="63" y="122"/>
                    </a:cubicBezTo>
                    <a:cubicBezTo>
                      <a:pt x="63" y="97"/>
                      <a:pt x="63" y="97"/>
                      <a:pt x="63" y="97"/>
                    </a:cubicBezTo>
                    <a:cubicBezTo>
                      <a:pt x="63" y="97"/>
                      <a:pt x="67" y="97"/>
                      <a:pt x="69" y="97"/>
                    </a:cubicBezTo>
                    <a:cubicBezTo>
                      <a:pt x="71" y="97"/>
                      <a:pt x="72" y="97"/>
                      <a:pt x="72" y="97"/>
                    </a:cubicBezTo>
                    <a:cubicBezTo>
                      <a:pt x="73" y="95"/>
                      <a:pt x="73" y="93"/>
                      <a:pt x="74" y="92"/>
                    </a:cubicBezTo>
                    <a:cubicBezTo>
                      <a:pt x="73" y="91"/>
                      <a:pt x="68" y="85"/>
                      <a:pt x="68" y="85"/>
                    </a:cubicBezTo>
                    <a:cubicBezTo>
                      <a:pt x="86" y="68"/>
                      <a:pt x="86" y="68"/>
                      <a:pt x="86" y="68"/>
                    </a:cubicBezTo>
                    <a:cubicBezTo>
                      <a:pt x="86" y="68"/>
                      <a:pt x="91" y="73"/>
                      <a:pt x="92" y="74"/>
                    </a:cubicBezTo>
                    <a:moveTo>
                      <a:pt x="156" y="71"/>
                    </a:moveTo>
                    <a:cubicBezTo>
                      <a:pt x="149" y="71"/>
                      <a:pt x="143" y="65"/>
                      <a:pt x="143" y="59"/>
                    </a:cubicBezTo>
                    <a:cubicBezTo>
                      <a:pt x="143" y="52"/>
                      <a:pt x="149" y="46"/>
                      <a:pt x="156" y="46"/>
                    </a:cubicBezTo>
                    <a:cubicBezTo>
                      <a:pt x="163" y="46"/>
                      <a:pt x="168" y="52"/>
                      <a:pt x="168" y="59"/>
                    </a:cubicBezTo>
                    <a:cubicBezTo>
                      <a:pt x="168" y="65"/>
                      <a:pt x="163" y="71"/>
                      <a:pt x="156" y="71"/>
                    </a:cubicBezTo>
                    <a:moveTo>
                      <a:pt x="61" y="71"/>
                    </a:moveTo>
                    <a:cubicBezTo>
                      <a:pt x="54" y="71"/>
                      <a:pt x="49" y="65"/>
                      <a:pt x="49" y="59"/>
                    </a:cubicBezTo>
                    <a:cubicBezTo>
                      <a:pt x="49" y="52"/>
                      <a:pt x="54" y="46"/>
                      <a:pt x="61" y="46"/>
                    </a:cubicBezTo>
                    <a:cubicBezTo>
                      <a:pt x="68" y="46"/>
                      <a:pt x="74" y="52"/>
                      <a:pt x="74" y="59"/>
                    </a:cubicBezTo>
                    <a:cubicBezTo>
                      <a:pt x="74" y="65"/>
                      <a:pt x="68" y="71"/>
                      <a:pt x="61" y="71"/>
                    </a:cubicBezTo>
                    <a:moveTo>
                      <a:pt x="118" y="0"/>
                    </a:moveTo>
                    <a:cubicBezTo>
                      <a:pt x="101" y="0"/>
                      <a:pt x="101" y="0"/>
                      <a:pt x="101" y="0"/>
                    </a:cubicBezTo>
                    <a:cubicBezTo>
                      <a:pt x="101" y="9"/>
                      <a:pt x="101" y="9"/>
                      <a:pt x="101" y="9"/>
                    </a:cubicBezTo>
                    <a:cubicBezTo>
                      <a:pt x="94" y="10"/>
                      <a:pt x="87" y="11"/>
                      <a:pt x="81" y="13"/>
                    </a:cubicBezTo>
                    <a:cubicBezTo>
                      <a:pt x="77" y="4"/>
                      <a:pt x="77" y="4"/>
                      <a:pt x="77" y="4"/>
                    </a:cubicBezTo>
                    <a:cubicBezTo>
                      <a:pt x="61" y="11"/>
                      <a:pt x="61" y="11"/>
                      <a:pt x="61" y="11"/>
                    </a:cubicBezTo>
                    <a:cubicBezTo>
                      <a:pt x="64" y="19"/>
                      <a:pt x="64" y="19"/>
                      <a:pt x="64" y="19"/>
                    </a:cubicBezTo>
                    <a:cubicBezTo>
                      <a:pt x="57" y="23"/>
                      <a:pt x="51" y="27"/>
                      <a:pt x="45" y="32"/>
                    </a:cubicBezTo>
                    <a:cubicBezTo>
                      <a:pt x="38" y="26"/>
                      <a:pt x="38" y="26"/>
                      <a:pt x="38" y="26"/>
                    </a:cubicBezTo>
                    <a:cubicBezTo>
                      <a:pt x="26" y="38"/>
                      <a:pt x="26" y="38"/>
                      <a:pt x="26" y="38"/>
                    </a:cubicBezTo>
                    <a:cubicBezTo>
                      <a:pt x="32" y="45"/>
                      <a:pt x="32" y="45"/>
                      <a:pt x="32" y="45"/>
                    </a:cubicBezTo>
                    <a:cubicBezTo>
                      <a:pt x="28" y="50"/>
                      <a:pt x="24" y="55"/>
                      <a:pt x="21" y="62"/>
                    </a:cubicBezTo>
                    <a:cubicBezTo>
                      <a:pt x="12" y="58"/>
                      <a:pt x="12" y="58"/>
                      <a:pt x="12" y="58"/>
                    </a:cubicBezTo>
                    <a:cubicBezTo>
                      <a:pt x="5" y="74"/>
                      <a:pt x="5" y="74"/>
                      <a:pt x="5" y="74"/>
                    </a:cubicBezTo>
                    <a:cubicBezTo>
                      <a:pt x="14" y="78"/>
                      <a:pt x="14" y="78"/>
                      <a:pt x="14" y="78"/>
                    </a:cubicBezTo>
                    <a:cubicBezTo>
                      <a:pt x="11" y="85"/>
                      <a:pt x="10" y="93"/>
                      <a:pt x="9" y="101"/>
                    </a:cubicBezTo>
                    <a:cubicBezTo>
                      <a:pt x="0" y="101"/>
                      <a:pt x="0" y="101"/>
                      <a:pt x="0" y="101"/>
                    </a:cubicBezTo>
                    <a:cubicBezTo>
                      <a:pt x="0" y="118"/>
                      <a:pt x="0" y="118"/>
                      <a:pt x="0" y="118"/>
                    </a:cubicBezTo>
                    <a:cubicBezTo>
                      <a:pt x="9" y="118"/>
                      <a:pt x="9" y="118"/>
                      <a:pt x="9" y="118"/>
                    </a:cubicBezTo>
                    <a:cubicBezTo>
                      <a:pt x="10" y="125"/>
                      <a:pt x="11" y="132"/>
                      <a:pt x="13" y="138"/>
                    </a:cubicBezTo>
                    <a:cubicBezTo>
                      <a:pt x="4" y="142"/>
                      <a:pt x="4" y="142"/>
                      <a:pt x="4" y="142"/>
                    </a:cubicBezTo>
                    <a:cubicBezTo>
                      <a:pt x="11" y="158"/>
                      <a:pt x="11" y="158"/>
                      <a:pt x="11" y="158"/>
                    </a:cubicBezTo>
                    <a:cubicBezTo>
                      <a:pt x="19" y="154"/>
                      <a:pt x="19" y="154"/>
                      <a:pt x="19" y="154"/>
                    </a:cubicBezTo>
                    <a:cubicBezTo>
                      <a:pt x="23" y="161"/>
                      <a:pt x="27" y="168"/>
                      <a:pt x="32" y="174"/>
                    </a:cubicBezTo>
                    <a:cubicBezTo>
                      <a:pt x="26" y="181"/>
                      <a:pt x="26" y="181"/>
                      <a:pt x="26" y="181"/>
                    </a:cubicBezTo>
                    <a:cubicBezTo>
                      <a:pt x="38" y="193"/>
                      <a:pt x="38" y="193"/>
                      <a:pt x="38" y="193"/>
                    </a:cubicBezTo>
                    <a:cubicBezTo>
                      <a:pt x="45" y="186"/>
                      <a:pt x="45" y="186"/>
                      <a:pt x="45" y="186"/>
                    </a:cubicBezTo>
                    <a:cubicBezTo>
                      <a:pt x="50" y="191"/>
                      <a:pt x="56" y="195"/>
                      <a:pt x="62" y="198"/>
                    </a:cubicBezTo>
                    <a:cubicBezTo>
                      <a:pt x="58" y="206"/>
                      <a:pt x="58" y="206"/>
                      <a:pt x="58" y="206"/>
                    </a:cubicBezTo>
                    <a:cubicBezTo>
                      <a:pt x="74" y="213"/>
                      <a:pt x="74" y="213"/>
                      <a:pt x="74" y="213"/>
                    </a:cubicBezTo>
                    <a:cubicBezTo>
                      <a:pt x="78" y="205"/>
                      <a:pt x="78" y="205"/>
                      <a:pt x="78" y="205"/>
                    </a:cubicBezTo>
                    <a:cubicBezTo>
                      <a:pt x="85" y="207"/>
                      <a:pt x="93" y="209"/>
                      <a:pt x="101" y="210"/>
                    </a:cubicBezTo>
                    <a:cubicBezTo>
                      <a:pt x="101" y="219"/>
                      <a:pt x="101" y="219"/>
                      <a:pt x="101" y="219"/>
                    </a:cubicBezTo>
                    <a:cubicBezTo>
                      <a:pt x="118" y="219"/>
                      <a:pt x="118" y="219"/>
                      <a:pt x="118" y="219"/>
                    </a:cubicBezTo>
                    <a:cubicBezTo>
                      <a:pt x="118" y="210"/>
                      <a:pt x="118" y="210"/>
                      <a:pt x="118" y="210"/>
                    </a:cubicBezTo>
                    <a:cubicBezTo>
                      <a:pt x="125" y="209"/>
                      <a:pt x="132" y="208"/>
                      <a:pt x="138" y="206"/>
                    </a:cubicBezTo>
                    <a:cubicBezTo>
                      <a:pt x="142" y="214"/>
                      <a:pt x="142" y="214"/>
                      <a:pt x="142" y="214"/>
                    </a:cubicBezTo>
                    <a:cubicBezTo>
                      <a:pt x="158" y="208"/>
                      <a:pt x="158" y="208"/>
                      <a:pt x="158" y="208"/>
                    </a:cubicBezTo>
                    <a:cubicBezTo>
                      <a:pt x="155" y="199"/>
                      <a:pt x="155" y="199"/>
                      <a:pt x="155" y="199"/>
                    </a:cubicBezTo>
                    <a:cubicBezTo>
                      <a:pt x="162" y="196"/>
                      <a:pt x="168" y="191"/>
                      <a:pt x="174" y="186"/>
                    </a:cubicBezTo>
                    <a:cubicBezTo>
                      <a:pt x="181" y="193"/>
                      <a:pt x="181" y="193"/>
                      <a:pt x="181" y="193"/>
                    </a:cubicBezTo>
                    <a:cubicBezTo>
                      <a:pt x="193" y="181"/>
                      <a:pt x="193" y="181"/>
                      <a:pt x="193" y="181"/>
                    </a:cubicBezTo>
                    <a:cubicBezTo>
                      <a:pt x="187" y="174"/>
                      <a:pt x="187" y="174"/>
                      <a:pt x="187" y="174"/>
                    </a:cubicBezTo>
                    <a:cubicBezTo>
                      <a:pt x="191" y="169"/>
                      <a:pt x="195" y="163"/>
                      <a:pt x="198" y="157"/>
                    </a:cubicBezTo>
                    <a:cubicBezTo>
                      <a:pt x="206" y="161"/>
                      <a:pt x="206" y="161"/>
                      <a:pt x="206" y="161"/>
                    </a:cubicBezTo>
                    <a:cubicBezTo>
                      <a:pt x="213" y="145"/>
                      <a:pt x="213" y="145"/>
                      <a:pt x="213" y="145"/>
                    </a:cubicBezTo>
                    <a:cubicBezTo>
                      <a:pt x="205" y="141"/>
                      <a:pt x="205" y="141"/>
                      <a:pt x="205" y="141"/>
                    </a:cubicBezTo>
                    <a:cubicBezTo>
                      <a:pt x="207" y="134"/>
                      <a:pt x="209" y="126"/>
                      <a:pt x="210" y="118"/>
                    </a:cubicBezTo>
                    <a:cubicBezTo>
                      <a:pt x="219" y="118"/>
                      <a:pt x="219" y="118"/>
                      <a:pt x="219" y="118"/>
                    </a:cubicBezTo>
                    <a:cubicBezTo>
                      <a:pt x="219" y="101"/>
                      <a:pt x="219" y="101"/>
                      <a:pt x="219" y="101"/>
                    </a:cubicBezTo>
                    <a:cubicBezTo>
                      <a:pt x="210" y="101"/>
                      <a:pt x="210" y="101"/>
                      <a:pt x="210" y="101"/>
                    </a:cubicBezTo>
                    <a:cubicBezTo>
                      <a:pt x="209" y="94"/>
                      <a:pt x="208" y="87"/>
                      <a:pt x="206" y="81"/>
                    </a:cubicBezTo>
                    <a:cubicBezTo>
                      <a:pt x="214" y="77"/>
                      <a:pt x="214" y="77"/>
                      <a:pt x="214" y="77"/>
                    </a:cubicBezTo>
                    <a:cubicBezTo>
                      <a:pt x="208" y="61"/>
                      <a:pt x="208" y="61"/>
                      <a:pt x="208" y="61"/>
                    </a:cubicBezTo>
                    <a:cubicBezTo>
                      <a:pt x="199" y="64"/>
                      <a:pt x="199" y="64"/>
                      <a:pt x="199" y="64"/>
                    </a:cubicBezTo>
                    <a:cubicBezTo>
                      <a:pt x="196" y="57"/>
                      <a:pt x="192" y="51"/>
                      <a:pt x="187" y="45"/>
                    </a:cubicBezTo>
                    <a:cubicBezTo>
                      <a:pt x="193" y="38"/>
                      <a:pt x="193" y="38"/>
                      <a:pt x="193" y="38"/>
                    </a:cubicBezTo>
                    <a:cubicBezTo>
                      <a:pt x="181" y="26"/>
                      <a:pt x="181" y="26"/>
                      <a:pt x="181" y="26"/>
                    </a:cubicBezTo>
                    <a:cubicBezTo>
                      <a:pt x="174" y="32"/>
                      <a:pt x="174" y="32"/>
                      <a:pt x="174" y="32"/>
                    </a:cubicBezTo>
                    <a:cubicBezTo>
                      <a:pt x="169" y="28"/>
                      <a:pt x="163" y="24"/>
                      <a:pt x="157" y="21"/>
                    </a:cubicBezTo>
                    <a:cubicBezTo>
                      <a:pt x="161" y="12"/>
                      <a:pt x="161" y="12"/>
                      <a:pt x="161" y="12"/>
                    </a:cubicBezTo>
                    <a:cubicBezTo>
                      <a:pt x="145" y="5"/>
                      <a:pt x="145" y="5"/>
                      <a:pt x="145" y="5"/>
                    </a:cubicBezTo>
                    <a:cubicBezTo>
                      <a:pt x="141" y="14"/>
                      <a:pt x="141" y="14"/>
                      <a:pt x="141" y="14"/>
                    </a:cubicBezTo>
                    <a:cubicBezTo>
                      <a:pt x="134" y="11"/>
                      <a:pt x="126" y="10"/>
                      <a:pt x="118" y="9"/>
                    </a:cubicBezTo>
                    <a:cubicBezTo>
                      <a:pt x="118" y="0"/>
                      <a:pt x="118" y="0"/>
                      <a:pt x="118" y="0"/>
                    </a:cubicBezTo>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65000"/>
                      <a:lumOff val="35000"/>
                    </a:schemeClr>
                  </a:solidFill>
                </a:endParaRPr>
              </a:p>
            </p:txBody>
          </p:sp>
        </p:grpSp>
        <p:sp>
          <p:nvSpPr>
            <p:cNvPr id="22" name="Freeform 35"/>
            <p:cNvSpPr>
              <a:spLocks noEditPoints="1"/>
            </p:cNvSpPr>
            <p:nvPr/>
          </p:nvSpPr>
          <p:spPr bwMode="auto">
            <a:xfrm>
              <a:off x="4807401" y="3702635"/>
              <a:ext cx="302717" cy="189607"/>
            </a:xfrm>
            <a:custGeom>
              <a:avLst/>
              <a:gdLst>
                <a:gd name="T0" fmla="*/ 10 w 193"/>
                <a:gd name="T1" fmla="*/ 0 h 120"/>
                <a:gd name="T2" fmla="*/ 0 w 193"/>
                <a:gd name="T3" fmla="*/ 9 h 120"/>
                <a:gd name="T4" fmla="*/ 10 w 193"/>
                <a:gd name="T5" fmla="*/ 18 h 120"/>
                <a:gd name="T6" fmla="*/ 19 w 193"/>
                <a:gd name="T7" fmla="*/ 9 h 120"/>
                <a:gd name="T8" fmla="*/ 10 w 193"/>
                <a:gd name="T9" fmla="*/ 0 h 120"/>
                <a:gd name="T10" fmla="*/ 145 w 193"/>
                <a:gd name="T11" fmla="*/ 33 h 120"/>
                <a:gd name="T12" fmla="*/ 130 w 193"/>
                <a:gd name="T13" fmla="*/ 48 h 120"/>
                <a:gd name="T14" fmla="*/ 145 w 193"/>
                <a:gd name="T15" fmla="*/ 63 h 120"/>
                <a:gd name="T16" fmla="*/ 160 w 193"/>
                <a:gd name="T17" fmla="*/ 48 h 120"/>
                <a:gd name="T18" fmla="*/ 145 w 193"/>
                <a:gd name="T19" fmla="*/ 33 h 120"/>
                <a:gd name="T20" fmla="*/ 49 w 193"/>
                <a:gd name="T21" fmla="*/ 33 h 120"/>
                <a:gd name="T22" fmla="*/ 34 w 193"/>
                <a:gd name="T23" fmla="*/ 48 h 120"/>
                <a:gd name="T24" fmla="*/ 49 w 193"/>
                <a:gd name="T25" fmla="*/ 63 h 120"/>
                <a:gd name="T26" fmla="*/ 64 w 193"/>
                <a:gd name="T27" fmla="*/ 48 h 120"/>
                <a:gd name="T28" fmla="*/ 49 w 193"/>
                <a:gd name="T29" fmla="*/ 33 h 120"/>
                <a:gd name="T30" fmla="*/ 97 w 193"/>
                <a:gd name="T31" fmla="*/ 73 h 120"/>
                <a:gd name="T32" fmla="*/ 73 w 193"/>
                <a:gd name="T33" fmla="*/ 96 h 120"/>
                <a:gd name="T34" fmla="*/ 97 w 193"/>
                <a:gd name="T35" fmla="*/ 120 h 120"/>
                <a:gd name="T36" fmla="*/ 120 w 193"/>
                <a:gd name="T37" fmla="*/ 96 h 120"/>
                <a:gd name="T38" fmla="*/ 97 w 193"/>
                <a:gd name="T39" fmla="*/ 73 h 120"/>
                <a:gd name="T40" fmla="*/ 184 w 193"/>
                <a:gd name="T41" fmla="*/ 0 h 120"/>
                <a:gd name="T42" fmla="*/ 175 w 193"/>
                <a:gd name="T43" fmla="*/ 9 h 120"/>
                <a:gd name="T44" fmla="*/ 184 w 193"/>
                <a:gd name="T45" fmla="*/ 18 h 120"/>
                <a:gd name="T46" fmla="*/ 193 w 193"/>
                <a:gd name="T47" fmla="*/ 9 h 120"/>
                <a:gd name="T48" fmla="*/ 184 w 193"/>
                <a:gd name="T49"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3" h="120">
                  <a:moveTo>
                    <a:pt x="10" y="0"/>
                  </a:moveTo>
                  <a:cubicBezTo>
                    <a:pt x="5" y="0"/>
                    <a:pt x="0" y="4"/>
                    <a:pt x="0" y="9"/>
                  </a:cubicBezTo>
                  <a:cubicBezTo>
                    <a:pt x="0" y="14"/>
                    <a:pt x="5" y="18"/>
                    <a:pt x="10" y="18"/>
                  </a:cubicBezTo>
                  <a:cubicBezTo>
                    <a:pt x="15" y="18"/>
                    <a:pt x="19" y="14"/>
                    <a:pt x="19" y="9"/>
                  </a:cubicBezTo>
                  <a:cubicBezTo>
                    <a:pt x="19" y="4"/>
                    <a:pt x="15" y="0"/>
                    <a:pt x="10" y="0"/>
                  </a:cubicBezTo>
                  <a:moveTo>
                    <a:pt x="145" y="33"/>
                  </a:moveTo>
                  <a:cubicBezTo>
                    <a:pt x="136" y="33"/>
                    <a:pt x="130" y="40"/>
                    <a:pt x="130" y="48"/>
                  </a:cubicBezTo>
                  <a:cubicBezTo>
                    <a:pt x="130" y="57"/>
                    <a:pt x="136" y="63"/>
                    <a:pt x="145" y="63"/>
                  </a:cubicBezTo>
                  <a:cubicBezTo>
                    <a:pt x="153" y="63"/>
                    <a:pt x="160" y="57"/>
                    <a:pt x="160" y="48"/>
                  </a:cubicBezTo>
                  <a:cubicBezTo>
                    <a:pt x="160" y="40"/>
                    <a:pt x="153" y="33"/>
                    <a:pt x="145" y="33"/>
                  </a:cubicBezTo>
                  <a:moveTo>
                    <a:pt x="49" y="33"/>
                  </a:moveTo>
                  <a:cubicBezTo>
                    <a:pt x="41" y="33"/>
                    <a:pt x="34" y="40"/>
                    <a:pt x="34" y="48"/>
                  </a:cubicBezTo>
                  <a:cubicBezTo>
                    <a:pt x="34" y="57"/>
                    <a:pt x="41" y="63"/>
                    <a:pt x="49" y="63"/>
                  </a:cubicBezTo>
                  <a:cubicBezTo>
                    <a:pt x="57" y="63"/>
                    <a:pt x="64" y="57"/>
                    <a:pt x="64" y="48"/>
                  </a:cubicBezTo>
                  <a:cubicBezTo>
                    <a:pt x="64" y="40"/>
                    <a:pt x="57" y="33"/>
                    <a:pt x="49" y="33"/>
                  </a:cubicBezTo>
                  <a:moveTo>
                    <a:pt x="97" y="73"/>
                  </a:moveTo>
                  <a:cubicBezTo>
                    <a:pt x="84" y="73"/>
                    <a:pt x="73" y="83"/>
                    <a:pt x="73" y="96"/>
                  </a:cubicBezTo>
                  <a:cubicBezTo>
                    <a:pt x="73" y="109"/>
                    <a:pt x="84" y="120"/>
                    <a:pt x="97" y="120"/>
                  </a:cubicBezTo>
                  <a:cubicBezTo>
                    <a:pt x="110" y="120"/>
                    <a:pt x="120" y="109"/>
                    <a:pt x="120" y="96"/>
                  </a:cubicBezTo>
                  <a:cubicBezTo>
                    <a:pt x="120" y="83"/>
                    <a:pt x="110" y="73"/>
                    <a:pt x="97" y="73"/>
                  </a:cubicBezTo>
                  <a:moveTo>
                    <a:pt x="184" y="0"/>
                  </a:moveTo>
                  <a:cubicBezTo>
                    <a:pt x="179" y="0"/>
                    <a:pt x="175" y="4"/>
                    <a:pt x="175" y="9"/>
                  </a:cubicBezTo>
                  <a:cubicBezTo>
                    <a:pt x="175" y="14"/>
                    <a:pt x="179" y="18"/>
                    <a:pt x="184" y="18"/>
                  </a:cubicBezTo>
                  <a:cubicBezTo>
                    <a:pt x="189" y="18"/>
                    <a:pt x="193" y="14"/>
                    <a:pt x="193" y="9"/>
                  </a:cubicBezTo>
                  <a:cubicBezTo>
                    <a:pt x="193" y="4"/>
                    <a:pt x="189" y="0"/>
                    <a:pt x="184" y="0"/>
                  </a:cubicBezTo>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65000"/>
                    <a:lumOff val="35000"/>
                  </a:schemeClr>
                </a:solidFill>
              </a:endParaRPr>
            </a:p>
          </p:txBody>
        </p:sp>
        <p:sp>
          <p:nvSpPr>
            <p:cNvPr id="23" name="Freeform 35"/>
            <p:cNvSpPr>
              <a:spLocks noEditPoints="1"/>
            </p:cNvSpPr>
            <p:nvPr/>
          </p:nvSpPr>
          <p:spPr bwMode="auto">
            <a:xfrm>
              <a:off x="2812657" y="3695865"/>
              <a:ext cx="302717" cy="189607"/>
            </a:xfrm>
            <a:custGeom>
              <a:avLst/>
              <a:gdLst>
                <a:gd name="T0" fmla="*/ 10 w 193"/>
                <a:gd name="T1" fmla="*/ 0 h 120"/>
                <a:gd name="T2" fmla="*/ 0 w 193"/>
                <a:gd name="T3" fmla="*/ 9 h 120"/>
                <a:gd name="T4" fmla="*/ 10 w 193"/>
                <a:gd name="T5" fmla="*/ 18 h 120"/>
                <a:gd name="T6" fmla="*/ 19 w 193"/>
                <a:gd name="T7" fmla="*/ 9 h 120"/>
                <a:gd name="T8" fmla="*/ 10 w 193"/>
                <a:gd name="T9" fmla="*/ 0 h 120"/>
                <a:gd name="T10" fmla="*/ 145 w 193"/>
                <a:gd name="T11" fmla="*/ 33 h 120"/>
                <a:gd name="T12" fmla="*/ 130 w 193"/>
                <a:gd name="T13" fmla="*/ 48 h 120"/>
                <a:gd name="T14" fmla="*/ 145 w 193"/>
                <a:gd name="T15" fmla="*/ 63 h 120"/>
                <a:gd name="T16" fmla="*/ 160 w 193"/>
                <a:gd name="T17" fmla="*/ 48 h 120"/>
                <a:gd name="T18" fmla="*/ 145 w 193"/>
                <a:gd name="T19" fmla="*/ 33 h 120"/>
                <a:gd name="T20" fmla="*/ 49 w 193"/>
                <a:gd name="T21" fmla="*/ 33 h 120"/>
                <a:gd name="T22" fmla="*/ 34 w 193"/>
                <a:gd name="T23" fmla="*/ 48 h 120"/>
                <a:gd name="T24" fmla="*/ 49 w 193"/>
                <a:gd name="T25" fmla="*/ 63 h 120"/>
                <a:gd name="T26" fmla="*/ 64 w 193"/>
                <a:gd name="T27" fmla="*/ 48 h 120"/>
                <a:gd name="T28" fmla="*/ 49 w 193"/>
                <a:gd name="T29" fmla="*/ 33 h 120"/>
                <a:gd name="T30" fmla="*/ 97 w 193"/>
                <a:gd name="T31" fmla="*/ 73 h 120"/>
                <a:gd name="T32" fmla="*/ 73 w 193"/>
                <a:gd name="T33" fmla="*/ 96 h 120"/>
                <a:gd name="T34" fmla="*/ 97 w 193"/>
                <a:gd name="T35" fmla="*/ 120 h 120"/>
                <a:gd name="T36" fmla="*/ 120 w 193"/>
                <a:gd name="T37" fmla="*/ 96 h 120"/>
                <a:gd name="T38" fmla="*/ 97 w 193"/>
                <a:gd name="T39" fmla="*/ 73 h 120"/>
                <a:gd name="T40" fmla="*/ 184 w 193"/>
                <a:gd name="T41" fmla="*/ 0 h 120"/>
                <a:gd name="T42" fmla="*/ 175 w 193"/>
                <a:gd name="T43" fmla="*/ 9 h 120"/>
                <a:gd name="T44" fmla="*/ 184 w 193"/>
                <a:gd name="T45" fmla="*/ 18 h 120"/>
                <a:gd name="T46" fmla="*/ 193 w 193"/>
                <a:gd name="T47" fmla="*/ 9 h 120"/>
                <a:gd name="T48" fmla="*/ 184 w 193"/>
                <a:gd name="T49"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3" h="120">
                  <a:moveTo>
                    <a:pt x="10" y="0"/>
                  </a:moveTo>
                  <a:cubicBezTo>
                    <a:pt x="5" y="0"/>
                    <a:pt x="0" y="4"/>
                    <a:pt x="0" y="9"/>
                  </a:cubicBezTo>
                  <a:cubicBezTo>
                    <a:pt x="0" y="14"/>
                    <a:pt x="5" y="18"/>
                    <a:pt x="10" y="18"/>
                  </a:cubicBezTo>
                  <a:cubicBezTo>
                    <a:pt x="15" y="18"/>
                    <a:pt x="19" y="14"/>
                    <a:pt x="19" y="9"/>
                  </a:cubicBezTo>
                  <a:cubicBezTo>
                    <a:pt x="19" y="4"/>
                    <a:pt x="15" y="0"/>
                    <a:pt x="10" y="0"/>
                  </a:cubicBezTo>
                  <a:moveTo>
                    <a:pt x="145" y="33"/>
                  </a:moveTo>
                  <a:cubicBezTo>
                    <a:pt x="136" y="33"/>
                    <a:pt x="130" y="40"/>
                    <a:pt x="130" y="48"/>
                  </a:cubicBezTo>
                  <a:cubicBezTo>
                    <a:pt x="130" y="57"/>
                    <a:pt x="136" y="63"/>
                    <a:pt x="145" y="63"/>
                  </a:cubicBezTo>
                  <a:cubicBezTo>
                    <a:pt x="153" y="63"/>
                    <a:pt x="160" y="57"/>
                    <a:pt x="160" y="48"/>
                  </a:cubicBezTo>
                  <a:cubicBezTo>
                    <a:pt x="160" y="40"/>
                    <a:pt x="153" y="33"/>
                    <a:pt x="145" y="33"/>
                  </a:cubicBezTo>
                  <a:moveTo>
                    <a:pt x="49" y="33"/>
                  </a:moveTo>
                  <a:cubicBezTo>
                    <a:pt x="41" y="33"/>
                    <a:pt x="34" y="40"/>
                    <a:pt x="34" y="48"/>
                  </a:cubicBezTo>
                  <a:cubicBezTo>
                    <a:pt x="34" y="57"/>
                    <a:pt x="41" y="63"/>
                    <a:pt x="49" y="63"/>
                  </a:cubicBezTo>
                  <a:cubicBezTo>
                    <a:pt x="57" y="63"/>
                    <a:pt x="64" y="57"/>
                    <a:pt x="64" y="48"/>
                  </a:cubicBezTo>
                  <a:cubicBezTo>
                    <a:pt x="64" y="40"/>
                    <a:pt x="57" y="33"/>
                    <a:pt x="49" y="33"/>
                  </a:cubicBezTo>
                  <a:moveTo>
                    <a:pt x="97" y="73"/>
                  </a:moveTo>
                  <a:cubicBezTo>
                    <a:pt x="84" y="73"/>
                    <a:pt x="73" y="83"/>
                    <a:pt x="73" y="96"/>
                  </a:cubicBezTo>
                  <a:cubicBezTo>
                    <a:pt x="73" y="109"/>
                    <a:pt x="84" y="120"/>
                    <a:pt x="97" y="120"/>
                  </a:cubicBezTo>
                  <a:cubicBezTo>
                    <a:pt x="110" y="120"/>
                    <a:pt x="120" y="109"/>
                    <a:pt x="120" y="96"/>
                  </a:cubicBezTo>
                  <a:cubicBezTo>
                    <a:pt x="120" y="83"/>
                    <a:pt x="110" y="73"/>
                    <a:pt x="97" y="73"/>
                  </a:cubicBezTo>
                  <a:moveTo>
                    <a:pt x="184" y="0"/>
                  </a:moveTo>
                  <a:cubicBezTo>
                    <a:pt x="179" y="0"/>
                    <a:pt x="175" y="4"/>
                    <a:pt x="175" y="9"/>
                  </a:cubicBezTo>
                  <a:cubicBezTo>
                    <a:pt x="175" y="14"/>
                    <a:pt x="179" y="18"/>
                    <a:pt x="184" y="18"/>
                  </a:cubicBezTo>
                  <a:cubicBezTo>
                    <a:pt x="189" y="18"/>
                    <a:pt x="193" y="14"/>
                    <a:pt x="193" y="9"/>
                  </a:cubicBezTo>
                  <a:cubicBezTo>
                    <a:pt x="193" y="4"/>
                    <a:pt x="189" y="0"/>
                    <a:pt x="184" y="0"/>
                  </a:cubicBezTo>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65000"/>
                    <a:lumOff val="35000"/>
                  </a:schemeClr>
                </a:solidFill>
              </a:endParaRPr>
            </a:p>
          </p:txBody>
        </p:sp>
        <p:sp>
          <p:nvSpPr>
            <p:cNvPr id="24" name="Freeform 35"/>
            <p:cNvSpPr>
              <a:spLocks noEditPoints="1"/>
            </p:cNvSpPr>
            <p:nvPr/>
          </p:nvSpPr>
          <p:spPr bwMode="auto">
            <a:xfrm>
              <a:off x="6928825" y="3528860"/>
              <a:ext cx="302717" cy="189607"/>
            </a:xfrm>
            <a:custGeom>
              <a:avLst/>
              <a:gdLst>
                <a:gd name="T0" fmla="*/ 10 w 193"/>
                <a:gd name="T1" fmla="*/ 0 h 120"/>
                <a:gd name="T2" fmla="*/ 0 w 193"/>
                <a:gd name="T3" fmla="*/ 9 h 120"/>
                <a:gd name="T4" fmla="*/ 10 w 193"/>
                <a:gd name="T5" fmla="*/ 18 h 120"/>
                <a:gd name="T6" fmla="*/ 19 w 193"/>
                <a:gd name="T7" fmla="*/ 9 h 120"/>
                <a:gd name="T8" fmla="*/ 10 w 193"/>
                <a:gd name="T9" fmla="*/ 0 h 120"/>
                <a:gd name="T10" fmla="*/ 145 w 193"/>
                <a:gd name="T11" fmla="*/ 33 h 120"/>
                <a:gd name="T12" fmla="*/ 130 w 193"/>
                <a:gd name="T13" fmla="*/ 48 h 120"/>
                <a:gd name="T14" fmla="*/ 145 w 193"/>
                <a:gd name="T15" fmla="*/ 63 h 120"/>
                <a:gd name="T16" fmla="*/ 160 w 193"/>
                <a:gd name="T17" fmla="*/ 48 h 120"/>
                <a:gd name="T18" fmla="*/ 145 w 193"/>
                <a:gd name="T19" fmla="*/ 33 h 120"/>
                <a:gd name="T20" fmla="*/ 49 w 193"/>
                <a:gd name="T21" fmla="*/ 33 h 120"/>
                <a:gd name="T22" fmla="*/ 34 w 193"/>
                <a:gd name="T23" fmla="*/ 48 h 120"/>
                <a:gd name="T24" fmla="*/ 49 w 193"/>
                <a:gd name="T25" fmla="*/ 63 h 120"/>
                <a:gd name="T26" fmla="*/ 64 w 193"/>
                <a:gd name="T27" fmla="*/ 48 h 120"/>
                <a:gd name="T28" fmla="*/ 49 w 193"/>
                <a:gd name="T29" fmla="*/ 33 h 120"/>
                <a:gd name="T30" fmla="*/ 97 w 193"/>
                <a:gd name="T31" fmla="*/ 73 h 120"/>
                <a:gd name="T32" fmla="*/ 73 w 193"/>
                <a:gd name="T33" fmla="*/ 96 h 120"/>
                <a:gd name="T34" fmla="*/ 97 w 193"/>
                <a:gd name="T35" fmla="*/ 120 h 120"/>
                <a:gd name="T36" fmla="*/ 120 w 193"/>
                <a:gd name="T37" fmla="*/ 96 h 120"/>
                <a:gd name="T38" fmla="*/ 97 w 193"/>
                <a:gd name="T39" fmla="*/ 73 h 120"/>
                <a:gd name="T40" fmla="*/ 184 w 193"/>
                <a:gd name="T41" fmla="*/ 0 h 120"/>
                <a:gd name="T42" fmla="*/ 175 w 193"/>
                <a:gd name="T43" fmla="*/ 9 h 120"/>
                <a:gd name="T44" fmla="*/ 184 w 193"/>
                <a:gd name="T45" fmla="*/ 18 h 120"/>
                <a:gd name="T46" fmla="*/ 193 w 193"/>
                <a:gd name="T47" fmla="*/ 9 h 120"/>
                <a:gd name="T48" fmla="*/ 184 w 193"/>
                <a:gd name="T49"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3" h="120">
                  <a:moveTo>
                    <a:pt x="10" y="0"/>
                  </a:moveTo>
                  <a:cubicBezTo>
                    <a:pt x="5" y="0"/>
                    <a:pt x="0" y="4"/>
                    <a:pt x="0" y="9"/>
                  </a:cubicBezTo>
                  <a:cubicBezTo>
                    <a:pt x="0" y="14"/>
                    <a:pt x="5" y="18"/>
                    <a:pt x="10" y="18"/>
                  </a:cubicBezTo>
                  <a:cubicBezTo>
                    <a:pt x="15" y="18"/>
                    <a:pt x="19" y="14"/>
                    <a:pt x="19" y="9"/>
                  </a:cubicBezTo>
                  <a:cubicBezTo>
                    <a:pt x="19" y="4"/>
                    <a:pt x="15" y="0"/>
                    <a:pt x="10" y="0"/>
                  </a:cubicBezTo>
                  <a:moveTo>
                    <a:pt x="145" y="33"/>
                  </a:moveTo>
                  <a:cubicBezTo>
                    <a:pt x="136" y="33"/>
                    <a:pt x="130" y="40"/>
                    <a:pt x="130" y="48"/>
                  </a:cubicBezTo>
                  <a:cubicBezTo>
                    <a:pt x="130" y="57"/>
                    <a:pt x="136" y="63"/>
                    <a:pt x="145" y="63"/>
                  </a:cubicBezTo>
                  <a:cubicBezTo>
                    <a:pt x="153" y="63"/>
                    <a:pt x="160" y="57"/>
                    <a:pt x="160" y="48"/>
                  </a:cubicBezTo>
                  <a:cubicBezTo>
                    <a:pt x="160" y="40"/>
                    <a:pt x="153" y="33"/>
                    <a:pt x="145" y="33"/>
                  </a:cubicBezTo>
                  <a:moveTo>
                    <a:pt x="49" y="33"/>
                  </a:moveTo>
                  <a:cubicBezTo>
                    <a:pt x="41" y="33"/>
                    <a:pt x="34" y="40"/>
                    <a:pt x="34" y="48"/>
                  </a:cubicBezTo>
                  <a:cubicBezTo>
                    <a:pt x="34" y="57"/>
                    <a:pt x="41" y="63"/>
                    <a:pt x="49" y="63"/>
                  </a:cubicBezTo>
                  <a:cubicBezTo>
                    <a:pt x="57" y="63"/>
                    <a:pt x="64" y="57"/>
                    <a:pt x="64" y="48"/>
                  </a:cubicBezTo>
                  <a:cubicBezTo>
                    <a:pt x="64" y="40"/>
                    <a:pt x="57" y="33"/>
                    <a:pt x="49" y="33"/>
                  </a:cubicBezTo>
                  <a:moveTo>
                    <a:pt x="97" y="73"/>
                  </a:moveTo>
                  <a:cubicBezTo>
                    <a:pt x="84" y="73"/>
                    <a:pt x="73" y="83"/>
                    <a:pt x="73" y="96"/>
                  </a:cubicBezTo>
                  <a:cubicBezTo>
                    <a:pt x="73" y="109"/>
                    <a:pt x="84" y="120"/>
                    <a:pt x="97" y="120"/>
                  </a:cubicBezTo>
                  <a:cubicBezTo>
                    <a:pt x="110" y="120"/>
                    <a:pt x="120" y="109"/>
                    <a:pt x="120" y="96"/>
                  </a:cubicBezTo>
                  <a:cubicBezTo>
                    <a:pt x="120" y="83"/>
                    <a:pt x="110" y="73"/>
                    <a:pt x="97" y="73"/>
                  </a:cubicBezTo>
                  <a:moveTo>
                    <a:pt x="184" y="0"/>
                  </a:moveTo>
                  <a:cubicBezTo>
                    <a:pt x="179" y="0"/>
                    <a:pt x="175" y="4"/>
                    <a:pt x="175" y="9"/>
                  </a:cubicBezTo>
                  <a:cubicBezTo>
                    <a:pt x="175" y="14"/>
                    <a:pt x="179" y="18"/>
                    <a:pt x="184" y="18"/>
                  </a:cubicBezTo>
                  <a:cubicBezTo>
                    <a:pt x="189" y="18"/>
                    <a:pt x="193" y="14"/>
                    <a:pt x="193" y="9"/>
                  </a:cubicBezTo>
                  <a:cubicBezTo>
                    <a:pt x="193" y="4"/>
                    <a:pt x="189" y="0"/>
                    <a:pt x="184" y="0"/>
                  </a:cubicBezTo>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65000"/>
                    <a:lumOff val="35000"/>
                  </a:schemeClr>
                </a:solidFill>
              </a:endParaRPr>
            </a:p>
          </p:txBody>
        </p:sp>
        <p:sp>
          <p:nvSpPr>
            <p:cNvPr id="25" name="Freeform 35"/>
            <p:cNvSpPr>
              <a:spLocks noEditPoints="1"/>
            </p:cNvSpPr>
            <p:nvPr/>
          </p:nvSpPr>
          <p:spPr bwMode="auto">
            <a:xfrm>
              <a:off x="8948104" y="3609802"/>
              <a:ext cx="302717" cy="189607"/>
            </a:xfrm>
            <a:custGeom>
              <a:avLst/>
              <a:gdLst>
                <a:gd name="T0" fmla="*/ 10 w 193"/>
                <a:gd name="T1" fmla="*/ 0 h 120"/>
                <a:gd name="T2" fmla="*/ 0 w 193"/>
                <a:gd name="T3" fmla="*/ 9 h 120"/>
                <a:gd name="T4" fmla="*/ 10 w 193"/>
                <a:gd name="T5" fmla="*/ 18 h 120"/>
                <a:gd name="T6" fmla="*/ 19 w 193"/>
                <a:gd name="T7" fmla="*/ 9 h 120"/>
                <a:gd name="T8" fmla="*/ 10 w 193"/>
                <a:gd name="T9" fmla="*/ 0 h 120"/>
                <a:gd name="T10" fmla="*/ 145 w 193"/>
                <a:gd name="T11" fmla="*/ 33 h 120"/>
                <a:gd name="T12" fmla="*/ 130 w 193"/>
                <a:gd name="T13" fmla="*/ 48 h 120"/>
                <a:gd name="T14" fmla="*/ 145 w 193"/>
                <a:gd name="T15" fmla="*/ 63 h 120"/>
                <a:gd name="T16" fmla="*/ 160 w 193"/>
                <a:gd name="T17" fmla="*/ 48 h 120"/>
                <a:gd name="T18" fmla="*/ 145 w 193"/>
                <a:gd name="T19" fmla="*/ 33 h 120"/>
                <a:gd name="T20" fmla="*/ 49 w 193"/>
                <a:gd name="T21" fmla="*/ 33 h 120"/>
                <a:gd name="T22" fmla="*/ 34 w 193"/>
                <a:gd name="T23" fmla="*/ 48 h 120"/>
                <a:gd name="T24" fmla="*/ 49 w 193"/>
                <a:gd name="T25" fmla="*/ 63 h 120"/>
                <a:gd name="T26" fmla="*/ 64 w 193"/>
                <a:gd name="T27" fmla="*/ 48 h 120"/>
                <a:gd name="T28" fmla="*/ 49 w 193"/>
                <a:gd name="T29" fmla="*/ 33 h 120"/>
                <a:gd name="T30" fmla="*/ 97 w 193"/>
                <a:gd name="T31" fmla="*/ 73 h 120"/>
                <a:gd name="T32" fmla="*/ 73 w 193"/>
                <a:gd name="T33" fmla="*/ 96 h 120"/>
                <a:gd name="T34" fmla="*/ 97 w 193"/>
                <a:gd name="T35" fmla="*/ 120 h 120"/>
                <a:gd name="T36" fmla="*/ 120 w 193"/>
                <a:gd name="T37" fmla="*/ 96 h 120"/>
                <a:gd name="T38" fmla="*/ 97 w 193"/>
                <a:gd name="T39" fmla="*/ 73 h 120"/>
                <a:gd name="T40" fmla="*/ 184 w 193"/>
                <a:gd name="T41" fmla="*/ 0 h 120"/>
                <a:gd name="T42" fmla="*/ 175 w 193"/>
                <a:gd name="T43" fmla="*/ 9 h 120"/>
                <a:gd name="T44" fmla="*/ 184 w 193"/>
                <a:gd name="T45" fmla="*/ 18 h 120"/>
                <a:gd name="T46" fmla="*/ 193 w 193"/>
                <a:gd name="T47" fmla="*/ 9 h 120"/>
                <a:gd name="T48" fmla="*/ 184 w 193"/>
                <a:gd name="T49"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3" h="120">
                  <a:moveTo>
                    <a:pt x="10" y="0"/>
                  </a:moveTo>
                  <a:cubicBezTo>
                    <a:pt x="5" y="0"/>
                    <a:pt x="0" y="4"/>
                    <a:pt x="0" y="9"/>
                  </a:cubicBezTo>
                  <a:cubicBezTo>
                    <a:pt x="0" y="14"/>
                    <a:pt x="5" y="18"/>
                    <a:pt x="10" y="18"/>
                  </a:cubicBezTo>
                  <a:cubicBezTo>
                    <a:pt x="15" y="18"/>
                    <a:pt x="19" y="14"/>
                    <a:pt x="19" y="9"/>
                  </a:cubicBezTo>
                  <a:cubicBezTo>
                    <a:pt x="19" y="4"/>
                    <a:pt x="15" y="0"/>
                    <a:pt x="10" y="0"/>
                  </a:cubicBezTo>
                  <a:moveTo>
                    <a:pt x="145" y="33"/>
                  </a:moveTo>
                  <a:cubicBezTo>
                    <a:pt x="136" y="33"/>
                    <a:pt x="130" y="40"/>
                    <a:pt x="130" y="48"/>
                  </a:cubicBezTo>
                  <a:cubicBezTo>
                    <a:pt x="130" y="57"/>
                    <a:pt x="136" y="63"/>
                    <a:pt x="145" y="63"/>
                  </a:cubicBezTo>
                  <a:cubicBezTo>
                    <a:pt x="153" y="63"/>
                    <a:pt x="160" y="57"/>
                    <a:pt x="160" y="48"/>
                  </a:cubicBezTo>
                  <a:cubicBezTo>
                    <a:pt x="160" y="40"/>
                    <a:pt x="153" y="33"/>
                    <a:pt x="145" y="33"/>
                  </a:cubicBezTo>
                  <a:moveTo>
                    <a:pt x="49" y="33"/>
                  </a:moveTo>
                  <a:cubicBezTo>
                    <a:pt x="41" y="33"/>
                    <a:pt x="34" y="40"/>
                    <a:pt x="34" y="48"/>
                  </a:cubicBezTo>
                  <a:cubicBezTo>
                    <a:pt x="34" y="57"/>
                    <a:pt x="41" y="63"/>
                    <a:pt x="49" y="63"/>
                  </a:cubicBezTo>
                  <a:cubicBezTo>
                    <a:pt x="57" y="63"/>
                    <a:pt x="64" y="57"/>
                    <a:pt x="64" y="48"/>
                  </a:cubicBezTo>
                  <a:cubicBezTo>
                    <a:pt x="64" y="40"/>
                    <a:pt x="57" y="33"/>
                    <a:pt x="49" y="33"/>
                  </a:cubicBezTo>
                  <a:moveTo>
                    <a:pt x="97" y="73"/>
                  </a:moveTo>
                  <a:cubicBezTo>
                    <a:pt x="84" y="73"/>
                    <a:pt x="73" y="83"/>
                    <a:pt x="73" y="96"/>
                  </a:cubicBezTo>
                  <a:cubicBezTo>
                    <a:pt x="73" y="109"/>
                    <a:pt x="84" y="120"/>
                    <a:pt x="97" y="120"/>
                  </a:cubicBezTo>
                  <a:cubicBezTo>
                    <a:pt x="110" y="120"/>
                    <a:pt x="120" y="109"/>
                    <a:pt x="120" y="96"/>
                  </a:cubicBezTo>
                  <a:cubicBezTo>
                    <a:pt x="120" y="83"/>
                    <a:pt x="110" y="73"/>
                    <a:pt x="97" y="73"/>
                  </a:cubicBezTo>
                  <a:moveTo>
                    <a:pt x="184" y="0"/>
                  </a:moveTo>
                  <a:cubicBezTo>
                    <a:pt x="179" y="0"/>
                    <a:pt x="175" y="4"/>
                    <a:pt x="175" y="9"/>
                  </a:cubicBezTo>
                  <a:cubicBezTo>
                    <a:pt x="175" y="14"/>
                    <a:pt x="179" y="18"/>
                    <a:pt x="184" y="18"/>
                  </a:cubicBezTo>
                  <a:cubicBezTo>
                    <a:pt x="189" y="18"/>
                    <a:pt x="193" y="14"/>
                    <a:pt x="193" y="9"/>
                  </a:cubicBezTo>
                  <a:cubicBezTo>
                    <a:pt x="193" y="4"/>
                    <a:pt x="189" y="0"/>
                    <a:pt x="184" y="0"/>
                  </a:cubicBezTo>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65000"/>
                    <a:lumOff val="35000"/>
                  </a:schemeClr>
                </a:solidFill>
              </a:endParaRPr>
            </a:p>
          </p:txBody>
        </p:sp>
      </p:grpSp>
      <p:grpSp>
        <p:nvGrpSpPr>
          <p:cNvPr id="52" name="组合 51"/>
          <p:cNvGrpSpPr/>
          <p:nvPr/>
        </p:nvGrpSpPr>
        <p:grpSpPr>
          <a:xfrm>
            <a:off x="1621960" y="3668765"/>
            <a:ext cx="1328990" cy="839271"/>
            <a:chOff x="2162332" y="4892821"/>
            <a:chExt cx="1771756" cy="1119288"/>
          </a:xfrm>
        </p:grpSpPr>
        <p:sp>
          <p:nvSpPr>
            <p:cNvPr id="53" name="文本框 91"/>
            <p:cNvSpPr txBox="1"/>
            <p:nvPr/>
          </p:nvSpPr>
          <p:spPr>
            <a:xfrm>
              <a:off x="2162332" y="4892821"/>
              <a:ext cx="1771756" cy="430987"/>
            </a:xfrm>
            <a:prstGeom prst="rect">
              <a:avLst/>
            </a:prstGeom>
            <a:noFill/>
          </p:spPr>
          <p:txBody>
            <a:bodyPr wrap="square" rtlCol="0">
              <a:spAutoFit/>
            </a:bodyPr>
            <a:lstStyle/>
            <a:p>
              <a:r>
                <a:rPr lang="zh-CN" altLang="en-US" sz="1500" dirty="0">
                  <a:solidFill>
                    <a:schemeClr val="tx1">
                      <a:lumMod val="65000"/>
                      <a:lumOff val="35000"/>
                    </a:schemeClr>
                  </a:solidFill>
                  <a:latin typeface="微软雅黑" panose="020B0503020204020204" pitchFamily="34" charset="-122"/>
                  <a:ea typeface="微软雅黑" panose="020B0503020204020204" pitchFamily="34" charset="-122"/>
                </a:rPr>
                <a:t>在此添加标题</a:t>
              </a:r>
            </a:p>
          </p:txBody>
        </p:sp>
        <p:sp>
          <p:nvSpPr>
            <p:cNvPr id="54" name="文本框 113"/>
            <p:cNvSpPr txBox="1"/>
            <p:nvPr/>
          </p:nvSpPr>
          <p:spPr>
            <a:xfrm>
              <a:off x="2278782" y="5334844"/>
              <a:ext cx="1411667" cy="677265"/>
            </a:xfrm>
            <a:prstGeom prst="rect">
              <a:avLst/>
            </a:prstGeom>
            <a:noFill/>
          </p:spPr>
          <p:txBody>
            <a:bodyPr wrap="square" rtlCol="0">
              <a:spAutoFit/>
            </a:bodyPr>
            <a:lstStyle/>
            <a:p>
              <a:pPr algn="ctr">
                <a:lnSpc>
                  <a:spcPct val="120000"/>
                </a:lnSpc>
              </a:pPr>
              <a:r>
                <a:rPr lang="zh-CN" altLang="en-US" sz="750" dirty="0">
                  <a:solidFill>
                    <a:schemeClr val="tx1">
                      <a:lumMod val="65000"/>
                      <a:lumOff val="35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55" name="组合 54"/>
          <p:cNvGrpSpPr/>
          <p:nvPr/>
        </p:nvGrpSpPr>
        <p:grpSpPr>
          <a:xfrm>
            <a:off x="3088089" y="1275905"/>
            <a:ext cx="1376910" cy="777798"/>
            <a:chOff x="4116918" y="1701602"/>
            <a:chExt cx="1835641" cy="1037304"/>
          </a:xfrm>
        </p:grpSpPr>
        <p:sp>
          <p:nvSpPr>
            <p:cNvPr id="56" name="文本框 99"/>
            <p:cNvSpPr txBox="1"/>
            <p:nvPr/>
          </p:nvSpPr>
          <p:spPr>
            <a:xfrm>
              <a:off x="4116918" y="1701602"/>
              <a:ext cx="1835641" cy="430986"/>
            </a:xfrm>
            <a:prstGeom prst="rect">
              <a:avLst/>
            </a:prstGeom>
            <a:noFill/>
          </p:spPr>
          <p:txBody>
            <a:bodyPr wrap="square" rtlCol="0">
              <a:spAutoFit/>
            </a:bodyPr>
            <a:lstStyle/>
            <a:p>
              <a:r>
                <a:rPr lang="zh-CN" altLang="en-US" sz="1500" dirty="0">
                  <a:solidFill>
                    <a:schemeClr val="tx1">
                      <a:lumMod val="65000"/>
                      <a:lumOff val="35000"/>
                    </a:schemeClr>
                  </a:solidFill>
                  <a:latin typeface="微软雅黑" panose="020B0503020204020204" pitchFamily="34" charset="-122"/>
                  <a:ea typeface="微软雅黑" panose="020B0503020204020204" pitchFamily="34" charset="-122"/>
                </a:rPr>
                <a:t>在此添加标题</a:t>
              </a:r>
            </a:p>
          </p:txBody>
        </p:sp>
        <p:sp>
          <p:nvSpPr>
            <p:cNvPr id="57" name="文本框 113"/>
            <p:cNvSpPr txBox="1"/>
            <p:nvPr/>
          </p:nvSpPr>
          <p:spPr>
            <a:xfrm>
              <a:off x="4222998" y="2061641"/>
              <a:ext cx="1411667" cy="677265"/>
            </a:xfrm>
            <a:prstGeom prst="rect">
              <a:avLst/>
            </a:prstGeom>
            <a:noFill/>
          </p:spPr>
          <p:txBody>
            <a:bodyPr wrap="square" rtlCol="0">
              <a:spAutoFit/>
            </a:bodyPr>
            <a:lstStyle/>
            <a:p>
              <a:pPr algn="ctr">
                <a:lnSpc>
                  <a:spcPct val="120000"/>
                </a:lnSpc>
              </a:pPr>
              <a:r>
                <a:rPr lang="zh-CN" altLang="en-US" sz="750" dirty="0">
                  <a:solidFill>
                    <a:schemeClr val="tx1">
                      <a:lumMod val="65000"/>
                      <a:lumOff val="35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58" name="组合 57"/>
          <p:cNvGrpSpPr/>
          <p:nvPr/>
        </p:nvGrpSpPr>
        <p:grpSpPr>
          <a:xfrm>
            <a:off x="4670245" y="3668765"/>
            <a:ext cx="1327705" cy="839271"/>
            <a:chOff x="6226184" y="4892821"/>
            <a:chExt cx="1770043" cy="1119288"/>
          </a:xfrm>
        </p:grpSpPr>
        <p:sp>
          <p:nvSpPr>
            <p:cNvPr id="59" name="文本框 94"/>
            <p:cNvSpPr txBox="1"/>
            <p:nvPr/>
          </p:nvSpPr>
          <p:spPr>
            <a:xfrm>
              <a:off x="6226184" y="4892821"/>
              <a:ext cx="1770043" cy="430987"/>
            </a:xfrm>
            <a:prstGeom prst="rect">
              <a:avLst/>
            </a:prstGeom>
            <a:noFill/>
          </p:spPr>
          <p:txBody>
            <a:bodyPr wrap="square" rtlCol="0">
              <a:spAutoFit/>
            </a:bodyPr>
            <a:lstStyle/>
            <a:p>
              <a:r>
                <a:rPr lang="zh-CN" altLang="en-US" sz="1500" dirty="0">
                  <a:solidFill>
                    <a:schemeClr val="tx1">
                      <a:lumMod val="65000"/>
                      <a:lumOff val="35000"/>
                    </a:schemeClr>
                  </a:solidFill>
                  <a:latin typeface="微软雅黑" panose="020B0503020204020204" pitchFamily="34" charset="-122"/>
                  <a:ea typeface="微软雅黑" panose="020B0503020204020204" pitchFamily="34" charset="-122"/>
                </a:rPr>
                <a:t>在此添加标题</a:t>
              </a:r>
            </a:p>
          </p:txBody>
        </p:sp>
        <p:sp>
          <p:nvSpPr>
            <p:cNvPr id="60" name="文本框 113"/>
            <p:cNvSpPr txBox="1"/>
            <p:nvPr/>
          </p:nvSpPr>
          <p:spPr>
            <a:xfrm>
              <a:off x="6368561" y="5334844"/>
              <a:ext cx="1411667" cy="677265"/>
            </a:xfrm>
            <a:prstGeom prst="rect">
              <a:avLst/>
            </a:prstGeom>
            <a:noFill/>
          </p:spPr>
          <p:txBody>
            <a:bodyPr wrap="square" rtlCol="0">
              <a:spAutoFit/>
            </a:bodyPr>
            <a:lstStyle/>
            <a:p>
              <a:pPr algn="ctr">
                <a:lnSpc>
                  <a:spcPct val="120000"/>
                </a:lnSpc>
              </a:pPr>
              <a:r>
                <a:rPr lang="zh-CN" altLang="en-US" sz="750" dirty="0">
                  <a:solidFill>
                    <a:schemeClr val="tx1">
                      <a:lumMod val="65000"/>
                      <a:lumOff val="35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61" name="组合 60"/>
          <p:cNvGrpSpPr/>
          <p:nvPr/>
        </p:nvGrpSpPr>
        <p:grpSpPr>
          <a:xfrm>
            <a:off x="6169639" y="1275905"/>
            <a:ext cx="1410131" cy="777798"/>
            <a:chOff x="8225116" y="1701602"/>
            <a:chExt cx="1879930" cy="1037304"/>
          </a:xfrm>
        </p:grpSpPr>
        <p:sp>
          <p:nvSpPr>
            <p:cNvPr id="62" name="文本框 101"/>
            <p:cNvSpPr txBox="1"/>
            <p:nvPr/>
          </p:nvSpPr>
          <p:spPr>
            <a:xfrm>
              <a:off x="8225116" y="1701602"/>
              <a:ext cx="1879930" cy="430986"/>
            </a:xfrm>
            <a:prstGeom prst="rect">
              <a:avLst/>
            </a:prstGeom>
            <a:noFill/>
          </p:spPr>
          <p:txBody>
            <a:bodyPr wrap="square" rtlCol="0">
              <a:spAutoFit/>
            </a:bodyPr>
            <a:lstStyle/>
            <a:p>
              <a:r>
                <a:rPr lang="zh-CN" altLang="en-US" sz="1500" dirty="0">
                  <a:solidFill>
                    <a:schemeClr val="tx1">
                      <a:lumMod val="65000"/>
                      <a:lumOff val="35000"/>
                    </a:schemeClr>
                  </a:solidFill>
                  <a:latin typeface="微软雅黑" panose="020B0503020204020204" pitchFamily="34" charset="-122"/>
                  <a:ea typeface="微软雅黑" panose="020B0503020204020204" pitchFamily="34" charset="-122"/>
                </a:rPr>
                <a:t>在此添加标题</a:t>
              </a:r>
            </a:p>
          </p:txBody>
        </p:sp>
        <p:sp>
          <p:nvSpPr>
            <p:cNvPr id="63" name="文本框 113"/>
            <p:cNvSpPr txBox="1"/>
            <p:nvPr/>
          </p:nvSpPr>
          <p:spPr>
            <a:xfrm>
              <a:off x="8327454" y="2061641"/>
              <a:ext cx="1411667" cy="677265"/>
            </a:xfrm>
            <a:prstGeom prst="rect">
              <a:avLst/>
            </a:prstGeom>
            <a:noFill/>
          </p:spPr>
          <p:txBody>
            <a:bodyPr wrap="square" rtlCol="0">
              <a:spAutoFit/>
            </a:bodyPr>
            <a:lstStyle/>
            <a:p>
              <a:pPr algn="ctr">
                <a:lnSpc>
                  <a:spcPct val="120000"/>
                </a:lnSpc>
              </a:pPr>
              <a:r>
                <a:rPr lang="zh-CN" altLang="en-US" sz="750" dirty="0">
                  <a:solidFill>
                    <a:schemeClr val="tx1">
                      <a:lumMod val="65000"/>
                      <a:lumOff val="35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spTree>
    <p:extLst>
      <p:ext uri="{BB962C8B-B14F-4D97-AF65-F5344CB8AC3E}">
        <p14:creationId xmlns:p14="http://schemas.microsoft.com/office/powerpoint/2010/main" val="2063770348"/>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50"/>
                                        <p:tgtEl>
                                          <p:spTgt spid="7"/>
                                        </p:tgtEl>
                                      </p:cBhvr>
                                    </p:animEffect>
                                    <p:anim calcmode="lin" valueType="num">
                                      <p:cBhvr>
                                        <p:cTn id="8" dur="250" fill="hold"/>
                                        <p:tgtEl>
                                          <p:spTgt spid="7"/>
                                        </p:tgtEl>
                                        <p:attrNameLst>
                                          <p:attrName>ppt_x</p:attrName>
                                        </p:attrNameLst>
                                      </p:cBhvr>
                                      <p:tavLst>
                                        <p:tav tm="0">
                                          <p:val>
                                            <p:strVal val="#ppt_x"/>
                                          </p:val>
                                        </p:tav>
                                        <p:tav tm="100000">
                                          <p:val>
                                            <p:strVal val="#ppt_x"/>
                                          </p:val>
                                        </p:tav>
                                      </p:tavLst>
                                    </p:anim>
                                    <p:anim calcmode="lin" valueType="num">
                                      <p:cBhvr>
                                        <p:cTn id="9" dur="25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12" presetClass="entr" presetSubtype="4"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250"/>
                                        <p:tgtEl>
                                          <p:spTgt spid="8"/>
                                        </p:tgtEl>
                                        <p:attrNameLst>
                                          <p:attrName>ppt_y</p:attrName>
                                        </p:attrNameLst>
                                      </p:cBhvr>
                                      <p:tavLst>
                                        <p:tav tm="0">
                                          <p:val>
                                            <p:strVal val="#ppt_y+#ppt_h*1.125000"/>
                                          </p:val>
                                        </p:tav>
                                        <p:tav tm="100000">
                                          <p:val>
                                            <p:strVal val="#ppt_y"/>
                                          </p:val>
                                        </p:tav>
                                      </p:tavLst>
                                    </p:anim>
                                    <p:animEffect transition="in" filter="wipe(up)">
                                      <p:cBhvr>
                                        <p:cTn id="14" dur="250"/>
                                        <p:tgtEl>
                                          <p:spTgt spid="8"/>
                                        </p:tgtEl>
                                      </p:cBhvr>
                                    </p:animEffect>
                                  </p:childTnLst>
                                </p:cTn>
                              </p:par>
                              <p:par>
                                <p:cTn id="15" presetID="2" presetClass="entr" presetSubtype="1" decel="100000" fill="hold" grpId="0" nodeType="withEffect">
                                  <p:stCondLst>
                                    <p:cond delay="25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ppt_x"/>
                                          </p:val>
                                        </p:tav>
                                        <p:tav tm="100000">
                                          <p:val>
                                            <p:strVal val="#ppt_x"/>
                                          </p:val>
                                        </p:tav>
                                      </p:tavLst>
                                    </p:anim>
                                    <p:anim calcmode="lin" valueType="num">
                                      <p:cBhvr additive="base">
                                        <p:cTn id="18" dur="500" fill="hold"/>
                                        <p:tgtEl>
                                          <p:spTgt spid="9"/>
                                        </p:tgtEl>
                                        <p:attrNameLst>
                                          <p:attrName>ppt_y</p:attrName>
                                        </p:attrNameLst>
                                      </p:cBhvr>
                                      <p:tavLst>
                                        <p:tav tm="0">
                                          <p:val>
                                            <p:strVal val="0-#ppt_h/2"/>
                                          </p:val>
                                        </p:tav>
                                        <p:tav tm="100000">
                                          <p:val>
                                            <p:strVal val="#ppt_y"/>
                                          </p:val>
                                        </p:tav>
                                      </p:tavLst>
                                    </p:anim>
                                  </p:childTnLst>
                                </p:cTn>
                              </p:par>
                            </p:childTnLst>
                          </p:cTn>
                        </p:par>
                        <p:par>
                          <p:cTn id="19" fill="hold">
                            <p:stCondLst>
                              <p:cond delay="1000"/>
                            </p:stCondLst>
                            <p:childTnLst>
                              <p:par>
                                <p:cTn id="20" presetID="42" presetClass="entr" presetSubtype="0" fill="hold" grpId="0" nodeType="after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500"/>
                                        <p:tgtEl>
                                          <p:spTgt spid="5"/>
                                        </p:tgtEl>
                                      </p:cBhvr>
                                    </p:animEffect>
                                    <p:anim calcmode="lin" valueType="num">
                                      <p:cBhvr>
                                        <p:cTn id="23" dur="500" fill="hold"/>
                                        <p:tgtEl>
                                          <p:spTgt spid="5"/>
                                        </p:tgtEl>
                                        <p:attrNameLst>
                                          <p:attrName>ppt_x</p:attrName>
                                        </p:attrNameLst>
                                      </p:cBhvr>
                                      <p:tavLst>
                                        <p:tav tm="0">
                                          <p:val>
                                            <p:strVal val="#ppt_x"/>
                                          </p:val>
                                        </p:tav>
                                        <p:tav tm="100000">
                                          <p:val>
                                            <p:strVal val="#ppt_x"/>
                                          </p:val>
                                        </p:tav>
                                      </p:tavLst>
                                    </p:anim>
                                    <p:anim calcmode="lin" valueType="num">
                                      <p:cBhvr>
                                        <p:cTn id="24" dur="500" fill="hold"/>
                                        <p:tgtEl>
                                          <p:spTgt spid="5"/>
                                        </p:tgtEl>
                                        <p:attrNameLst>
                                          <p:attrName>ppt_y</p:attrName>
                                        </p:attrNameLst>
                                      </p:cBhvr>
                                      <p:tavLst>
                                        <p:tav tm="0">
                                          <p:val>
                                            <p:strVal val="#ppt_y+.1"/>
                                          </p:val>
                                        </p:tav>
                                        <p:tav tm="100000">
                                          <p:val>
                                            <p:strVal val="#ppt_y"/>
                                          </p:val>
                                        </p:tav>
                                      </p:tavLst>
                                    </p:anim>
                                  </p:childTnLst>
                                </p:cTn>
                              </p:par>
                            </p:childTnLst>
                          </p:cTn>
                        </p:par>
                        <p:par>
                          <p:cTn id="25" fill="hold">
                            <p:stCondLst>
                              <p:cond delay="1500"/>
                            </p:stCondLst>
                            <p:childTnLst>
                              <p:par>
                                <p:cTn id="26" presetID="47" presetClass="entr" presetSubtype="0" fill="hold" grpId="0" nodeType="after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500"/>
                                        <p:tgtEl>
                                          <p:spTgt spid="6"/>
                                        </p:tgtEl>
                                      </p:cBhvr>
                                    </p:animEffect>
                                    <p:anim calcmode="lin" valueType="num">
                                      <p:cBhvr>
                                        <p:cTn id="29" dur="500" fill="hold"/>
                                        <p:tgtEl>
                                          <p:spTgt spid="6"/>
                                        </p:tgtEl>
                                        <p:attrNameLst>
                                          <p:attrName>ppt_x</p:attrName>
                                        </p:attrNameLst>
                                      </p:cBhvr>
                                      <p:tavLst>
                                        <p:tav tm="0">
                                          <p:val>
                                            <p:strVal val="#ppt_x"/>
                                          </p:val>
                                        </p:tav>
                                        <p:tav tm="100000">
                                          <p:val>
                                            <p:strVal val="#ppt_x"/>
                                          </p:val>
                                        </p:tav>
                                      </p:tavLst>
                                    </p:anim>
                                    <p:anim calcmode="lin" valueType="num">
                                      <p:cBhvr>
                                        <p:cTn id="30" dur="500" fill="hold"/>
                                        <p:tgtEl>
                                          <p:spTgt spid="6"/>
                                        </p:tgtEl>
                                        <p:attrNameLst>
                                          <p:attrName>ppt_y</p:attrName>
                                        </p:attrNameLst>
                                      </p:cBhvr>
                                      <p:tavLst>
                                        <p:tav tm="0">
                                          <p:val>
                                            <p:strVal val="#ppt_y-.1"/>
                                          </p:val>
                                        </p:tav>
                                        <p:tav tm="100000">
                                          <p:val>
                                            <p:strVal val="#ppt_y"/>
                                          </p:val>
                                        </p:tav>
                                      </p:tavLst>
                                    </p:anim>
                                  </p:childTnLst>
                                </p:cTn>
                              </p:par>
                            </p:childTnLst>
                          </p:cTn>
                        </p:par>
                        <p:par>
                          <p:cTn id="31" fill="hold">
                            <p:stCondLst>
                              <p:cond delay="2000"/>
                            </p:stCondLst>
                            <p:childTnLst>
                              <p:par>
                                <p:cTn id="32" presetID="42" presetClass="entr" presetSubtype="0" fill="hold" grpId="0" nodeType="after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500"/>
                                        <p:tgtEl>
                                          <p:spTgt spid="11"/>
                                        </p:tgtEl>
                                      </p:cBhvr>
                                    </p:animEffect>
                                    <p:anim calcmode="lin" valueType="num">
                                      <p:cBhvr>
                                        <p:cTn id="35" dur="500" fill="hold"/>
                                        <p:tgtEl>
                                          <p:spTgt spid="11"/>
                                        </p:tgtEl>
                                        <p:attrNameLst>
                                          <p:attrName>ppt_x</p:attrName>
                                        </p:attrNameLst>
                                      </p:cBhvr>
                                      <p:tavLst>
                                        <p:tav tm="0">
                                          <p:val>
                                            <p:strVal val="#ppt_x"/>
                                          </p:val>
                                        </p:tav>
                                        <p:tav tm="100000">
                                          <p:val>
                                            <p:strVal val="#ppt_x"/>
                                          </p:val>
                                        </p:tav>
                                      </p:tavLst>
                                    </p:anim>
                                    <p:anim calcmode="lin" valueType="num">
                                      <p:cBhvr>
                                        <p:cTn id="36" dur="500" fill="hold"/>
                                        <p:tgtEl>
                                          <p:spTgt spid="11"/>
                                        </p:tgtEl>
                                        <p:attrNameLst>
                                          <p:attrName>ppt_y</p:attrName>
                                        </p:attrNameLst>
                                      </p:cBhvr>
                                      <p:tavLst>
                                        <p:tav tm="0">
                                          <p:val>
                                            <p:strVal val="#ppt_y+.1"/>
                                          </p:val>
                                        </p:tav>
                                        <p:tav tm="100000">
                                          <p:val>
                                            <p:strVal val="#ppt_y"/>
                                          </p:val>
                                        </p:tav>
                                      </p:tavLst>
                                    </p:anim>
                                  </p:childTnLst>
                                </p:cTn>
                              </p:par>
                            </p:childTnLst>
                          </p:cTn>
                        </p:par>
                        <p:par>
                          <p:cTn id="37" fill="hold">
                            <p:stCondLst>
                              <p:cond delay="2500"/>
                            </p:stCondLst>
                            <p:childTnLst>
                              <p:par>
                                <p:cTn id="38" presetID="47" presetClass="entr" presetSubtype="0" fill="hold" grpId="0" nodeType="after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fade">
                                      <p:cBhvr>
                                        <p:cTn id="40" dur="500"/>
                                        <p:tgtEl>
                                          <p:spTgt spid="10"/>
                                        </p:tgtEl>
                                      </p:cBhvr>
                                    </p:animEffect>
                                    <p:anim calcmode="lin" valueType="num">
                                      <p:cBhvr>
                                        <p:cTn id="41" dur="500" fill="hold"/>
                                        <p:tgtEl>
                                          <p:spTgt spid="10"/>
                                        </p:tgtEl>
                                        <p:attrNameLst>
                                          <p:attrName>ppt_x</p:attrName>
                                        </p:attrNameLst>
                                      </p:cBhvr>
                                      <p:tavLst>
                                        <p:tav tm="0">
                                          <p:val>
                                            <p:strVal val="#ppt_x"/>
                                          </p:val>
                                        </p:tav>
                                        <p:tav tm="100000">
                                          <p:val>
                                            <p:strVal val="#ppt_x"/>
                                          </p:val>
                                        </p:tav>
                                      </p:tavLst>
                                    </p:anim>
                                    <p:anim calcmode="lin" valueType="num">
                                      <p:cBhvr>
                                        <p:cTn id="42" dur="500" fill="hold"/>
                                        <p:tgtEl>
                                          <p:spTgt spid="10"/>
                                        </p:tgtEl>
                                        <p:attrNameLst>
                                          <p:attrName>ppt_y</p:attrName>
                                        </p:attrNameLst>
                                      </p:cBhvr>
                                      <p:tavLst>
                                        <p:tav tm="0">
                                          <p:val>
                                            <p:strVal val="#ppt_y-.1"/>
                                          </p:val>
                                        </p:tav>
                                        <p:tav tm="100000">
                                          <p:val>
                                            <p:strVal val="#ppt_y"/>
                                          </p:val>
                                        </p:tav>
                                      </p:tavLst>
                                    </p:anim>
                                  </p:childTnLst>
                                </p:cTn>
                              </p:par>
                            </p:childTnLst>
                          </p:cTn>
                        </p:par>
                        <p:par>
                          <p:cTn id="43" fill="hold">
                            <p:stCondLst>
                              <p:cond delay="3000"/>
                            </p:stCondLst>
                            <p:childTnLst>
                              <p:par>
                                <p:cTn id="44" presetID="14" presetClass="entr" presetSubtype="10" fill="hold" nodeType="after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randombar(horizontal)">
                                      <p:cBhvr>
                                        <p:cTn id="46" dur="500"/>
                                        <p:tgtEl>
                                          <p:spTgt spid="12"/>
                                        </p:tgtEl>
                                      </p:cBhvr>
                                    </p:animEffect>
                                  </p:childTnLst>
                                </p:cTn>
                              </p:par>
                            </p:childTnLst>
                          </p:cTn>
                        </p:par>
                        <p:par>
                          <p:cTn id="47" fill="hold">
                            <p:stCondLst>
                              <p:cond delay="3500"/>
                            </p:stCondLst>
                            <p:childTnLst>
                              <p:par>
                                <p:cTn id="48" presetID="22" presetClass="entr" presetSubtype="1" fill="hold" nodeType="afterEffect">
                                  <p:stCondLst>
                                    <p:cond delay="0"/>
                                  </p:stCondLst>
                                  <p:childTnLst>
                                    <p:set>
                                      <p:cBhvr>
                                        <p:cTn id="49" dur="1" fill="hold">
                                          <p:stCondLst>
                                            <p:cond delay="0"/>
                                          </p:stCondLst>
                                        </p:cTn>
                                        <p:tgtEl>
                                          <p:spTgt spid="52"/>
                                        </p:tgtEl>
                                        <p:attrNameLst>
                                          <p:attrName>style.visibility</p:attrName>
                                        </p:attrNameLst>
                                      </p:cBhvr>
                                      <p:to>
                                        <p:strVal val="visible"/>
                                      </p:to>
                                    </p:set>
                                    <p:animEffect transition="in" filter="wipe(up)">
                                      <p:cBhvr>
                                        <p:cTn id="50" dur="500"/>
                                        <p:tgtEl>
                                          <p:spTgt spid="52"/>
                                        </p:tgtEl>
                                      </p:cBhvr>
                                    </p:animEffect>
                                  </p:childTnLst>
                                </p:cTn>
                              </p:par>
                            </p:childTnLst>
                          </p:cTn>
                        </p:par>
                        <p:par>
                          <p:cTn id="51" fill="hold">
                            <p:stCondLst>
                              <p:cond delay="4000"/>
                            </p:stCondLst>
                            <p:childTnLst>
                              <p:par>
                                <p:cTn id="52" presetID="22" presetClass="entr" presetSubtype="4" fill="hold" nodeType="afterEffect">
                                  <p:stCondLst>
                                    <p:cond delay="0"/>
                                  </p:stCondLst>
                                  <p:childTnLst>
                                    <p:set>
                                      <p:cBhvr>
                                        <p:cTn id="53" dur="1" fill="hold">
                                          <p:stCondLst>
                                            <p:cond delay="0"/>
                                          </p:stCondLst>
                                        </p:cTn>
                                        <p:tgtEl>
                                          <p:spTgt spid="55"/>
                                        </p:tgtEl>
                                        <p:attrNameLst>
                                          <p:attrName>style.visibility</p:attrName>
                                        </p:attrNameLst>
                                      </p:cBhvr>
                                      <p:to>
                                        <p:strVal val="visible"/>
                                      </p:to>
                                    </p:set>
                                    <p:animEffect transition="in" filter="wipe(down)">
                                      <p:cBhvr>
                                        <p:cTn id="54" dur="500"/>
                                        <p:tgtEl>
                                          <p:spTgt spid="55"/>
                                        </p:tgtEl>
                                      </p:cBhvr>
                                    </p:animEffect>
                                  </p:childTnLst>
                                </p:cTn>
                              </p:par>
                            </p:childTnLst>
                          </p:cTn>
                        </p:par>
                        <p:par>
                          <p:cTn id="55" fill="hold">
                            <p:stCondLst>
                              <p:cond delay="4500"/>
                            </p:stCondLst>
                            <p:childTnLst>
                              <p:par>
                                <p:cTn id="56" presetID="22" presetClass="entr" presetSubtype="1" fill="hold" nodeType="afterEffect">
                                  <p:stCondLst>
                                    <p:cond delay="0"/>
                                  </p:stCondLst>
                                  <p:childTnLst>
                                    <p:set>
                                      <p:cBhvr>
                                        <p:cTn id="57" dur="1" fill="hold">
                                          <p:stCondLst>
                                            <p:cond delay="0"/>
                                          </p:stCondLst>
                                        </p:cTn>
                                        <p:tgtEl>
                                          <p:spTgt spid="58"/>
                                        </p:tgtEl>
                                        <p:attrNameLst>
                                          <p:attrName>style.visibility</p:attrName>
                                        </p:attrNameLst>
                                      </p:cBhvr>
                                      <p:to>
                                        <p:strVal val="visible"/>
                                      </p:to>
                                    </p:set>
                                    <p:animEffect transition="in" filter="wipe(up)">
                                      <p:cBhvr>
                                        <p:cTn id="58" dur="500"/>
                                        <p:tgtEl>
                                          <p:spTgt spid="58"/>
                                        </p:tgtEl>
                                      </p:cBhvr>
                                    </p:animEffect>
                                  </p:childTnLst>
                                </p:cTn>
                              </p:par>
                            </p:childTnLst>
                          </p:cTn>
                        </p:par>
                        <p:par>
                          <p:cTn id="59" fill="hold">
                            <p:stCondLst>
                              <p:cond delay="5000"/>
                            </p:stCondLst>
                            <p:childTnLst>
                              <p:par>
                                <p:cTn id="60" presetID="22" presetClass="entr" presetSubtype="4" fill="hold" nodeType="afterEffect">
                                  <p:stCondLst>
                                    <p:cond delay="0"/>
                                  </p:stCondLst>
                                  <p:childTnLst>
                                    <p:set>
                                      <p:cBhvr>
                                        <p:cTn id="61" dur="1" fill="hold">
                                          <p:stCondLst>
                                            <p:cond delay="0"/>
                                          </p:stCondLst>
                                        </p:cTn>
                                        <p:tgtEl>
                                          <p:spTgt spid="61"/>
                                        </p:tgtEl>
                                        <p:attrNameLst>
                                          <p:attrName>style.visibility</p:attrName>
                                        </p:attrNameLst>
                                      </p:cBhvr>
                                      <p:to>
                                        <p:strVal val="visible"/>
                                      </p:to>
                                    </p:set>
                                    <p:animEffect transition="in" filter="wipe(down)">
                                      <p:cBhvr>
                                        <p:cTn id="62"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5" grpId="0" animBg="1"/>
      <p:bldP spid="6" grpId="0" animBg="1"/>
      <p:bldP spid="10" grpId="0" animBg="1"/>
      <p:bldP spid="1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5"/>
          <p:cNvSpPr>
            <a:spLocks/>
          </p:cNvSpPr>
          <p:nvPr/>
        </p:nvSpPr>
        <p:spPr bwMode="auto">
          <a:xfrm rot="5400000">
            <a:off x="3304842" y="-962578"/>
            <a:ext cx="2564379" cy="227278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noFill/>
          <a:ln w="9525">
            <a:solidFill>
              <a:srgbClr val="0070C0"/>
            </a:solidFill>
          </a:ln>
          <a:effectLst>
            <a:outerShdw blurRad="444500" dist="152400" dir="2700000" algn="tl" rotWithShape="0">
              <a:prstClr val="black">
                <a:alpha val="30000"/>
              </a:prstClr>
            </a:outerShdw>
          </a:effectLst>
        </p:spPr>
        <p:txBody>
          <a:bodyPr vert="horz" wrap="square" lIns="68562" tIns="34281" rIns="68562" bIns="34281" numCol="1" anchor="t" anchorCtr="0" compatLnSpc="1">
            <a:prstTxWarp prst="textNoShape">
              <a:avLst/>
            </a:prstTxWarp>
          </a:bodyPr>
          <a:lstStyle/>
          <a:p>
            <a:endParaRPr lang="zh-CN" altLang="en-US" sz="1200" b="1">
              <a:latin typeface="微软雅黑" panose="020B0503020204020204" pitchFamily="34" charset="-122"/>
              <a:ea typeface="微软雅黑" panose="020B0503020204020204" pitchFamily="34" charset="-122"/>
            </a:endParaRPr>
          </a:p>
        </p:txBody>
      </p:sp>
      <p:pic>
        <p:nvPicPr>
          <p:cNvPr id="5" name="Picture 3" descr="C:\Users\Administrator\Desktop\微立体创业计划\002.png"/>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3222201" y="-1207686"/>
            <a:ext cx="2753589" cy="2753587"/>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6" name="TextBox 59"/>
          <p:cNvSpPr txBox="1">
            <a:spLocks noChangeArrowheads="1"/>
          </p:cNvSpPr>
          <p:nvPr/>
        </p:nvSpPr>
        <p:spPr bwMode="auto">
          <a:xfrm>
            <a:off x="3330186" y="-61577"/>
            <a:ext cx="2483629" cy="1144672"/>
          </a:xfrm>
          <a:prstGeom prst="rect">
            <a:avLst/>
          </a:prstGeom>
          <a:noFill/>
          <a:ln>
            <a:noFill/>
          </a:ln>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defTabSz="685600">
              <a:lnSpc>
                <a:spcPct val="120000"/>
              </a:lnSpc>
              <a:defRPr/>
            </a:pPr>
            <a:r>
              <a:rPr lang="zh-CN" altLang="en-US" sz="3599" b="1" kern="0" dirty="0">
                <a:solidFill>
                  <a:srgbClr val="0070C0"/>
                </a:solidFill>
                <a:latin typeface="微软雅黑" pitchFamily="34" charset="-122"/>
                <a:ea typeface="微软雅黑" pitchFamily="34" charset="-122"/>
              </a:rPr>
              <a:t>目 录</a:t>
            </a:r>
            <a:r>
              <a:rPr lang="zh-CN" altLang="en-US" sz="2999" b="1" kern="0" dirty="0">
                <a:solidFill>
                  <a:srgbClr val="0070C0"/>
                </a:solidFill>
                <a:latin typeface="微软雅黑" pitchFamily="34" charset="-122"/>
                <a:ea typeface="微软雅黑" pitchFamily="34" charset="-122"/>
              </a:rPr>
              <a:t> </a:t>
            </a:r>
            <a:endParaRPr lang="en-US" altLang="zh-CN" sz="2999" b="1" kern="0" dirty="0">
              <a:solidFill>
                <a:srgbClr val="0070C0"/>
              </a:solidFill>
              <a:latin typeface="微软雅黑" pitchFamily="34" charset="-122"/>
              <a:ea typeface="微软雅黑" pitchFamily="34" charset="-122"/>
            </a:endParaRPr>
          </a:p>
          <a:p>
            <a:pPr algn="ctr" defTabSz="685600">
              <a:lnSpc>
                <a:spcPct val="120000"/>
              </a:lnSpc>
              <a:defRPr/>
            </a:pPr>
            <a:r>
              <a:rPr lang="en-US" altLang="zh-CN" sz="2099" kern="0" dirty="0">
                <a:solidFill>
                  <a:srgbClr val="0070C0"/>
                </a:solidFill>
                <a:latin typeface="微软雅黑" pitchFamily="34" charset="-122"/>
                <a:ea typeface="微软雅黑" pitchFamily="34" charset="-122"/>
              </a:rPr>
              <a:t>Contents</a:t>
            </a:r>
            <a:endParaRPr lang="en-US" altLang="ko-KR" sz="2099" kern="0" dirty="0">
              <a:solidFill>
                <a:srgbClr val="0070C0"/>
              </a:solidFill>
              <a:latin typeface="微软雅黑" pitchFamily="34" charset="-122"/>
              <a:ea typeface="微软雅黑" pitchFamily="34" charset="-122"/>
            </a:endParaRPr>
          </a:p>
        </p:txBody>
      </p:sp>
      <p:pic>
        <p:nvPicPr>
          <p:cNvPr id="7" name="Picture 3" descr="C:\Users\Administrator\Desktop\微立体创业计划\002.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066645" y="2226027"/>
            <a:ext cx="1403790" cy="1403790"/>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8" name="Freeform 5"/>
          <p:cNvSpPr>
            <a:spLocks/>
          </p:cNvSpPr>
          <p:nvPr/>
        </p:nvSpPr>
        <p:spPr bwMode="auto">
          <a:xfrm rot="5400000">
            <a:off x="1044216" y="2376658"/>
            <a:ext cx="472673" cy="41892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70C0"/>
          </a:solidFill>
          <a:ln w="25400">
            <a:noFill/>
          </a:ln>
          <a:effectLst>
            <a:outerShdw blurRad="444500" dist="152400" dir="2700000" algn="tl" rotWithShape="0">
              <a:prstClr val="black">
                <a:alpha val="30000"/>
              </a:prstClr>
            </a:outerShdw>
          </a:effectLst>
        </p:spPr>
        <p:txBody>
          <a:bodyPr vert="horz" wrap="square" lIns="68562" tIns="34281" rIns="68562" bIns="34281" numCol="1" anchor="t" anchorCtr="0" compatLnSpc="1">
            <a:prstTxWarp prst="textNoShape">
              <a:avLst/>
            </a:prstTxWarp>
          </a:bodyPr>
          <a:lstStyle/>
          <a:p>
            <a:endParaRPr lang="zh-CN" altLang="en-US" sz="1200" b="1">
              <a:latin typeface="微软雅黑" panose="020B0503020204020204" pitchFamily="34" charset="-122"/>
              <a:ea typeface="微软雅黑" panose="020B0503020204020204" pitchFamily="34" charset="-122"/>
            </a:endParaRPr>
          </a:p>
        </p:txBody>
      </p:sp>
      <p:sp>
        <p:nvSpPr>
          <p:cNvPr id="9" name="TextBox 7"/>
          <p:cNvSpPr>
            <a:spLocks noChangeArrowheads="1"/>
          </p:cNvSpPr>
          <p:nvPr/>
        </p:nvSpPr>
        <p:spPr bwMode="auto">
          <a:xfrm>
            <a:off x="1008532" y="2447658"/>
            <a:ext cx="54404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1800" b="1" dirty="0">
                <a:solidFill>
                  <a:schemeClr val="bg1"/>
                </a:solidFill>
                <a:latin typeface="Impact MT Std" pitchFamily="34" charset="0"/>
                <a:ea typeface="微软雅黑" pitchFamily="34" charset="-122"/>
                <a:sym typeface="微软雅黑" pitchFamily="34" charset="-122"/>
              </a:rPr>
              <a:t>01</a:t>
            </a:r>
            <a:endParaRPr lang="zh-CN" altLang="en-US" sz="1800" b="1" dirty="0">
              <a:solidFill>
                <a:schemeClr val="bg1"/>
              </a:solidFill>
              <a:latin typeface="Impact MT Std" pitchFamily="34" charset="0"/>
              <a:ea typeface="微软雅黑" pitchFamily="34" charset="-122"/>
              <a:sym typeface="微软雅黑" pitchFamily="34" charset="-122"/>
            </a:endParaRPr>
          </a:p>
        </p:txBody>
      </p:sp>
      <p:sp>
        <p:nvSpPr>
          <p:cNvPr id="10" name="KSO_Shape"/>
          <p:cNvSpPr>
            <a:spLocks/>
          </p:cNvSpPr>
          <p:nvPr/>
        </p:nvSpPr>
        <p:spPr bwMode="auto">
          <a:xfrm>
            <a:off x="1498580" y="2711955"/>
            <a:ext cx="560755" cy="385050"/>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1012">
              <a:solidFill>
                <a:srgbClr val="008AF2"/>
              </a:solidFill>
              <a:ea typeface="宋体" panose="02010600030101010101" pitchFamily="2" charset="-122"/>
            </a:endParaRPr>
          </a:p>
        </p:txBody>
      </p:sp>
      <p:sp>
        <p:nvSpPr>
          <p:cNvPr id="11" name="文本框 26"/>
          <p:cNvSpPr txBox="1"/>
          <p:nvPr/>
        </p:nvSpPr>
        <p:spPr>
          <a:xfrm>
            <a:off x="1012653" y="3629818"/>
            <a:ext cx="1456946" cy="530915"/>
          </a:xfrm>
          <a:prstGeom prst="rect">
            <a:avLst/>
          </a:prstGeom>
          <a:noFill/>
        </p:spPr>
        <p:txBody>
          <a:bodyPr wrap="square" rtlCol="0">
            <a:spAutoFit/>
          </a:bodyPr>
          <a:lstStyle/>
          <a:p>
            <a:pPr algn="ctr"/>
            <a:r>
              <a:rPr lang="zh-CN" altLang="en-US" sz="1800" b="1" spc="75" dirty="0">
                <a:solidFill>
                  <a:srgbClr val="0070C0"/>
                </a:solidFill>
                <a:latin typeface="微软雅黑" panose="020B0503020204020204" pitchFamily="34" charset="-122"/>
                <a:ea typeface="微软雅黑" panose="020B0503020204020204" pitchFamily="34" charset="-122"/>
              </a:rPr>
              <a:t>添加标题</a:t>
            </a:r>
            <a:endParaRPr lang="en-US" altLang="zh-CN" sz="1800" b="1" spc="75" dirty="0" smtClean="0">
              <a:solidFill>
                <a:srgbClr val="0070C0"/>
              </a:solidFill>
              <a:latin typeface="微软雅黑" panose="020B0503020204020204" pitchFamily="34" charset="-122"/>
              <a:ea typeface="微软雅黑" panose="020B0503020204020204" pitchFamily="34" charset="-122"/>
            </a:endParaRPr>
          </a:p>
          <a:p>
            <a:pPr algn="ctr"/>
            <a:r>
              <a:rPr lang="zh-CN" altLang="en-US" sz="1050" spc="75" dirty="0" smtClean="0">
                <a:solidFill>
                  <a:schemeClr val="tx1">
                    <a:lumMod val="50000"/>
                    <a:lumOff val="50000"/>
                  </a:schemeClr>
                </a:solidFill>
                <a:latin typeface="微软雅黑" panose="020B0503020204020204" pitchFamily="34" charset="-122"/>
                <a:ea typeface="微软雅黑" panose="020B0503020204020204" pitchFamily="34" charset="-122"/>
              </a:rPr>
              <a:t>（</a:t>
            </a:r>
            <a:r>
              <a:rPr lang="en-US" altLang="zh-CN" sz="1050" spc="75" dirty="0" smtClean="0">
                <a:solidFill>
                  <a:schemeClr val="tx1">
                    <a:lumMod val="50000"/>
                    <a:lumOff val="50000"/>
                  </a:schemeClr>
                </a:solidFill>
                <a:latin typeface="微软雅黑" panose="020B0503020204020204" pitchFamily="34" charset="-122"/>
                <a:ea typeface="微软雅黑" panose="020B0503020204020204" pitchFamily="34" charset="-122"/>
              </a:rPr>
              <a:t>Add title</a:t>
            </a:r>
            <a:r>
              <a:rPr lang="zh-CN" altLang="en-US" sz="1050" spc="75" dirty="0" smtClean="0">
                <a:solidFill>
                  <a:schemeClr val="tx1">
                    <a:lumMod val="50000"/>
                    <a:lumOff val="50000"/>
                  </a:schemeClr>
                </a:solidFill>
                <a:latin typeface="微软雅黑" panose="020B0503020204020204" pitchFamily="34" charset="-122"/>
                <a:ea typeface="微软雅黑" panose="020B0503020204020204" pitchFamily="34" charset="-122"/>
              </a:rPr>
              <a:t>）</a:t>
            </a:r>
            <a:endParaRPr lang="zh-CN" altLang="en-US" sz="1050" spc="75" dirty="0">
              <a:solidFill>
                <a:schemeClr val="tx1">
                  <a:lumMod val="50000"/>
                  <a:lumOff val="50000"/>
                </a:schemeClr>
              </a:solidFill>
              <a:latin typeface="微软雅黑" panose="020B0503020204020204" pitchFamily="34" charset="-122"/>
              <a:ea typeface="微软雅黑" panose="020B0503020204020204" pitchFamily="34" charset="-122"/>
            </a:endParaRPr>
          </a:p>
        </p:txBody>
      </p:sp>
      <p:pic>
        <p:nvPicPr>
          <p:cNvPr id="12" name="Picture 3" descr="C:\Users\Administrator\Desktop\微立体创业计划\002.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470435" y="2226027"/>
            <a:ext cx="1403790" cy="1403790"/>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13" name="Freeform 5"/>
          <p:cNvSpPr>
            <a:spLocks/>
          </p:cNvSpPr>
          <p:nvPr/>
        </p:nvSpPr>
        <p:spPr bwMode="auto">
          <a:xfrm rot="5400000">
            <a:off x="2394015" y="3062780"/>
            <a:ext cx="472673" cy="41892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70C0"/>
          </a:solidFill>
          <a:ln w="25400">
            <a:noFill/>
          </a:ln>
          <a:effectLst>
            <a:outerShdw blurRad="444500" dist="152400" dir="2700000" algn="tl" rotWithShape="0">
              <a:prstClr val="black">
                <a:alpha val="30000"/>
              </a:prstClr>
            </a:outerShdw>
          </a:effectLst>
        </p:spPr>
        <p:txBody>
          <a:bodyPr vert="horz" wrap="square" lIns="68562" tIns="34281" rIns="68562" bIns="34281" numCol="1" anchor="t" anchorCtr="0" compatLnSpc="1">
            <a:prstTxWarp prst="textNoShape">
              <a:avLst/>
            </a:prstTxWarp>
          </a:bodyPr>
          <a:lstStyle/>
          <a:p>
            <a:endParaRPr lang="zh-CN" altLang="en-US" sz="1200" b="1">
              <a:latin typeface="微软雅黑" panose="020B0503020204020204" pitchFamily="34" charset="-122"/>
              <a:ea typeface="微软雅黑" panose="020B0503020204020204" pitchFamily="34" charset="-122"/>
            </a:endParaRPr>
          </a:p>
        </p:txBody>
      </p:sp>
      <p:sp>
        <p:nvSpPr>
          <p:cNvPr id="14" name="TextBox 7"/>
          <p:cNvSpPr>
            <a:spLocks noChangeArrowheads="1"/>
          </p:cNvSpPr>
          <p:nvPr/>
        </p:nvSpPr>
        <p:spPr bwMode="auto">
          <a:xfrm>
            <a:off x="2358331" y="3133780"/>
            <a:ext cx="54404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1800" b="1" dirty="0">
                <a:solidFill>
                  <a:schemeClr val="bg1"/>
                </a:solidFill>
                <a:latin typeface="Impact MT Std" pitchFamily="34" charset="0"/>
                <a:ea typeface="微软雅黑" pitchFamily="34" charset="-122"/>
                <a:sym typeface="微软雅黑" pitchFamily="34" charset="-122"/>
              </a:rPr>
              <a:t>02</a:t>
            </a:r>
            <a:endParaRPr lang="zh-CN" altLang="en-US" sz="1800" b="1" dirty="0">
              <a:solidFill>
                <a:schemeClr val="bg1"/>
              </a:solidFill>
              <a:latin typeface="Impact MT Std" pitchFamily="34" charset="0"/>
              <a:ea typeface="微软雅黑" pitchFamily="34" charset="-122"/>
              <a:sym typeface="微软雅黑" pitchFamily="34" charset="-122"/>
            </a:endParaRPr>
          </a:p>
        </p:txBody>
      </p:sp>
      <p:sp>
        <p:nvSpPr>
          <p:cNvPr id="15" name="KSO_Shape"/>
          <p:cNvSpPr>
            <a:spLocks/>
          </p:cNvSpPr>
          <p:nvPr/>
        </p:nvSpPr>
        <p:spPr bwMode="auto">
          <a:xfrm>
            <a:off x="2920232" y="2747772"/>
            <a:ext cx="504196" cy="396118"/>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1012">
              <a:solidFill>
                <a:srgbClr val="008AF2"/>
              </a:solidFill>
              <a:ea typeface="宋体" panose="02010600030101010101" pitchFamily="2" charset="-122"/>
            </a:endParaRPr>
          </a:p>
        </p:txBody>
      </p:sp>
      <p:sp>
        <p:nvSpPr>
          <p:cNvPr id="16" name="文本框 26"/>
          <p:cNvSpPr txBox="1"/>
          <p:nvPr/>
        </p:nvSpPr>
        <p:spPr>
          <a:xfrm>
            <a:off x="2467151" y="3629818"/>
            <a:ext cx="1456946" cy="530915"/>
          </a:xfrm>
          <a:prstGeom prst="rect">
            <a:avLst/>
          </a:prstGeom>
          <a:noFill/>
        </p:spPr>
        <p:txBody>
          <a:bodyPr wrap="square" rtlCol="0">
            <a:spAutoFit/>
          </a:bodyPr>
          <a:lstStyle/>
          <a:p>
            <a:pPr algn="ctr"/>
            <a:r>
              <a:rPr lang="zh-CN" altLang="en-US" sz="1800" b="1" spc="75" dirty="0">
                <a:solidFill>
                  <a:srgbClr val="0070C0"/>
                </a:solidFill>
                <a:latin typeface="微软雅黑" panose="020B0503020204020204" pitchFamily="34" charset="-122"/>
                <a:ea typeface="微软雅黑" panose="020B0503020204020204" pitchFamily="34" charset="-122"/>
              </a:rPr>
              <a:t>添加标题</a:t>
            </a:r>
            <a:endParaRPr lang="en-US" altLang="zh-CN" sz="1800" b="1" spc="75" dirty="0">
              <a:solidFill>
                <a:srgbClr val="0070C0"/>
              </a:solidFill>
              <a:latin typeface="微软雅黑" panose="020B0503020204020204" pitchFamily="34" charset="-122"/>
              <a:ea typeface="微软雅黑" panose="020B0503020204020204" pitchFamily="34" charset="-122"/>
            </a:endParaRPr>
          </a:p>
          <a:p>
            <a:pPr algn="ctr"/>
            <a:r>
              <a:rPr lang="zh-CN" altLang="en-US" sz="1050" spc="75" dirty="0" smtClean="0">
                <a:solidFill>
                  <a:schemeClr val="tx1">
                    <a:lumMod val="50000"/>
                    <a:lumOff val="50000"/>
                  </a:schemeClr>
                </a:solidFill>
                <a:latin typeface="微软雅黑" panose="020B0503020204020204" pitchFamily="34" charset="-122"/>
                <a:ea typeface="微软雅黑" panose="020B0503020204020204" pitchFamily="34" charset="-122"/>
              </a:rPr>
              <a:t>（</a:t>
            </a:r>
            <a:r>
              <a:rPr lang="en-US" altLang="zh-CN" sz="1050" spc="75" dirty="0" smtClean="0">
                <a:solidFill>
                  <a:schemeClr val="tx1">
                    <a:lumMod val="50000"/>
                    <a:lumOff val="50000"/>
                  </a:schemeClr>
                </a:solidFill>
                <a:latin typeface="微软雅黑" panose="020B0503020204020204" pitchFamily="34" charset="-122"/>
                <a:ea typeface="微软雅黑" panose="020B0503020204020204" pitchFamily="34" charset="-122"/>
              </a:rPr>
              <a:t>Add title</a:t>
            </a:r>
            <a:r>
              <a:rPr lang="zh-CN" altLang="en-US" sz="1050" spc="75" dirty="0" smtClean="0">
                <a:solidFill>
                  <a:schemeClr val="tx1">
                    <a:lumMod val="50000"/>
                    <a:lumOff val="50000"/>
                  </a:schemeClr>
                </a:solidFill>
                <a:latin typeface="微软雅黑" panose="020B0503020204020204" pitchFamily="34" charset="-122"/>
                <a:ea typeface="微软雅黑" panose="020B0503020204020204" pitchFamily="34" charset="-122"/>
              </a:rPr>
              <a:t>）</a:t>
            </a:r>
            <a:endParaRPr lang="zh-CN" altLang="en-US" sz="1050" spc="75" dirty="0">
              <a:solidFill>
                <a:schemeClr val="tx1">
                  <a:lumMod val="50000"/>
                  <a:lumOff val="50000"/>
                </a:schemeClr>
              </a:solidFill>
              <a:latin typeface="微软雅黑" panose="020B0503020204020204" pitchFamily="34" charset="-122"/>
              <a:ea typeface="微软雅黑" panose="020B0503020204020204" pitchFamily="34" charset="-122"/>
            </a:endParaRPr>
          </a:p>
        </p:txBody>
      </p:sp>
      <p:pic>
        <p:nvPicPr>
          <p:cNvPr id="17" name="Picture 3" descr="C:\Users\Administrator\Desktop\微立体创业计划\002.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870105" y="2226027"/>
            <a:ext cx="1403790" cy="1403790"/>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18" name="Freeform 5"/>
          <p:cNvSpPr>
            <a:spLocks/>
          </p:cNvSpPr>
          <p:nvPr/>
        </p:nvSpPr>
        <p:spPr bwMode="auto">
          <a:xfrm rot="5400000">
            <a:off x="3847676" y="2376658"/>
            <a:ext cx="472673" cy="41892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70C0"/>
          </a:solidFill>
          <a:ln w="25400">
            <a:noFill/>
          </a:ln>
          <a:effectLst>
            <a:outerShdw blurRad="444500" dist="152400" dir="2700000" algn="tl" rotWithShape="0">
              <a:prstClr val="black">
                <a:alpha val="30000"/>
              </a:prstClr>
            </a:outerShdw>
          </a:effectLst>
        </p:spPr>
        <p:txBody>
          <a:bodyPr vert="horz" wrap="square" lIns="68562" tIns="34281" rIns="68562" bIns="34281" numCol="1" anchor="t" anchorCtr="0" compatLnSpc="1">
            <a:prstTxWarp prst="textNoShape">
              <a:avLst/>
            </a:prstTxWarp>
          </a:bodyPr>
          <a:lstStyle/>
          <a:p>
            <a:endParaRPr lang="zh-CN" altLang="en-US" sz="1200" b="1">
              <a:latin typeface="微软雅黑" panose="020B0503020204020204" pitchFamily="34" charset="-122"/>
              <a:ea typeface="微软雅黑" panose="020B0503020204020204" pitchFamily="34" charset="-122"/>
            </a:endParaRPr>
          </a:p>
        </p:txBody>
      </p:sp>
      <p:sp>
        <p:nvSpPr>
          <p:cNvPr id="19" name="TextBox 7"/>
          <p:cNvSpPr>
            <a:spLocks noChangeArrowheads="1"/>
          </p:cNvSpPr>
          <p:nvPr/>
        </p:nvSpPr>
        <p:spPr bwMode="auto">
          <a:xfrm>
            <a:off x="3811992" y="2447658"/>
            <a:ext cx="54404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1800" b="1" dirty="0">
                <a:solidFill>
                  <a:schemeClr val="bg1"/>
                </a:solidFill>
                <a:latin typeface="Impact MT Std" pitchFamily="34" charset="0"/>
                <a:ea typeface="微软雅黑" pitchFamily="34" charset="-122"/>
                <a:sym typeface="微软雅黑" pitchFamily="34" charset="-122"/>
              </a:rPr>
              <a:t>03</a:t>
            </a:r>
            <a:endParaRPr lang="zh-CN" altLang="en-US" sz="1800" b="1" dirty="0">
              <a:solidFill>
                <a:schemeClr val="bg1"/>
              </a:solidFill>
              <a:latin typeface="Impact MT Std" pitchFamily="34" charset="0"/>
              <a:ea typeface="微软雅黑" pitchFamily="34" charset="-122"/>
              <a:sym typeface="微软雅黑" pitchFamily="34" charset="-122"/>
            </a:endParaRPr>
          </a:p>
        </p:txBody>
      </p:sp>
      <p:sp>
        <p:nvSpPr>
          <p:cNvPr id="20" name="KSO_Shape"/>
          <p:cNvSpPr>
            <a:spLocks/>
          </p:cNvSpPr>
          <p:nvPr/>
        </p:nvSpPr>
        <p:spPr bwMode="auto">
          <a:xfrm>
            <a:off x="4337094" y="2673854"/>
            <a:ext cx="513267" cy="508134"/>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1012">
              <a:solidFill>
                <a:srgbClr val="008AF2"/>
              </a:solidFill>
              <a:ea typeface="宋体" panose="02010600030101010101" pitchFamily="2" charset="-122"/>
            </a:endParaRPr>
          </a:p>
        </p:txBody>
      </p:sp>
      <p:sp>
        <p:nvSpPr>
          <p:cNvPr id="21" name="文本框 26"/>
          <p:cNvSpPr txBox="1"/>
          <p:nvPr/>
        </p:nvSpPr>
        <p:spPr>
          <a:xfrm>
            <a:off x="3870941" y="3629818"/>
            <a:ext cx="1456946" cy="530915"/>
          </a:xfrm>
          <a:prstGeom prst="rect">
            <a:avLst/>
          </a:prstGeom>
          <a:noFill/>
        </p:spPr>
        <p:txBody>
          <a:bodyPr wrap="square" rtlCol="0">
            <a:spAutoFit/>
          </a:bodyPr>
          <a:lstStyle/>
          <a:p>
            <a:pPr algn="ctr"/>
            <a:r>
              <a:rPr lang="zh-CN" altLang="en-US" sz="1800" b="1" spc="75" dirty="0">
                <a:solidFill>
                  <a:srgbClr val="0070C0"/>
                </a:solidFill>
                <a:latin typeface="微软雅黑" panose="020B0503020204020204" pitchFamily="34" charset="-122"/>
                <a:ea typeface="微软雅黑" panose="020B0503020204020204" pitchFamily="34" charset="-122"/>
              </a:rPr>
              <a:t>添加标题</a:t>
            </a:r>
            <a:endParaRPr lang="en-US" altLang="zh-CN" sz="1800" b="1" spc="75" dirty="0">
              <a:solidFill>
                <a:srgbClr val="0070C0"/>
              </a:solidFill>
              <a:latin typeface="微软雅黑" panose="020B0503020204020204" pitchFamily="34" charset="-122"/>
              <a:ea typeface="微软雅黑" panose="020B0503020204020204" pitchFamily="34" charset="-122"/>
            </a:endParaRPr>
          </a:p>
          <a:p>
            <a:pPr algn="ctr"/>
            <a:r>
              <a:rPr lang="zh-CN" altLang="en-US" sz="1050" spc="75" dirty="0" smtClean="0">
                <a:solidFill>
                  <a:schemeClr val="tx1">
                    <a:lumMod val="50000"/>
                    <a:lumOff val="50000"/>
                  </a:schemeClr>
                </a:solidFill>
                <a:latin typeface="微软雅黑" panose="020B0503020204020204" pitchFamily="34" charset="-122"/>
                <a:ea typeface="微软雅黑" panose="020B0503020204020204" pitchFamily="34" charset="-122"/>
              </a:rPr>
              <a:t>（</a:t>
            </a:r>
            <a:r>
              <a:rPr lang="en-US" altLang="zh-CN" sz="1050" spc="75" dirty="0" smtClean="0">
                <a:solidFill>
                  <a:schemeClr val="tx1">
                    <a:lumMod val="50000"/>
                    <a:lumOff val="50000"/>
                  </a:schemeClr>
                </a:solidFill>
                <a:latin typeface="微软雅黑" panose="020B0503020204020204" pitchFamily="34" charset="-122"/>
                <a:ea typeface="微软雅黑" panose="020B0503020204020204" pitchFamily="34" charset="-122"/>
              </a:rPr>
              <a:t>Add title</a:t>
            </a:r>
            <a:r>
              <a:rPr lang="zh-CN" altLang="en-US" sz="1050" spc="75" dirty="0" smtClean="0">
                <a:solidFill>
                  <a:schemeClr val="tx1">
                    <a:lumMod val="50000"/>
                    <a:lumOff val="50000"/>
                  </a:schemeClr>
                </a:solidFill>
                <a:latin typeface="微软雅黑" panose="020B0503020204020204" pitchFamily="34" charset="-122"/>
                <a:ea typeface="微软雅黑" panose="020B0503020204020204" pitchFamily="34" charset="-122"/>
              </a:rPr>
              <a:t>）</a:t>
            </a:r>
            <a:endParaRPr lang="zh-CN" altLang="en-US" sz="1050" spc="75" dirty="0">
              <a:solidFill>
                <a:schemeClr val="tx1">
                  <a:lumMod val="50000"/>
                  <a:lumOff val="50000"/>
                </a:schemeClr>
              </a:solidFill>
              <a:latin typeface="微软雅黑" panose="020B0503020204020204" pitchFamily="34" charset="-122"/>
              <a:ea typeface="微软雅黑" panose="020B0503020204020204" pitchFamily="34" charset="-122"/>
            </a:endParaRPr>
          </a:p>
        </p:txBody>
      </p:sp>
      <p:pic>
        <p:nvPicPr>
          <p:cNvPr id="22" name="Picture 3" descr="C:\Users\Administrator\Desktop\微立体创业计划\002.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278016" y="2226027"/>
            <a:ext cx="1403790" cy="1403790"/>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23" name="Freeform 5"/>
          <p:cNvSpPr>
            <a:spLocks/>
          </p:cNvSpPr>
          <p:nvPr/>
        </p:nvSpPr>
        <p:spPr bwMode="auto">
          <a:xfrm rot="5400000">
            <a:off x="5201596" y="3062780"/>
            <a:ext cx="472673" cy="41892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70C0"/>
          </a:solidFill>
          <a:ln w="25400">
            <a:noFill/>
          </a:ln>
          <a:effectLst>
            <a:outerShdw blurRad="444500" dist="152400" dir="2700000" algn="tl" rotWithShape="0">
              <a:prstClr val="black">
                <a:alpha val="30000"/>
              </a:prstClr>
            </a:outerShdw>
          </a:effectLst>
        </p:spPr>
        <p:txBody>
          <a:bodyPr vert="horz" wrap="square" lIns="68562" tIns="34281" rIns="68562" bIns="34281" numCol="1" anchor="t" anchorCtr="0" compatLnSpc="1">
            <a:prstTxWarp prst="textNoShape">
              <a:avLst/>
            </a:prstTxWarp>
          </a:bodyPr>
          <a:lstStyle/>
          <a:p>
            <a:endParaRPr lang="zh-CN" altLang="en-US" sz="1200" b="1">
              <a:latin typeface="微软雅黑" panose="020B0503020204020204" pitchFamily="34" charset="-122"/>
              <a:ea typeface="微软雅黑" panose="020B0503020204020204" pitchFamily="34" charset="-122"/>
            </a:endParaRPr>
          </a:p>
        </p:txBody>
      </p:sp>
      <p:sp>
        <p:nvSpPr>
          <p:cNvPr id="24" name="TextBox 7"/>
          <p:cNvSpPr>
            <a:spLocks noChangeArrowheads="1"/>
          </p:cNvSpPr>
          <p:nvPr/>
        </p:nvSpPr>
        <p:spPr bwMode="auto">
          <a:xfrm>
            <a:off x="5165911" y="3133780"/>
            <a:ext cx="54404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1800" b="1" dirty="0">
                <a:solidFill>
                  <a:schemeClr val="bg1"/>
                </a:solidFill>
                <a:latin typeface="Impact MT Std" pitchFamily="34" charset="0"/>
                <a:ea typeface="微软雅黑" pitchFamily="34" charset="-122"/>
                <a:sym typeface="微软雅黑" pitchFamily="34" charset="-122"/>
              </a:rPr>
              <a:t>04</a:t>
            </a:r>
            <a:endParaRPr lang="zh-CN" altLang="en-US" sz="1800" b="1" dirty="0">
              <a:solidFill>
                <a:schemeClr val="bg1"/>
              </a:solidFill>
              <a:latin typeface="Impact MT Std" pitchFamily="34" charset="0"/>
              <a:ea typeface="微软雅黑" pitchFamily="34" charset="-122"/>
              <a:sym typeface="微软雅黑" pitchFamily="34" charset="-122"/>
            </a:endParaRPr>
          </a:p>
        </p:txBody>
      </p:sp>
      <p:sp>
        <p:nvSpPr>
          <p:cNvPr id="25" name="KSO_Shape"/>
          <p:cNvSpPr>
            <a:spLocks/>
          </p:cNvSpPr>
          <p:nvPr/>
        </p:nvSpPr>
        <p:spPr bwMode="auto">
          <a:xfrm>
            <a:off x="5742833" y="2690741"/>
            <a:ext cx="502917" cy="427478"/>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1012" dirty="0">
              <a:solidFill>
                <a:srgbClr val="008AF2"/>
              </a:solidFill>
              <a:ea typeface="宋体" panose="02010600030101010101" pitchFamily="2" charset="-122"/>
            </a:endParaRPr>
          </a:p>
        </p:txBody>
      </p:sp>
      <p:sp>
        <p:nvSpPr>
          <p:cNvPr id="26" name="文本框 26"/>
          <p:cNvSpPr txBox="1"/>
          <p:nvPr/>
        </p:nvSpPr>
        <p:spPr>
          <a:xfrm>
            <a:off x="5273895" y="3629818"/>
            <a:ext cx="1456946" cy="530915"/>
          </a:xfrm>
          <a:prstGeom prst="rect">
            <a:avLst/>
          </a:prstGeom>
          <a:noFill/>
        </p:spPr>
        <p:txBody>
          <a:bodyPr wrap="square" rtlCol="0">
            <a:spAutoFit/>
          </a:bodyPr>
          <a:lstStyle/>
          <a:p>
            <a:pPr algn="ctr"/>
            <a:r>
              <a:rPr lang="zh-CN" altLang="en-US" sz="1800" b="1" spc="75" dirty="0">
                <a:solidFill>
                  <a:srgbClr val="0070C0"/>
                </a:solidFill>
                <a:latin typeface="微软雅黑" panose="020B0503020204020204" pitchFamily="34" charset="-122"/>
                <a:ea typeface="微软雅黑" panose="020B0503020204020204" pitchFamily="34" charset="-122"/>
              </a:rPr>
              <a:t>添加标题</a:t>
            </a:r>
            <a:endParaRPr lang="en-US" altLang="zh-CN" sz="1800" b="1" spc="75" dirty="0">
              <a:solidFill>
                <a:srgbClr val="0070C0"/>
              </a:solidFill>
              <a:latin typeface="微软雅黑" panose="020B0503020204020204" pitchFamily="34" charset="-122"/>
              <a:ea typeface="微软雅黑" panose="020B0503020204020204" pitchFamily="34" charset="-122"/>
            </a:endParaRPr>
          </a:p>
          <a:p>
            <a:pPr algn="ctr"/>
            <a:r>
              <a:rPr lang="zh-CN" altLang="en-US" sz="1050" spc="75" dirty="0" smtClean="0">
                <a:solidFill>
                  <a:schemeClr val="tx1">
                    <a:lumMod val="50000"/>
                    <a:lumOff val="50000"/>
                  </a:schemeClr>
                </a:solidFill>
                <a:latin typeface="微软雅黑" panose="020B0503020204020204" pitchFamily="34" charset="-122"/>
                <a:ea typeface="微软雅黑" panose="020B0503020204020204" pitchFamily="34" charset="-122"/>
              </a:rPr>
              <a:t>（</a:t>
            </a:r>
            <a:r>
              <a:rPr lang="en-US" altLang="zh-CN" sz="1050" spc="75" dirty="0" smtClean="0">
                <a:solidFill>
                  <a:schemeClr val="tx1">
                    <a:lumMod val="50000"/>
                    <a:lumOff val="50000"/>
                  </a:schemeClr>
                </a:solidFill>
                <a:latin typeface="微软雅黑" panose="020B0503020204020204" pitchFamily="34" charset="-122"/>
                <a:ea typeface="微软雅黑" panose="020B0503020204020204" pitchFamily="34" charset="-122"/>
              </a:rPr>
              <a:t>Add title</a:t>
            </a:r>
            <a:r>
              <a:rPr lang="zh-CN" altLang="en-US" sz="1050" spc="75" dirty="0" smtClean="0">
                <a:solidFill>
                  <a:schemeClr val="tx1">
                    <a:lumMod val="50000"/>
                    <a:lumOff val="50000"/>
                  </a:schemeClr>
                </a:solidFill>
                <a:latin typeface="微软雅黑" panose="020B0503020204020204" pitchFamily="34" charset="-122"/>
                <a:ea typeface="微软雅黑" panose="020B0503020204020204" pitchFamily="34" charset="-122"/>
              </a:rPr>
              <a:t>）</a:t>
            </a:r>
            <a:endParaRPr lang="zh-CN" altLang="en-US" sz="1050" spc="75" dirty="0">
              <a:solidFill>
                <a:schemeClr val="tx1">
                  <a:lumMod val="50000"/>
                  <a:lumOff val="50000"/>
                </a:schemeClr>
              </a:solidFill>
              <a:latin typeface="微软雅黑" panose="020B0503020204020204" pitchFamily="34" charset="-122"/>
              <a:ea typeface="微软雅黑" panose="020B0503020204020204" pitchFamily="34" charset="-122"/>
            </a:endParaRPr>
          </a:p>
        </p:txBody>
      </p:sp>
      <p:pic>
        <p:nvPicPr>
          <p:cNvPr id="27" name="Picture 3" descr="C:\Users\Administrator\Desktop\微立体创业计划\002.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677686" y="2226027"/>
            <a:ext cx="1403790" cy="1403790"/>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28" name="Freeform 5"/>
          <p:cNvSpPr>
            <a:spLocks/>
          </p:cNvSpPr>
          <p:nvPr/>
        </p:nvSpPr>
        <p:spPr bwMode="auto">
          <a:xfrm rot="5400000">
            <a:off x="6655257" y="2376658"/>
            <a:ext cx="472673" cy="41892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70C0"/>
          </a:solidFill>
          <a:ln w="25400">
            <a:noFill/>
          </a:ln>
          <a:effectLst>
            <a:outerShdw blurRad="444500" dist="152400" dir="2700000" algn="tl" rotWithShape="0">
              <a:prstClr val="black">
                <a:alpha val="30000"/>
              </a:prstClr>
            </a:outerShdw>
          </a:effectLst>
        </p:spPr>
        <p:txBody>
          <a:bodyPr vert="horz" wrap="square" lIns="68562" tIns="34281" rIns="68562" bIns="34281" numCol="1" anchor="t" anchorCtr="0" compatLnSpc="1">
            <a:prstTxWarp prst="textNoShape">
              <a:avLst/>
            </a:prstTxWarp>
          </a:bodyPr>
          <a:lstStyle/>
          <a:p>
            <a:endParaRPr lang="zh-CN" altLang="en-US" sz="1200" b="1">
              <a:latin typeface="微软雅黑" panose="020B0503020204020204" pitchFamily="34" charset="-122"/>
              <a:ea typeface="微软雅黑" panose="020B0503020204020204" pitchFamily="34" charset="-122"/>
            </a:endParaRPr>
          </a:p>
        </p:txBody>
      </p:sp>
      <p:sp>
        <p:nvSpPr>
          <p:cNvPr id="29" name="TextBox 7"/>
          <p:cNvSpPr>
            <a:spLocks noChangeArrowheads="1"/>
          </p:cNvSpPr>
          <p:nvPr/>
        </p:nvSpPr>
        <p:spPr bwMode="auto">
          <a:xfrm>
            <a:off x="6619573" y="2447658"/>
            <a:ext cx="54404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1800" b="1" dirty="0">
                <a:solidFill>
                  <a:schemeClr val="bg1"/>
                </a:solidFill>
                <a:latin typeface="Impact MT Std" pitchFamily="34" charset="0"/>
                <a:ea typeface="微软雅黑" pitchFamily="34" charset="-122"/>
                <a:sym typeface="微软雅黑" pitchFamily="34" charset="-122"/>
              </a:rPr>
              <a:t>05</a:t>
            </a:r>
            <a:endParaRPr lang="zh-CN" altLang="en-US" sz="1800" b="1" dirty="0">
              <a:solidFill>
                <a:schemeClr val="bg1"/>
              </a:solidFill>
              <a:latin typeface="Impact MT Std" pitchFamily="34" charset="0"/>
              <a:ea typeface="微软雅黑" pitchFamily="34" charset="-122"/>
              <a:sym typeface="微软雅黑" pitchFamily="34" charset="-122"/>
            </a:endParaRPr>
          </a:p>
        </p:txBody>
      </p:sp>
      <p:sp>
        <p:nvSpPr>
          <p:cNvPr id="30" name="KSO_Shape"/>
          <p:cNvSpPr>
            <a:spLocks/>
          </p:cNvSpPr>
          <p:nvPr/>
        </p:nvSpPr>
        <p:spPr bwMode="auto">
          <a:xfrm>
            <a:off x="7163614" y="2690740"/>
            <a:ext cx="437888" cy="420374"/>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1012">
              <a:solidFill>
                <a:schemeClr val="bg1"/>
              </a:solidFill>
              <a:ea typeface="宋体" panose="02010600030101010101" pitchFamily="2" charset="-122"/>
            </a:endParaRPr>
          </a:p>
        </p:txBody>
      </p:sp>
      <p:sp>
        <p:nvSpPr>
          <p:cNvPr id="31" name="文本框 26"/>
          <p:cNvSpPr txBox="1"/>
          <p:nvPr/>
        </p:nvSpPr>
        <p:spPr>
          <a:xfrm>
            <a:off x="6678522" y="3629818"/>
            <a:ext cx="1456946" cy="530915"/>
          </a:xfrm>
          <a:prstGeom prst="rect">
            <a:avLst/>
          </a:prstGeom>
          <a:noFill/>
        </p:spPr>
        <p:txBody>
          <a:bodyPr wrap="square" rtlCol="0">
            <a:spAutoFit/>
          </a:bodyPr>
          <a:lstStyle/>
          <a:p>
            <a:pPr algn="ctr"/>
            <a:r>
              <a:rPr lang="zh-CN" altLang="en-US" sz="1800" b="1" spc="75" dirty="0">
                <a:solidFill>
                  <a:srgbClr val="0070C0"/>
                </a:solidFill>
                <a:latin typeface="微软雅黑" panose="020B0503020204020204" pitchFamily="34" charset="-122"/>
                <a:ea typeface="微软雅黑" panose="020B0503020204020204" pitchFamily="34" charset="-122"/>
              </a:rPr>
              <a:t>添加标题</a:t>
            </a:r>
            <a:endParaRPr lang="en-US" altLang="zh-CN" sz="1800" b="1" spc="75" dirty="0">
              <a:solidFill>
                <a:srgbClr val="0070C0"/>
              </a:solidFill>
              <a:latin typeface="微软雅黑" panose="020B0503020204020204" pitchFamily="34" charset="-122"/>
              <a:ea typeface="微软雅黑" panose="020B0503020204020204" pitchFamily="34" charset="-122"/>
            </a:endParaRPr>
          </a:p>
          <a:p>
            <a:pPr algn="ctr"/>
            <a:r>
              <a:rPr lang="zh-CN" altLang="en-US" sz="1050" spc="75" dirty="0" smtClean="0">
                <a:solidFill>
                  <a:schemeClr val="tx1">
                    <a:lumMod val="50000"/>
                    <a:lumOff val="50000"/>
                  </a:schemeClr>
                </a:solidFill>
                <a:latin typeface="微软雅黑" panose="020B0503020204020204" pitchFamily="34" charset="-122"/>
                <a:ea typeface="微软雅黑" panose="020B0503020204020204" pitchFamily="34" charset="-122"/>
              </a:rPr>
              <a:t>（</a:t>
            </a:r>
            <a:r>
              <a:rPr lang="en-US" altLang="zh-CN" sz="1050" spc="75" dirty="0" smtClean="0">
                <a:solidFill>
                  <a:schemeClr val="tx1">
                    <a:lumMod val="50000"/>
                    <a:lumOff val="50000"/>
                  </a:schemeClr>
                </a:solidFill>
                <a:latin typeface="微软雅黑" panose="020B0503020204020204" pitchFamily="34" charset="-122"/>
                <a:ea typeface="微软雅黑" panose="020B0503020204020204" pitchFamily="34" charset="-122"/>
              </a:rPr>
              <a:t>Add title</a:t>
            </a:r>
            <a:r>
              <a:rPr lang="zh-CN" altLang="en-US" sz="1050" spc="75" dirty="0" smtClean="0">
                <a:solidFill>
                  <a:schemeClr val="tx1">
                    <a:lumMod val="50000"/>
                    <a:lumOff val="50000"/>
                  </a:schemeClr>
                </a:solidFill>
                <a:latin typeface="微软雅黑" panose="020B0503020204020204" pitchFamily="34" charset="-122"/>
                <a:ea typeface="微软雅黑" panose="020B0503020204020204" pitchFamily="34" charset="-122"/>
              </a:rPr>
              <a:t>）</a:t>
            </a:r>
            <a:endParaRPr lang="zh-CN" altLang="en-US" sz="1050" spc="75"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778309267"/>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25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250"/>
                            </p:stCondLst>
                            <p:childTnLst>
                              <p:par>
                                <p:cTn id="11" presetID="21" presetClass="entr" presetSubtype="1"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heel(1)">
                                      <p:cBhvr>
                                        <p:cTn id="13" dur="2000"/>
                                        <p:tgtEl>
                                          <p:spTgt spid="4"/>
                                        </p:tgtEl>
                                      </p:cBhvr>
                                    </p:animEffect>
                                  </p:childTnLst>
                                </p:cTn>
                              </p:par>
                            </p:childTnLst>
                          </p:cTn>
                        </p:par>
                        <p:par>
                          <p:cTn id="14" fill="hold">
                            <p:stCondLst>
                              <p:cond delay="3250"/>
                            </p:stCondLst>
                            <p:childTnLst>
                              <p:par>
                                <p:cTn id="15" presetID="47" presetClass="entr" presetSubtype="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childTnLst>
                          </p:cTn>
                        </p:par>
                        <p:par>
                          <p:cTn id="20" fill="hold">
                            <p:stCondLst>
                              <p:cond delay="4250"/>
                            </p:stCondLst>
                            <p:childTnLst>
                              <p:par>
                                <p:cTn id="21" presetID="42" presetClass="entr" presetSubtype="0"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anim calcmode="lin" valueType="num">
                                      <p:cBhvr>
                                        <p:cTn id="24" dur="500" fill="hold"/>
                                        <p:tgtEl>
                                          <p:spTgt spid="7"/>
                                        </p:tgtEl>
                                        <p:attrNameLst>
                                          <p:attrName>ppt_x</p:attrName>
                                        </p:attrNameLst>
                                      </p:cBhvr>
                                      <p:tavLst>
                                        <p:tav tm="0">
                                          <p:val>
                                            <p:strVal val="#ppt_x"/>
                                          </p:val>
                                        </p:tav>
                                        <p:tav tm="100000">
                                          <p:val>
                                            <p:strVal val="#ppt_x"/>
                                          </p:val>
                                        </p:tav>
                                      </p:tavLst>
                                    </p:anim>
                                    <p:anim calcmode="lin" valueType="num">
                                      <p:cBhvr>
                                        <p:cTn id="25" dur="500" fill="hold"/>
                                        <p:tgtEl>
                                          <p:spTgt spid="7"/>
                                        </p:tgtEl>
                                        <p:attrNameLst>
                                          <p:attrName>ppt_y</p:attrName>
                                        </p:attrNameLst>
                                      </p:cBhvr>
                                      <p:tavLst>
                                        <p:tav tm="0">
                                          <p:val>
                                            <p:strVal val="#ppt_y+.1"/>
                                          </p:val>
                                        </p:tav>
                                        <p:tav tm="100000">
                                          <p:val>
                                            <p:strVal val="#ppt_y"/>
                                          </p:val>
                                        </p:tav>
                                      </p:tavLst>
                                    </p:anim>
                                  </p:childTnLst>
                                </p:cTn>
                              </p:par>
                              <p:par>
                                <p:cTn id="26" presetID="53" presetClass="entr" presetSubtype="16" fill="hold" grpId="0" nodeType="withEffect">
                                  <p:stCondLst>
                                    <p:cond delay="750"/>
                                  </p:stCondLst>
                                  <p:childTnLst>
                                    <p:set>
                                      <p:cBhvr>
                                        <p:cTn id="27" dur="1" fill="hold">
                                          <p:stCondLst>
                                            <p:cond delay="0"/>
                                          </p:stCondLst>
                                        </p:cTn>
                                        <p:tgtEl>
                                          <p:spTgt spid="8"/>
                                        </p:tgtEl>
                                        <p:attrNameLst>
                                          <p:attrName>style.visibility</p:attrName>
                                        </p:attrNameLst>
                                      </p:cBhvr>
                                      <p:to>
                                        <p:strVal val="visible"/>
                                      </p:to>
                                    </p:set>
                                    <p:anim calcmode="lin" valueType="num">
                                      <p:cBhvr>
                                        <p:cTn id="28" dur="500" fill="hold"/>
                                        <p:tgtEl>
                                          <p:spTgt spid="8"/>
                                        </p:tgtEl>
                                        <p:attrNameLst>
                                          <p:attrName>ppt_w</p:attrName>
                                        </p:attrNameLst>
                                      </p:cBhvr>
                                      <p:tavLst>
                                        <p:tav tm="0">
                                          <p:val>
                                            <p:fltVal val="0"/>
                                          </p:val>
                                        </p:tav>
                                        <p:tav tm="100000">
                                          <p:val>
                                            <p:strVal val="#ppt_w"/>
                                          </p:val>
                                        </p:tav>
                                      </p:tavLst>
                                    </p:anim>
                                    <p:anim calcmode="lin" valueType="num">
                                      <p:cBhvr>
                                        <p:cTn id="29" dur="500" fill="hold"/>
                                        <p:tgtEl>
                                          <p:spTgt spid="8"/>
                                        </p:tgtEl>
                                        <p:attrNameLst>
                                          <p:attrName>ppt_h</p:attrName>
                                        </p:attrNameLst>
                                      </p:cBhvr>
                                      <p:tavLst>
                                        <p:tav tm="0">
                                          <p:val>
                                            <p:fltVal val="0"/>
                                          </p:val>
                                        </p:tav>
                                        <p:tav tm="100000">
                                          <p:val>
                                            <p:strVal val="#ppt_h"/>
                                          </p:val>
                                        </p:tav>
                                      </p:tavLst>
                                    </p:anim>
                                    <p:animEffect transition="in" filter="fade">
                                      <p:cBhvr>
                                        <p:cTn id="30" dur="500"/>
                                        <p:tgtEl>
                                          <p:spTgt spid="8"/>
                                        </p:tgtEl>
                                      </p:cBhvr>
                                    </p:animEffect>
                                  </p:childTnLst>
                                </p:cTn>
                              </p:par>
                              <p:par>
                                <p:cTn id="31" presetID="52" presetClass="entr" presetSubtype="0" fill="hold" grpId="0" nodeType="withEffect">
                                  <p:stCondLst>
                                    <p:cond delay="0"/>
                                  </p:stCondLst>
                                  <p:iterate type="lt">
                                    <p:tmPct val="10000"/>
                                  </p:iterate>
                                  <p:childTnLst>
                                    <p:set>
                                      <p:cBhvr>
                                        <p:cTn id="32" dur="1" fill="hold">
                                          <p:stCondLst>
                                            <p:cond delay="0"/>
                                          </p:stCondLst>
                                        </p:cTn>
                                        <p:tgtEl>
                                          <p:spTgt spid="9"/>
                                        </p:tgtEl>
                                        <p:attrNameLst>
                                          <p:attrName>style.visibility</p:attrName>
                                        </p:attrNameLst>
                                      </p:cBhvr>
                                      <p:to>
                                        <p:strVal val="visible"/>
                                      </p:to>
                                    </p:set>
                                    <p:animScale>
                                      <p:cBhvr>
                                        <p:cTn id="33"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4" dur="1000" decel="50000" fill="hold">
                                          <p:stCondLst>
                                            <p:cond delay="0"/>
                                          </p:stCondLst>
                                        </p:cTn>
                                        <p:tgtEl>
                                          <p:spTgt spid="9"/>
                                        </p:tgtEl>
                                        <p:attrNameLst>
                                          <p:attrName>ppt_x</p:attrName>
                                          <p:attrName>ppt_y</p:attrName>
                                        </p:attrNameLst>
                                      </p:cBhvr>
                                    </p:animMotion>
                                    <p:animEffect transition="in" filter="fade">
                                      <p:cBhvr>
                                        <p:cTn id="35" dur="1000"/>
                                        <p:tgtEl>
                                          <p:spTgt spid="9"/>
                                        </p:tgtEl>
                                      </p:cBhvr>
                                    </p:animEffect>
                                  </p:childTnLst>
                                </p:cTn>
                              </p:par>
                            </p:childTnLst>
                          </p:cTn>
                        </p:par>
                        <p:par>
                          <p:cTn id="36" fill="hold">
                            <p:stCondLst>
                              <p:cond delay="5500"/>
                            </p:stCondLst>
                            <p:childTnLst>
                              <p:par>
                                <p:cTn id="37" presetID="12" presetClass="entr" presetSubtype="4"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500"/>
                                        <p:tgtEl>
                                          <p:spTgt spid="10"/>
                                        </p:tgtEl>
                                        <p:attrNameLst>
                                          <p:attrName>ppt_y</p:attrName>
                                        </p:attrNameLst>
                                      </p:cBhvr>
                                      <p:tavLst>
                                        <p:tav tm="0">
                                          <p:val>
                                            <p:strVal val="#ppt_y+#ppt_h*1.125000"/>
                                          </p:val>
                                        </p:tav>
                                        <p:tav tm="100000">
                                          <p:val>
                                            <p:strVal val="#ppt_y"/>
                                          </p:val>
                                        </p:tav>
                                      </p:tavLst>
                                    </p:anim>
                                    <p:animEffect transition="in" filter="wipe(up)">
                                      <p:cBhvr>
                                        <p:cTn id="40" dur="500"/>
                                        <p:tgtEl>
                                          <p:spTgt spid="10"/>
                                        </p:tgtEl>
                                      </p:cBhvr>
                                    </p:animEffect>
                                  </p:childTnLst>
                                </p:cTn>
                              </p:par>
                              <p:par>
                                <p:cTn id="41" presetID="53" presetClass="entr" presetSubtype="16" fill="hold" grpId="0" nodeType="withEffect">
                                  <p:stCondLst>
                                    <p:cond delay="0"/>
                                  </p:stCondLst>
                                  <p:iterate type="lt">
                                    <p:tmPct val="20000"/>
                                  </p:iterate>
                                  <p:childTnLst>
                                    <p:set>
                                      <p:cBhvr>
                                        <p:cTn id="42" dur="1" fill="hold">
                                          <p:stCondLst>
                                            <p:cond delay="0"/>
                                          </p:stCondLst>
                                        </p:cTn>
                                        <p:tgtEl>
                                          <p:spTgt spid="11"/>
                                        </p:tgtEl>
                                        <p:attrNameLst>
                                          <p:attrName>style.visibility</p:attrName>
                                        </p:attrNameLst>
                                      </p:cBhvr>
                                      <p:to>
                                        <p:strVal val="visible"/>
                                      </p:to>
                                    </p:set>
                                    <p:anim calcmode="lin" valueType="num">
                                      <p:cBhvr>
                                        <p:cTn id="43" dur="500" fill="hold"/>
                                        <p:tgtEl>
                                          <p:spTgt spid="11"/>
                                        </p:tgtEl>
                                        <p:attrNameLst>
                                          <p:attrName>ppt_w</p:attrName>
                                        </p:attrNameLst>
                                      </p:cBhvr>
                                      <p:tavLst>
                                        <p:tav tm="0">
                                          <p:val>
                                            <p:fltVal val="0"/>
                                          </p:val>
                                        </p:tav>
                                        <p:tav tm="100000">
                                          <p:val>
                                            <p:strVal val="#ppt_w"/>
                                          </p:val>
                                        </p:tav>
                                      </p:tavLst>
                                    </p:anim>
                                    <p:anim calcmode="lin" valueType="num">
                                      <p:cBhvr>
                                        <p:cTn id="44" dur="500" fill="hold"/>
                                        <p:tgtEl>
                                          <p:spTgt spid="11"/>
                                        </p:tgtEl>
                                        <p:attrNameLst>
                                          <p:attrName>ppt_h</p:attrName>
                                        </p:attrNameLst>
                                      </p:cBhvr>
                                      <p:tavLst>
                                        <p:tav tm="0">
                                          <p:val>
                                            <p:fltVal val="0"/>
                                          </p:val>
                                        </p:tav>
                                        <p:tav tm="100000">
                                          <p:val>
                                            <p:strVal val="#ppt_h"/>
                                          </p:val>
                                        </p:tav>
                                      </p:tavLst>
                                    </p:anim>
                                    <p:animEffect transition="in" filter="fade">
                                      <p:cBhvr>
                                        <p:cTn id="45" dur="500"/>
                                        <p:tgtEl>
                                          <p:spTgt spid="11"/>
                                        </p:tgtEl>
                                      </p:cBhvr>
                                    </p:animEffect>
                                  </p:childTnLst>
                                </p:cTn>
                              </p:par>
                            </p:childTnLst>
                          </p:cTn>
                        </p:par>
                        <p:par>
                          <p:cTn id="46" fill="hold">
                            <p:stCondLst>
                              <p:cond delay="7300"/>
                            </p:stCondLst>
                            <p:childTnLst>
                              <p:par>
                                <p:cTn id="47" presetID="42" presetClass="entr" presetSubtype="0" fill="hold" nodeType="after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fade">
                                      <p:cBhvr>
                                        <p:cTn id="49" dur="500"/>
                                        <p:tgtEl>
                                          <p:spTgt spid="12"/>
                                        </p:tgtEl>
                                      </p:cBhvr>
                                    </p:animEffect>
                                    <p:anim calcmode="lin" valueType="num">
                                      <p:cBhvr>
                                        <p:cTn id="50" dur="500" fill="hold"/>
                                        <p:tgtEl>
                                          <p:spTgt spid="12"/>
                                        </p:tgtEl>
                                        <p:attrNameLst>
                                          <p:attrName>ppt_x</p:attrName>
                                        </p:attrNameLst>
                                      </p:cBhvr>
                                      <p:tavLst>
                                        <p:tav tm="0">
                                          <p:val>
                                            <p:strVal val="#ppt_x"/>
                                          </p:val>
                                        </p:tav>
                                        <p:tav tm="100000">
                                          <p:val>
                                            <p:strVal val="#ppt_x"/>
                                          </p:val>
                                        </p:tav>
                                      </p:tavLst>
                                    </p:anim>
                                    <p:anim calcmode="lin" valueType="num">
                                      <p:cBhvr>
                                        <p:cTn id="51" dur="500" fill="hold"/>
                                        <p:tgtEl>
                                          <p:spTgt spid="12"/>
                                        </p:tgtEl>
                                        <p:attrNameLst>
                                          <p:attrName>ppt_y</p:attrName>
                                        </p:attrNameLst>
                                      </p:cBhvr>
                                      <p:tavLst>
                                        <p:tav tm="0">
                                          <p:val>
                                            <p:strVal val="#ppt_y+.1"/>
                                          </p:val>
                                        </p:tav>
                                        <p:tav tm="100000">
                                          <p:val>
                                            <p:strVal val="#ppt_y"/>
                                          </p:val>
                                        </p:tav>
                                      </p:tavLst>
                                    </p:anim>
                                  </p:childTnLst>
                                </p:cTn>
                              </p:par>
                              <p:par>
                                <p:cTn id="52" presetID="53" presetClass="entr" presetSubtype="16" fill="hold" grpId="0" nodeType="withEffect">
                                  <p:stCondLst>
                                    <p:cond delay="750"/>
                                  </p:stCondLst>
                                  <p:childTnLst>
                                    <p:set>
                                      <p:cBhvr>
                                        <p:cTn id="53" dur="1" fill="hold">
                                          <p:stCondLst>
                                            <p:cond delay="0"/>
                                          </p:stCondLst>
                                        </p:cTn>
                                        <p:tgtEl>
                                          <p:spTgt spid="13"/>
                                        </p:tgtEl>
                                        <p:attrNameLst>
                                          <p:attrName>style.visibility</p:attrName>
                                        </p:attrNameLst>
                                      </p:cBhvr>
                                      <p:to>
                                        <p:strVal val="visible"/>
                                      </p:to>
                                    </p:set>
                                    <p:anim calcmode="lin" valueType="num">
                                      <p:cBhvr>
                                        <p:cTn id="54" dur="500" fill="hold"/>
                                        <p:tgtEl>
                                          <p:spTgt spid="13"/>
                                        </p:tgtEl>
                                        <p:attrNameLst>
                                          <p:attrName>ppt_w</p:attrName>
                                        </p:attrNameLst>
                                      </p:cBhvr>
                                      <p:tavLst>
                                        <p:tav tm="0">
                                          <p:val>
                                            <p:fltVal val="0"/>
                                          </p:val>
                                        </p:tav>
                                        <p:tav tm="100000">
                                          <p:val>
                                            <p:strVal val="#ppt_w"/>
                                          </p:val>
                                        </p:tav>
                                      </p:tavLst>
                                    </p:anim>
                                    <p:anim calcmode="lin" valueType="num">
                                      <p:cBhvr>
                                        <p:cTn id="55" dur="500" fill="hold"/>
                                        <p:tgtEl>
                                          <p:spTgt spid="13"/>
                                        </p:tgtEl>
                                        <p:attrNameLst>
                                          <p:attrName>ppt_h</p:attrName>
                                        </p:attrNameLst>
                                      </p:cBhvr>
                                      <p:tavLst>
                                        <p:tav tm="0">
                                          <p:val>
                                            <p:fltVal val="0"/>
                                          </p:val>
                                        </p:tav>
                                        <p:tav tm="100000">
                                          <p:val>
                                            <p:strVal val="#ppt_h"/>
                                          </p:val>
                                        </p:tav>
                                      </p:tavLst>
                                    </p:anim>
                                    <p:animEffect transition="in" filter="fade">
                                      <p:cBhvr>
                                        <p:cTn id="56" dur="500"/>
                                        <p:tgtEl>
                                          <p:spTgt spid="13"/>
                                        </p:tgtEl>
                                      </p:cBhvr>
                                    </p:animEffect>
                                  </p:childTnLst>
                                </p:cTn>
                              </p:par>
                              <p:par>
                                <p:cTn id="57" presetID="52" presetClass="entr" presetSubtype="0" fill="hold" grpId="0" nodeType="withEffect">
                                  <p:stCondLst>
                                    <p:cond delay="0"/>
                                  </p:stCondLst>
                                  <p:iterate type="lt">
                                    <p:tmPct val="10000"/>
                                  </p:iterate>
                                  <p:childTnLst>
                                    <p:set>
                                      <p:cBhvr>
                                        <p:cTn id="58" dur="1" fill="hold">
                                          <p:stCondLst>
                                            <p:cond delay="0"/>
                                          </p:stCondLst>
                                        </p:cTn>
                                        <p:tgtEl>
                                          <p:spTgt spid="14"/>
                                        </p:tgtEl>
                                        <p:attrNameLst>
                                          <p:attrName>style.visibility</p:attrName>
                                        </p:attrNameLst>
                                      </p:cBhvr>
                                      <p:to>
                                        <p:strVal val="visible"/>
                                      </p:to>
                                    </p:set>
                                    <p:animScale>
                                      <p:cBhvr>
                                        <p:cTn id="59" dur="10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0" dur="1000" decel="50000" fill="hold">
                                          <p:stCondLst>
                                            <p:cond delay="0"/>
                                          </p:stCondLst>
                                        </p:cTn>
                                        <p:tgtEl>
                                          <p:spTgt spid="14"/>
                                        </p:tgtEl>
                                        <p:attrNameLst>
                                          <p:attrName>ppt_x</p:attrName>
                                          <p:attrName>ppt_y</p:attrName>
                                        </p:attrNameLst>
                                      </p:cBhvr>
                                    </p:animMotion>
                                    <p:animEffect transition="in" filter="fade">
                                      <p:cBhvr>
                                        <p:cTn id="61" dur="1000"/>
                                        <p:tgtEl>
                                          <p:spTgt spid="14"/>
                                        </p:tgtEl>
                                      </p:cBhvr>
                                    </p:animEffect>
                                  </p:childTnLst>
                                </p:cTn>
                              </p:par>
                            </p:childTnLst>
                          </p:cTn>
                        </p:par>
                        <p:par>
                          <p:cTn id="62" fill="hold">
                            <p:stCondLst>
                              <p:cond delay="8550"/>
                            </p:stCondLst>
                            <p:childTnLst>
                              <p:par>
                                <p:cTn id="63" presetID="12" presetClass="entr" presetSubtype="4" fill="hold" grpId="0" nodeType="afterEffect">
                                  <p:stCondLst>
                                    <p:cond delay="0"/>
                                  </p:stCondLst>
                                  <p:childTnLst>
                                    <p:set>
                                      <p:cBhvr>
                                        <p:cTn id="64" dur="1" fill="hold">
                                          <p:stCondLst>
                                            <p:cond delay="0"/>
                                          </p:stCondLst>
                                        </p:cTn>
                                        <p:tgtEl>
                                          <p:spTgt spid="15"/>
                                        </p:tgtEl>
                                        <p:attrNameLst>
                                          <p:attrName>style.visibility</p:attrName>
                                        </p:attrNameLst>
                                      </p:cBhvr>
                                      <p:to>
                                        <p:strVal val="visible"/>
                                      </p:to>
                                    </p:set>
                                    <p:anim calcmode="lin" valueType="num">
                                      <p:cBhvr additive="base">
                                        <p:cTn id="65" dur="500"/>
                                        <p:tgtEl>
                                          <p:spTgt spid="15"/>
                                        </p:tgtEl>
                                        <p:attrNameLst>
                                          <p:attrName>ppt_y</p:attrName>
                                        </p:attrNameLst>
                                      </p:cBhvr>
                                      <p:tavLst>
                                        <p:tav tm="0">
                                          <p:val>
                                            <p:strVal val="#ppt_y+#ppt_h*1.125000"/>
                                          </p:val>
                                        </p:tav>
                                        <p:tav tm="100000">
                                          <p:val>
                                            <p:strVal val="#ppt_y"/>
                                          </p:val>
                                        </p:tav>
                                      </p:tavLst>
                                    </p:anim>
                                    <p:animEffect transition="in" filter="wipe(up)">
                                      <p:cBhvr>
                                        <p:cTn id="66" dur="500"/>
                                        <p:tgtEl>
                                          <p:spTgt spid="15"/>
                                        </p:tgtEl>
                                      </p:cBhvr>
                                    </p:animEffect>
                                  </p:childTnLst>
                                </p:cTn>
                              </p:par>
                              <p:par>
                                <p:cTn id="67" presetID="53" presetClass="entr" presetSubtype="16" fill="hold" grpId="0" nodeType="withEffect">
                                  <p:stCondLst>
                                    <p:cond delay="0"/>
                                  </p:stCondLst>
                                  <p:iterate type="lt">
                                    <p:tmPct val="20000"/>
                                  </p:iterate>
                                  <p:childTnLst>
                                    <p:set>
                                      <p:cBhvr>
                                        <p:cTn id="68" dur="1" fill="hold">
                                          <p:stCondLst>
                                            <p:cond delay="0"/>
                                          </p:stCondLst>
                                        </p:cTn>
                                        <p:tgtEl>
                                          <p:spTgt spid="16"/>
                                        </p:tgtEl>
                                        <p:attrNameLst>
                                          <p:attrName>style.visibility</p:attrName>
                                        </p:attrNameLst>
                                      </p:cBhvr>
                                      <p:to>
                                        <p:strVal val="visible"/>
                                      </p:to>
                                    </p:set>
                                    <p:anim calcmode="lin" valueType="num">
                                      <p:cBhvr>
                                        <p:cTn id="69" dur="500" fill="hold"/>
                                        <p:tgtEl>
                                          <p:spTgt spid="16"/>
                                        </p:tgtEl>
                                        <p:attrNameLst>
                                          <p:attrName>ppt_w</p:attrName>
                                        </p:attrNameLst>
                                      </p:cBhvr>
                                      <p:tavLst>
                                        <p:tav tm="0">
                                          <p:val>
                                            <p:fltVal val="0"/>
                                          </p:val>
                                        </p:tav>
                                        <p:tav tm="100000">
                                          <p:val>
                                            <p:strVal val="#ppt_w"/>
                                          </p:val>
                                        </p:tav>
                                      </p:tavLst>
                                    </p:anim>
                                    <p:anim calcmode="lin" valueType="num">
                                      <p:cBhvr>
                                        <p:cTn id="70" dur="500" fill="hold"/>
                                        <p:tgtEl>
                                          <p:spTgt spid="16"/>
                                        </p:tgtEl>
                                        <p:attrNameLst>
                                          <p:attrName>ppt_h</p:attrName>
                                        </p:attrNameLst>
                                      </p:cBhvr>
                                      <p:tavLst>
                                        <p:tav tm="0">
                                          <p:val>
                                            <p:fltVal val="0"/>
                                          </p:val>
                                        </p:tav>
                                        <p:tav tm="100000">
                                          <p:val>
                                            <p:strVal val="#ppt_h"/>
                                          </p:val>
                                        </p:tav>
                                      </p:tavLst>
                                    </p:anim>
                                    <p:animEffect transition="in" filter="fade">
                                      <p:cBhvr>
                                        <p:cTn id="71" dur="500"/>
                                        <p:tgtEl>
                                          <p:spTgt spid="16"/>
                                        </p:tgtEl>
                                      </p:cBhvr>
                                    </p:animEffect>
                                  </p:childTnLst>
                                </p:cTn>
                              </p:par>
                            </p:childTnLst>
                          </p:cTn>
                        </p:par>
                        <p:par>
                          <p:cTn id="72" fill="hold">
                            <p:stCondLst>
                              <p:cond delay="10350"/>
                            </p:stCondLst>
                            <p:childTnLst>
                              <p:par>
                                <p:cTn id="73" presetID="42" presetClass="entr" presetSubtype="0" fill="hold" nodeType="afterEffect">
                                  <p:stCondLst>
                                    <p:cond delay="0"/>
                                  </p:stCondLst>
                                  <p:childTnLst>
                                    <p:set>
                                      <p:cBhvr>
                                        <p:cTn id="74" dur="1" fill="hold">
                                          <p:stCondLst>
                                            <p:cond delay="0"/>
                                          </p:stCondLst>
                                        </p:cTn>
                                        <p:tgtEl>
                                          <p:spTgt spid="17"/>
                                        </p:tgtEl>
                                        <p:attrNameLst>
                                          <p:attrName>style.visibility</p:attrName>
                                        </p:attrNameLst>
                                      </p:cBhvr>
                                      <p:to>
                                        <p:strVal val="visible"/>
                                      </p:to>
                                    </p:set>
                                    <p:animEffect transition="in" filter="fade">
                                      <p:cBhvr>
                                        <p:cTn id="75" dur="500"/>
                                        <p:tgtEl>
                                          <p:spTgt spid="17"/>
                                        </p:tgtEl>
                                      </p:cBhvr>
                                    </p:animEffect>
                                    <p:anim calcmode="lin" valueType="num">
                                      <p:cBhvr>
                                        <p:cTn id="76" dur="500" fill="hold"/>
                                        <p:tgtEl>
                                          <p:spTgt spid="17"/>
                                        </p:tgtEl>
                                        <p:attrNameLst>
                                          <p:attrName>ppt_x</p:attrName>
                                        </p:attrNameLst>
                                      </p:cBhvr>
                                      <p:tavLst>
                                        <p:tav tm="0">
                                          <p:val>
                                            <p:strVal val="#ppt_x"/>
                                          </p:val>
                                        </p:tav>
                                        <p:tav tm="100000">
                                          <p:val>
                                            <p:strVal val="#ppt_x"/>
                                          </p:val>
                                        </p:tav>
                                      </p:tavLst>
                                    </p:anim>
                                    <p:anim calcmode="lin" valueType="num">
                                      <p:cBhvr>
                                        <p:cTn id="77" dur="500" fill="hold"/>
                                        <p:tgtEl>
                                          <p:spTgt spid="17"/>
                                        </p:tgtEl>
                                        <p:attrNameLst>
                                          <p:attrName>ppt_y</p:attrName>
                                        </p:attrNameLst>
                                      </p:cBhvr>
                                      <p:tavLst>
                                        <p:tav tm="0">
                                          <p:val>
                                            <p:strVal val="#ppt_y+.1"/>
                                          </p:val>
                                        </p:tav>
                                        <p:tav tm="100000">
                                          <p:val>
                                            <p:strVal val="#ppt_y"/>
                                          </p:val>
                                        </p:tav>
                                      </p:tavLst>
                                    </p:anim>
                                  </p:childTnLst>
                                </p:cTn>
                              </p:par>
                              <p:par>
                                <p:cTn id="78" presetID="53" presetClass="entr" presetSubtype="16" fill="hold" grpId="0" nodeType="withEffect">
                                  <p:stCondLst>
                                    <p:cond delay="750"/>
                                  </p:stCondLst>
                                  <p:childTnLst>
                                    <p:set>
                                      <p:cBhvr>
                                        <p:cTn id="79" dur="1" fill="hold">
                                          <p:stCondLst>
                                            <p:cond delay="0"/>
                                          </p:stCondLst>
                                        </p:cTn>
                                        <p:tgtEl>
                                          <p:spTgt spid="18"/>
                                        </p:tgtEl>
                                        <p:attrNameLst>
                                          <p:attrName>style.visibility</p:attrName>
                                        </p:attrNameLst>
                                      </p:cBhvr>
                                      <p:to>
                                        <p:strVal val="visible"/>
                                      </p:to>
                                    </p:set>
                                    <p:anim calcmode="lin" valueType="num">
                                      <p:cBhvr>
                                        <p:cTn id="80" dur="500" fill="hold"/>
                                        <p:tgtEl>
                                          <p:spTgt spid="18"/>
                                        </p:tgtEl>
                                        <p:attrNameLst>
                                          <p:attrName>ppt_w</p:attrName>
                                        </p:attrNameLst>
                                      </p:cBhvr>
                                      <p:tavLst>
                                        <p:tav tm="0">
                                          <p:val>
                                            <p:fltVal val="0"/>
                                          </p:val>
                                        </p:tav>
                                        <p:tav tm="100000">
                                          <p:val>
                                            <p:strVal val="#ppt_w"/>
                                          </p:val>
                                        </p:tav>
                                      </p:tavLst>
                                    </p:anim>
                                    <p:anim calcmode="lin" valueType="num">
                                      <p:cBhvr>
                                        <p:cTn id="81" dur="500" fill="hold"/>
                                        <p:tgtEl>
                                          <p:spTgt spid="18"/>
                                        </p:tgtEl>
                                        <p:attrNameLst>
                                          <p:attrName>ppt_h</p:attrName>
                                        </p:attrNameLst>
                                      </p:cBhvr>
                                      <p:tavLst>
                                        <p:tav tm="0">
                                          <p:val>
                                            <p:fltVal val="0"/>
                                          </p:val>
                                        </p:tav>
                                        <p:tav tm="100000">
                                          <p:val>
                                            <p:strVal val="#ppt_h"/>
                                          </p:val>
                                        </p:tav>
                                      </p:tavLst>
                                    </p:anim>
                                    <p:animEffect transition="in" filter="fade">
                                      <p:cBhvr>
                                        <p:cTn id="82" dur="500"/>
                                        <p:tgtEl>
                                          <p:spTgt spid="18"/>
                                        </p:tgtEl>
                                      </p:cBhvr>
                                    </p:animEffect>
                                  </p:childTnLst>
                                </p:cTn>
                              </p:par>
                              <p:par>
                                <p:cTn id="83" presetID="52" presetClass="entr" presetSubtype="0" fill="hold" grpId="0" nodeType="withEffect">
                                  <p:stCondLst>
                                    <p:cond delay="0"/>
                                  </p:stCondLst>
                                  <p:iterate type="lt">
                                    <p:tmPct val="10000"/>
                                  </p:iterate>
                                  <p:childTnLst>
                                    <p:set>
                                      <p:cBhvr>
                                        <p:cTn id="84" dur="1" fill="hold">
                                          <p:stCondLst>
                                            <p:cond delay="0"/>
                                          </p:stCondLst>
                                        </p:cTn>
                                        <p:tgtEl>
                                          <p:spTgt spid="19"/>
                                        </p:tgtEl>
                                        <p:attrNameLst>
                                          <p:attrName>style.visibility</p:attrName>
                                        </p:attrNameLst>
                                      </p:cBhvr>
                                      <p:to>
                                        <p:strVal val="visible"/>
                                      </p:to>
                                    </p:set>
                                    <p:animScale>
                                      <p:cBhvr>
                                        <p:cTn id="85" dur="1000" decel="50000" fill="hold">
                                          <p:stCondLst>
                                            <p:cond delay="0"/>
                                          </p:stCondLst>
                                        </p:cTn>
                                        <p:tgtEl>
                                          <p:spTgt spid="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6" dur="1000" decel="50000" fill="hold">
                                          <p:stCondLst>
                                            <p:cond delay="0"/>
                                          </p:stCondLst>
                                        </p:cTn>
                                        <p:tgtEl>
                                          <p:spTgt spid="19"/>
                                        </p:tgtEl>
                                        <p:attrNameLst>
                                          <p:attrName>ppt_x</p:attrName>
                                          <p:attrName>ppt_y</p:attrName>
                                        </p:attrNameLst>
                                      </p:cBhvr>
                                    </p:animMotion>
                                    <p:animEffect transition="in" filter="fade">
                                      <p:cBhvr>
                                        <p:cTn id="87" dur="1000"/>
                                        <p:tgtEl>
                                          <p:spTgt spid="19"/>
                                        </p:tgtEl>
                                      </p:cBhvr>
                                    </p:animEffect>
                                  </p:childTnLst>
                                </p:cTn>
                              </p:par>
                            </p:childTnLst>
                          </p:cTn>
                        </p:par>
                        <p:par>
                          <p:cTn id="88" fill="hold">
                            <p:stCondLst>
                              <p:cond delay="11600"/>
                            </p:stCondLst>
                            <p:childTnLst>
                              <p:par>
                                <p:cTn id="89" presetID="12" presetClass="entr" presetSubtype="4" fill="hold" grpId="0" nodeType="afterEffect">
                                  <p:stCondLst>
                                    <p:cond delay="0"/>
                                  </p:stCondLst>
                                  <p:childTnLst>
                                    <p:set>
                                      <p:cBhvr>
                                        <p:cTn id="90" dur="1" fill="hold">
                                          <p:stCondLst>
                                            <p:cond delay="0"/>
                                          </p:stCondLst>
                                        </p:cTn>
                                        <p:tgtEl>
                                          <p:spTgt spid="20"/>
                                        </p:tgtEl>
                                        <p:attrNameLst>
                                          <p:attrName>style.visibility</p:attrName>
                                        </p:attrNameLst>
                                      </p:cBhvr>
                                      <p:to>
                                        <p:strVal val="visible"/>
                                      </p:to>
                                    </p:set>
                                    <p:anim calcmode="lin" valueType="num">
                                      <p:cBhvr additive="base">
                                        <p:cTn id="91" dur="500"/>
                                        <p:tgtEl>
                                          <p:spTgt spid="20"/>
                                        </p:tgtEl>
                                        <p:attrNameLst>
                                          <p:attrName>ppt_y</p:attrName>
                                        </p:attrNameLst>
                                      </p:cBhvr>
                                      <p:tavLst>
                                        <p:tav tm="0">
                                          <p:val>
                                            <p:strVal val="#ppt_y+#ppt_h*1.125000"/>
                                          </p:val>
                                        </p:tav>
                                        <p:tav tm="100000">
                                          <p:val>
                                            <p:strVal val="#ppt_y"/>
                                          </p:val>
                                        </p:tav>
                                      </p:tavLst>
                                    </p:anim>
                                    <p:animEffect transition="in" filter="wipe(up)">
                                      <p:cBhvr>
                                        <p:cTn id="92" dur="500"/>
                                        <p:tgtEl>
                                          <p:spTgt spid="20"/>
                                        </p:tgtEl>
                                      </p:cBhvr>
                                    </p:animEffect>
                                  </p:childTnLst>
                                </p:cTn>
                              </p:par>
                              <p:par>
                                <p:cTn id="93" presetID="53" presetClass="entr" presetSubtype="16" fill="hold" grpId="0" nodeType="withEffect">
                                  <p:stCondLst>
                                    <p:cond delay="0"/>
                                  </p:stCondLst>
                                  <p:iterate type="lt">
                                    <p:tmPct val="20000"/>
                                  </p:iterate>
                                  <p:childTnLst>
                                    <p:set>
                                      <p:cBhvr>
                                        <p:cTn id="94" dur="1" fill="hold">
                                          <p:stCondLst>
                                            <p:cond delay="0"/>
                                          </p:stCondLst>
                                        </p:cTn>
                                        <p:tgtEl>
                                          <p:spTgt spid="21"/>
                                        </p:tgtEl>
                                        <p:attrNameLst>
                                          <p:attrName>style.visibility</p:attrName>
                                        </p:attrNameLst>
                                      </p:cBhvr>
                                      <p:to>
                                        <p:strVal val="visible"/>
                                      </p:to>
                                    </p:set>
                                    <p:anim calcmode="lin" valueType="num">
                                      <p:cBhvr>
                                        <p:cTn id="95" dur="500" fill="hold"/>
                                        <p:tgtEl>
                                          <p:spTgt spid="21"/>
                                        </p:tgtEl>
                                        <p:attrNameLst>
                                          <p:attrName>ppt_w</p:attrName>
                                        </p:attrNameLst>
                                      </p:cBhvr>
                                      <p:tavLst>
                                        <p:tav tm="0">
                                          <p:val>
                                            <p:fltVal val="0"/>
                                          </p:val>
                                        </p:tav>
                                        <p:tav tm="100000">
                                          <p:val>
                                            <p:strVal val="#ppt_w"/>
                                          </p:val>
                                        </p:tav>
                                      </p:tavLst>
                                    </p:anim>
                                    <p:anim calcmode="lin" valueType="num">
                                      <p:cBhvr>
                                        <p:cTn id="96" dur="500" fill="hold"/>
                                        <p:tgtEl>
                                          <p:spTgt spid="21"/>
                                        </p:tgtEl>
                                        <p:attrNameLst>
                                          <p:attrName>ppt_h</p:attrName>
                                        </p:attrNameLst>
                                      </p:cBhvr>
                                      <p:tavLst>
                                        <p:tav tm="0">
                                          <p:val>
                                            <p:fltVal val="0"/>
                                          </p:val>
                                        </p:tav>
                                        <p:tav tm="100000">
                                          <p:val>
                                            <p:strVal val="#ppt_h"/>
                                          </p:val>
                                        </p:tav>
                                      </p:tavLst>
                                    </p:anim>
                                    <p:animEffect transition="in" filter="fade">
                                      <p:cBhvr>
                                        <p:cTn id="97" dur="500"/>
                                        <p:tgtEl>
                                          <p:spTgt spid="21"/>
                                        </p:tgtEl>
                                      </p:cBhvr>
                                    </p:animEffect>
                                  </p:childTnLst>
                                </p:cTn>
                              </p:par>
                            </p:childTnLst>
                          </p:cTn>
                        </p:par>
                        <p:par>
                          <p:cTn id="98" fill="hold">
                            <p:stCondLst>
                              <p:cond delay="13400"/>
                            </p:stCondLst>
                            <p:childTnLst>
                              <p:par>
                                <p:cTn id="99" presetID="42" presetClass="entr" presetSubtype="0" fill="hold" nodeType="afterEffect">
                                  <p:stCondLst>
                                    <p:cond delay="0"/>
                                  </p:stCondLst>
                                  <p:childTnLst>
                                    <p:set>
                                      <p:cBhvr>
                                        <p:cTn id="100" dur="1" fill="hold">
                                          <p:stCondLst>
                                            <p:cond delay="0"/>
                                          </p:stCondLst>
                                        </p:cTn>
                                        <p:tgtEl>
                                          <p:spTgt spid="22"/>
                                        </p:tgtEl>
                                        <p:attrNameLst>
                                          <p:attrName>style.visibility</p:attrName>
                                        </p:attrNameLst>
                                      </p:cBhvr>
                                      <p:to>
                                        <p:strVal val="visible"/>
                                      </p:to>
                                    </p:set>
                                    <p:animEffect transition="in" filter="fade">
                                      <p:cBhvr>
                                        <p:cTn id="101" dur="500"/>
                                        <p:tgtEl>
                                          <p:spTgt spid="22"/>
                                        </p:tgtEl>
                                      </p:cBhvr>
                                    </p:animEffect>
                                    <p:anim calcmode="lin" valueType="num">
                                      <p:cBhvr>
                                        <p:cTn id="102" dur="500" fill="hold"/>
                                        <p:tgtEl>
                                          <p:spTgt spid="22"/>
                                        </p:tgtEl>
                                        <p:attrNameLst>
                                          <p:attrName>ppt_x</p:attrName>
                                        </p:attrNameLst>
                                      </p:cBhvr>
                                      <p:tavLst>
                                        <p:tav tm="0">
                                          <p:val>
                                            <p:strVal val="#ppt_x"/>
                                          </p:val>
                                        </p:tav>
                                        <p:tav tm="100000">
                                          <p:val>
                                            <p:strVal val="#ppt_x"/>
                                          </p:val>
                                        </p:tav>
                                      </p:tavLst>
                                    </p:anim>
                                    <p:anim calcmode="lin" valueType="num">
                                      <p:cBhvr>
                                        <p:cTn id="103" dur="500" fill="hold"/>
                                        <p:tgtEl>
                                          <p:spTgt spid="22"/>
                                        </p:tgtEl>
                                        <p:attrNameLst>
                                          <p:attrName>ppt_y</p:attrName>
                                        </p:attrNameLst>
                                      </p:cBhvr>
                                      <p:tavLst>
                                        <p:tav tm="0">
                                          <p:val>
                                            <p:strVal val="#ppt_y+.1"/>
                                          </p:val>
                                        </p:tav>
                                        <p:tav tm="100000">
                                          <p:val>
                                            <p:strVal val="#ppt_y"/>
                                          </p:val>
                                        </p:tav>
                                      </p:tavLst>
                                    </p:anim>
                                  </p:childTnLst>
                                </p:cTn>
                              </p:par>
                              <p:par>
                                <p:cTn id="104" presetID="53" presetClass="entr" presetSubtype="16" fill="hold" grpId="0" nodeType="withEffect">
                                  <p:stCondLst>
                                    <p:cond delay="750"/>
                                  </p:stCondLst>
                                  <p:childTnLst>
                                    <p:set>
                                      <p:cBhvr>
                                        <p:cTn id="105" dur="1" fill="hold">
                                          <p:stCondLst>
                                            <p:cond delay="0"/>
                                          </p:stCondLst>
                                        </p:cTn>
                                        <p:tgtEl>
                                          <p:spTgt spid="23"/>
                                        </p:tgtEl>
                                        <p:attrNameLst>
                                          <p:attrName>style.visibility</p:attrName>
                                        </p:attrNameLst>
                                      </p:cBhvr>
                                      <p:to>
                                        <p:strVal val="visible"/>
                                      </p:to>
                                    </p:set>
                                    <p:anim calcmode="lin" valueType="num">
                                      <p:cBhvr>
                                        <p:cTn id="106" dur="500" fill="hold"/>
                                        <p:tgtEl>
                                          <p:spTgt spid="23"/>
                                        </p:tgtEl>
                                        <p:attrNameLst>
                                          <p:attrName>ppt_w</p:attrName>
                                        </p:attrNameLst>
                                      </p:cBhvr>
                                      <p:tavLst>
                                        <p:tav tm="0">
                                          <p:val>
                                            <p:fltVal val="0"/>
                                          </p:val>
                                        </p:tav>
                                        <p:tav tm="100000">
                                          <p:val>
                                            <p:strVal val="#ppt_w"/>
                                          </p:val>
                                        </p:tav>
                                      </p:tavLst>
                                    </p:anim>
                                    <p:anim calcmode="lin" valueType="num">
                                      <p:cBhvr>
                                        <p:cTn id="107" dur="500" fill="hold"/>
                                        <p:tgtEl>
                                          <p:spTgt spid="23"/>
                                        </p:tgtEl>
                                        <p:attrNameLst>
                                          <p:attrName>ppt_h</p:attrName>
                                        </p:attrNameLst>
                                      </p:cBhvr>
                                      <p:tavLst>
                                        <p:tav tm="0">
                                          <p:val>
                                            <p:fltVal val="0"/>
                                          </p:val>
                                        </p:tav>
                                        <p:tav tm="100000">
                                          <p:val>
                                            <p:strVal val="#ppt_h"/>
                                          </p:val>
                                        </p:tav>
                                      </p:tavLst>
                                    </p:anim>
                                    <p:animEffect transition="in" filter="fade">
                                      <p:cBhvr>
                                        <p:cTn id="108" dur="500"/>
                                        <p:tgtEl>
                                          <p:spTgt spid="23"/>
                                        </p:tgtEl>
                                      </p:cBhvr>
                                    </p:animEffect>
                                  </p:childTnLst>
                                </p:cTn>
                              </p:par>
                              <p:par>
                                <p:cTn id="109" presetID="52" presetClass="entr" presetSubtype="0" fill="hold" grpId="0" nodeType="withEffect">
                                  <p:stCondLst>
                                    <p:cond delay="0"/>
                                  </p:stCondLst>
                                  <p:iterate type="lt">
                                    <p:tmPct val="10000"/>
                                  </p:iterate>
                                  <p:childTnLst>
                                    <p:set>
                                      <p:cBhvr>
                                        <p:cTn id="110" dur="1" fill="hold">
                                          <p:stCondLst>
                                            <p:cond delay="0"/>
                                          </p:stCondLst>
                                        </p:cTn>
                                        <p:tgtEl>
                                          <p:spTgt spid="24"/>
                                        </p:tgtEl>
                                        <p:attrNameLst>
                                          <p:attrName>style.visibility</p:attrName>
                                        </p:attrNameLst>
                                      </p:cBhvr>
                                      <p:to>
                                        <p:strVal val="visible"/>
                                      </p:to>
                                    </p:set>
                                    <p:animScale>
                                      <p:cBhvr>
                                        <p:cTn id="111" dur="1000" decel="50000" fill="hold">
                                          <p:stCondLst>
                                            <p:cond delay="0"/>
                                          </p:stCondLst>
                                        </p:cTn>
                                        <p:tgtEl>
                                          <p:spTgt spid="2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12" dur="1000" decel="50000" fill="hold">
                                          <p:stCondLst>
                                            <p:cond delay="0"/>
                                          </p:stCondLst>
                                        </p:cTn>
                                        <p:tgtEl>
                                          <p:spTgt spid="24"/>
                                        </p:tgtEl>
                                        <p:attrNameLst>
                                          <p:attrName>ppt_x</p:attrName>
                                          <p:attrName>ppt_y</p:attrName>
                                        </p:attrNameLst>
                                      </p:cBhvr>
                                    </p:animMotion>
                                    <p:animEffect transition="in" filter="fade">
                                      <p:cBhvr>
                                        <p:cTn id="113" dur="1000"/>
                                        <p:tgtEl>
                                          <p:spTgt spid="24"/>
                                        </p:tgtEl>
                                      </p:cBhvr>
                                    </p:animEffect>
                                  </p:childTnLst>
                                </p:cTn>
                              </p:par>
                            </p:childTnLst>
                          </p:cTn>
                        </p:par>
                        <p:par>
                          <p:cTn id="114" fill="hold">
                            <p:stCondLst>
                              <p:cond delay="14650"/>
                            </p:stCondLst>
                            <p:childTnLst>
                              <p:par>
                                <p:cTn id="115" presetID="12" presetClass="entr" presetSubtype="4" fill="hold" grpId="0" nodeType="afterEffect">
                                  <p:stCondLst>
                                    <p:cond delay="0"/>
                                  </p:stCondLst>
                                  <p:childTnLst>
                                    <p:set>
                                      <p:cBhvr>
                                        <p:cTn id="116" dur="1" fill="hold">
                                          <p:stCondLst>
                                            <p:cond delay="0"/>
                                          </p:stCondLst>
                                        </p:cTn>
                                        <p:tgtEl>
                                          <p:spTgt spid="25"/>
                                        </p:tgtEl>
                                        <p:attrNameLst>
                                          <p:attrName>style.visibility</p:attrName>
                                        </p:attrNameLst>
                                      </p:cBhvr>
                                      <p:to>
                                        <p:strVal val="visible"/>
                                      </p:to>
                                    </p:set>
                                    <p:anim calcmode="lin" valueType="num">
                                      <p:cBhvr additive="base">
                                        <p:cTn id="117" dur="500"/>
                                        <p:tgtEl>
                                          <p:spTgt spid="25"/>
                                        </p:tgtEl>
                                        <p:attrNameLst>
                                          <p:attrName>ppt_y</p:attrName>
                                        </p:attrNameLst>
                                      </p:cBhvr>
                                      <p:tavLst>
                                        <p:tav tm="0">
                                          <p:val>
                                            <p:strVal val="#ppt_y+#ppt_h*1.125000"/>
                                          </p:val>
                                        </p:tav>
                                        <p:tav tm="100000">
                                          <p:val>
                                            <p:strVal val="#ppt_y"/>
                                          </p:val>
                                        </p:tav>
                                      </p:tavLst>
                                    </p:anim>
                                    <p:animEffect transition="in" filter="wipe(up)">
                                      <p:cBhvr>
                                        <p:cTn id="118" dur="500"/>
                                        <p:tgtEl>
                                          <p:spTgt spid="25"/>
                                        </p:tgtEl>
                                      </p:cBhvr>
                                    </p:animEffect>
                                  </p:childTnLst>
                                </p:cTn>
                              </p:par>
                              <p:par>
                                <p:cTn id="119" presetID="53" presetClass="entr" presetSubtype="16" fill="hold" grpId="0" nodeType="withEffect">
                                  <p:stCondLst>
                                    <p:cond delay="0"/>
                                  </p:stCondLst>
                                  <p:iterate type="lt">
                                    <p:tmPct val="20000"/>
                                  </p:iterate>
                                  <p:childTnLst>
                                    <p:set>
                                      <p:cBhvr>
                                        <p:cTn id="120" dur="1" fill="hold">
                                          <p:stCondLst>
                                            <p:cond delay="0"/>
                                          </p:stCondLst>
                                        </p:cTn>
                                        <p:tgtEl>
                                          <p:spTgt spid="26"/>
                                        </p:tgtEl>
                                        <p:attrNameLst>
                                          <p:attrName>style.visibility</p:attrName>
                                        </p:attrNameLst>
                                      </p:cBhvr>
                                      <p:to>
                                        <p:strVal val="visible"/>
                                      </p:to>
                                    </p:set>
                                    <p:anim calcmode="lin" valueType="num">
                                      <p:cBhvr>
                                        <p:cTn id="121" dur="500" fill="hold"/>
                                        <p:tgtEl>
                                          <p:spTgt spid="26"/>
                                        </p:tgtEl>
                                        <p:attrNameLst>
                                          <p:attrName>ppt_w</p:attrName>
                                        </p:attrNameLst>
                                      </p:cBhvr>
                                      <p:tavLst>
                                        <p:tav tm="0">
                                          <p:val>
                                            <p:fltVal val="0"/>
                                          </p:val>
                                        </p:tav>
                                        <p:tav tm="100000">
                                          <p:val>
                                            <p:strVal val="#ppt_w"/>
                                          </p:val>
                                        </p:tav>
                                      </p:tavLst>
                                    </p:anim>
                                    <p:anim calcmode="lin" valueType="num">
                                      <p:cBhvr>
                                        <p:cTn id="122" dur="500" fill="hold"/>
                                        <p:tgtEl>
                                          <p:spTgt spid="26"/>
                                        </p:tgtEl>
                                        <p:attrNameLst>
                                          <p:attrName>ppt_h</p:attrName>
                                        </p:attrNameLst>
                                      </p:cBhvr>
                                      <p:tavLst>
                                        <p:tav tm="0">
                                          <p:val>
                                            <p:fltVal val="0"/>
                                          </p:val>
                                        </p:tav>
                                        <p:tav tm="100000">
                                          <p:val>
                                            <p:strVal val="#ppt_h"/>
                                          </p:val>
                                        </p:tav>
                                      </p:tavLst>
                                    </p:anim>
                                    <p:animEffect transition="in" filter="fade">
                                      <p:cBhvr>
                                        <p:cTn id="123" dur="500"/>
                                        <p:tgtEl>
                                          <p:spTgt spid="26"/>
                                        </p:tgtEl>
                                      </p:cBhvr>
                                    </p:animEffect>
                                  </p:childTnLst>
                                </p:cTn>
                              </p:par>
                            </p:childTnLst>
                          </p:cTn>
                        </p:par>
                        <p:par>
                          <p:cTn id="124" fill="hold">
                            <p:stCondLst>
                              <p:cond delay="16450"/>
                            </p:stCondLst>
                            <p:childTnLst>
                              <p:par>
                                <p:cTn id="125" presetID="42" presetClass="entr" presetSubtype="0" fill="hold" nodeType="afterEffect">
                                  <p:stCondLst>
                                    <p:cond delay="0"/>
                                  </p:stCondLst>
                                  <p:childTnLst>
                                    <p:set>
                                      <p:cBhvr>
                                        <p:cTn id="126" dur="1" fill="hold">
                                          <p:stCondLst>
                                            <p:cond delay="0"/>
                                          </p:stCondLst>
                                        </p:cTn>
                                        <p:tgtEl>
                                          <p:spTgt spid="27"/>
                                        </p:tgtEl>
                                        <p:attrNameLst>
                                          <p:attrName>style.visibility</p:attrName>
                                        </p:attrNameLst>
                                      </p:cBhvr>
                                      <p:to>
                                        <p:strVal val="visible"/>
                                      </p:to>
                                    </p:set>
                                    <p:animEffect transition="in" filter="fade">
                                      <p:cBhvr>
                                        <p:cTn id="127" dur="500"/>
                                        <p:tgtEl>
                                          <p:spTgt spid="27"/>
                                        </p:tgtEl>
                                      </p:cBhvr>
                                    </p:animEffect>
                                    <p:anim calcmode="lin" valueType="num">
                                      <p:cBhvr>
                                        <p:cTn id="128" dur="500" fill="hold"/>
                                        <p:tgtEl>
                                          <p:spTgt spid="27"/>
                                        </p:tgtEl>
                                        <p:attrNameLst>
                                          <p:attrName>ppt_x</p:attrName>
                                        </p:attrNameLst>
                                      </p:cBhvr>
                                      <p:tavLst>
                                        <p:tav tm="0">
                                          <p:val>
                                            <p:strVal val="#ppt_x"/>
                                          </p:val>
                                        </p:tav>
                                        <p:tav tm="100000">
                                          <p:val>
                                            <p:strVal val="#ppt_x"/>
                                          </p:val>
                                        </p:tav>
                                      </p:tavLst>
                                    </p:anim>
                                    <p:anim calcmode="lin" valueType="num">
                                      <p:cBhvr>
                                        <p:cTn id="129" dur="500" fill="hold"/>
                                        <p:tgtEl>
                                          <p:spTgt spid="27"/>
                                        </p:tgtEl>
                                        <p:attrNameLst>
                                          <p:attrName>ppt_y</p:attrName>
                                        </p:attrNameLst>
                                      </p:cBhvr>
                                      <p:tavLst>
                                        <p:tav tm="0">
                                          <p:val>
                                            <p:strVal val="#ppt_y+.1"/>
                                          </p:val>
                                        </p:tav>
                                        <p:tav tm="100000">
                                          <p:val>
                                            <p:strVal val="#ppt_y"/>
                                          </p:val>
                                        </p:tav>
                                      </p:tavLst>
                                    </p:anim>
                                  </p:childTnLst>
                                </p:cTn>
                              </p:par>
                              <p:par>
                                <p:cTn id="130" presetID="53" presetClass="entr" presetSubtype="16" fill="hold" grpId="0" nodeType="withEffect">
                                  <p:stCondLst>
                                    <p:cond delay="750"/>
                                  </p:stCondLst>
                                  <p:childTnLst>
                                    <p:set>
                                      <p:cBhvr>
                                        <p:cTn id="131" dur="1" fill="hold">
                                          <p:stCondLst>
                                            <p:cond delay="0"/>
                                          </p:stCondLst>
                                        </p:cTn>
                                        <p:tgtEl>
                                          <p:spTgt spid="28"/>
                                        </p:tgtEl>
                                        <p:attrNameLst>
                                          <p:attrName>style.visibility</p:attrName>
                                        </p:attrNameLst>
                                      </p:cBhvr>
                                      <p:to>
                                        <p:strVal val="visible"/>
                                      </p:to>
                                    </p:set>
                                    <p:anim calcmode="lin" valueType="num">
                                      <p:cBhvr>
                                        <p:cTn id="132" dur="500" fill="hold"/>
                                        <p:tgtEl>
                                          <p:spTgt spid="28"/>
                                        </p:tgtEl>
                                        <p:attrNameLst>
                                          <p:attrName>ppt_w</p:attrName>
                                        </p:attrNameLst>
                                      </p:cBhvr>
                                      <p:tavLst>
                                        <p:tav tm="0">
                                          <p:val>
                                            <p:fltVal val="0"/>
                                          </p:val>
                                        </p:tav>
                                        <p:tav tm="100000">
                                          <p:val>
                                            <p:strVal val="#ppt_w"/>
                                          </p:val>
                                        </p:tav>
                                      </p:tavLst>
                                    </p:anim>
                                    <p:anim calcmode="lin" valueType="num">
                                      <p:cBhvr>
                                        <p:cTn id="133" dur="500" fill="hold"/>
                                        <p:tgtEl>
                                          <p:spTgt spid="28"/>
                                        </p:tgtEl>
                                        <p:attrNameLst>
                                          <p:attrName>ppt_h</p:attrName>
                                        </p:attrNameLst>
                                      </p:cBhvr>
                                      <p:tavLst>
                                        <p:tav tm="0">
                                          <p:val>
                                            <p:fltVal val="0"/>
                                          </p:val>
                                        </p:tav>
                                        <p:tav tm="100000">
                                          <p:val>
                                            <p:strVal val="#ppt_h"/>
                                          </p:val>
                                        </p:tav>
                                      </p:tavLst>
                                    </p:anim>
                                    <p:animEffect transition="in" filter="fade">
                                      <p:cBhvr>
                                        <p:cTn id="134" dur="500"/>
                                        <p:tgtEl>
                                          <p:spTgt spid="28"/>
                                        </p:tgtEl>
                                      </p:cBhvr>
                                    </p:animEffect>
                                  </p:childTnLst>
                                </p:cTn>
                              </p:par>
                              <p:par>
                                <p:cTn id="135" presetID="52" presetClass="entr" presetSubtype="0" fill="hold" grpId="0" nodeType="withEffect">
                                  <p:stCondLst>
                                    <p:cond delay="0"/>
                                  </p:stCondLst>
                                  <p:iterate type="lt">
                                    <p:tmPct val="10000"/>
                                  </p:iterate>
                                  <p:childTnLst>
                                    <p:set>
                                      <p:cBhvr>
                                        <p:cTn id="136" dur="1" fill="hold">
                                          <p:stCondLst>
                                            <p:cond delay="0"/>
                                          </p:stCondLst>
                                        </p:cTn>
                                        <p:tgtEl>
                                          <p:spTgt spid="29"/>
                                        </p:tgtEl>
                                        <p:attrNameLst>
                                          <p:attrName>style.visibility</p:attrName>
                                        </p:attrNameLst>
                                      </p:cBhvr>
                                      <p:to>
                                        <p:strVal val="visible"/>
                                      </p:to>
                                    </p:set>
                                    <p:animScale>
                                      <p:cBhvr>
                                        <p:cTn id="137" dur="1000" decel="50000" fill="hold">
                                          <p:stCondLst>
                                            <p:cond delay="0"/>
                                          </p:stCondLst>
                                        </p:cTn>
                                        <p:tgtEl>
                                          <p:spTgt spid="2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8" dur="1000" decel="50000" fill="hold">
                                          <p:stCondLst>
                                            <p:cond delay="0"/>
                                          </p:stCondLst>
                                        </p:cTn>
                                        <p:tgtEl>
                                          <p:spTgt spid="29"/>
                                        </p:tgtEl>
                                        <p:attrNameLst>
                                          <p:attrName>ppt_x</p:attrName>
                                          <p:attrName>ppt_y</p:attrName>
                                        </p:attrNameLst>
                                      </p:cBhvr>
                                    </p:animMotion>
                                    <p:animEffect transition="in" filter="fade">
                                      <p:cBhvr>
                                        <p:cTn id="139" dur="1000"/>
                                        <p:tgtEl>
                                          <p:spTgt spid="29"/>
                                        </p:tgtEl>
                                      </p:cBhvr>
                                    </p:animEffect>
                                  </p:childTnLst>
                                </p:cTn>
                              </p:par>
                            </p:childTnLst>
                          </p:cTn>
                        </p:par>
                        <p:par>
                          <p:cTn id="140" fill="hold">
                            <p:stCondLst>
                              <p:cond delay="17700"/>
                            </p:stCondLst>
                            <p:childTnLst>
                              <p:par>
                                <p:cTn id="141" presetID="12" presetClass="entr" presetSubtype="4" fill="hold" grpId="0" nodeType="afterEffect">
                                  <p:stCondLst>
                                    <p:cond delay="0"/>
                                  </p:stCondLst>
                                  <p:childTnLst>
                                    <p:set>
                                      <p:cBhvr>
                                        <p:cTn id="142" dur="1" fill="hold">
                                          <p:stCondLst>
                                            <p:cond delay="0"/>
                                          </p:stCondLst>
                                        </p:cTn>
                                        <p:tgtEl>
                                          <p:spTgt spid="30"/>
                                        </p:tgtEl>
                                        <p:attrNameLst>
                                          <p:attrName>style.visibility</p:attrName>
                                        </p:attrNameLst>
                                      </p:cBhvr>
                                      <p:to>
                                        <p:strVal val="visible"/>
                                      </p:to>
                                    </p:set>
                                    <p:anim calcmode="lin" valueType="num">
                                      <p:cBhvr additive="base">
                                        <p:cTn id="143" dur="500"/>
                                        <p:tgtEl>
                                          <p:spTgt spid="30"/>
                                        </p:tgtEl>
                                        <p:attrNameLst>
                                          <p:attrName>ppt_y</p:attrName>
                                        </p:attrNameLst>
                                      </p:cBhvr>
                                      <p:tavLst>
                                        <p:tav tm="0">
                                          <p:val>
                                            <p:strVal val="#ppt_y+#ppt_h*1.125000"/>
                                          </p:val>
                                        </p:tav>
                                        <p:tav tm="100000">
                                          <p:val>
                                            <p:strVal val="#ppt_y"/>
                                          </p:val>
                                        </p:tav>
                                      </p:tavLst>
                                    </p:anim>
                                    <p:animEffect transition="in" filter="wipe(up)">
                                      <p:cBhvr>
                                        <p:cTn id="144" dur="500"/>
                                        <p:tgtEl>
                                          <p:spTgt spid="30"/>
                                        </p:tgtEl>
                                      </p:cBhvr>
                                    </p:animEffect>
                                  </p:childTnLst>
                                </p:cTn>
                              </p:par>
                              <p:par>
                                <p:cTn id="145" presetID="53" presetClass="entr" presetSubtype="16" fill="hold" grpId="0" nodeType="withEffect">
                                  <p:stCondLst>
                                    <p:cond delay="0"/>
                                  </p:stCondLst>
                                  <p:iterate type="lt">
                                    <p:tmPct val="20000"/>
                                  </p:iterate>
                                  <p:childTnLst>
                                    <p:set>
                                      <p:cBhvr>
                                        <p:cTn id="146" dur="1" fill="hold">
                                          <p:stCondLst>
                                            <p:cond delay="0"/>
                                          </p:stCondLst>
                                        </p:cTn>
                                        <p:tgtEl>
                                          <p:spTgt spid="31"/>
                                        </p:tgtEl>
                                        <p:attrNameLst>
                                          <p:attrName>style.visibility</p:attrName>
                                        </p:attrNameLst>
                                      </p:cBhvr>
                                      <p:to>
                                        <p:strVal val="visible"/>
                                      </p:to>
                                    </p:set>
                                    <p:anim calcmode="lin" valueType="num">
                                      <p:cBhvr>
                                        <p:cTn id="147" dur="500" fill="hold"/>
                                        <p:tgtEl>
                                          <p:spTgt spid="31"/>
                                        </p:tgtEl>
                                        <p:attrNameLst>
                                          <p:attrName>ppt_w</p:attrName>
                                        </p:attrNameLst>
                                      </p:cBhvr>
                                      <p:tavLst>
                                        <p:tav tm="0">
                                          <p:val>
                                            <p:fltVal val="0"/>
                                          </p:val>
                                        </p:tav>
                                        <p:tav tm="100000">
                                          <p:val>
                                            <p:strVal val="#ppt_w"/>
                                          </p:val>
                                        </p:tav>
                                      </p:tavLst>
                                    </p:anim>
                                    <p:anim calcmode="lin" valueType="num">
                                      <p:cBhvr>
                                        <p:cTn id="148" dur="500" fill="hold"/>
                                        <p:tgtEl>
                                          <p:spTgt spid="31"/>
                                        </p:tgtEl>
                                        <p:attrNameLst>
                                          <p:attrName>ppt_h</p:attrName>
                                        </p:attrNameLst>
                                      </p:cBhvr>
                                      <p:tavLst>
                                        <p:tav tm="0">
                                          <p:val>
                                            <p:fltVal val="0"/>
                                          </p:val>
                                        </p:tav>
                                        <p:tav tm="100000">
                                          <p:val>
                                            <p:strVal val="#ppt_h"/>
                                          </p:val>
                                        </p:tav>
                                      </p:tavLst>
                                    </p:anim>
                                    <p:animEffect transition="in" filter="fade">
                                      <p:cBhvr>
                                        <p:cTn id="14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p:bldP spid="8" grpId="0" animBg="1"/>
      <p:bldP spid="9" grpId="0"/>
      <p:bldP spid="10" grpId="0" animBg="1"/>
      <p:bldP spid="11" grpId="0"/>
      <p:bldP spid="13" grpId="0" animBg="1"/>
      <p:bldP spid="14" grpId="0"/>
      <p:bldP spid="15" grpId="0" animBg="1"/>
      <p:bldP spid="16" grpId="0"/>
      <p:bldP spid="18" grpId="0" animBg="1"/>
      <p:bldP spid="19" grpId="0"/>
      <p:bldP spid="20" grpId="0" animBg="1"/>
      <p:bldP spid="21" grpId="0"/>
      <p:bldP spid="23" grpId="0" animBg="1"/>
      <p:bldP spid="24" grpId="0"/>
      <p:bldP spid="25" grpId="0" animBg="1"/>
      <p:bldP spid="26" grpId="0"/>
      <p:bldP spid="28" grpId="0" animBg="1"/>
      <p:bldP spid="29" grpId="0"/>
      <p:bldP spid="30" grpId="0" animBg="1"/>
      <p:bldP spid="3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descr="C:\Users\Administrator\Desktop\微立体创业计划\002.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44662" y="88121"/>
            <a:ext cx="701894" cy="701894"/>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8" name="KSO_Shape"/>
          <p:cNvSpPr>
            <a:spLocks/>
          </p:cNvSpPr>
          <p:nvPr/>
        </p:nvSpPr>
        <p:spPr bwMode="auto">
          <a:xfrm>
            <a:off x="336807" y="304089"/>
            <a:ext cx="317601" cy="269960"/>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1012" dirty="0">
              <a:solidFill>
                <a:srgbClr val="008AF2"/>
              </a:solidFill>
              <a:ea typeface="宋体" panose="02010600030101010101" pitchFamily="2" charset="-122"/>
            </a:endParaRPr>
          </a:p>
        </p:txBody>
      </p:sp>
      <p:sp>
        <p:nvSpPr>
          <p:cNvPr id="9" name="TextBox 5"/>
          <p:cNvSpPr txBox="1"/>
          <p:nvPr/>
        </p:nvSpPr>
        <p:spPr>
          <a:xfrm>
            <a:off x="846556" y="304089"/>
            <a:ext cx="704039" cy="248081"/>
          </a:xfrm>
          <a:prstGeom prst="rect">
            <a:avLst/>
          </a:prstGeom>
          <a:noFill/>
        </p:spPr>
        <p:txBody>
          <a:bodyPr wrap="none" rtlCol="0">
            <a:spAutoFit/>
          </a:bodyPr>
          <a:lstStyle/>
          <a:p>
            <a:r>
              <a:rPr lang="zh-CN" altLang="en-US" sz="1012" b="1" dirty="0">
                <a:solidFill>
                  <a:srgbClr val="0070C0"/>
                </a:solidFill>
                <a:latin typeface="微软雅黑" pitchFamily="34" charset="-122"/>
                <a:ea typeface="微软雅黑" pitchFamily="34" charset="-122"/>
                <a:sym typeface="Arial" pitchFamily="34" charset="0"/>
              </a:rPr>
              <a:t>添加标题</a:t>
            </a:r>
            <a:endParaRPr lang="zh-CN" altLang="en-US" sz="1050" baseline="-3000" dirty="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endParaRPr>
          </a:p>
        </p:txBody>
      </p:sp>
      <p:grpSp>
        <p:nvGrpSpPr>
          <p:cNvPr id="5" name="组合 4"/>
          <p:cNvGrpSpPr/>
          <p:nvPr/>
        </p:nvGrpSpPr>
        <p:grpSpPr>
          <a:xfrm>
            <a:off x="1106550" y="1311889"/>
            <a:ext cx="3490184" cy="985994"/>
            <a:chOff x="795863" y="1632165"/>
            <a:chExt cx="5371665" cy="1564840"/>
          </a:xfrm>
        </p:grpSpPr>
        <p:grpSp>
          <p:nvGrpSpPr>
            <p:cNvPr id="6" name="组合 5"/>
            <p:cNvGrpSpPr/>
            <p:nvPr/>
          </p:nvGrpSpPr>
          <p:grpSpPr>
            <a:xfrm rot="10800000">
              <a:off x="795863" y="1632165"/>
              <a:ext cx="5371665" cy="1564840"/>
              <a:chOff x="6497512" y="1577002"/>
              <a:chExt cx="5119200" cy="1491293"/>
            </a:xfrm>
          </p:grpSpPr>
          <p:sp>
            <p:nvSpPr>
              <p:cNvPr id="11" name="Freeform 5"/>
              <p:cNvSpPr/>
              <p:nvPr/>
            </p:nvSpPr>
            <p:spPr bwMode="auto">
              <a:xfrm>
                <a:off x="6812196" y="1784565"/>
                <a:ext cx="4566032" cy="949168"/>
              </a:xfrm>
              <a:custGeom>
                <a:avLst/>
                <a:gdLst>
                  <a:gd name="T0" fmla="*/ 2907 w 3244"/>
                  <a:gd name="T1" fmla="*/ 674 h 674"/>
                  <a:gd name="T2" fmla="*/ 3244 w 3244"/>
                  <a:gd name="T3" fmla="*/ 337 h 674"/>
                  <a:gd name="T4" fmla="*/ 2907 w 3244"/>
                  <a:gd name="T5" fmla="*/ 0 h 674"/>
                  <a:gd name="T6" fmla="*/ 337 w 3244"/>
                  <a:gd name="T7" fmla="*/ 0 h 674"/>
                  <a:gd name="T8" fmla="*/ 0 w 3244"/>
                  <a:gd name="T9" fmla="*/ 337 h 674"/>
                  <a:gd name="T10" fmla="*/ 337 w 3244"/>
                  <a:gd name="T11" fmla="*/ 674 h 674"/>
                  <a:gd name="T12" fmla="*/ 2907 w 3244"/>
                  <a:gd name="T13" fmla="*/ 674 h 674"/>
                </a:gdLst>
                <a:ahLst/>
                <a:cxnLst>
                  <a:cxn ang="0">
                    <a:pos x="T0" y="T1"/>
                  </a:cxn>
                  <a:cxn ang="0">
                    <a:pos x="T2" y="T3"/>
                  </a:cxn>
                  <a:cxn ang="0">
                    <a:pos x="T4" y="T5"/>
                  </a:cxn>
                  <a:cxn ang="0">
                    <a:pos x="T6" y="T7"/>
                  </a:cxn>
                  <a:cxn ang="0">
                    <a:pos x="T8" y="T9"/>
                  </a:cxn>
                  <a:cxn ang="0">
                    <a:pos x="T10" y="T11"/>
                  </a:cxn>
                  <a:cxn ang="0">
                    <a:pos x="T12" y="T13"/>
                  </a:cxn>
                </a:cxnLst>
                <a:rect l="0" t="0" r="r" b="b"/>
                <a:pathLst>
                  <a:path w="3244" h="674">
                    <a:moveTo>
                      <a:pt x="2907" y="674"/>
                    </a:moveTo>
                    <a:cubicBezTo>
                      <a:pt x="3093" y="674"/>
                      <a:pt x="3244" y="523"/>
                      <a:pt x="3244" y="337"/>
                    </a:cubicBezTo>
                    <a:cubicBezTo>
                      <a:pt x="3244" y="151"/>
                      <a:pt x="3093" y="0"/>
                      <a:pt x="2907" y="0"/>
                    </a:cubicBezTo>
                    <a:cubicBezTo>
                      <a:pt x="337" y="0"/>
                      <a:pt x="337" y="0"/>
                      <a:pt x="337" y="0"/>
                    </a:cubicBezTo>
                    <a:cubicBezTo>
                      <a:pt x="151" y="0"/>
                      <a:pt x="0" y="151"/>
                      <a:pt x="0" y="337"/>
                    </a:cubicBezTo>
                    <a:cubicBezTo>
                      <a:pt x="0" y="523"/>
                      <a:pt x="151" y="674"/>
                      <a:pt x="337" y="674"/>
                    </a:cubicBezTo>
                    <a:lnTo>
                      <a:pt x="2907" y="674"/>
                    </a:lnTo>
                    <a:close/>
                  </a:path>
                </a:pathLst>
              </a:custGeom>
              <a:solidFill>
                <a:schemeClr val="bg1">
                  <a:lumMod val="95000"/>
                </a:schemeClr>
              </a:solidFill>
              <a:ln>
                <a:noFill/>
              </a:ln>
            </p:spPr>
            <p:txBody>
              <a:bodyPr vert="horz" wrap="square" lIns="91440" tIns="45720" rIns="91440" bIns="45720" numCol="1" anchor="t" anchorCtr="0" compatLnSpc="1"/>
              <a:lstStyle/>
              <a:p>
                <a:endParaRPr lang="zh-CN" altLang="en-US" sz="1000"/>
              </a:p>
            </p:txBody>
          </p:sp>
          <p:pic>
            <p:nvPicPr>
              <p:cNvPr id="12" name="图片 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97512" y="1577002"/>
                <a:ext cx="5119200" cy="1491293"/>
              </a:xfrm>
              <a:prstGeom prst="rect">
                <a:avLst/>
              </a:prstGeom>
            </p:spPr>
          </p:pic>
        </p:grpSp>
        <p:sp>
          <p:nvSpPr>
            <p:cNvPr id="10" name="文本框 130"/>
            <p:cNvSpPr txBox="1"/>
            <p:nvPr/>
          </p:nvSpPr>
          <p:spPr>
            <a:xfrm>
              <a:off x="5045899" y="2137718"/>
              <a:ext cx="664155" cy="659424"/>
            </a:xfrm>
            <a:prstGeom prst="rect">
              <a:avLst/>
            </a:prstGeom>
            <a:noFill/>
          </p:spPr>
          <p:txBody>
            <a:bodyPr wrap="none" rtlCol="0">
              <a:spAutoFit/>
            </a:bodyPr>
            <a:lstStyle/>
            <a:p>
              <a:r>
                <a:rPr lang="en-US" altLang="zh-CN" sz="2100" dirty="0">
                  <a:solidFill>
                    <a:srgbClr val="0070C0"/>
                  </a:solidFill>
                  <a:latin typeface="Impact" panose="020B0806030902050204" pitchFamily="34" charset="0"/>
                  <a:cs typeface="Aharoni" panose="02010803020104030203" pitchFamily="2" charset="-79"/>
                </a:rPr>
                <a:t>01</a:t>
              </a:r>
              <a:endParaRPr lang="zh-CN" altLang="en-US" sz="2100" dirty="0">
                <a:solidFill>
                  <a:srgbClr val="0070C0"/>
                </a:solidFill>
                <a:latin typeface="Impact" panose="020B0806030902050204" pitchFamily="34" charset="0"/>
                <a:cs typeface="Aharoni" panose="02010803020104030203" pitchFamily="2" charset="-79"/>
              </a:endParaRPr>
            </a:p>
          </p:txBody>
        </p:sp>
      </p:grpSp>
      <p:grpSp>
        <p:nvGrpSpPr>
          <p:cNvPr id="13" name="组合 12"/>
          <p:cNvGrpSpPr/>
          <p:nvPr/>
        </p:nvGrpSpPr>
        <p:grpSpPr>
          <a:xfrm>
            <a:off x="1106550" y="2299829"/>
            <a:ext cx="3490184" cy="985994"/>
            <a:chOff x="795863" y="3200095"/>
            <a:chExt cx="5371665" cy="1564840"/>
          </a:xfrm>
        </p:grpSpPr>
        <p:grpSp>
          <p:nvGrpSpPr>
            <p:cNvPr id="14" name="组合 13"/>
            <p:cNvGrpSpPr/>
            <p:nvPr/>
          </p:nvGrpSpPr>
          <p:grpSpPr>
            <a:xfrm rot="10800000">
              <a:off x="795863" y="3200095"/>
              <a:ext cx="5371665" cy="1564840"/>
              <a:chOff x="6497512" y="1577002"/>
              <a:chExt cx="5119200" cy="1491293"/>
            </a:xfrm>
          </p:grpSpPr>
          <p:sp>
            <p:nvSpPr>
              <p:cNvPr id="16" name="Freeform 5"/>
              <p:cNvSpPr/>
              <p:nvPr/>
            </p:nvSpPr>
            <p:spPr bwMode="auto">
              <a:xfrm>
                <a:off x="6812196" y="1784565"/>
                <a:ext cx="4566032" cy="949168"/>
              </a:xfrm>
              <a:custGeom>
                <a:avLst/>
                <a:gdLst>
                  <a:gd name="T0" fmla="*/ 2907 w 3244"/>
                  <a:gd name="T1" fmla="*/ 674 h 674"/>
                  <a:gd name="T2" fmla="*/ 3244 w 3244"/>
                  <a:gd name="T3" fmla="*/ 337 h 674"/>
                  <a:gd name="T4" fmla="*/ 2907 w 3244"/>
                  <a:gd name="T5" fmla="*/ 0 h 674"/>
                  <a:gd name="T6" fmla="*/ 337 w 3244"/>
                  <a:gd name="T7" fmla="*/ 0 h 674"/>
                  <a:gd name="T8" fmla="*/ 0 w 3244"/>
                  <a:gd name="T9" fmla="*/ 337 h 674"/>
                  <a:gd name="T10" fmla="*/ 337 w 3244"/>
                  <a:gd name="T11" fmla="*/ 674 h 674"/>
                  <a:gd name="T12" fmla="*/ 2907 w 3244"/>
                  <a:gd name="T13" fmla="*/ 674 h 674"/>
                </a:gdLst>
                <a:ahLst/>
                <a:cxnLst>
                  <a:cxn ang="0">
                    <a:pos x="T0" y="T1"/>
                  </a:cxn>
                  <a:cxn ang="0">
                    <a:pos x="T2" y="T3"/>
                  </a:cxn>
                  <a:cxn ang="0">
                    <a:pos x="T4" y="T5"/>
                  </a:cxn>
                  <a:cxn ang="0">
                    <a:pos x="T6" y="T7"/>
                  </a:cxn>
                  <a:cxn ang="0">
                    <a:pos x="T8" y="T9"/>
                  </a:cxn>
                  <a:cxn ang="0">
                    <a:pos x="T10" y="T11"/>
                  </a:cxn>
                  <a:cxn ang="0">
                    <a:pos x="T12" y="T13"/>
                  </a:cxn>
                </a:cxnLst>
                <a:rect l="0" t="0" r="r" b="b"/>
                <a:pathLst>
                  <a:path w="3244" h="674">
                    <a:moveTo>
                      <a:pt x="2907" y="674"/>
                    </a:moveTo>
                    <a:cubicBezTo>
                      <a:pt x="3093" y="674"/>
                      <a:pt x="3244" y="523"/>
                      <a:pt x="3244" y="337"/>
                    </a:cubicBezTo>
                    <a:cubicBezTo>
                      <a:pt x="3244" y="151"/>
                      <a:pt x="3093" y="0"/>
                      <a:pt x="2907" y="0"/>
                    </a:cubicBezTo>
                    <a:cubicBezTo>
                      <a:pt x="337" y="0"/>
                      <a:pt x="337" y="0"/>
                      <a:pt x="337" y="0"/>
                    </a:cubicBezTo>
                    <a:cubicBezTo>
                      <a:pt x="151" y="0"/>
                      <a:pt x="0" y="151"/>
                      <a:pt x="0" y="337"/>
                    </a:cubicBezTo>
                    <a:cubicBezTo>
                      <a:pt x="0" y="523"/>
                      <a:pt x="151" y="674"/>
                      <a:pt x="337" y="674"/>
                    </a:cubicBezTo>
                    <a:lnTo>
                      <a:pt x="2907" y="674"/>
                    </a:lnTo>
                    <a:close/>
                  </a:path>
                </a:pathLst>
              </a:custGeom>
              <a:solidFill>
                <a:schemeClr val="bg1">
                  <a:lumMod val="95000"/>
                </a:schemeClr>
              </a:solidFill>
              <a:ln>
                <a:noFill/>
              </a:ln>
            </p:spPr>
            <p:txBody>
              <a:bodyPr vert="horz" wrap="square" lIns="91440" tIns="45720" rIns="91440" bIns="45720" numCol="1" anchor="t" anchorCtr="0" compatLnSpc="1"/>
              <a:lstStyle/>
              <a:p>
                <a:endParaRPr lang="zh-CN" altLang="en-US" sz="1000"/>
              </a:p>
            </p:txBody>
          </p:sp>
          <p:pic>
            <p:nvPicPr>
              <p:cNvPr id="17" name="图片 1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97512" y="1577002"/>
                <a:ext cx="5119200" cy="1491293"/>
              </a:xfrm>
              <a:prstGeom prst="rect">
                <a:avLst/>
              </a:prstGeom>
            </p:spPr>
          </p:pic>
        </p:grpSp>
        <p:sp>
          <p:nvSpPr>
            <p:cNvPr id="15" name="文本框 130"/>
            <p:cNvSpPr txBox="1"/>
            <p:nvPr/>
          </p:nvSpPr>
          <p:spPr>
            <a:xfrm>
              <a:off x="5045899" y="3723371"/>
              <a:ext cx="725835" cy="659424"/>
            </a:xfrm>
            <a:prstGeom prst="rect">
              <a:avLst/>
            </a:prstGeom>
            <a:noFill/>
          </p:spPr>
          <p:txBody>
            <a:bodyPr wrap="none" rtlCol="0">
              <a:spAutoFit/>
            </a:bodyPr>
            <a:lstStyle/>
            <a:p>
              <a:r>
                <a:rPr lang="en-US" altLang="zh-CN" sz="2100" dirty="0">
                  <a:solidFill>
                    <a:srgbClr val="0070C0"/>
                  </a:solidFill>
                  <a:latin typeface="Impact" panose="020B0806030902050204" pitchFamily="34" charset="0"/>
                  <a:cs typeface="Aharoni" panose="02010803020104030203" pitchFamily="2" charset="-79"/>
                </a:rPr>
                <a:t>03</a:t>
              </a:r>
              <a:endParaRPr lang="zh-CN" altLang="en-US" sz="2100" dirty="0">
                <a:solidFill>
                  <a:srgbClr val="0070C0"/>
                </a:solidFill>
                <a:latin typeface="Impact" panose="020B0806030902050204" pitchFamily="34" charset="0"/>
                <a:cs typeface="Aharoni" panose="02010803020104030203" pitchFamily="2" charset="-79"/>
              </a:endParaRPr>
            </a:p>
          </p:txBody>
        </p:sp>
      </p:grpSp>
      <p:grpSp>
        <p:nvGrpSpPr>
          <p:cNvPr id="18" name="组合 17"/>
          <p:cNvGrpSpPr/>
          <p:nvPr/>
        </p:nvGrpSpPr>
        <p:grpSpPr>
          <a:xfrm>
            <a:off x="1106550" y="3326658"/>
            <a:ext cx="3490184" cy="985994"/>
            <a:chOff x="795863" y="4829741"/>
            <a:chExt cx="5371665" cy="1564840"/>
          </a:xfrm>
        </p:grpSpPr>
        <p:grpSp>
          <p:nvGrpSpPr>
            <p:cNvPr id="19" name="组合 18"/>
            <p:cNvGrpSpPr/>
            <p:nvPr/>
          </p:nvGrpSpPr>
          <p:grpSpPr>
            <a:xfrm rot="10800000">
              <a:off x="795863" y="4829741"/>
              <a:ext cx="5371665" cy="1564840"/>
              <a:chOff x="6497512" y="1577002"/>
              <a:chExt cx="5119200" cy="1491293"/>
            </a:xfrm>
          </p:grpSpPr>
          <p:sp>
            <p:nvSpPr>
              <p:cNvPr id="21" name="Freeform 5"/>
              <p:cNvSpPr/>
              <p:nvPr/>
            </p:nvSpPr>
            <p:spPr bwMode="auto">
              <a:xfrm>
                <a:off x="6812196" y="1784565"/>
                <a:ext cx="4566032" cy="949168"/>
              </a:xfrm>
              <a:custGeom>
                <a:avLst/>
                <a:gdLst>
                  <a:gd name="T0" fmla="*/ 2907 w 3244"/>
                  <a:gd name="T1" fmla="*/ 674 h 674"/>
                  <a:gd name="T2" fmla="*/ 3244 w 3244"/>
                  <a:gd name="T3" fmla="*/ 337 h 674"/>
                  <a:gd name="T4" fmla="*/ 2907 w 3244"/>
                  <a:gd name="T5" fmla="*/ 0 h 674"/>
                  <a:gd name="T6" fmla="*/ 337 w 3244"/>
                  <a:gd name="T7" fmla="*/ 0 h 674"/>
                  <a:gd name="T8" fmla="*/ 0 w 3244"/>
                  <a:gd name="T9" fmla="*/ 337 h 674"/>
                  <a:gd name="T10" fmla="*/ 337 w 3244"/>
                  <a:gd name="T11" fmla="*/ 674 h 674"/>
                  <a:gd name="T12" fmla="*/ 2907 w 3244"/>
                  <a:gd name="T13" fmla="*/ 674 h 674"/>
                </a:gdLst>
                <a:ahLst/>
                <a:cxnLst>
                  <a:cxn ang="0">
                    <a:pos x="T0" y="T1"/>
                  </a:cxn>
                  <a:cxn ang="0">
                    <a:pos x="T2" y="T3"/>
                  </a:cxn>
                  <a:cxn ang="0">
                    <a:pos x="T4" y="T5"/>
                  </a:cxn>
                  <a:cxn ang="0">
                    <a:pos x="T6" y="T7"/>
                  </a:cxn>
                  <a:cxn ang="0">
                    <a:pos x="T8" y="T9"/>
                  </a:cxn>
                  <a:cxn ang="0">
                    <a:pos x="T10" y="T11"/>
                  </a:cxn>
                  <a:cxn ang="0">
                    <a:pos x="T12" y="T13"/>
                  </a:cxn>
                </a:cxnLst>
                <a:rect l="0" t="0" r="r" b="b"/>
                <a:pathLst>
                  <a:path w="3244" h="674">
                    <a:moveTo>
                      <a:pt x="2907" y="674"/>
                    </a:moveTo>
                    <a:cubicBezTo>
                      <a:pt x="3093" y="674"/>
                      <a:pt x="3244" y="523"/>
                      <a:pt x="3244" y="337"/>
                    </a:cubicBezTo>
                    <a:cubicBezTo>
                      <a:pt x="3244" y="151"/>
                      <a:pt x="3093" y="0"/>
                      <a:pt x="2907" y="0"/>
                    </a:cubicBezTo>
                    <a:cubicBezTo>
                      <a:pt x="337" y="0"/>
                      <a:pt x="337" y="0"/>
                      <a:pt x="337" y="0"/>
                    </a:cubicBezTo>
                    <a:cubicBezTo>
                      <a:pt x="151" y="0"/>
                      <a:pt x="0" y="151"/>
                      <a:pt x="0" y="337"/>
                    </a:cubicBezTo>
                    <a:cubicBezTo>
                      <a:pt x="0" y="523"/>
                      <a:pt x="151" y="674"/>
                      <a:pt x="337" y="674"/>
                    </a:cubicBezTo>
                    <a:lnTo>
                      <a:pt x="2907" y="674"/>
                    </a:lnTo>
                    <a:close/>
                  </a:path>
                </a:pathLst>
              </a:custGeom>
              <a:solidFill>
                <a:schemeClr val="bg1">
                  <a:lumMod val="95000"/>
                </a:schemeClr>
              </a:solidFill>
              <a:ln>
                <a:noFill/>
              </a:ln>
            </p:spPr>
            <p:txBody>
              <a:bodyPr vert="horz" wrap="square" lIns="91440" tIns="45720" rIns="91440" bIns="45720" numCol="1" anchor="t" anchorCtr="0" compatLnSpc="1"/>
              <a:lstStyle/>
              <a:p>
                <a:endParaRPr lang="zh-CN" altLang="en-US" sz="1000"/>
              </a:p>
            </p:txBody>
          </p:sp>
          <p:pic>
            <p:nvPicPr>
              <p:cNvPr id="22" name="图片 2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97512" y="1577002"/>
                <a:ext cx="5119200" cy="1491293"/>
              </a:xfrm>
              <a:prstGeom prst="rect">
                <a:avLst/>
              </a:prstGeom>
            </p:spPr>
          </p:pic>
        </p:grpSp>
        <p:sp>
          <p:nvSpPr>
            <p:cNvPr id="20" name="文本框 130"/>
            <p:cNvSpPr txBox="1"/>
            <p:nvPr/>
          </p:nvSpPr>
          <p:spPr>
            <a:xfrm>
              <a:off x="5045897" y="5307896"/>
              <a:ext cx="728301" cy="659424"/>
            </a:xfrm>
            <a:prstGeom prst="rect">
              <a:avLst/>
            </a:prstGeom>
            <a:noFill/>
          </p:spPr>
          <p:txBody>
            <a:bodyPr wrap="none" rtlCol="0">
              <a:spAutoFit/>
            </a:bodyPr>
            <a:lstStyle/>
            <a:p>
              <a:r>
                <a:rPr lang="en-US" altLang="zh-CN" sz="2100" dirty="0">
                  <a:solidFill>
                    <a:srgbClr val="0070C0"/>
                  </a:solidFill>
                  <a:latin typeface="Impact" panose="020B0806030902050204" pitchFamily="34" charset="0"/>
                  <a:cs typeface="Aharoni" panose="02010803020104030203" pitchFamily="2" charset="-79"/>
                </a:rPr>
                <a:t>05</a:t>
              </a:r>
              <a:endParaRPr lang="zh-CN" altLang="en-US" sz="2100" dirty="0">
                <a:solidFill>
                  <a:srgbClr val="0070C0"/>
                </a:solidFill>
                <a:latin typeface="Impact" panose="020B0806030902050204" pitchFamily="34" charset="0"/>
                <a:cs typeface="Aharoni" panose="02010803020104030203" pitchFamily="2" charset="-79"/>
              </a:endParaRPr>
            </a:p>
          </p:txBody>
        </p:sp>
      </p:grpSp>
      <p:grpSp>
        <p:nvGrpSpPr>
          <p:cNvPr id="23" name="组合 22"/>
          <p:cNvGrpSpPr/>
          <p:nvPr/>
        </p:nvGrpSpPr>
        <p:grpSpPr>
          <a:xfrm>
            <a:off x="4503784" y="1349674"/>
            <a:ext cx="3490184" cy="985994"/>
            <a:chOff x="6024473" y="1692133"/>
            <a:chExt cx="5371665" cy="1564840"/>
          </a:xfrm>
        </p:grpSpPr>
        <p:grpSp>
          <p:nvGrpSpPr>
            <p:cNvPr id="24" name="组合 23"/>
            <p:cNvGrpSpPr/>
            <p:nvPr/>
          </p:nvGrpSpPr>
          <p:grpSpPr>
            <a:xfrm>
              <a:off x="6024473" y="1692133"/>
              <a:ext cx="5371665" cy="1564840"/>
              <a:chOff x="6497512" y="1577002"/>
              <a:chExt cx="5119200" cy="1491293"/>
            </a:xfrm>
          </p:grpSpPr>
          <p:sp>
            <p:nvSpPr>
              <p:cNvPr id="26" name="Freeform 5"/>
              <p:cNvSpPr/>
              <p:nvPr/>
            </p:nvSpPr>
            <p:spPr bwMode="auto">
              <a:xfrm>
                <a:off x="6812196" y="1784565"/>
                <a:ext cx="4566032" cy="949168"/>
              </a:xfrm>
              <a:custGeom>
                <a:avLst/>
                <a:gdLst>
                  <a:gd name="T0" fmla="*/ 2907 w 3244"/>
                  <a:gd name="T1" fmla="*/ 674 h 674"/>
                  <a:gd name="T2" fmla="*/ 3244 w 3244"/>
                  <a:gd name="T3" fmla="*/ 337 h 674"/>
                  <a:gd name="T4" fmla="*/ 2907 w 3244"/>
                  <a:gd name="T5" fmla="*/ 0 h 674"/>
                  <a:gd name="T6" fmla="*/ 337 w 3244"/>
                  <a:gd name="T7" fmla="*/ 0 h 674"/>
                  <a:gd name="T8" fmla="*/ 0 w 3244"/>
                  <a:gd name="T9" fmla="*/ 337 h 674"/>
                  <a:gd name="T10" fmla="*/ 337 w 3244"/>
                  <a:gd name="T11" fmla="*/ 674 h 674"/>
                  <a:gd name="T12" fmla="*/ 2907 w 3244"/>
                  <a:gd name="T13" fmla="*/ 674 h 674"/>
                </a:gdLst>
                <a:ahLst/>
                <a:cxnLst>
                  <a:cxn ang="0">
                    <a:pos x="T0" y="T1"/>
                  </a:cxn>
                  <a:cxn ang="0">
                    <a:pos x="T2" y="T3"/>
                  </a:cxn>
                  <a:cxn ang="0">
                    <a:pos x="T4" y="T5"/>
                  </a:cxn>
                  <a:cxn ang="0">
                    <a:pos x="T6" y="T7"/>
                  </a:cxn>
                  <a:cxn ang="0">
                    <a:pos x="T8" y="T9"/>
                  </a:cxn>
                  <a:cxn ang="0">
                    <a:pos x="T10" y="T11"/>
                  </a:cxn>
                  <a:cxn ang="0">
                    <a:pos x="T12" y="T13"/>
                  </a:cxn>
                </a:cxnLst>
                <a:rect l="0" t="0" r="r" b="b"/>
                <a:pathLst>
                  <a:path w="3244" h="674">
                    <a:moveTo>
                      <a:pt x="2907" y="674"/>
                    </a:moveTo>
                    <a:cubicBezTo>
                      <a:pt x="3093" y="674"/>
                      <a:pt x="3244" y="523"/>
                      <a:pt x="3244" y="337"/>
                    </a:cubicBezTo>
                    <a:cubicBezTo>
                      <a:pt x="3244" y="151"/>
                      <a:pt x="3093" y="0"/>
                      <a:pt x="2907" y="0"/>
                    </a:cubicBezTo>
                    <a:cubicBezTo>
                      <a:pt x="337" y="0"/>
                      <a:pt x="337" y="0"/>
                      <a:pt x="337" y="0"/>
                    </a:cubicBezTo>
                    <a:cubicBezTo>
                      <a:pt x="151" y="0"/>
                      <a:pt x="0" y="151"/>
                      <a:pt x="0" y="337"/>
                    </a:cubicBezTo>
                    <a:cubicBezTo>
                      <a:pt x="0" y="523"/>
                      <a:pt x="151" y="674"/>
                      <a:pt x="337" y="674"/>
                    </a:cubicBezTo>
                    <a:lnTo>
                      <a:pt x="2907" y="674"/>
                    </a:lnTo>
                    <a:close/>
                  </a:path>
                </a:pathLst>
              </a:custGeom>
              <a:solidFill>
                <a:schemeClr val="bg1">
                  <a:lumMod val="95000"/>
                </a:schemeClr>
              </a:solidFill>
              <a:ln>
                <a:noFill/>
              </a:ln>
            </p:spPr>
            <p:txBody>
              <a:bodyPr vert="horz" wrap="square" lIns="91440" tIns="45720" rIns="91440" bIns="45720" numCol="1" anchor="t" anchorCtr="0" compatLnSpc="1"/>
              <a:lstStyle/>
              <a:p>
                <a:endParaRPr lang="zh-CN" altLang="en-US" sz="1000"/>
              </a:p>
            </p:txBody>
          </p:sp>
          <p:pic>
            <p:nvPicPr>
              <p:cNvPr id="27" name="图片 2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97512" y="1577002"/>
                <a:ext cx="5119200" cy="1491293"/>
              </a:xfrm>
              <a:prstGeom prst="rect">
                <a:avLst/>
              </a:prstGeom>
            </p:spPr>
          </p:pic>
        </p:grpSp>
        <p:sp>
          <p:nvSpPr>
            <p:cNvPr id="25" name="文本框 130"/>
            <p:cNvSpPr txBox="1"/>
            <p:nvPr/>
          </p:nvSpPr>
          <p:spPr>
            <a:xfrm>
              <a:off x="6515302" y="2124390"/>
              <a:ext cx="713498" cy="659424"/>
            </a:xfrm>
            <a:prstGeom prst="rect">
              <a:avLst/>
            </a:prstGeom>
            <a:noFill/>
          </p:spPr>
          <p:txBody>
            <a:bodyPr wrap="none" rtlCol="0">
              <a:spAutoFit/>
            </a:bodyPr>
            <a:lstStyle/>
            <a:p>
              <a:r>
                <a:rPr lang="en-US" altLang="zh-CN" sz="2100" dirty="0">
                  <a:solidFill>
                    <a:srgbClr val="0070C0"/>
                  </a:solidFill>
                  <a:latin typeface="Impact" panose="020B0806030902050204" pitchFamily="34" charset="0"/>
                  <a:cs typeface="Aharoni" panose="02010803020104030203" pitchFamily="2" charset="-79"/>
                </a:rPr>
                <a:t>02</a:t>
              </a:r>
              <a:endParaRPr lang="zh-CN" altLang="en-US" sz="2100" dirty="0">
                <a:solidFill>
                  <a:srgbClr val="0070C0"/>
                </a:solidFill>
                <a:latin typeface="Impact" panose="020B0806030902050204" pitchFamily="34" charset="0"/>
                <a:cs typeface="Aharoni" panose="02010803020104030203" pitchFamily="2" charset="-79"/>
              </a:endParaRPr>
            </a:p>
          </p:txBody>
        </p:sp>
      </p:grpSp>
      <p:grpSp>
        <p:nvGrpSpPr>
          <p:cNvPr id="28" name="组合 27"/>
          <p:cNvGrpSpPr/>
          <p:nvPr/>
        </p:nvGrpSpPr>
        <p:grpSpPr>
          <a:xfrm>
            <a:off x="4503784" y="2370134"/>
            <a:ext cx="3490184" cy="985994"/>
            <a:chOff x="6024473" y="3311672"/>
            <a:chExt cx="5371665" cy="1564840"/>
          </a:xfrm>
        </p:grpSpPr>
        <p:grpSp>
          <p:nvGrpSpPr>
            <p:cNvPr id="29" name="组合 28"/>
            <p:cNvGrpSpPr/>
            <p:nvPr/>
          </p:nvGrpSpPr>
          <p:grpSpPr>
            <a:xfrm>
              <a:off x="6024473" y="3311672"/>
              <a:ext cx="5371665" cy="1564840"/>
              <a:chOff x="6497512" y="1577002"/>
              <a:chExt cx="5119200" cy="1491293"/>
            </a:xfrm>
          </p:grpSpPr>
          <p:sp>
            <p:nvSpPr>
              <p:cNvPr id="31" name="Freeform 5"/>
              <p:cNvSpPr/>
              <p:nvPr/>
            </p:nvSpPr>
            <p:spPr bwMode="auto">
              <a:xfrm>
                <a:off x="6812196" y="1784565"/>
                <a:ext cx="4566032" cy="949168"/>
              </a:xfrm>
              <a:custGeom>
                <a:avLst/>
                <a:gdLst>
                  <a:gd name="T0" fmla="*/ 2907 w 3244"/>
                  <a:gd name="T1" fmla="*/ 674 h 674"/>
                  <a:gd name="T2" fmla="*/ 3244 w 3244"/>
                  <a:gd name="T3" fmla="*/ 337 h 674"/>
                  <a:gd name="T4" fmla="*/ 2907 w 3244"/>
                  <a:gd name="T5" fmla="*/ 0 h 674"/>
                  <a:gd name="T6" fmla="*/ 337 w 3244"/>
                  <a:gd name="T7" fmla="*/ 0 h 674"/>
                  <a:gd name="T8" fmla="*/ 0 w 3244"/>
                  <a:gd name="T9" fmla="*/ 337 h 674"/>
                  <a:gd name="T10" fmla="*/ 337 w 3244"/>
                  <a:gd name="T11" fmla="*/ 674 h 674"/>
                  <a:gd name="T12" fmla="*/ 2907 w 3244"/>
                  <a:gd name="T13" fmla="*/ 674 h 674"/>
                </a:gdLst>
                <a:ahLst/>
                <a:cxnLst>
                  <a:cxn ang="0">
                    <a:pos x="T0" y="T1"/>
                  </a:cxn>
                  <a:cxn ang="0">
                    <a:pos x="T2" y="T3"/>
                  </a:cxn>
                  <a:cxn ang="0">
                    <a:pos x="T4" y="T5"/>
                  </a:cxn>
                  <a:cxn ang="0">
                    <a:pos x="T6" y="T7"/>
                  </a:cxn>
                  <a:cxn ang="0">
                    <a:pos x="T8" y="T9"/>
                  </a:cxn>
                  <a:cxn ang="0">
                    <a:pos x="T10" y="T11"/>
                  </a:cxn>
                  <a:cxn ang="0">
                    <a:pos x="T12" y="T13"/>
                  </a:cxn>
                </a:cxnLst>
                <a:rect l="0" t="0" r="r" b="b"/>
                <a:pathLst>
                  <a:path w="3244" h="674">
                    <a:moveTo>
                      <a:pt x="2907" y="674"/>
                    </a:moveTo>
                    <a:cubicBezTo>
                      <a:pt x="3093" y="674"/>
                      <a:pt x="3244" y="523"/>
                      <a:pt x="3244" y="337"/>
                    </a:cubicBezTo>
                    <a:cubicBezTo>
                      <a:pt x="3244" y="151"/>
                      <a:pt x="3093" y="0"/>
                      <a:pt x="2907" y="0"/>
                    </a:cubicBezTo>
                    <a:cubicBezTo>
                      <a:pt x="337" y="0"/>
                      <a:pt x="337" y="0"/>
                      <a:pt x="337" y="0"/>
                    </a:cubicBezTo>
                    <a:cubicBezTo>
                      <a:pt x="151" y="0"/>
                      <a:pt x="0" y="151"/>
                      <a:pt x="0" y="337"/>
                    </a:cubicBezTo>
                    <a:cubicBezTo>
                      <a:pt x="0" y="523"/>
                      <a:pt x="151" y="674"/>
                      <a:pt x="337" y="674"/>
                    </a:cubicBezTo>
                    <a:lnTo>
                      <a:pt x="2907" y="674"/>
                    </a:lnTo>
                    <a:close/>
                  </a:path>
                </a:pathLst>
              </a:custGeom>
              <a:solidFill>
                <a:schemeClr val="bg1">
                  <a:lumMod val="95000"/>
                </a:schemeClr>
              </a:solidFill>
              <a:ln>
                <a:noFill/>
              </a:ln>
            </p:spPr>
            <p:txBody>
              <a:bodyPr vert="horz" wrap="square" lIns="91440" tIns="45720" rIns="91440" bIns="45720" numCol="1" anchor="t" anchorCtr="0" compatLnSpc="1"/>
              <a:lstStyle/>
              <a:p>
                <a:endParaRPr lang="zh-CN" altLang="en-US" sz="1000"/>
              </a:p>
            </p:txBody>
          </p:sp>
          <p:pic>
            <p:nvPicPr>
              <p:cNvPr id="32" name="图片 3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97512" y="1577002"/>
                <a:ext cx="5119200" cy="1491293"/>
              </a:xfrm>
              <a:prstGeom prst="rect">
                <a:avLst/>
              </a:prstGeom>
            </p:spPr>
          </p:pic>
        </p:grpSp>
        <p:sp>
          <p:nvSpPr>
            <p:cNvPr id="30" name="文本框 130"/>
            <p:cNvSpPr txBox="1"/>
            <p:nvPr/>
          </p:nvSpPr>
          <p:spPr>
            <a:xfrm>
              <a:off x="6515302" y="3730033"/>
              <a:ext cx="713498" cy="659424"/>
            </a:xfrm>
            <a:prstGeom prst="rect">
              <a:avLst/>
            </a:prstGeom>
            <a:noFill/>
          </p:spPr>
          <p:txBody>
            <a:bodyPr wrap="none" rtlCol="0">
              <a:spAutoFit/>
            </a:bodyPr>
            <a:lstStyle/>
            <a:p>
              <a:r>
                <a:rPr lang="en-US" altLang="zh-CN" sz="2100" dirty="0">
                  <a:solidFill>
                    <a:srgbClr val="0070C0"/>
                  </a:solidFill>
                  <a:latin typeface="Impact" panose="020B0806030902050204" pitchFamily="34" charset="0"/>
                  <a:cs typeface="Aharoni" panose="02010803020104030203" pitchFamily="2" charset="-79"/>
                </a:rPr>
                <a:t>04</a:t>
              </a:r>
              <a:endParaRPr lang="zh-CN" altLang="en-US" sz="2100" dirty="0">
                <a:solidFill>
                  <a:srgbClr val="0070C0"/>
                </a:solidFill>
                <a:latin typeface="Impact" panose="020B0806030902050204" pitchFamily="34" charset="0"/>
                <a:cs typeface="Aharoni" panose="02010803020104030203" pitchFamily="2" charset="-79"/>
              </a:endParaRPr>
            </a:p>
          </p:txBody>
        </p:sp>
      </p:grpSp>
      <p:grpSp>
        <p:nvGrpSpPr>
          <p:cNvPr id="33" name="组合 32"/>
          <p:cNvGrpSpPr/>
          <p:nvPr/>
        </p:nvGrpSpPr>
        <p:grpSpPr>
          <a:xfrm>
            <a:off x="4503784" y="3390593"/>
            <a:ext cx="3490184" cy="985994"/>
            <a:chOff x="6024473" y="4931210"/>
            <a:chExt cx="5371665" cy="1564840"/>
          </a:xfrm>
        </p:grpSpPr>
        <p:grpSp>
          <p:nvGrpSpPr>
            <p:cNvPr id="34" name="组合 33"/>
            <p:cNvGrpSpPr/>
            <p:nvPr/>
          </p:nvGrpSpPr>
          <p:grpSpPr>
            <a:xfrm>
              <a:off x="6024473" y="4931210"/>
              <a:ext cx="5371665" cy="1564840"/>
              <a:chOff x="6497512" y="1577002"/>
              <a:chExt cx="5119200" cy="1491293"/>
            </a:xfrm>
          </p:grpSpPr>
          <p:sp>
            <p:nvSpPr>
              <p:cNvPr id="36" name="Freeform 5"/>
              <p:cNvSpPr/>
              <p:nvPr/>
            </p:nvSpPr>
            <p:spPr bwMode="auto">
              <a:xfrm>
                <a:off x="6812196" y="1784565"/>
                <a:ext cx="4566032" cy="949168"/>
              </a:xfrm>
              <a:custGeom>
                <a:avLst/>
                <a:gdLst>
                  <a:gd name="T0" fmla="*/ 2907 w 3244"/>
                  <a:gd name="T1" fmla="*/ 674 h 674"/>
                  <a:gd name="T2" fmla="*/ 3244 w 3244"/>
                  <a:gd name="T3" fmla="*/ 337 h 674"/>
                  <a:gd name="T4" fmla="*/ 2907 w 3244"/>
                  <a:gd name="T5" fmla="*/ 0 h 674"/>
                  <a:gd name="T6" fmla="*/ 337 w 3244"/>
                  <a:gd name="T7" fmla="*/ 0 h 674"/>
                  <a:gd name="T8" fmla="*/ 0 w 3244"/>
                  <a:gd name="T9" fmla="*/ 337 h 674"/>
                  <a:gd name="T10" fmla="*/ 337 w 3244"/>
                  <a:gd name="T11" fmla="*/ 674 h 674"/>
                  <a:gd name="T12" fmla="*/ 2907 w 3244"/>
                  <a:gd name="T13" fmla="*/ 674 h 674"/>
                </a:gdLst>
                <a:ahLst/>
                <a:cxnLst>
                  <a:cxn ang="0">
                    <a:pos x="T0" y="T1"/>
                  </a:cxn>
                  <a:cxn ang="0">
                    <a:pos x="T2" y="T3"/>
                  </a:cxn>
                  <a:cxn ang="0">
                    <a:pos x="T4" y="T5"/>
                  </a:cxn>
                  <a:cxn ang="0">
                    <a:pos x="T6" y="T7"/>
                  </a:cxn>
                  <a:cxn ang="0">
                    <a:pos x="T8" y="T9"/>
                  </a:cxn>
                  <a:cxn ang="0">
                    <a:pos x="T10" y="T11"/>
                  </a:cxn>
                  <a:cxn ang="0">
                    <a:pos x="T12" y="T13"/>
                  </a:cxn>
                </a:cxnLst>
                <a:rect l="0" t="0" r="r" b="b"/>
                <a:pathLst>
                  <a:path w="3244" h="674">
                    <a:moveTo>
                      <a:pt x="2907" y="674"/>
                    </a:moveTo>
                    <a:cubicBezTo>
                      <a:pt x="3093" y="674"/>
                      <a:pt x="3244" y="523"/>
                      <a:pt x="3244" y="337"/>
                    </a:cubicBezTo>
                    <a:cubicBezTo>
                      <a:pt x="3244" y="151"/>
                      <a:pt x="3093" y="0"/>
                      <a:pt x="2907" y="0"/>
                    </a:cubicBezTo>
                    <a:cubicBezTo>
                      <a:pt x="337" y="0"/>
                      <a:pt x="337" y="0"/>
                      <a:pt x="337" y="0"/>
                    </a:cubicBezTo>
                    <a:cubicBezTo>
                      <a:pt x="151" y="0"/>
                      <a:pt x="0" y="151"/>
                      <a:pt x="0" y="337"/>
                    </a:cubicBezTo>
                    <a:cubicBezTo>
                      <a:pt x="0" y="523"/>
                      <a:pt x="151" y="674"/>
                      <a:pt x="337" y="674"/>
                    </a:cubicBezTo>
                    <a:lnTo>
                      <a:pt x="2907" y="674"/>
                    </a:lnTo>
                    <a:close/>
                  </a:path>
                </a:pathLst>
              </a:custGeom>
              <a:solidFill>
                <a:schemeClr val="bg1">
                  <a:lumMod val="95000"/>
                </a:schemeClr>
              </a:solidFill>
              <a:ln>
                <a:noFill/>
              </a:ln>
            </p:spPr>
            <p:txBody>
              <a:bodyPr vert="horz" wrap="square" lIns="91440" tIns="45720" rIns="91440" bIns="45720" numCol="1" anchor="t" anchorCtr="0" compatLnSpc="1"/>
              <a:lstStyle/>
              <a:p>
                <a:endParaRPr lang="zh-CN" altLang="en-US" sz="1000"/>
              </a:p>
            </p:txBody>
          </p:sp>
          <p:pic>
            <p:nvPicPr>
              <p:cNvPr id="37" name="图片 3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97512" y="1577002"/>
                <a:ext cx="5119200" cy="1491293"/>
              </a:xfrm>
              <a:prstGeom prst="rect">
                <a:avLst/>
              </a:prstGeom>
            </p:spPr>
          </p:pic>
        </p:grpSp>
        <p:sp>
          <p:nvSpPr>
            <p:cNvPr id="35" name="文本框 130"/>
            <p:cNvSpPr txBox="1"/>
            <p:nvPr/>
          </p:nvSpPr>
          <p:spPr>
            <a:xfrm>
              <a:off x="6515300" y="5314557"/>
              <a:ext cx="730770" cy="659424"/>
            </a:xfrm>
            <a:prstGeom prst="rect">
              <a:avLst/>
            </a:prstGeom>
            <a:noFill/>
          </p:spPr>
          <p:txBody>
            <a:bodyPr wrap="none" rtlCol="0">
              <a:spAutoFit/>
            </a:bodyPr>
            <a:lstStyle/>
            <a:p>
              <a:r>
                <a:rPr lang="en-US" altLang="zh-CN" sz="2100" dirty="0">
                  <a:solidFill>
                    <a:srgbClr val="0070C0"/>
                  </a:solidFill>
                  <a:latin typeface="Impact" panose="020B0806030902050204" pitchFamily="34" charset="0"/>
                  <a:cs typeface="Aharoni" panose="02010803020104030203" pitchFamily="2" charset="-79"/>
                </a:rPr>
                <a:t>06</a:t>
              </a:r>
              <a:endParaRPr lang="zh-CN" altLang="en-US" sz="2100" dirty="0">
                <a:solidFill>
                  <a:srgbClr val="0070C0"/>
                </a:solidFill>
                <a:latin typeface="Impact" panose="020B0806030902050204" pitchFamily="34" charset="0"/>
                <a:cs typeface="Aharoni" panose="02010803020104030203" pitchFamily="2" charset="-79"/>
              </a:endParaRPr>
            </a:p>
          </p:txBody>
        </p:sp>
      </p:grpSp>
      <p:sp>
        <p:nvSpPr>
          <p:cNvPr id="38" name="矩形 47"/>
          <p:cNvSpPr>
            <a:spLocks noChangeArrowheads="1"/>
          </p:cNvSpPr>
          <p:nvPr/>
        </p:nvSpPr>
        <p:spPr bwMode="auto">
          <a:xfrm>
            <a:off x="5645279" y="1522918"/>
            <a:ext cx="2098385" cy="584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4065" tIns="22033" rIns="44065" bIns="22033">
            <a:spAutoFit/>
          </a:bodyPr>
          <a:lstStyle/>
          <a:p>
            <a:pPr>
              <a:lnSpc>
                <a:spcPct val="130000"/>
              </a:lnSpc>
              <a:spcBef>
                <a:spcPct val="0"/>
              </a:spcBef>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30000"/>
              </a:lnSpc>
              <a:spcBef>
                <a:spcPct val="0"/>
              </a:spcBef>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文本后，在此框中选择粘贴，并选择只</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30000"/>
              </a:lnSpc>
              <a:spcBef>
                <a:spcPct val="0"/>
              </a:spcBef>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保留文字。</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9" name="矩形 47"/>
          <p:cNvSpPr>
            <a:spLocks noChangeArrowheads="1"/>
          </p:cNvSpPr>
          <p:nvPr/>
        </p:nvSpPr>
        <p:spPr bwMode="auto">
          <a:xfrm>
            <a:off x="5645279" y="2545043"/>
            <a:ext cx="2098385" cy="584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4065" tIns="22033" rIns="44065" bIns="22033">
            <a:spAutoFit/>
          </a:bodyPr>
          <a:lstStyle/>
          <a:p>
            <a:pPr>
              <a:lnSpc>
                <a:spcPct val="130000"/>
              </a:lnSpc>
              <a:spcBef>
                <a:spcPct val="0"/>
              </a:spcBef>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30000"/>
              </a:lnSpc>
              <a:spcBef>
                <a:spcPct val="0"/>
              </a:spcBef>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文本后，在此框中选择粘贴，并选择只</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30000"/>
              </a:lnSpc>
              <a:spcBef>
                <a:spcPct val="0"/>
              </a:spcBef>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保留文字。</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0" name="矩形 47"/>
          <p:cNvSpPr>
            <a:spLocks noChangeArrowheads="1"/>
          </p:cNvSpPr>
          <p:nvPr/>
        </p:nvSpPr>
        <p:spPr bwMode="auto">
          <a:xfrm>
            <a:off x="5645279" y="3565688"/>
            <a:ext cx="2098385" cy="584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4065" tIns="22033" rIns="44065" bIns="22033">
            <a:spAutoFit/>
          </a:bodyPr>
          <a:lstStyle/>
          <a:p>
            <a:pPr>
              <a:lnSpc>
                <a:spcPct val="130000"/>
              </a:lnSpc>
              <a:spcBef>
                <a:spcPct val="0"/>
              </a:spcBef>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30000"/>
              </a:lnSpc>
              <a:spcBef>
                <a:spcPct val="0"/>
              </a:spcBef>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文本后，在此框中选择粘贴，并选择只</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30000"/>
              </a:lnSpc>
              <a:spcBef>
                <a:spcPct val="0"/>
              </a:spcBef>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保留文字。</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1" name="矩形 47"/>
          <p:cNvSpPr>
            <a:spLocks noChangeArrowheads="1"/>
          </p:cNvSpPr>
          <p:nvPr/>
        </p:nvSpPr>
        <p:spPr bwMode="auto">
          <a:xfrm>
            <a:off x="1375028" y="1550702"/>
            <a:ext cx="2098385" cy="584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4065" tIns="22033" rIns="44065" bIns="22033">
            <a:spAutoFit/>
          </a:bodyPr>
          <a:lstStyle/>
          <a:p>
            <a:pPr algn="r">
              <a:lnSpc>
                <a:spcPct val="130000"/>
              </a:lnSpc>
              <a:spcBef>
                <a:spcPct val="0"/>
              </a:spcBef>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endParaRPr>
          </a:p>
          <a:p>
            <a:pPr algn="r">
              <a:lnSpc>
                <a:spcPct val="130000"/>
              </a:lnSpc>
              <a:spcBef>
                <a:spcPct val="0"/>
              </a:spcBef>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文本后，在此框中选择粘贴，并选择只</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endParaRPr>
          </a:p>
          <a:p>
            <a:pPr algn="r">
              <a:lnSpc>
                <a:spcPct val="130000"/>
              </a:lnSpc>
              <a:spcBef>
                <a:spcPct val="0"/>
              </a:spcBef>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保留文字。</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2" name="矩形 47"/>
          <p:cNvSpPr>
            <a:spLocks noChangeArrowheads="1"/>
          </p:cNvSpPr>
          <p:nvPr/>
        </p:nvSpPr>
        <p:spPr bwMode="auto">
          <a:xfrm>
            <a:off x="1375028" y="2572826"/>
            <a:ext cx="2098385" cy="584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4065" tIns="22033" rIns="44065" bIns="22033">
            <a:spAutoFit/>
          </a:bodyPr>
          <a:lstStyle/>
          <a:p>
            <a:pPr algn="r">
              <a:lnSpc>
                <a:spcPct val="130000"/>
              </a:lnSpc>
              <a:spcBef>
                <a:spcPct val="0"/>
              </a:spcBef>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endParaRPr>
          </a:p>
          <a:p>
            <a:pPr algn="r">
              <a:lnSpc>
                <a:spcPct val="130000"/>
              </a:lnSpc>
              <a:spcBef>
                <a:spcPct val="0"/>
              </a:spcBef>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文本后，在此框中选择粘贴，并选择只</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endParaRPr>
          </a:p>
          <a:p>
            <a:pPr algn="r">
              <a:lnSpc>
                <a:spcPct val="130000"/>
              </a:lnSpc>
              <a:spcBef>
                <a:spcPct val="0"/>
              </a:spcBef>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保留文字。</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3" name="矩形 47"/>
          <p:cNvSpPr>
            <a:spLocks noChangeArrowheads="1"/>
          </p:cNvSpPr>
          <p:nvPr/>
        </p:nvSpPr>
        <p:spPr bwMode="auto">
          <a:xfrm>
            <a:off x="1375028" y="3593471"/>
            <a:ext cx="2098385" cy="584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4065" tIns="22033" rIns="44065" bIns="22033">
            <a:spAutoFit/>
          </a:bodyPr>
          <a:lstStyle/>
          <a:p>
            <a:pPr algn="r">
              <a:lnSpc>
                <a:spcPct val="130000"/>
              </a:lnSpc>
              <a:spcBef>
                <a:spcPct val="0"/>
              </a:spcBef>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endParaRPr>
          </a:p>
          <a:p>
            <a:pPr algn="r">
              <a:lnSpc>
                <a:spcPct val="130000"/>
              </a:lnSpc>
              <a:spcBef>
                <a:spcPct val="0"/>
              </a:spcBef>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文本后，在此框中选择粘贴，并选择只</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endParaRPr>
          </a:p>
          <a:p>
            <a:pPr algn="r">
              <a:lnSpc>
                <a:spcPct val="130000"/>
              </a:lnSpc>
              <a:spcBef>
                <a:spcPct val="0"/>
              </a:spcBef>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保留文字。</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extLst>
      <p:ext uri="{BB962C8B-B14F-4D97-AF65-F5344CB8AC3E}">
        <p14:creationId xmlns:p14="http://schemas.microsoft.com/office/powerpoint/2010/main" val="2755202243"/>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50"/>
                                            <p:tgtEl>
                                              <p:spTgt spid="7"/>
                                            </p:tgtEl>
                                          </p:cBhvr>
                                        </p:animEffect>
                                        <p:anim calcmode="lin" valueType="num">
                                          <p:cBhvr>
                                            <p:cTn id="8" dur="250" fill="hold"/>
                                            <p:tgtEl>
                                              <p:spTgt spid="7"/>
                                            </p:tgtEl>
                                            <p:attrNameLst>
                                              <p:attrName>ppt_x</p:attrName>
                                            </p:attrNameLst>
                                          </p:cBhvr>
                                          <p:tavLst>
                                            <p:tav tm="0">
                                              <p:val>
                                                <p:strVal val="#ppt_x"/>
                                              </p:val>
                                            </p:tav>
                                            <p:tav tm="100000">
                                              <p:val>
                                                <p:strVal val="#ppt_x"/>
                                              </p:val>
                                            </p:tav>
                                          </p:tavLst>
                                        </p:anim>
                                        <p:anim calcmode="lin" valueType="num">
                                          <p:cBhvr>
                                            <p:cTn id="9" dur="25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12" presetClass="entr" presetSubtype="4"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250"/>
                                            <p:tgtEl>
                                              <p:spTgt spid="8"/>
                                            </p:tgtEl>
                                            <p:attrNameLst>
                                              <p:attrName>ppt_y</p:attrName>
                                            </p:attrNameLst>
                                          </p:cBhvr>
                                          <p:tavLst>
                                            <p:tav tm="0">
                                              <p:val>
                                                <p:strVal val="#ppt_y+#ppt_h*1.125000"/>
                                              </p:val>
                                            </p:tav>
                                            <p:tav tm="100000">
                                              <p:val>
                                                <p:strVal val="#ppt_y"/>
                                              </p:val>
                                            </p:tav>
                                          </p:tavLst>
                                        </p:anim>
                                        <p:animEffect transition="in" filter="wipe(up)">
                                          <p:cBhvr>
                                            <p:cTn id="14" dur="250"/>
                                            <p:tgtEl>
                                              <p:spTgt spid="8"/>
                                            </p:tgtEl>
                                          </p:cBhvr>
                                        </p:animEffect>
                                      </p:childTnLst>
                                    </p:cTn>
                                  </p:par>
                                  <p:par>
                                    <p:cTn id="15" presetID="2" presetClass="entr" presetSubtype="1" decel="100000" fill="hold" grpId="0" nodeType="withEffect">
                                      <p:stCondLst>
                                        <p:cond delay="25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ppt_x"/>
                                              </p:val>
                                            </p:tav>
                                            <p:tav tm="100000">
                                              <p:val>
                                                <p:strVal val="#ppt_x"/>
                                              </p:val>
                                            </p:tav>
                                          </p:tavLst>
                                        </p:anim>
                                        <p:anim calcmode="lin" valueType="num">
                                          <p:cBhvr additive="base">
                                            <p:cTn id="18" dur="500" fill="hold"/>
                                            <p:tgtEl>
                                              <p:spTgt spid="9"/>
                                            </p:tgtEl>
                                            <p:attrNameLst>
                                              <p:attrName>ppt_y</p:attrName>
                                            </p:attrNameLst>
                                          </p:cBhvr>
                                          <p:tavLst>
                                            <p:tav tm="0">
                                              <p:val>
                                                <p:strVal val="0-#ppt_h/2"/>
                                              </p:val>
                                            </p:tav>
                                            <p:tav tm="100000">
                                              <p:val>
                                                <p:strVal val="#ppt_y"/>
                                              </p:val>
                                            </p:tav>
                                          </p:tavLst>
                                        </p:anim>
                                      </p:childTnLst>
                                    </p:cTn>
                                  </p:par>
                                </p:childTnLst>
                              </p:cTn>
                            </p:par>
                            <p:par>
                              <p:cTn id="19" fill="hold">
                                <p:stCondLst>
                                  <p:cond delay="1000"/>
                                </p:stCondLst>
                                <p:childTnLst>
                                  <p:par>
                                    <p:cTn id="20" presetID="2" presetClass="entr" presetSubtype="8" accel="50000" fill="hold" nodeType="afterEffect" p14:presetBounceEnd="50000">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14:bounceEnd="50000">
                                          <p:cBhvr additive="base">
                                            <p:cTn id="22" dur="5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23" dur="500" fill="hold"/>
                                            <p:tgtEl>
                                              <p:spTgt spid="5"/>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2" presetClass="entr" presetSubtype="2" accel="50000" fill="hold" nodeType="afterEffect" p14:presetBounceEnd="50000">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14:bounceEnd="50000">
                                          <p:cBhvr additive="base">
                                            <p:cTn id="27" dur="500" fill="hold"/>
                                            <p:tgtEl>
                                              <p:spTgt spid="23"/>
                                            </p:tgtEl>
                                            <p:attrNameLst>
                                              <p:attrName>ppt_x</p:attrName>
                                            </p:attrNameLst>
                                          </p:cBhvr>
                                          <p:tavLst>
                                            <p:tav tm="0">
                                              <p:val>
                                                <p:strVal val="1+#ppt_w/2"/>
                                              </p:val>
                                            </p:tav>
                                            <p:tav tm="100000">
                                              <p:val>
                                                <p:strVal val="#ppt_x"/>
                                              </p:val>
                                            </p:tav>
                                          </p:tavLst>
                                        </p:anim>
                                        <p:anim calcmode="lin" valueType="num" p14:bounceEnd="50000">
                                          <p:cBhvr additive="base">
                                            <p:cTn id="28" dur="500" fill="hold"/>
                                            <p:tgtEl>
                                              <p:spTgt spid="23"/>
                                            </p:tgtEl>
                                            <p:attrNameLst>
                                              <p:attrName>ppt_y</p:attrName>
                                            </p:attrNameLst>
                                          </p:cBhvr>
                                          <p:tavLst>
                                            <p:tav tm="0">
                                              <p:val>
                                                <p:strVal val="#ppt_y"/>
                                              </p:val>
                                            </p:tav>
                                            <p:tav tm="100000">
                                              <p:val>
                                                <p:strVal val="#ppt_y"/>
                                              </p:val>
                                            </p:tav>
                                          </p:tavLst>
                                        </p:anim>
                                      </p:childTnLst>
                                    </p:cTn>
                                  </p:par>
                                </p:childTnLst>
                              </p:cTn>
                            </p:par>
                            <p:par>
                              <p:cTn id="29" fill="hold">
                                <p:stCondLst>
                                  <p:cond delay="2000"/>
                                </p:stCondLst>
                                <p:childTnLst>
                                  <p:par>
                                    <p:cTn id="30" presetID="2" presetClass="entr" presetSubtype="8" accel="50000" fill="hold" nodeType="afterEffect" p14:presetBounceEnd="50000">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14:bounceEnd="50000">
                                          <p:cBhvr additive="base">
                                            <p:cTn id="32" dur="500" fill="hold"/>
                                            <p:tgtEl>
                                              <p:spTgt spid="13"/>
                                            </p:tgtEl>
                                            <p:attrNameLst>
                                              <p:attrName>ppt_x</p:attrName>
                                            </p:attrNameLst>
                                          </p:cBhvr>
                                          <p:tavLst>
                                            <p:tav tm="0">
                                              <p:val>
                                                <p:strVal val="0-#ppt_w/2"/>
                                              </p:val>
                                            </p:tav>
                                            <p:tav tm="100000">
                                              <p:val>
                                                <p:strVal val="#ppt_x"/>
                                              </p:val>
                                            </p:tav>
                                          </p:tavLst>
                                        </p:anim>
                                        <p:anim calcmode="lin" valueType="num" p14:bounceEnd="50000">
                                          <p:cBhvr additive="base">
                                            <p:cTn id="33" dur="500" fill="hold"/>
                                            <p:tgtEl>
                                              <p:spTgt spid="13"/>
                                            </p:tgtEl>
                                            <p:attrNameLst>
                                              <p:attrName>ppt_y</p:attrName>
                                            </p:attrNameLst>
                                          </p:cBhvr>
                                          <p:tavLst>
                                            <p:tav tm="0">
                                              <p:val>
                                                <p:strVal val="#ppt_y"/>
                                              </p:val>
                                            </p:tav>
                                            <p:tav tm="100000">
                                              <p:val>
                                                <p:strVal val="#ppt_y"/>
                                              </p:val>
                                            </p:tav>
                                          </p:tavLst>
                                        </p:anim>
                                      </p:childTnLst>
                                    </p:cTn>
                                  </p:par>
                                </p:childTnLst>
                              </p:cTn>
                            </p:par>
                            <p:par>
                              <p:cTn id="34" fill="hold">
                                <p:stCondLst>
                                  <p:cond delay="2500"/>
                                </p:stCondLst>
                                <p:childTnLst>
                                  <p:par>
                                    <p:cTn id="35" presetID="2" presetClass="entr" presetSubtype="2" accel="50000" fill="hold" nodeType="afterEffect" p14:presetBounceEnd="50000">
                                      <p:stCondLst>
                                        <p:cond delay="0"/>
                                      </p:stCondLst>
                                      <p:childTnLst>
                                        <p:set>
                                          <p:cBhvr>
                                            <p:cTn id="36" dur="1" fill="hold">
                                              <p:stCondLst>
                                                <p:cond delay="0"/>
                                              </p:stCondLst>
                                            </p:cTn>
                                            <p:tgtEl>
                                              <p:spTgt spid="28"/>
                                            </p:tgtEl>
                                            <p:attrNameLst>
                                              <p:attrName>style.visibility</p:attrName>
                                            </p:attrNameLst>
                                          </p:cBhvr>
                                          <p:to>
                                            <p:strVal val="visible"/>
                                          </p:to>
                                        </p:set>
                                        <p:anim calcmode="lin" valueType="num" p14:bounceEnd="50000">
                                          <p:cBhvr additive="base">
                                            <p:cTn id="37" dur="500" fill="hold"/>
                                            <p:tgtEl>
                                              <p:spTgt spid="28"/>
                                            </p:tgtEl>
                                            <p:attrNameLst>
                                              <p:attrName>ppt_x</p:attrName>
                                            </p:attrNameLst>
                                          </p:cBhvr>
                                          <p:tavLst>
                                            <p:tav tm="0">
                                              <p:val>
                                                <p:strVal val="1+#ppt_w/2"/>
                                              </p:val>
                                            </p:tav>
                                            <p:tav tm="100000">
                                              <p:val>
                                                <p:strVal val="#ppt_x"/>
                                              </p:val>
                                            </p:tav>
                                          </p:tavLst>
                                        </p:anim>
                                        <p:anim calcmode="lin" valueType="num" p14:bounceEnd="50000">
                                          <p:cBhvr additive="base">
                                            <p:cTn id="38" dur="500" fill="hold"/>
                                            <p:tgtEl>
                                              <p:spTgt spid="28"/>
                                            </p:tgtEl>
                                            <p:attrNameLst>
                                              <p:attrName>ppt_y</p:attrName>
                                            </p:attrNameLst>
                                          </p:cBhvr>
                                          <p:tavLst>
                                            <p:tav tm="0">
                                              <p:val>
                                                <p:strVal val="#ppt_y"/>
                                              </p:val>
                                            </p:tav>
                                            <p:tav tm="100000">
                                              <p:val>
                                                <p:strVal val="#ppt_y"/>
                                              </p:val>
                                            </p:tav>
                                          </p:tavLst>
                                        </p:anim>
                                      </p:childTnLst>
                                    </p:cTn>
                                  </p:par>
                                </p:childTnLst>
                              </p:cTn>
                            </p:par>
                            <p:par>
                              <p:cTn id="39" fill="hold">
                                <p:stCondLst>
                                  <p:cond delay="3000"/>
                                </p:stCondLst>
                                <p:childTnLst>
                                  <p:par>
                                    <p:cTn id="40" presetID="2" presetClass="entr" presetSubtype="8" accel="50000" fill="hold" nodeType="afterEffect" p14:presetBounceEnd="50000">
                                      <p:stCondLst>
                                        <p:cond delay="0"/>
                                      </p:stCondLst>
                                      <p:childTnLst>
                                        <p:set>
                                          <p:cBhvr>
                                            <p:cTn id="41" dur="1" fill="hold">
                                              <p:stCondLst>
                                                <p:cond delay="0"/>
                                              </p:stCondLst>
                                            </p:cTn>
                                            <p:tgtEl>
                                              <p:spTgt spid="18"/>
                                            </p:tgtEl>
                                            <p:attrNameLst>
                                              <p:attrName>style.visibility</p:attrName>
                                            </p:attrNameLst>
                                          </p:cBhvr>
                                          <p:to>
                                            <p:strVal val="visible"/>
                                          </p:to>
                                        </p:set>
                                        <p:anim calcmode="lin" valueType="num" p14:bounceEnd="50000">
                                          <p:cBhvr additive="base">
                                            <p:cTn id="42" dur="500" fill="hold"/>
                                            <p:tgtEl>
                                              <p:spTgt spid="18"/>
                                            </p:tgtEl>
                                            <p:attrNameLst>
                                              <p:attrName>ppt_x</p:attrName>
                                            </p:attrNameLst>
                                          </p:cBhvr>
                                          <p:tavLst>
                                            <p:tav tm="0">
                                              <p:val>
                                                <p:strVal val="0-#ppt_w/2"/>
                                              </p:val>
                                            </p:tav>
                                            <p:tav tm="100000">
                                              <p:val>
                                                <p:strVal val="#ppt_x"/>
                                              </p:val>
                                            </p:tav>
                                          </p:tavLst>
                                        </p:anim>
                                        <p:anim calcmode="lin" valueType="num" p14:bounceEnd="50000">
                                          <p:cBhvr additive="base">
                                            <p:cTn id="43" dur="500" fill="hold"/>
                                            <p:tgtEl>
                                              <p:spTgt spid="18"/>
                                            </p:tgtEl>
                                            <p:attrNameLst>
                                              <p:attrName>ppt_y</p:attrName>
                                            </p:attrNameLst>
                                          </p:cBhvr>
                                          <p:tavLst>
                                            <p:tav tm="0">
                                              <p:val>
                                                <p:strVal val="#ppt_y"/>
                                              </p:val>
                                            </p:tav>
                                            <p:tav tm="100000">
                                              <p:val>
                                                <p:strVal val="#ppt_y"/>
                                              </p:val>
                                            </p:tav>
                                          </p:tavLst>
                                        </p:anim>
                                      </p:childTnLst>
                                    </p:cTn>
                                  </p:par>
                                </p:childTnLst>
                              </p:cTn>
                            </p:par>
                            <p:par>
                              <p:cTn id="44" fill="hold">
                                <p:stCondLst>
                                  <p:cond delay="3500"/>
                                </p:stCondLst>
                                <p:childTnLst>
                                  <p:par>
                                    <p:cTn id="45" presetID="2" presetClass="entr" presetSubtype="2" accel="50000" fill="hold" nodeType="afterEffect" p14:presetBounceEnd="50000">
                                      <p:stCondLst>
                                        <p:cond delay="0"/>
                                      </p:stCondLst>
                                      <p:childTnLst>
                                        <p:set>
                                          <p:cBhvr>
                                            <p:cTn id="46" dur="1" fill="hold">
                                              <p:stCondLst>
                                                <p:cond delay="0"/>
                                              </p:stCondLst>
                                            </p:cTn>
                                            <p:tgtEl>
                                              <p:spTgt spid="33"/>
                                            </p:tgtEl>
                                            <p:attrNameLst>
                                              <p:attrName>style.visibility</p:attrName>
                                            </p:attrNameLst>
                                          </p:cBhvr>
                                          <p:to>
                                            <p:strVal val="visible"/>
                                          </p:to>
                                        </p:set>
                                        <p:anim calcmode="lin" valueType="num" p14:bounceEnd="50000">
                                          <p:cBhvr additive="base">
                                            <p:cTn id="47" dur="500" fill="hold"/>
                                            <p:tgtEl>
                                              <p:spTgt spid="33"/>
                                            </p:tgtEl>
                                            <p:attrNameLst>
                                              <p:attrName>ppt_x</p:attrName>
                                            </p:attrNameLst>
                                          </p:cBhvr>
                                          <p:tavLst>
                                            <p:tav tm="0">
                                              <p:val>
                                                <p:strVal val="1+#ppt_w/2"/>
                                              </p:val>
                                            </p:tav>
                                            <p:tav tm="100000">
                                              <p:val>
                                                <p:strVal val="#ppt_x"/>
                                              </p:val>
                                            </p:tav>
                                          </p:tavLst>
                                        </p:anim>
                                        <p:anim calcmode="lin" valueType="num" p14:bounceEnd="50000">
                                          <p:cBhvr additive="base">
                                            <p:cTn id="48" dur="500" fill="hold"/>
                                            <p:tgtEl>
                                              <p:spTgt spid="33"/>
                                            </p:tgtEl>
                                            <p:attrNameLst>
                                              <p:attrName>ppt_y</p:attrName>
                                            </p:attrNameLst>
                                          </p:cBhvr>
                                          <p:tavLst>
                                            <p:tav tm="0">
                                              <p:val>
                                                <p:strVal val="#ppt_y"/>
                                              </p:val>
                                            </p:tav>
                                            <p:tav tm="100000">
                                              <p:val>
                                                <p:strVal val="#ppt_y"/>
                                              </p:val>
                                            </p:tav>
                                          </p:tavLst>
                                        </p:anim>
                                      </p:childTnLst>
                                    </p:cTn>
                                  </p:par>
                                </p:childTnLst>
                              </p:cTn>
                            </p:par>
                            <p:par>
                              <p:cTn id="49" fill="hold">
                                <p:stCondLst>
                                  <p:cond delay="4000"/>
                                </p:stCondLst>
                                <p:childTnLst>
                                  <p:par>
                                    <p:cTn id="50" presetID="14" presetClass="entr" presetSubtype="10" fill="hold" grpId="0" nodeType="afterEffect">
                                      <p:stCondLst>
                                        <p:cond delay="0"/>
                                      </p:stCondLst>
                                      <p:childTnLst>
                                        <p:set>
                                          <p:cBhvr>
                                            <p:cTn id="51" dur="1" fill="hold">
                                              <p:stCondLst>
                                                <p:cond delay="0"/>
                                              </p:stCondLst>
                                            </p:cTn>
                                            <p:tgtEl>
                                              <p:spTgt spid="38"/>
                                            </p:tgtEl>
                                            <p:attrNameLst>
                                              <p:attrName>style.visibility</p:attrName>
                                            </p:attrNameLst>
                                          </p:cBhvr>
                                          <p:to>
                                            <p:strVal val="visible"/>
                                          </p:to>
                                        </p:set>
                                        <p:animEffect transition="in" filter="randombar(horizontal)">
                                          <p:cBhvr>
                                            <p:cTn id="52" dur="500"/>
                                            <p:tgtEl>
                                              <p:spTgt spid="38"/>
                                            </p:tgtEl>
                                          </p:cBhvr>
                                        </p:animEffect>
                                      </p:childTnLst>
                                    </p:cTn>
                                  </p:par>
                                  <p:par>
                                    <p:cTn id="53" presetID="14" presetClass="entr" presetSubtype="10" fill="hold" grpId="0" nodeType="withEffect">
                                      <p:stCondLst>
                                        <p:cond delay="0"/>
                                      </p:stCondLst>
                                      <p:childTnLst>
                                        <p:set>
                                          <p:cBhvr>
                                            <p:cTn id="54" dur="1" fill="hold">
                                              <p:stCondLst>
                                                <p:cond delay="0"/>
                                              </p:stCondLst>
                                            </p:cTn>
                                            <p:tgtEl>
                                              <p:spTgt spid="39"/>
                                            </p:tgtEl>
                                            <p:attrNameLst>
                                              <p:attrName>style.visibility</p:attrName>
                                            </p:attrNameLst>
                                          </p:cBhvr>
                                          <p:to>
                                            <p:strVal val="visible"/>
                                          </p:to>
                                        </p:set>
                                        <p:animEffect transition="in" filter="randombar(horizontal)">
                                          <p:cBhvr>
                                            <p:cTn id="55" dur="500"/>
                                            <p:tgtEl>
                                              <p:spTgt spid="39"/>
                                            </p:tgtEl>
                                          </p:cBhvr>
                                        </p:animEffect>
                                      </p:childTnLst>
                                    </p:cTn>
                                  </p:par>
                                  <p:par>
                                    <p:cTn id="56" presetID="14" presetClass="entr" presetSubtype="10" fill="hold" grpId="0" nodeType="withEffect">
                                      <p:stCondLst>
                                        <p:cond delay="0"/>
                                      </p:stCondLst>
                                      <p:childTnLst>
                                        <p:set>
                                          <p:cBhvr>
                                            <p:cTn id="57" dur="1" fill="hold">
                                              <p:stCondLst>
                                                <p:cond delay="0"/>
                                              </p:stCondLst>
                                            </p:cTn>
                                            <p:tgtEl>
                                              <p:spTgt spid="40"/>
                                            </p:tgtEl>
                                            <p:attrNameLst>
                                              <p:attrName>style.visibility</p:attrName>
                                            </p:attrNameLst>
                                          </p:cBhvr>
                                          <p:to>
                                            <p:strVal val="visible"/>
                                          </p:to>
                                        </p:set>
                                        <p:animEffect transition="in" filter="randombar(horizontal)">
                                          <p:cBhvr>
                                            <p:cTn id="58" dur="500"/>
                                            <p:tgtEl>
                                              <p:spTgt spid="40"/>
                                            </p:tgtEl>
                                          </p:cBhvr>
                                        </p:animEffect>
                                      </p:childTnLst>
                                    </p:cTn>
                                  </p:par>
                                  <p:par>
                                    <p:cTn id="59" presetID="14" presetClass="entr" presetSubtype="10" fill="hold" grpId="0" nodeType="withEffect">
                                      <p:stCondLst>
                                        <p:cond delay="0"/>
                                      </p:stCondLst>
                                      <p:childTnLst>
                                        <p:set>
                                          <p:cBhvr>
                                            <p:cTn id="60" dur="1" fill="hold">
                                              <p:stCondLst>
                                                <p:cond delay="0"/>
                                              </p:stCondLst>
                                            </p:cTn>
                                            <p:tgtEl>
                                              <p:spTgt spid="41"/>
                                            </p:tgtEl>
                                            <p:attrNameLst>
                                              <p:attrName>style.visibility</p:attrName>
                                            </p:attrNameLst>
                                          </p:cBhvr>
                                          <p:to>
                                            <p:strVal val="visible"/>
                                          </p:to>
                                        </p:set>
                                        <p:animEffect transition="in" filter="randombar(horizontal)">
                                          <p:cBhvr>
                                            <p:cTn id="61" dur="500"/>
                                            <p:tgtEl>
                                              <p:spTgt spid="41"/>
                                            </p:tgtEl>
                                          </p:cBhvr>
                                        </p:animEffect>
                                      </p:childTnLst>
                                    </p:cTn>
                                  </p:par>
                                  <p:par>
                                    <p:cTn id="62" presetID="14" presetClass="entr" presetSubtype="10" fill="hold" grpId="0" nodeType="withEffect">
                                      <p:stCondLst>
                                        <p:cond delay="0"/>
                                      </p:stCondLst>
                                      <p:childTnLst>
                                        <p:set>
                                          <p:cBhvr>
                                            <p:cTn id="63" dur="1" fill="hold">
                                              <p:stCondLst>
                                                <p:cond delay="0"/>
                                              </p:stCondLst>
                                            </p:cTn>
                                            <p:tgtEl>
                                              <p:spTgt spid="42"/>
                                            </p:tgtEl>
                                            <p:attrNameLst>
                                              <p:attrName>style.visibility</p:attrName>
                                            </p:attrNameLst>
                                          </p:cBhvr>
                                          <p:to>
                                            <p:strVal val="visible"/>
                                          </p:to>
                                        </p:set>
                                        <p:animEffect transition="in" filter="randombar(horizontal)">
                                          <p:cBhvr>
                                            <p:cTn id="64" dur="500"/>
                                            <p:tgtEl>
                                              <p:spTgt spid="42"/>
                                            </p:tgtEl>
                                          </p:cBhvr>
                                        </p:animEffect>
                                      </p:childTnLst>
                                    </p:cTn>
                                  </p:par>
                                  <p:par>
                                    <p:cTn id="65" presetID="14" presetClass="entr" presetSubtype="10" fill="hold" grpId="0" nodeType="withEffect">
                                      <p:stCondLst>
                                        <p:cond delay="0"/>
                                      </p:stCondLst>
                                      <p:childTnLst>
                                        <p:set>
                                          <p:cBhvr>
                                            <p:cTn id="66" dur="1" fill="hold">
                                              <p:stCondLst>
                                                <p:cond delay="0"/>
                                              </p:stCondLst>
                                            </p:cTn>
                                            <p:tgtEl>
                                              <p:spTgt spid="43"/>
                                            </p:tgtEl>
                                            <p:attrNameLst>
                                              <p:attrName>style.visibility</p:attrName>
                                            </p:attrNameLst>
                                          </p:cBhvr>
                                          <p:to>
                                            <p:strVal val="visible"/>
                                          </p:to>
                                        </p:set>
                                        <p:animEffect transition="in" filter="randombar(horizontal)">
                                          <p:cBhvr>
                                            <p:cTn id="6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38" grpId="0"/>
          <p:bldP spid="39" grpId="0"/>
          <p:bldP spid="40" grpId="0"/>
          <p:bldP spid="41" grpId="0"/>
          <p:bldP spid="42" grpId="0"/>
          <p:bldP spid="4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50"/>
                                            <p:tgtEl>
                                              <p:spTgt spid="7"/>
                                            </p:tgtEl>
                                          </p:cBhvr>
                                        </p:animEffect>
                                        <p:anim calcmode="lin" valueType="num">
                                          <p:cBhvr>
                                            <p:cTn id="8" dur="250" fill="hold"/>
                                            <p:tgtEl>
                                              <p:spTgt spid="7"/>
                                            </p:tgtEl>
                                            <p:attrNameLst>
                                              <p:attrName>ppt_x</p:attrName>
                                            </p:attrNameLst>
                                          </p:cBhvr>
                                          <p:tavLst>
                                            <p:tav tm="0">
                                              <p:val>
                                                <p:strVal val="#ppt_x"/>
                                              </p:val>
                                            </p:tav>
                                            <p:tav tm="100000">
                                              <p:val>
                                                <p:strVal val="#ppt_x"/>
                                              </p:val>
                                            </p:tav>
                                          </p:tavLst>
                                        </p:anim>
                                        <p:anim calcmode="lin" valueType="num">
                                          <p:cBhvr>
                                            <p:cTn id="9" dur="25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12" presetClass="entr" presetSubtype="4"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250"/>
                                            <p:tgtEl>
                                              <p:spTgt spid="8"/>
                                            </p:tgtEl>
                                            <p:attrNameLst>
                                              <p:attrName>ppt_y</p:attrName>
                                            </p:attrNameLst>
                                          </p:cBhvr>
                                          <p:tavLst>
                                            <p:tav tm="0">
                                              <p:val>
                                                <p:strVal val="#ppt_y+#ppt_h*1.125000"/>
                                              </p:val>
                                            </p:tav>
                                            <p:tav tm="100000">
                                              <p:val>
                                                <p:strVal val="#ppt_y"/>
                                              </p:val>
                                            </p:tav>
                                          </p:tavLst>
                                        </p:anim>
                                        <p:animEffect transition="in" filter="wipe(up)">
                                          <p:cBhvr>
                                            <p:cTn id="14" dur="250"/>
                                            <p:tgtEl>
                                              <p:spTgt spid="8"/>
                                            </p:tgtEl>
                                          </p:cBhvr>
                                        </p:animEffect>
                                      </p:childTnLst>
                                    </p:cTn>
                                  </p:par>
                                  <p:par>
                                    <p:cTn id="15" presetID="2" presetClass="entr" presetSubtype="1" decel="100000" fill="hold" grpId="0" nodeType="withEffect">
                                      <p:stCondLst>
                                        <p:cond delay="25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ppt_x"/>
                                              </p:val>
                                            </p:tav>
                                            <p:tav tm="100000">
                                              <p:val>
                                                <p:strVal val="#ppt_x"/>
                                              </p:val>
                                            </p:tav>
                                          </p:tavLst>
                                        </p:anim>
                                        <p:anim calcmode="lin" valueType="num">
                                          <p:cBhvr additive="base">
                                            <p:cTn id="18" dur="500" fill="hold"/>
                                            <p:tgtEl>
                                              <p:spTgt spid="9"/>
                                            </p:tgtEl>
                                            <p:attrNameLst>
                                              <p:attrName>ppt_y</p:attrName>
                                            </p:attrNameLst>
                                          </p:cBhvr>
                                          <p:tavLst>
                                            <p:tav tm="0">
                                              <p:val>
                                                <p:strVal val="0-#ppt_h/2"/>
                                              </p:val>
                                            </p:tav>
                                            <p:tav tm="100000">
                                              <p:val>
                                                <p:strVal val="#ppt_y"/>
                                              </p:val>
                                            </p:tav>
                                          </p:tavLst>
                                        </p:anim>
                                      </p:childTnLst>
                                    </p:cTn>
                                  </p:par>
                                </p:childTnLst>
                              </p:cTn>
                            </p:par>
                            <p:par>
                              <p:cTn id="19" fill="hold">
                                <p:stCondLst>
                                  <p:cond delay="1000"/>
                                </p:stCondLst>
                                <p:childTnLst>
                                  <p:par>
                                    <p:cTn id="20" presetID="2" presetClass="entr" presetSubtype="8" accel="50000"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 fill="hold"/>
                                            <p:tgtEl>
                                              <p:spTgt spid="5"/>
                                            </p:tgtEl>
                                            <p:attrNameLst>
                                              <p:attrName>ppt_x</p:attrName>
                                            </p:attrNameLst>
                                          </p:cBhvr>
                                          <p:tavLst>
                                            <p:tav tm="0">
                                              <p:val>
                                                <p:strVal val="0-#ppt_w/2"/>
                                              </p:val>
                                            </p:tav>
                                            <p:tav tm="100000">
                                              <p:val>
                                                <p:strVal val="#ppt_x"/>
                                              </p:val>
                                            </p:tav>
                                          </p:tavLst>
                                        </p:anim>
                                        <p:anim calcmode="lin" valueType="num">
                                          <p:cBhvr additive="base">
                                            <p:cTn id="23" dur="500" fill="hold"/>
                                            <p:tgtEl>
                                              <p:spTgt spid="5"/>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2" presetClass="entr" presetSubtype="2" accel="50000" fill="hold" nodeType="after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additive="base">
                                            <p:cTn id="27" dur="500" fill="hold"/>
                                            <p:tgtEl>
                                              <p:spTgt spid="23"/>
                                            </p:tgtEl>
                                            <p:attrNameLst>
                                              <p:attrName>ppt_x</p:attrName>
                                            </p:attrNameLst>
                                          </p:cBhvr>
                                          <p:tavLst>
                                            <p:tav tm="0">
                                              <p:val>
                                                <p:strVal val="1+#ppt_w/2"/>
                                              </p:val>
                                            </p:tav>
                                            <p:tav tm="100000">
                                              <p:val>
                                                <p:strVal val="#ppt_x"/>
                                              </p:val>
                                            </p:tav>
                                          </p:tavLst>
                                        </p:anim>
                                        <p:anim calcmode="lin" valueType="num">
                                          <p:cBhvr additive="base">
                                            <p:cTn id="28" dur="500" fill="hold"/>
                                            <p:tgtEl>
                                              <p:spTgt spid="23"/>
                                            </p:tgtEl>
                                            <p:attrNameLst>
                                              <p:attrName>ppt_y</p:attrName>
                                            </p:attrNameLst>
                                          </p:cBhvr>
                                          <p:tavLst>
                                            <p:tav tm="0">
                                              <p:val>
                                                <p:strVal val="#ppt_y"/>
                                              </p:val>
                                            </p:tav>
                                            <p:tav tm="100000">
                                              <p:val>
                                                <p:strVal val="#ppt_y"/>
                                              </p:val>
                                            </p:tav>
                                          </p:tavLst>
                                        </p:anim>
                                      </p:childTnLst>
                                    </p:cTn>
                                  </p:par>
                                </p:childTnLst>
                              </p:cTn>
                            </p:par>
                            <p:par>
                              <p:cTn id="29" fill="hold">
                                <p:stCondLst>
                                  <p:cond delay="2000"/>
                                </p:stCondLst>
                                <p:childTnLst>
                                  <p:par>
                                    <p:cTn id="30" presetID="2" presetClass="entr" presetSubtype="8" accel="50000" fill="hold" nodeType="after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500" fill="hold"/>
                                            <p:tgtEl>
                                              <p:spTgt spid="13"/>
                                            </p:tgtEl>
                                            <p:attrNameLst>
                                              <p:attrName>ppt_x</p:attrName>
                                            </p:attrNameLst>
                                          </p:cBhvr>
                                          <p:tavLst>
                                            <p:tav tm="0">
                                              <p:val>
                                                <p:strVal val="0-#ppt_w/2"/>
                                              </p:val>
                                            </p:tav>
                                            <p:tav tm="100000">
                                              <p:val>
                                                <p:strVal val="#ppt_x"/>
                                              </p:val>
                                            </p:tav>
                                          </p:tavLst>
                                        </p:anim>
                                        <p:anim calcmode="lin" valueType="num">
                                          <p:cBhvr additive="base">
                                            <p:cTn id="33" dur="500" fill="hold"/>
                                            <p:tgtEl>
                                              <p:spTgt spid="13"/>
                                            </p:tgtEl>
                                            <p:attrNameLst>
                                              <p:attrName>ppt_y</p:attrName>
                                            </p:attrNameLst>
                                          </p:cBhvr>
                                          <p:tavLst>
                                            <p:tav tm="0">
                                              <p:val>
                                                <p:strVal val="#ppt_y"/>
                                              </p:val>
                                            </p:tav>
                                            <p:tav tm="100000">
                                              <p:val>
                                                <p:strVal val="#ppt_y"/>
                                              </p:val>
                                            </p:tav>
                                          </p:tavLst>
                                        </p:anim>
                                      </p:childTnLst>
                                    </p:cTn>
                                  </p:par>
                                </p:childTnLst>
                              </p:cTn>
                            </p:par>
                            <p:par>
                              <p:cTn id="34" fill="hold">
                                <p:stCondLst>
                                  <p:cond delay="2500"/>
                                </p:stCondLst>
                                <p:childTnLst>
                                  <p:par>
                                    <p:cTn id="35" presetID="2" presetClass="entr" presetSubtype="2" accel="50000" fill="hold" nodeType="afterEffect">
                                      <p:stCondLst>
                                        <p:cond delay="0"/>
                                      </p:stCondLst>
                                      <p:childTnLst>
                                        <p:set>
                                          <p:cBhvr>
                                            <p:cTn id="36" dur="1" fill="hold">
                                              <p:stCondLst>
                                                <p:cond delay="0"/>
                                              </p:stCondLst>
                                            </p:cTn>
                                            <p:tgtEl>
                                              <p:spTgt spid="28"/>
                                            </p:tgtEl>
                                            <p:attrNameLst>
                                              <p:attrName>style.visibility</p:attrName>
                                            </p:attrNameLst>
                                          </p:cBhvr>
                                          <p:to>
                                            <p:strVal val="visible"/>
                                          </p:to>
                                        </p:set>
                                        <p:anim calcmode="lin" valueType="num">
                                          <p:cBhvr additive="base">
                                            <p:cTn id="37" dur="500" fill="hold"/>
                                            <p:tgtEl>
                                              <p:spTgt spid="28"/>
                                            </p:tgtEl>
                                            <p:attrNameLst>
                                              <p:attrName>ppt_x</p:attrName>
                                            </p:attrNameLst>
                                          </p:cBhvr>
                                          <p:tavLst>
                                            <p:tav tm="0">
                                              <p:val>
                                                <p:strVal val="1+#ppt_w/2"/>
                                              </p:val>
                                            </p:tav>
                                            <p:tav tm="100000">
                                              <p:val>
                                                <p:strVal val="#ppt_x"/>
                                              </p:val>
                                            </p:tav>
                                          </p:tavLst>
                                        </p:anim>
                                        <p:anim calcmode="lin" valueType="num">
                                          <p:cBhvr additive="base">
                                            <p:cTn id="38" dur="500" fill="hold"/>
                                            <p:tgtEl>
                                              <p:spTgt spid="28"/>
                                            </p:tgtEl>
                                            <p:attrNameLst>
                                              <p:attrName>ppt_y</p:attrName>
                                            </p:attrNameLst>
                                          </p:cBhvr>
                                          <p:tavLst>
                                            <p:tav tm="0">
                                              <p:val>
                                                <p:strVal val="#ppt_y"/>
                                              </p:val>
                                            </p:tav>
                                            <p:tav tm="100000">
                                              <p:val>
                                                <p:strVal val="#ppt_y"/>
                                              </p:val>
                                            </p:tav>
                                          </p:tavLst>
                                        </p:anim>
                                      </p:childTnLst>
                                    </p:cTn>
                                  </p:par>
                                </p:childTnLst>
                              </p:cTn>
                            </p:par>
                            <p:par>
                              <p:cTn id="39" fill="hold">
                                <p:stCondLst>
                                  <p:cond delay="3000"/>
                                </p:stCondLst>
                                <p:childTnLst>
                                  <p:par>
                                    <p:cTn id="40" presetID="2" presetClass="entr" presetSubtype="8" accel="50000" fill="hold" nodeType="afterEffect">
                                      <p:stCondLst>
                                        <p:cond delay="0"/>
                                      </p:stCondLst>
                                      <p:childTnLst>
                                        <p:set>
                                          <p:cBhvr>
                                            <p:cTn id="41" dur="1" fill="hold">
                                              <p:stCondLst>
                                                <p:cond delay="0"/>
                                              </p:stCondLst>
                                            </p:cTn>
                                            <p:tgtEl>
                                              <p:spTgt spid="18"/>
                                            </p:tgtEl>
                                            <p:attrNameLst>
                                              <p:attrName>style.visibility</p:attrName>
                                            </p:attrNameLst>
                                          </p:cBhvr>
                                          <p:to>
                                            <p:strVal val="visible"/>
                                          </p:to>
                                        </p:set>
                                        <p:anim calcmode="lin" valueType="num">
                                          <p:cBhvr additive="base">
                                            <p:cTn id="42" dur="500" fill="hold"/>
                                            <p:tgtEl>
                                              <p:spTgt spid="18"/>
                                            </p:tgtEl>
                                            <p:attrNameLst>
                                              <p:attrName>ppt_x</p:attrName>
                                            </p:attrNameLst>
                                          </p:cBhvr>
                                          <p:tavLst>
                                            <p:tav tm="0">
                                              <p:val>
                                                <p:strVal val="0-#ppt_w/2"/>
                                              </p:val>
                                            </p:tav>
                                            <p:tav tm="100000">
                                              <p:val>
                                                <p:strVal val="#ppt_x"/>
                                              </p:val>
                                            </p:tav>
                                          </p:tavLst>
                                        </p:anim>
                                        <p:anim calcmode="lin" valueType="num">
                                          <p:cBhvr additive="base">
                                            <p:cTn id="43" dur="500" fill="hold"/>
                                            <p:tgtEl>
                                              <p:spTgt spid="18"/>
                                            </p:tgtEl>
                                            <p:attrNameLst>
                                              <p:attrName>ppt_y</p:attrName>
                                            </p:attrNameLst>
                                          </p:cBhvr>
                                          <p:tavLst>
                                            <p:tav tm="0">
                                              <p:val>
                                                <p:strVal val="#ppt_y"/>
                                              </p:val>
                                            </p:tav>
                                            <p:tav tm="100000">
                                              <p:val>
                                                <p:strVal val="#ppt_y"/>
                                              </p:val>
                                            </p:tav>
                                          </p:tavLst>
                                        </p:anim>
                                      </p:childTnLst>
                                    </p:cTn>
                                  </p:par>
                                </p:childTnLst>
                              </p:cTn>
                            </p:par>
                            <p:par>
                              <p:cTn id="44" fill="hold">
                                <p:stCondLst>
                                  <p:cond delay="3500"/>
                                </p:stCondLst>
                                <p:childTnLst>
                                  <p:par>
                                    <p:cTn id="45" presetID="2" presetClass="entr" presetSubtype="2" accel="50000" fill="hold" nodeType="afterEffect">
                                      <p:stCondLst>
                                        <p:cond delay="0"/>
                                      </p:stCondLst>
                                      <p:childTnLst>
                                        <p:set>
                                          <p:cBhvr>
                                            <p:cTn id="46" dur="1" fill="hold">
                                              <p:stCondLst>
                                                <p:cond delay="0"/>
                                              </p:stCondLst>
                                            </p:cTn>
                                            <p:tgtEl>
                                              <p:spTgt spid="33"/>
                                            </p:tgtEl>
                                            <p:attrNameLst>
                                              <p:attrName>style.visibility</p:attrName>
                                            </p:attrNameLst>
                                          </p:cBhvr>
                                          <p:to>
                                            <p:strVal val="visible"/>
                                          </p:to>
                                        </p:set>
                                        <p:anim calcmode="lin" valueType="num">
                                          <p:cBhvr additive="base">
                                            <p:cTn id="47" dur="500" fill="hold"/>
                                            <p:tgtEl>
                                              <p:spTgt spid="33"/>
                                            </p:tgtEl>
                                            <p:attrNameLst>
                                              <p:attrName>ppt_x</p:attrName>
                                            </p:attrNameLst>
                                          </p:cBhvr>
                                          <p:tavLst>
                                            <p:tav tm="0">
                                              <p:val>
                                                <p:strVal val="1+#ppt_w/2"/>
                                              </p:val>
                                            </p:tav>
                                            <p:tav tm="100000">
                                              <p:val>
                                                <p:strVal val="#ppt_x"/>
                                              </p:val>
                                            </p:tav>
                                          </p:tavLst>
                                        </p:anim>
                                        <p:anim calcmode="lin" valueType="num">
                                          <p:cBhvr additive="base">
                                            <p:cTn id="48" dur="500" fill="hold"/>
                                            <p:tgtEl>
                                              <p:spTgt spid="33"/>
                                            </p:tgtEl>
                                            <p:attrNameLst>
                                              <p:attrName>ppt_y</p:attrName>
                                            </p:attrNameLst>
                                          </p:cBhvr>
                                          <p:tavLst>
                                            <p:tav tm="0">
                                              <p:val>
                                                <p:strVal val="#ppt_y"/>
                                              </p:val>
                                            </p:tav>
                                            <p:tav tm="100000">
                                              <p:val>
                                                <p:strVal val="#ppt_y"/>
                                              </p:val>
                                            </p:tav>
                                          </p:tavLst>
                                        </p:anim>
                                      </p:childTnLst>
                                    </p:cTn>
                                  </p:par>
                                </p:childTnLst>
                              </p:cTn>
                            </p:par>
                            <p:par>
                              <p:cTn id="49" fill="hold">
                                <p:stCondLst>
                                  <p:cond delay="4000"/>
                                </p:stCondLst>
                                <p:childTnLst>
                                  <p:par>
                                    <p:cTn id="50" presetID="14" presetClass="entr" presetSubtype="10" fill="hold" grpId="0" nodeType="afterEffect">
                                      <p:stCondLst>
                                        <p:cond delay="0"/>
                                      </p:stCondLst>
                                      <p:childTnLst>
                                        <p:set>
                                          <p:cBhvr>
                                            <p:cTn id="51" dur="1" fill="hold">
                                              <p:stCondLst>
                                                <p:cond delay="0"/>
                                              </p:stCondLst>
                                            </p:cTn>
                                            <p:tgtEl>
                                              <p:spTgt spid="38"/>
                                            </p:tgtEl>
                                            <p:attrNameLst>
                                              <p:attrName>style.visibility</p:attrName>
                                            </p:attrNameLst>
                                          </p:cBhvr>
                                          <p:to>
                                            <p:strVal val="visible"/>
                                          </p:to>
                                        </p:set>
                                        <p:animEffect transition="in" filter="randombar(horizontal)">
                                          <p:cBhvr>
                                            <p:cTn id="52" dur="500"/>
                                            <p:tgtEl>
                                              <p:spTgt spid="38"/>
                                            </p:tgtEl>
                                          </p:cBhvr>
                                        </p:animEffect>
                                      </p:childTnLst>
                                    </p:cTn>
                                  </p:par>
                                  <p:par>
                                    <p:cTn id="53" presetID="14" presetClass="entr" presetSubtype="10" fill="hold" grpId="0" nodeType="withEffect">
                                      <p:stCondLst>
                                        <p:cond delay="0"/>
                                      </p:stCondLst>
                                      <p:childTnLst>
                                        <p:set>
                                          <p:cBhvr>
                                            <p:cTn id="54" dur="1" fill="hold">
                                              <p:stCondLst>
                                                <p:cond delay="0"/>
                                              </p:stCondLst>
                                            </p:cTn>
                                            <p:tgtEl>
                                              <p:spTgt spid="39"/>
                                            </p:tgtEl>
                                            <p:attrNameLst>
                                              <p:attrName>style.visibility</p:attrName>
                                            </p:attrNameLst>
                                          </p:cBhvr>
                                          <p:to>
                                            <p:strVal val="visible"/>
                                          </p:to>
                                        </p:set>
                                        <p:animEffect transition="in" filter="randombar(horizontal)">
                                          <p:cBhvr>
                                            <p:cTn id="55" dur="500"/>
                                            <p:tgtEl>
                                              <p:spTgt spid="39"/>
                                            </p:tgtEl>
                                          </p:cBhvr>
                                        </p:animEffect>
                                      </p:childTnLst>
                                    </p:cTn>
                                  </p:par>
                                  <p:par>
                                    <p:cTn id="56" presetID="14" presetClass="entr" presetSubtype="10" fill="hold" grpId="0" nodeType="withEffect">
                                      <p:stCondLst>
                                        <p:cond delay="0"/>
                                      </p:stCondLst>
                                      <p:childTnLst>
                                        <p:set>
                                          <p:cBhvr>
                                            <p:cTn id="57" dur="1" fill="hold">
                                              <p:stCondLst>
                                                <p:cond delay="0"/>
                                              </p:stCondLst>
                                            </p:cTn>
                                            <p:tgtEl>
                                              <p:spTgt spid="40"/>
                                            </p:tgtEl>
                                            <p:attrNameLst>
                                              <p:attrName>style.visibility</p:attrName>
                                            </p:attrNameLst>
                                          </p:cBhvr>
                                          <p:to>
                                            <p:strVal val="visible"/>
                                          </p:to>
                                        </p:set>
                                        <p:animEffect transition="in" filter="randombar(horizontal)">
                                          <p:cBhvr>
                                            <p:cTn id="58" dur="500"/>
                                            <p:tgtEl>
                                              <p:spTgt spid="40"/>
                                            </p:tgtEl>
                                          </p:cBhvr>
                                        </p:animEffect>
                                      </p:childTnLst>
                                    </p:cTn>
                                  </p:par>
                                  <p:par>
                                    <p:cTn id="59" presetID="14" presetClass="entr" presetSubtype="10" fill="hold" grpId="0" nodeType="withEffect">
                                      <p:stCondLst>
                                        <p:cond delay="0"/>
                                      </p:stCondLst>
                                      <p:childTnLst>
                                        <p:set>
                                          <p:cBhvr>
                                            <p:cTn id="60" dur="1" fill="hold">
                                              <p:stCondLst>
                                                <p:cond delay="0"/>
                                              </p:stCondLst>
                                            </p:cTn>
                                            <p:tgtEl>
                                              <p:spTgt spid="41"/>
                                            </p:tgtEl>
                                            <p:attrNameLst>
                                              <p:attrName>style.visibility</p:attrName>
                                            </p:attrNameLst>
                                          </p:cBhvr>
                                          <p:to>
                                            <p:strVal val="visible"/>
                                          </p:to>
                                        </p:set>
                                        <p:animEffect transition="in" filter="randombar(horizontal)">
                                          <p:cBhvr>
                                            <p:cTn id="61" dur="500"/>
                                            <p:tgtEl>
                                              <p:spTgt spid="41"/>
                                            </p:tgtEl>
                                          </p:cBhvr>
                                        </p:animEffect>
                                      </p:childTnLst>
                                    </p:cTn>
                                  </p:par>
                                  <p:par>
                                    <p:cTn id="62" presetID="14" presetClass="entr" presetSubtype="10" fill="hold" grpId="0" nodeType="withEffect">
                                      <p:stCondLst>
                                        <p:cond delay="0"/>
                                      </p:stCondLst>
                                      <p:childTnLst>
                                        <p:set>
                                          <p:cBhvr>
                                            <p:cTn id="63" dur="1" fill="hold">
                                              <p:stCondLst>
                                                <p:cond delay="0"/>
                                              </p:stCondLst>
                                            </p:cTn>
                                            <p:tgtEl>
                                              <p:spTgt spid="42"/>
                                            </p:tgtEl>
                                            <p:attrNameLst>
                                              <p:attrName>style.visibility</p:attrName>
                                            </p:attrNameLst>
                                          </p:cBhvr>
                                          <p:to>
                                            <p:strVal val="visible"/>
                                          </p:to>
                                        </p:set>
                                        <p:animEffect transition="in" filter="randombar(horizontal)">
                                          <p:cBhvr>
                                            <p:cTn id="64" dur="500"/>
                                            <p:tgtEl>
                                              <p:spTgt spid="42"/>
                                            </p:tgtEl>
                                          </p:cBhvr>
                                        </p:animEffect>
                                      </p:childTnLst>
                                    </p:cTn>
                                  </p:par>
                                  <p:par>
                                    <p:cTn id="65" presetID="14" presetClass="entr" presetSubtype="10" fill="hold" grpId="0" nodeType="withEffect">
                                      <p:stCondLst>
                                        <p:cond delay="0"/>
                                      </p:stCondLst>
                                      <p:childTnLst>
                                        <p:set>
                                          <p:cBhvr>
                                            <p:cTn id="66" dur="1" fill="hold">
                                              <p:stCondLst>
                                                <p:cond delay="0"/>
                                              </p:stCondLst>
                                            </p:cTn>
                                            <p:tgtEl>
                                              <p:spTgt spid="43"/>
                                            </p:tgtEl>
                                            <p:attrNameLst>
                                              <p:attrName>style.visibility</p:attrName>
                                            </p:attrNameLst>
                                          </p:cBhvr>
                                          <p:to>
                                            <p:strVal val="visible"/>
                                          </p:to>
                                        </p:set>
                                        <p:animEffect transition="in" filter="randombar(horizontal)">
                                          <p:cBhvr>
                                            <p:cTn id="6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38" grpId="0"/>
          <p:bldP spid="39" grpId="0"/>
          <p:bldP spid="40" grpId="0"/>
          <p:bldP spid="41" grpId="0"/>
          <p:bldP spid="42" grpId="0"/>
          <p:bldP spid="43" grpId="0"/>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5"/>
          <p:cNvSpPr>
            <a:spLocks/>
          </p:cNvSpPr>
          <p:nvPr/>
        </p:nvSpPr>
        <p:spPr bwMode="auto">
          <a:xfrm rot="5400000">
            <a:off x="3304842" y="1359078"/>
            <a:ext cx="2564379" cy="227278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noFill/>
          <a:ln w="9525">
            <a:solidFill>
              <a:srgbClr val="0070C0"/>
            </a:solidFill>
          </a:ln>
          <a:effectLst>
            <a:outerShdw blurRad="444500" dist="152400" dir="2700000" algn="tl" rotWithShape="0">
              <a:prstClr val="black">
                <a:alpha val="30000"/>
              </a:prstClr>
            </a:outerShdw>
          </a:effectLst>
        </p:spPr>
        <p:txBody>
          <a:bodyPr vert="horz" wrap="square" lIns="68562" tIns="34281" rIns="68562" bIns="34281" numCol="1" anchor="t" anchorCtr="0" compatLnSpc="1">
            <a:prstTxWarp prst="textNoShape">
              <a:avLst/>
            </a:prstTxWarp>
          </a:bodyPr>
          <a:lstStyle/>
          <a:p>
            <a:endParaRPr lang="zh-CN" altLang="en-US" sz="1200" b="1">
              <a:latin typeface="微软雅黑" panose="020B0503020204020204" pitchFamily="34" charset="-122"/>
              <a:ea typeface="微软雅黑" panose="020B0503020204020204" pitchFamily="34" charset="-122"/>
            </a:endParaRPr>
          </a:p>
        </p:txBody>
      </p:sp>
      <p:pic>
        <p:nvPicPr>
          <p:cNvPr id="5" name="Picture 3" descr="C:\Users\Administrator\Desktop\微立体创业计划\002.png"/>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3222201" y="1113970"/>
            <a:ext cx="2753589" cy="2753587"/>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6" name="Freeform 5"/>
          <p:cNvSpPr>
            <a:spLocks/>
          </p:cNvSpPr>
          <p:nvPr/>
        </p:nvSpPr>
        <p:spPr bwMode="auto">
          <a:xfrm rot="5400000">
            <a:off x="3209013" y="1527269"/>
            <a:ext cx="821211" cy="72783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70C0"/>
          </a:solidFill>
          <a:ln w="25400">
            <a:noFill/>
          </a:ln>
          <a:effectLst>
            <a:outerShdw blurRad="444500" dist="152400" dir="2700000" algn="tl" rotWithShape="0">
              <a:prstClr val="black">
                <a:alpha val="30000"/>
              </a:prstClr>
            </a:outerShdw>
          </a:effectLst>
        </p:spPr>
        <p:txBody>
          <a:bodyPr vert="horz" wrap="square" lIns="68562" tIns="34281" rIns="68562" bIns="34281" numCol="1" anchor="t" anchorCtr="0" compatLnSpc="1">
            <a:prstTxWarp prst="textNoShape">
              <a:avLst/>
            </a:prstTxWarp>
          </a:bodyPr>
          <a:lstStyle/>
          <a:p>
            <a:endParaRPr lang="zh-CN" altLang="en-US" sz="1200" b="1">
              <a:latin typeface="微软雅黑" panose="020B0503020204020204" pitchFamily="34" charset="-122"/>
              <a:ea typeface="微软雅黑" panose="020B0503020204020204" pitchFamily="34" charset="-122"/>
            </a:endParaRPr>
          </a:p>
        </p:txBody>
      </p:sp>
      <p:sp>
        <p:nvSpPr>
          <p:cNvPr id="7" name="TextBox 7"/>
          <p:cNvSpPr>
            <a:spLocks noChangeArrowheads="1"/>
          </p:cNvSpPr>
          <p:nvPr/>
        </p:nvSpPr>
        <p:spPr bwMode="auto">
          <a:xfrm>
            <a:off x="3133919" y="1726786"/>
            <a:ext cx="945202" cy="369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2399" b="1" dirty="0" smtClean="0">
                <a:solidFill>
                  <a:schemeClr val="bg1"/>
                </a:solidFill>
                <a:latin typeface="Impact MT Std" pitchFamily="34" charset="0"/>
                <a:ea typeface="微软雅黑" pitchFamily="34" charset="-122"/>
                <a:sym typeface="微软雅黑" pitchFamily="34" charset="-122"/>
              </a:rPr>
              <a:t>05</a:t>
            </a:r>
            <a:endParaRPr lang="zh-CN" altLang="en-US" sz="2399" b="1" dirty="0">
              <a:solidFill>
                <a:schemeClr val="bg1"/>
              </a:solidFill>
              <a:latin typeface="Impact MT Std" pitchFamily="34" charset="0"/>
              <a:ea typeface="微软雅黑" pitchFamily="34" charset="-122"/>
              <a:sym typeface="微软雅黑" pitchFamily="34" charset="-122"/>
            </a:endParaRPr>
          </a:p>
        </p:txBody>
      </p:sp>
      <p:sp>
        <p:nvSpPr>
          <p:cNvPr id="8" name="文本框 163"/>
          <p:cNvSpPr txBox="1"/>
          <p:nvPr/>
        </p:nvSpPr>
        <p:spPr>
          <a:xfrm>
            <a:off x="3593725" y="1995571"/>
            <a:ext cx="2027871" cy="663451"/>
          </a:xfrm>
          <a:prstGeom prst="rect">
            <a:avLst/>
          </a:prstGeom>
          <a:noFill/>
        </p:spPr>
        <p:txBody>
          <a:bodyPr wrap="square" rtlCol="0">
            <a:spAutoFit/>
          </a:bodyPr>
          <a:lstStyle/>
          <a:p>
            <a:pPr algn="ctr"/>
            <a:r>
              <a:rPr lang="zh-CN" altLang="en-US" sz="1012" b="1" dirty="0" smtClean="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第五部分  </a:t>
            </a:r>
            <a:endParaRPr lang="en-US" altLang="zh-CN" sz="150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a:p>
            <a:pPr algn="ctr"/>
            <a:r>
              <a:rPr lang="en-US" altLang="zh-CN" sz="1500" b="1" dirty="0">
                <a:solidFill>
                  <a:srgbClr val="0070C0"/>
                </a:solidFill>
                <a:latin typeface="微软雅黑" panose="020B0503020204020204" pitchFamily="34" charset="-122"/>
                <a:ea typeface="微软雅黑" panose="020B0503020204020204" pitchFamily="34" charset="-122"/>
                <a:cs typeface="Arial" panose="020B0604020202020204" pitchFamily="34" charset="0"/>
              </a:rPr>
              <a:t> </a:t>
            </a:r>
            <a:r>
              <a:rPr lang="zh-CN" altLang="en-US" sz="2699" b="1" dirty="0">
                <a:solidFill>
                  <a:srgbClr val="0070C0"/>
                </a:solidFill>
                <a:latin typeface="微软雅黑" panose="020B0503020204020204" pitchFamily="34" charset="-122"/>
                <a:ea typeface="微软雅黑" panose="020B0503020204020204" pitchFamily="34" charset="-122"/>
                <a:cs typeface="Arial" panose="020B0604020202020204" pitchFamily="34" charset="0"/>
              </a:rPr>
              <a:t>添加标题</a:t>
            </a:r>
          </a:p>
        </p:txBody>
      </p:sp>
      <p:sp>
        <p:nvSpPr>
          <p:cNvPr id="9" name="矩形 8"/>
          <p:cNvSpPr/>
          <p:nvPr/>
        </p:nvSpPr>
        <p:spPr>
          <a:xfrm>
            <a:off x="4248048" y="3001891"/>
            <a:ext cx="625017" cy="3607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pic>
        <p:nvPicPr>
          <p:cNvPr id="10" name="Picture 3" descr="C:\Users\Administrator\Desktop\微立体创业计划\002.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983890" y="4245501"/>
            <a:ext cx="1835726" cy="1835725"/>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11" name="Picture 3" descr="C:\Users\Administrator\Desktop\微立体创业计划\002.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731678" y="3003687"/>
            <a:ext cx="1835726" cy="1835725"/>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12" name="Picture 3" descr="C:\Users\Administrator\Desktop\微立体创业计划\00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467032" y="4224968"/>
            <a:ext cx="1910251" cy="1910250"/>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13" name="Picture 3" descr="C:\Users\Administrator\Desktop\微立体创业计划\002.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33283" y="4245500"/>
            <a:ext cx="1835726" cy="1835725"/>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14" name="Picture 3" descr="C:\Users\Administrator\Desktop\微立体创业计划\002.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14505" y="3003686"/>
            <a:ext cx="1835726" cy="1835725"/>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15" name="Picture 3" descr="C:\Users\Administrator\Desktop\微立体创业计划\00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249859" y="4224968"/>
            <a:ext cx="1910251" cy="1910250"/>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41942558"/>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anim calcmode="lin" valueType="num">
                                      <p:cBhvr>
                                        <p:cTn id="8" dur="500" fill="hold"/>
                                        <p:tgtEl>
                                          <p:spTgt spid="5"/>
                                        </p:tgtEl>
                                        <p:attrNameLst>
                                          <p:attrName>ppt_x</p:attrName>
                                        </p:attrNameLst>
                                      </p:cBhvr>
                                      <p:tavLst>
                                        <p:tav tm="0">
                                          <p:val>
                                            <p:strVal val="#ppt_x"/>
                                          </p:val>
                                        </p:tav>
                                        <p:tav tm="100000">
                                          <p:val>
                                            <p:strVal val="#ppt_x"/>
                                          </p:val>
                                        </p:tav>
                                      </p:tavLst>
                                    </p:anim>
                                    <p:anim calcmode="lin" valueType="num">
                                      <p:cBhvr>
                                        <p:cTn id="9" dur="500" fill="hold"/>
                                        <p:tgtEl>
                                          <p:spTgt spid="5"/>
                                        </p:tgtEl>
                                        <p:attrNameLst>
                                          <p:attrName>ppt_y</p:attrName>
                                        </p:attrNameLst>
                                      </p:cBhvr>
                                      <p:tavLst>
                                        <p:tav tm="0">
                                          <p:val>
                                            <p:strVal val="#ppt_y+.1"/>
                                          </p:val>
                                        </p:tav>
                                        <p:tav tm="100000">
                                          <p:val>
                                            <p:strVal val="#ppt_y"/>
                                          </p:val>
                                        </p:tav>
                                      </p:tavLst>
                                    </p:anim>
                                  </p:childTnLst>
                                </p:cTn>
                              </p:par>
                              <p:par>
                                <p:cTn id="10" presetID="53" presetClass="entr" presetSubtype="16" fill="hold" grpId="0" nodeType="withEffect">
                                  <p:stCondLst>
                                    <p:cond delay="75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par>
                                <p:cTn id="15" presetID="52" presetClass="entr" presetSubtype="0" fill="hold" grpId="0" nodeType="withEffect">
                                  <p:stCondLst>
                                    <p:cond delay="0"/>
                                  </p:stCondLst>
                                  <p:iterate type="lt">
                                    <p:tmPct val="10000"/>
                                  </p:iterate>
                                  <p:childTnLst>
                                    <p:set>
                                      <p:cBhvr>
                                        <p:cTn id="16" dur="1" fill="hold">
                                          <p:stCondLst>
                                            <p:cond delay="0"/>
                                          </p:stCondLst>
                                        </p:cTn>
                                        <p:tgtEl>
                                          <p:spTgt spid="7"/>
                                        </p:tgtEl>
                                        <p:attrNameLst>
                                          <p:attrName>style.visibility</p:attrName>
                                        </p:attrNameLst>
                                      </p:cBhvr>
                                      <p:to>
                                        <p:strVal val="visible"/>
                                      </p:to>
                                    </p:set>
                                    <p:animScale>
                                      <p:cBhvr>
                                        <p:cTn id="17"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7"/>
                                        </p:tgtEl>
                                        <p:attrNameLst>
                                          <p:attrName>ppt_x</p:attrName>
                                          <p:attrName>ppt_y</p:attrName>
                                        </p:attrNameLst>
                                      </p:cBhvr>
                                    </p:animMotion>
                                    <p:animEffect transition="in" filter="fade">
                                      <p:cBhvr>
                                        <p:cTn id="19" dur="1000"/>
                                        <p:tgtEl>
                                          <p:spTgt spid="7"/>
                                        </p:tgtEl>
                                      </p:cBhvr>
                                    </p:animEffect>
                                  </p:childTnLst>
                                </p:cTn>
                              </p:par>
                            </p:childTnLst>
                          </p:cTn>
                        </p:par>
                        <p:par>
                          <p:cTn id="20" fill="hold">
                            <p:stCondLst>
                              <p:cond delay="1250"/>
                            </p:stCondLst>
                            <p:childTnLst>
                              <p:par>
                                <p:cTn id="21" presetID="12" presetClass="entr" presetSubtype="4"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p:tgtEl>
                                          <p:spTgt spid="8"/>
                                        </p:tgtEl>
                                        <p:attrNameLst>
                                          <p:attrName>ppt_y</p:attrName>
                                        </p:attrNameLst>
                                      </p:cBhvr>
                                      <p:tavLst>
                                        <p:tav tm="0">
                                          <p:val>
                                            <p:strVal val="#ppt_y+#ppt_h*1.125000"/>
                                          </p:val>
                                        </p:tav>
                                        <p:tav tm="100000">
                                          <p:val>
                                            <p:strVal val="#ppt_y"/>
                                          </p:val>
                                        </p:tav>
                                      </p:tavLst>
                                    </p:anim>
                                    <p:animEffect transition="in" filter="wipe(up)">
                                      <p:cBhvr>
                                        <p:cTn id="24" dur="500"/>
                                        <p:tgtEl>
                                          <p:spTgt spid="8"/>
                                        </p:tgtEl>
                                      </p:cBhvr>
                                    </p:animEffect>
                                  </p:childTnLst>
                                </p:cTn>
                              </p:par>
                            </p:childTnLst>
                          </p:cTn>
                        </p:par>
                        <p:par>
                          <p:cTn id="25" fill="hold">
                            <p:stCondLst>
                              <p:cond delay="1750"/>
                            </p:stCondLst>
                            <p:childTnLst>
                              <p:par>
                                <p:cTn id="26" presetID="42" presetClass="entr" presetSubtype="0"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1000"/>
                                        <p:tgtEl>
                                          <p:spTgt spid="9"/>
                                        </p:tgtEl>
                                      </p:cBhvr>
                                    </p:animEffect>
                                    <p:anim calcmode="lin" valueType="num">
                                      <p:cBhvr>
                                        <p:cTn id="29" dur="1000" fill="hold"/>
                                        <p:tgtEl>
                                          <p:spTgt spid="9"/>
                                        </p:tgtEl>
                                        <p:attrNameLst>
                                          <p:attrName>ppt_x</p:attrName>
                                        </p:attrNameLst>
                                      </p:cBhvr>
                                      <p:tavLst>
                                        <p:tav tm="0">
                                          <p:val>
                                            <p:strVal val="#ppt_x"/>
                                          </p:val>
                                        </p:tav>
                                        <p:tav tm="100000">
                                          <p:val>
                                            <p:strVal val="#ppt_x"/>
                                          </p:val>
                                        </p:tav>
                                      </p:tavLst>
                                    </p:anim>
                                    <p:anim calcmode="lin" valueType="num">
                                      <p:cBhvr>
                                        <p:cTn id="30" dur="1000" fill="hold"/>
                                        <p:tgtEl>
                                          <p:spTgt spid="9"/>
                                        </p:tgtEl>
                                        <p:attrNameLst>
                                          <p:attrName>ppt_y</p:attrName>
                                        </p:attrNameLst>
                                      </p:cBhvr>
                                      <p:tavLst>
                                        <p:tav tm="0">
                                          <p:val>
                                            <p:strVal val="#ppt_y+.1"/>
                                          </p:val>
                                        </p:tav>
                                        <p:tav tm="100000">
                                          <p:val>
                                            <p:strVal val="#ppt_y"/>
                                          </p:val>
                                        </p:tav>
                                      </p:tavLst>
                                    </p:anim>
                                  </p:childTnLst>
                                </p:cTn>
                              </p:par>
                            </p:childTnLst>
                          </p:cTn>
                        </p:par>
                        <p:par>
                          <p:cTn id="31" fill="hold">
                            <p:stCondLst>
                              <p:cond delay="2750"/>
                            </p:stCondLst>
                            <p:childTnLst>
                              <p:par>
                                <p:cTn id="32" presetID="21" presetClass="entr" presetSubtype="1" fill="hold" grpId="0" nodeType="after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wheel(1)">
                                      <p:cBhvr>
                                        <p:cTn id="34" dur="2000"/>
                                        <p:tgtEl>
                                          <p:spTgt spid="4"/>
                                        </p:tgtEl>
                                      </p:cBhvr>
                                    </p:animEffect>
                                  </p:childTnLst>
                                </p:cTn>
                              </p:par>
                              <p:par>
                                <p:cTn id="35" presetID="42" presetClass="entr" presetSubtype="0" fill="hold" nodeType="withEffect">
                                  <p:stCondLst>
                                    <p:cond delay="75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500"/>
                                        <p:tgtEl>
                                          <p:spTgt spid="10"/>
                                        </p:tgtEl>
                                      </p:cBhvr>
                                    </p:animEffect>
                                    <p:anim calcmode="lin" valueType="num">
                                      <p:cBhvr>
                                        <p:cTn id="38" dur="500" fill="hold"/>
                                        <p:tgtEl>
                                          <p:spTgt spid="10"/>
                                        </p:tgtEl>
                                        <p:attrNameLst>
                                          <p:attrName>ppt_x</p:attrName>
                                        </p:attrNameLst>
                                      </p:cBhvr>
                                      <p:tavLst>
                                        <p:tav tm="0">
                                          <p:val>
                                            <p:strVal val="#ppt_x"/>
                                          </p:val>
                                        </p:tav>
                                        <p:tav tm="100000">
                                          <p:val>
                                            <p:strVal val="#ppt_x"/>
                                          </p:val>
                                        </p:tav>
                                      </p:tavLst>
                                    </p:anim>
                                    <p:anim calcmode="lin" valueType="num">
                                      <p:cBhvr>
                                        <p:cTn id="39" dur="500" fill="hold"/>
                                        <p:tgtEl>
                                          <p:spTgt spid="10"/>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75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anim calcmode="lin" valueType="num">
                                      <p:cBhvr>
                                        <p:cTn id="43" dur="500" fill="hold"/>
                                        <p:tgtEl>
                                          <p:spTgt spid="11"/>
                                        </p:tgtEl>
                                        <p:attrNameLst>
                                          <p:attrName>ppt_x</p:attrName>
                                        </p:attrNameLst>
                                      </p:cBhvr>
                                      <p:tavLst>
                                        <p:tav tm="0">
                                          <p:val>
                                            <p:strVal val="#ppt_x"/>
                                          </p:val>
                                        </p:tav>
                                        <p:tav tm="100000">
                                          <p:val>
                                            <p:strVal val="#ppt_x"/>
                                          </p:val>
                                        </p:tav>
                                      </p:tavLst>
                                    </p:anim>
                                    <p:anim calcmode="lin" valueType="num">
                                      <p:cBhvr>
                                        <p:cTn id="44" dur="500" fill="hold"/>
                                        <p:tgtEl>
                                          <p:spTgt spid="11"/>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750"/>
                                  </p:stCondLst>
                                  <p:childTnLst>
                                    <p:set>
                                      <p:cBhvr>
                                        <p:cTn id="46" dur="1" fill="hold">
                                          <p:stCondLst>
                                            <p:cond delay="0"/>
                                          </p:stCondLst>
                                        </p:cTn>
                                        <p:tgtEl>
                                          <p:spTgt spid="12"/>
                                        </p:tgtEl>
                                        <p:attrNameLst>
                                          <p:attrName>style.visibility</p:attrName>
                                        </p:attrNameLst>
                                      </p:cBhvr>
                                      <p:to>
                                        <p:strVal val="visible"/>
                                      </p:to>
                                    </p:set>
                                    <p:animEffect transition="in" filter="fade">
                                      <p:cBhvr>
                                        <p:cTn id="47" dur="500"/>
                                        <p:tgtEl>
                                          <p:spTgt spid="12"/>
                                        </p:tgtEl>
                                      </p:cBhvr>
                                    </p:animEffect>
                                    <p:anim calcmode="lin" valueType="num">
                                      <p:cBhvr>
                                        <p:cTn id="48" dur="500" fill="hold"/>
                                        <p:tgtEl>
                                          <p:spTgt spid="12"/>
                                        </p:tgtEl>
                                        <p:attrNameLst>
                                          <p:attrName>ppt_x</p:attrName>
                                        </p:attrNameLst>
                                      </p:cBhvr>
                                      <p:tavLst>
                                        <p:tav tm="0">
                                          <p:val>
                                            <p:strVal val="#ppt_x"/>
                                          </p:val>
                                        </p:tav>
                                        <p:tav tm="100000">
                                          <p:val>
                                            <p:strVal val="#ppt_x"/>
                                          </p:val>
                                        </p:tav>
                                      </p:tavLst>
                                    </p:anim>
                                    <p:anim calcmode="lin" valueType="num">
                                      <p:cBhvr>
                                        <p:cTn id="49" dur="500" fill="hold"/>
                                        <p:tgtEl>
                                          <p:spTgt spid="12"/>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750"/>
                                  </p:stCondLst>
                                  <p:childTnLst>
                                    <p:set>
                                      <p:cBhvr>
                                        <p:cTn id="51" dur="1" fill="hold">
                                          <p:stCondLst>
                                            <p:cond delay="0"/>
                                          </p:stCondLst>
                                        </p:cTn>
                                        <p:tgtEl>
                                          <p:spTgt spid="13"/>
                                        </p:tgtEl>
                                        <p:attrNameLst>
                                          <p:attrName>style.visibility</p:attrName>
                                        </p:attrNameLst>
                                      </p:cBhvr>
                                      <p:to>
                                        <p:strVal val="visible"/>
                                      </p:to>
                                    </p:set>
                                    <p:animEffect transition="in" filter="fade">
                                      <p:cBhvr>
                                        <p:cTn id="52" dur="500"/>
                                        <p:tgtEl>
                                          <p:spTgt spid="13"/>
                                        </p:tgtEl>
                                      </p:cBhvr>
                                    </p:animEffect>
                                    <p:anim calcmode="lin" valueType="num">
                                      <p:cBhvr>
                                        <p:cTn id="53" dur="500" fill="hold"/>
                                        <p:tgtEl>
                                          <p:spTgt spid="13"/>
                                        </p:tgtEl>
                                        <p:attrNameLst>
                                          <p:attrName>ppt_x</p:attrName>
                                        </p:attrNameLst>
                                      </p:cBhvr>
                                      <p:tavLst>
                                        <p:tav tm="0">
                                          <p:val>
                                            <p:strVal val="#ppt_x"/>
                                          </p:val>
                                        </p:tav>
                                        <p:tav tm="100000">
                                          <p:val>
                                            <p:strVal val="#ppt_x"/>
                                          </p:val>
                                        </p:tav>
                                      </p:tavLst>
                                    </p:anim>
                                    <p:anim calcmode="lin" valueType="num">
                                      <p:cBhvr>
                                        <p:cTn id="54" dur="500" fill="hold"/>
                                        <p:tgtEl>
                                          <p:spTgt spid="13"/>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750"/>
                                  </p:stCondLst>
                                  <p:childTnLst>
                                    <p:set>
                                      <p:cBhvr>
                                        <p:cTn id="56" dur="1" fill="hold">
                                          <p:stCondLst>
                                            <p:cond delay="0"/>
                                          </p:stCondLst>
                                        </p:cTn>
                                        <p:tgtEl>
                                          <p:spTgt spid="14"/>
                                        </p:tgtEl>
                                        <p:attrNameLst>
                                          <p:attrName>style.visibility</p:attrName>
                                        </p:attrNameLst>
                                      </p:cBhvr>
                                      <p:to>
                                        <p:strVal val="visible"/>
                                      </p:to>
                                    </p:set>
                                    <p:animEffect transition="in" filter="fade">
                                      <p:cBhvr>
                                        <p:cTn id="57" dur="500"/>
                                        <p:tgtEl>
                                          <p:spTgt spid="14"/>
                                        </p:tgtEl>
                                      </p:cBhvr>
                                    </p:animEffect>
                                    <p:anim calcmode="lin" valueType="num">
                                      <p:cBhvr>
                                        <p:cTn id="58" dur="500" fill="hold"/>
                                        <p:tgtEl>
                                          <p:spTgt spid="14"/>
                                        </p:tgtEl>
                                        <p:attrNameLst>
                                          <p:attrName>ppt_x</p:attrName>
                                        </p:attrNameLst>
                                      </p:cBhvr>
                                      <p:tavLst>
                                        <p:tav tm="0">
                                          <p:val>
                                            <p:strVal val="#ppt_x"/>
                                          </p:val>
                                        </p:tav>
                                        <p:tav tm="100000">
                                          <p:val>
                                            <p:strVal val="#ppt_x"/>
                                          </p:val>
                                        </p:tav>
                                      </p:tavLst>
                                    </p:anim>
                                    <p:anim calcmode="lin" valueType="num">
                                      <p:cBhvr>
                                        <p:cTn id="59" dur="500" fill="hold"/>
                                        <p:tgtEl>
                                          <p:spTgt spid="14"/>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750"/>
                                  </p:stCondLst>
                                  <p:childTnLst>
                                    <p:set>
                                      <p:cBhvr>
                                        <p:cTn id="61" dur="1" fill="hold">
                                          <p:stCondLst>
                                            <p:cond delay="0"/>
                                          </p:stCondLst>
                                        </p:cTn>
                                        <p:tgtEl>
                                          <p:spTgt spid="15"/>
                                        </p:tgtEl>
                                        <p:attrNameLst>
                                          <p:attrName>style.visibility</p:attrName>
                                        </p:attrNameLst>
                                      </p:cBhvr>
                                      <p:to>
                                        <p:strVal val="visible"/>
                                      </p:to>
                                    </p:set>
                                    <p:animEffect transition="in" filter="fade">
                                      <p:cBhvr>
                                        <p:cTn id="62" dur="500"/>
                                        <p:tgtEl>
                                          <p:spTgt spid="15"/>
                                        </p:tgtEl>
                                      </p:cBhvr>
                                    </p:animEffect>
                                    <p:anim calcmode="lin" valueType="num">
                                      <p:cBhvr>
                                        <p:cTn id="63" dur="500" fill="hold"/>
                                        <p:tgtEl>
                                          <p:spTgt spid="15"/>
                                        </p:tgtEl>
                                        <p:attrNameLst>
                                          <p:attrName>ppt_x</p:attrName>
                                        </p:attrNameLst>
                                      </p:cBhvr>
                                      <p:tavLst>
                                        <p:tav tm="0">
                                          <p:val>
                                            <p:strVal val="#ppt_x"/>
                                          </p:val>
                                        </p:tav>
                                        <p:tav tm="100000">
                                          <p:val>
                                            <p:strVal val="#ppt_x"/>
                                          </p:val>
                                        </p:tav>
                                      </p:tavLst>
                                    </p:anim>
                                    <p:anim calcmode="lin" valueType="num">
                                      <p:cBhvr>
                                        <p:cTn id="64"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7" grpId="0"/>
      <p:bldP spid="8" grpId="0"/>
      <p:bldP spid="9"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descr="C:\Users\Administrator\Desktop\微立体创业计划\002.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44661" y="91067"/>
            <a:ext cx="701894" cy="701894"/>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6" name="KSO_Shape"/>
          <p:cNvSpPr>
            <a:spLocks/>
          </p:cNvSpPr>
          <p:nvPr/>
        </p:nvSpPr>
        <p:spPr bwMode="auto">
          <a:xfrm>
            <a:off x="340875" y="280982"/>
            <a:ext cx="309465" cy="297088"/>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1012">
              <a:solidFill>
                <a:schemeClr val="bg1"/>
              </a:solidFill>
              <a:ea typeface="宋体" panose="02010600030101010101" pitchFamily="2" charset="-122"/>
            </a:endParaRPr>
          </a:p>
        </p:txBody>
      </p:sp>
      <p:sp>
        <p:nvSpPr>
          <p:cNvPr id="10" name="TextBox 7"/>
          <p:cNvSpPr txBox="1"/>
          <p:nvPr/>
        </p:nvSpPr>
        <p:spPr>
          <a:xfrm>
            <a:off x="846557" y="304089"/>
            <a:ext cx="704039" cy="248081"/>
          </a:xfrm>
          <a:prstGeom prst="rect">
            <a:avLst/>
          </a:prstGeom>
          <a:noFill/>
        </p:spPr>
        <p:txBody>
          <a:bodyPr wrap="none" rtlCol="0">
            <a:spAutoFit/>
          </a:bodyPr>
          <a:lstStyle/>
          <a:p>
            <a:r>
              <a:rPr lang="zh-CN" altLang="en-US" sz="1012" b="1" dirty="0">
                <a:solidFill>
                  <a:srgbClr val="0070C0"/>
                </a:solidFill>
                <a:latin typeface="微软雅黑" pitchFamily="34" charset="-122"/>
                <a:ea typeface="微软雅黑" pitchFamily="34" charset="-122"/>
                <a:sym typeface="Arial" pitchFamily="34" charset="0"/>
              </a:rPr>
              <a:t>添加标题</a:t>
            </a:r>
            <a:endParaRPr lang="zh-CN" altLang="en-US" sz="1050" baseline="-3000" dirty="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endParaRPr>
          </a:p>
        </p:txBody>
      </p:sp>
      <p:grpSp>
        <p:nvGrpSpPr>
          <p:cNvPr id="11" name="组合 10"/>
          <p:cNvGrpSpPr/>
          <p:nvPr/>
        </p:nvGrpSpPr>
        <p:grpSpPr>
          <a:xfrm>
            <a:off x="5854220" y="1005984"/>
            <a:ext cx="2279463" cy="1515073"/>
            <a:chOff x="4304043" y="1286668"/>
            <a:chExt cx="3837944" cy="2757793"/>
          </a:xfrm>
          <a:effectLst>
            <a:outerShdw blurRad="381000" dist="254000" dir="8100000" algn="tr" rotWithShape="0">
              <a:prstClr val="black">
                <a:alpha val="40000"/>
              </a:prstClr>
            </a:outerShdw>
          </a:effectLst>
        </p:grpSpPr>
        <p:sp>
          <p:nvSpPr>
            <p:cNvPr id="12" name="圆角矩形 11"/>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13" name="圆角矩形 12"/>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grpSp>
        <p:nvGrpSpPr>
          <p:cNvPr id="14" name="组合 13"/>
          <p:cNvGrpSpPr/>
          <p:nvPr/>
        </p:nvGrpSpPr>
        <p:grpSpPr>
          <a:xfrm>
            <a:off x="994946" y="1005984"/>
            <a:ext cx="2279463" cy="1515073"/>
            <a:chOff x="4304043" y="1286668"/>
            <a:chExt cx="3837944" cy="2757793"/>
          </a:xfrm>
          <a:effectLst>
            <a:outerShdw blurRad="381000" dist="254000" dir="8100000" algn="tr" rotWithShape="0">
              <a:prstClr val="black">
                <a:alpha val="40000"/>
              </a:prstClr>
            </a:outerShdw>
          </a:effectLst>
        </p:grpSpPr>
        <p:sp>
          <p:nvSpPr>
            <p:cNvPr id="15" name="圆角矩形 14"/>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16" name="圆角矩形 15"/>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pic>
        <p:nvPicPr>
          <p:cNvPr id="17"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144162" y="1104354"/>
            <a:ext cx="1981031" cy="1293235"/>
          </a:xfrm>
          <a:prstGeom prst="round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8" name="组合 17"/>
          <p:cNvGrpSpPr/>
          <p:nvPr/>
        </p:nvGrpSpPr>
        <p:grpSpPr>
          <a:xfrm>
            <a:off x="3424652" y="1005984"/>
            <a:ext cx="2279463" cy="1515073"/>
            <a:chOff x="4304043" y="1286668"/>
            <a:chExt cx="3837944" cy="2757793"/>
          </a:xfrm>
          <a:effectLst>
            <a:outerShdw blurRad="381000" dist="254000" dir="8100000" algn="tr" rotWithShape="0">
              <a:prstClr val="black">
                <a:alpha val="40000"/>
              </a:prstClr>
            </a:outerShdw>
          </a:effectLst>
        </p:grpSpPr>
        <p:sp>
          <p:nvSpPr>
            <p:cNvPr id="19" name="圆角矩形 18"/>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20" name="圆角矩形 19"/>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pic>
        <p:nvPicPr>
          <p:cNvPr id="21" name="Picture 2"/>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t="-108"/>
          <a:stretch/>
        </p:blipFill>
        <p:spPr bwMode="auto">
          <a:xfrm>
            <a:off x="3567415" y="1104354"/>
            <a:ext cx="1993935" cy="1293235"/>
          </a:xfrm>
          <a:prstGeom prst="round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 name="Picture 7" descr="E:\图片素材库\jpg\商务\图片包\631.jpg"/>
          <p:cNvPicPr>
            <a:picLocks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982001" y="1093469"/>
            <a:ext cx="2023901" cy="1308778"/>
          </a:xfrm>
          <a:prstGeom prst="roundRect">
            <a:avLst/>
          </a:prstGeom>
          <a:noFill/>
          <a:ln w="28575">
            <a:noFill/>
          </a:ln>
          <a:extLst>
            <a:ext uri="{909E8E84-426E-40DD-AFC4-6F175D3DCCD1}">
              <a14:hiddenFill xmlns:a14="http://schemas.microsoft.com/office/drawing/2010/main">
                <a:solidFill>
                  <a:srgbClr val="FFFFFF"/>
                </a:solidFill>
              </a14:hiddenFill>
            </a:ext>
          </a:extLst>
        </p:spPr>
      </p:pic>
      <p:grpSp>
        <p:nvGrpSpPr>
          <p:cNvPr id="23" name="组合 22"/>
          <p:cNvGrpSpPr/>
          <p:nvPr/>
        </p:nvGrpSpPr>
        <p:grpSpPr>
          <a:xfrm>
            <a:off x="1846589" y="2791017"/>
            <a:ext cx="453425" cy="464774"/>
            <a:chOff x="2462760" y="4047589"/>
            <a:chExt cx="604724" cy="619860"/>
          </a:xfrm>
        </p:grpSpPr>
        <p:grpSp>
          <p:nvGrpSpPr>
            <p:cNvPr id="24" name="Group 30"/>
            <p:cNvGrpSpPr/>
            <p:nvPr/>
          </p:nvGrpSpPr>
          <p:grpSpPr>
            <a:xfrm rot="18970732">
              <a:off x="2462760" y="4047589"/>
              <a:ext cx="604724" cy="619860"/>
              <a:chOff x="2230996" y="2123275"/>
              <a:chExt cx="1883855" cy="1931012"/>
            </a:xfrm>
          </p:grpSpPr>
          <p:sp>
            <p:nvSpPr>
              <p:cNvPr id="29" name="任意多边形 82"/>
              <p:cNvSpPr/>
              <p:nvPr/>
            </p:nvSpPr>
            <p:spPr bwMode="auto">
              <a:xfrm rot="5329268">
                <a:off x="2207418" y="2146853"/>
                <a:ext cx="1931012" cy="1883855"/>
              </a:xfrm>
              <a:prstGeom prst="roundRect">
                <a:avLst/>
              </a:prstGeom>
              <a:gradFill flip="none" rotWithShape="1">
                <a:gsLst>
                  <a:gs pos="100000">
                    <a:srgbClr val="FFFFFF"/>
                  </a:gs>
                  <a:gs pos="0">
                    <a:srgbClr val="FFFFFF">
                      <a:lumMod val="72000"/>
                    </a:srgbClr>
                  </a:gs>
                </a:gsLst>
                <a:lin ang="0" scaled="0"/>
                <a:tileRect/>
              </a:gradFill>
              <a:ln w="9525" cap="flat" cmpd="sng" algn="ctr">
                <a:gradFill flip="none" rotWithShape="1">
                  <a:gsLst>
                    <a:gs pos="0">
                      <a:schemeClr val="bg1"/>
                    </a:gs>
                    <a:gs pos="100000">
                      <a:schemeClr val="bg1">
                        <a:lumMod val="75000"/>
                      </a:schemeClr>
                    </a:gs>
                  </a:gsLst>
                  <a:lin ang="0" scaled="0"/>
                  <a:tileRect/>
                </a:gradFill>
                <a:prstDash val="solid"/>
              </a:ln>
              <a:effectLst>
                <a:outerShdw blurRad="127000" dist="63500" dir="270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latin typeface="Arial"/>
                  <a:ea typeface="宋体"/>
                </a:endParaRPr>
              </a:p>
            </p:txBody>
          </p:sp>
          <p:sp>
            <p:nvSpPr>
              <p:cNvPr id="30" name="椭圆 80"/>
              <p:cNvSpPr/>
              <p:nvPr/>
            </p:nvSpPr>
            <p:spPr bwMode="auto">
              <a:xfrm rot="21529268">
                <a:off x="2454989" y="2391060"/>
                <a:ext cx="1392630" cy="1395452"/>
              </a:xfrm>
              <a:prstGeom prst="roundRect">
                <a:avLst/>
              </a:prstGeom>
              <a:solidFill>
                <a:srgbClr val="0070C0"/>
              </a:solidFill>
              <a:ln w="9525" cap="flat" cmpd="sng" algn="ctr">
                <a:gradFill flip="none" rotWithShape="1">
                  <a:gsLst>
                    <a:gs pos="0">
                      <a:schemeClr val="bg1">
                        <a:lumMod val="65000"/>
                      </a:schemeClr>
                    </a:gs>
                    <a:gs pos="100000">
                      <a:schemeClr val="bg1"/>
                    </a:gs>
                  </a:gsLst>
                  <a:lin ang="5400000" scaled="1"/>
                  <a:tileRect/>
                </a:gradFill>
                <a:prstDash val="solid"/>
              </a:ln>
              <a:effectLst>
                <a:innerShdw blurRad="76200" dist="25400" dir="16200000">
                  <a:prstClr val="black">
                    <a:alpha val="50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grpSp>
          <p:nvGrpSpPr>
            <p:cNvPr id="25" name="Group 20"/>
            <p:cNvGrpSpPr/>
            <p:nvPr/>
          </p:nvGrpSpPr>
          <p:grpSpPr>
            <a:xfrm>
              <a:off x="2619741" y="4207604"/>
              <a:ext cx="285018" cy="290643"/>
              <a:chOff x="7160655" y="2178006"/>
              <a:chExt cx="379359" cy="386846"/>
            </a:xfrm>
            <a:solidFill>
              <a:schemeClr val="bg1"/>
            </a:solidFill>
          </p:grpSpPr>
          <p:sp>
            <p:nvSpPr>
              <p:cNvPr id="26" name="Freeform 36"/>
              <p:cNvSpPr>
                <a:spLocks noEditPoints="1"/>
              </p:cNvSpPr>
              <p:nvPr/>
            </p:nvSpPr>
            <p:spPr bwMode="auto">
              <a:xfrm>
                <a:off x="7277956" y="2178006"/>
                <a:ext cx="262058" cy="262058"/>
              </a:xfrm>
              <a:custGeom>
                <a:avLst/>
                <a:gdLst>
                  <a:gd name="T0" fmla="*/ 65 w 79"/>
                  <a:gd name="T1" fmla="*/ 14 h 79"/>
                  <a:gd name="T2" fmla="*/ 14 w 79"/>
                  <a:gd name="T3" fmla="*/ 14 h 79"/>
                  <a:gd name="T4" fmla="*/ 11 w 79"/>
                  <a:gd name="T5" fmla="*/ 63 h 79"/>
                  <a:gd name="T6" fmla="*/ 11 w 79"/>
                  <a:gd name="T7" fmla="*/ 63 h 79"/>
                  <a:gd name="T8" fmla="*/ 17 w 79"/>
                  <a:gd name="T9" fmla="*/ 68 h 79"/>
                  <a:gd name="T10" fmla="*/ 64 w 79"/>
                  <a:gd name="T11" fmla="*/ 65 h 79"/>
                  <a:gd name="T12" fmla="*/ 65 w 79"/>
                  <a:gd name="T13" fmla="*/ 14 h 79"/>
                  <a:gd name="T14" fmla="*/ 58 w 79"/>
                  <a:gd name="T15" fmla="*/ 59 h 79"/>
                  <a:gd name="T16" fmla="*/ 20 w 79"/>
                  <a:gd name="T17" fmla="*/ 59 h 79"/>
                  <a:gd name="T18" fmla="*/ 20 w 79"/>
                  <a:gd name="T19" fmla="*/ 21 h 79"/>
                  <a:gd name="T20" fmla="*/ 58 w 79"/>
                  <a:gd name="T21" fmla="*/ 21 h 79"/>
                  <a:gd name="T22" fmla="*/ 58 w 79"/>
                  <a:gd name="T23" fmla="*/ 5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79">
                    <a:moveTo>
                      <a:pt x="65" y="14"/>
                    </a:moveTo>
                    <a:cubicBezTo>
                      <a:pt x="51" y="0"/>
                      <a:pt x="28" y="0"/>
                      <a:pt x="14" y="14"/>
                    </a:cubicBezTo>
                    <a:cubicBezTo>
                      <a:pt x="0" y="28"/>
                      <a:pt x="0" y="49"/>
                      <a:pt x="11" y="63"/>
                    </a:cubicBezTo>
                    <a:cubicBezTo>
                      <a:pt x="11" y="63"/>
                      <a:pt x="11" y="63"/>
                      <a:pt x="11" y="63"/>
                    </a:cubicBezTo>
                    <a:cubicBezTo>
                      <a:pt x="14" y="66"/>
                      <a:pt x="15" y="67"/>
                      <a:pt x="17" y="68"/>
                    </a:cubicBezTo>
                    <a:cubicBezTo>
                      <a:pt x="31" y="79"/>
                      <a:pt x="51" y="78"/>
                      <a:pt x="64" y="65"/>
                    </a:cubicBezTo>
                    <a:cubicBezTo>
                      <a:pt x="78" y="51"/>
                      <a:pt x="79" y="29"/>
                      <a:pt x="65" y="14"/>
                    </a:cubicBezTo>
                    <a:close/>
                    <a:moveTo>
                      <a:pt x="58" y="59"/>
                    </a:moveTo>
                    <a:cubicBezTo>
                      <a:pt x="47" y="69"/>
                      <a:pt x="30" y="69"/>
                      <a:pt x="20" y="59"/>
                    </a:cubicBezTo>
                    <a:cubicBezTo>
                      <a:pt x="9" y="48"/>
                      <a:pt x="9" y="31"/>
                      <a:pt x="20" y="21"/>
                    </a:cubicBezTo>
                    <a:cubicBezTo>
                      <a:pt x="31" y="10"/>
                      <a:pt x="48" y="10"/>
                      <a:pt x="58" y="21"/>
                    </a:cubicBezTo>
                    <a:cubicBezTo>
                      <a:pt x="69" y="31"/>
                      <a:pt x="69" y="48"/>
                      <a:pt x="58"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en-US" sz="1012"/>
              </a:p>
            </p:txBody>
          </p:sp>
          <p:sp>
            <p:nvSpPr>
              <p:cNvPr id="27" name="Freeform 37"/>
              <p:cNvSpPr>
                <a:spLocks/>
              </p:cNvSpPr>
              <p:nvPr/>
            </p:nvSpPr>
            <p:spPr bwMode="auto">
              <a:xfrm>
                <a:off x="7160655" y="2400130"/>
                <a:ext cx="159730" cy="164722"/>
              </a:xfrm>
              <a:custGeom>
                <a:avLst/>
                <a:gdLst>
                  <a:gd name="T0" fmla="*/ 0 w 64"/>
                  <a:gd name="T1" fmla="*/ 52 h 66"/>
                  <a:gd name="T2" fmla="*/ 12 w 64"/>
                  <a:gd name="T3" fmla="*/ 66 h 66"/>
                  <a:gd name="T4" fmla="*/ 64 w 64"/>
                  <a:gd name="T5" fmla="*/ 8 h 66"/>
                  <a:gd name="T6" fmla="*/ 55 w 64"/>
                  <a:gd name="T7" fmla="*/ 0 h 66"/>
                  <a:gd name="T8" fmla="*/ 0 w 64"/>
                  <a:gd name="T9" fmla="*/ 52 h 66"/>
                </a:gdLst>
                <a:ahLst/>
                <a:cxnLst>
                  <a:cxn ang="0">
                    <a:pos x="T0" y="T1"/>
                  </a:cxn>
                  <a:cxn ang="0">
                    <a:pos x="T2" y="T3"/>
                  </a:cxn>
                  <a:cxn ang="0">
                    <a:pos x="T4" y="T5"/>
                  </a:cxn>
                  <a:cxn ang="0">
                    <a:pos x="T6" y="T7"/>
                  </a:cxn>
                  <a:cxn ang="0">
                    <a:pos x="T8" y="T9"/>
                  </a:cxn>
                </a:cxnLst>
                <a:rect l="0" t="0" r="r" b="b"/>
                <a:pathLst>
                  <a:path w="64" h="66">
                    <a:moveTo>
                      <a:pt x="0" y="52"/>
                    </a:moveTo>
                    <a:lnTo>
                      <a:pt x="12" y="66"/>
                    </a:lnTo>
                    <a:lnTo>
                      <a:pt x="64" y="8"/>
                    </a:lnTo>
                    <a:lnTo>
                      <a:pt x="55" y="0"/>
                    </a:lnTo>
                    <a:lnTo>
                      <a:pt x="0"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en-US" sz="1012"/>
              </a:p>
            </p:txBody>
          </p:sp>
          <p:sp>
            <p:nvSpPr>
              <p:cNvPr id="28" name="Freeform 38"/>
              <p:cNvSpPr>
                <a:spLocks/>
              </p:cNvSpPr>
              <p:nvPr/>
            </p:nvSpPr>
            <p:spPr bwMode="auto">
              <a:xfrm>
                <a:off x="7412728" y="2265358"/>
                <a:ext cx="99831" cy="119797"/>
              </a:xfrm>
              <a:custGeom>
                <a:avLst/>
                <a:gdLst>
                  <a:gd name="T0" fmla="*/ 16 w 30"/>
                  <a:gd name="T1" fmla="*/ 0 h 36"/>
                  <a:gd name="T2" fmla="*/ 0 w 30"/>
                  <a:gd name="T3" fmla="*/ 34 h 36"/>
                  <a:gd name="T4" fmla="*/ 6 w 30"/>
                  <a:gd name="T5" fmla="*/ 36 h 36"/>
                  <a:gd name="T6" fmla="*/ 16 w 30"/>
                  <a:gd name="T7" fmla="*/ 0 h 36"/>
                </a:gdLst>
                <a:ahLst/>
                <a:cxnLst>
                  <a:cxn ang="0">
                    <a:pos x="T0" y="T1"/>
                  </a:cxn>
                  <a:cxn ang="0">
                    <a:pos x="T2" y="T3"/>
                  </a:cxn>
                  <a:cxn ang="0">
                    <a:pos x="T4" y="T5"/>
                  </a:cxn>
                  <a:cxn ang="0">
                    <a:pos x="T6" y="T7"/>
                  </a:cxn>
                </a:cxnLst>
                <a:rect l="0" t="0" r="r" b="b"/>
                <a:pathLst>
                  <a:path w="30" h="36">
                    <a:moveTo>
                      <a:pt x="16" y="0"/>
                    </a:moveTo>
                    <a:cubicBezTo>
                      <a:pt x="20" y="26"/>
                      <a:pt x="0" y="34"/>
                      <a:pt x="0" y="34"/>
                    </a:cubicBezTo>
                    <a:cubicBezTo>
                      <a:pt x="6" y="36"/>
                      <a:pt x="6" y="36"/>
                      <a:pt x="6" y="36"/>
                    </a:cubicBezTo>
                    <a:cubicBezTo>
                      <a:pt x="30" y="21"/>
                      <a:pt x="16" y="0"/>
                      <a:pt x="1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en-US" sz="1012"/>
              </a:p>
            </p:txBody>
          </p:sp>
        </p:grpSp>
      </p:grpSp>
      <p:grpSp>
        <p:nvGrpSpPr>
          <p:cNvPr id="31" name="组合 30"/>
          <p:cNvGrpSpPr/>
          <p:nvPr/>
        </p:nvGrpSpPr>
        <p:grpSpPr>
          <a:xfrm>
            <a:off x="4338634" y="2791017"/>
            <a:ext cx="453425" cy="464774"/>
            <a:chOff x="5786351" y="4047589"/>
            <a:chExt cx="604724" cy="619860"/>
          </a:xfrm>
        </p:grpSpPr>
        <p:grpSp>
          <p:nvGrpSpPr>
            <p:cNvPr id="32" name="Group 30"/>
            <p:cNvGrpSpPr/>
            <p:nvPr/>
          </p:nvGrpSpPr>
          <p:grpSpPr>
            <a:xfrm rot="18970732">
              <a:off x="5786351" y="4047589"/>
              <a:ext cx="604724" cy="619860"/>
              <a:chOff x="2230996" y="2123275"/>
              <a:chExt cx="1883855" cy="1931012"/>
            </a:xfrm>
          </p:grpSpPr>
          <p:sp>
            <p:nvSpPr>
              <p:cNvPr id="37" name="任意多边形 82"/>
              <p:cNvSpPr/>
              <p:nvPr/>
            </p:nvSpPr>
            <p:spPr bwMode="auto">
              <a:xfrm rot="5329268">
                <a:off x="2207418" y="2146853"/>
                <a:ext cx="1931012" cy="1883855"/>
              </a:xfrm>
              <a:prstGeom prst="roundRect">
                <a:avLst/>
              </a:prstGeom>
              <a:gradFill flip="none" rotWithShape="1">
                <a:gsLst>
                  <a:gs pos="100000">
                    <a:srgbClr val="FFFFFF"/>
                  </a:gs>
                  <a:gs pos="0">
                    <a:srgbClr val="FFFFFF">
                      <a:lumMod val="72000"/>
                    </a:srgbClr>
                  </a:gs>
                </a:gsLst>
                <a:lin ang="0" scaled="0"/>
                <a:tileRect/>
              </a:gradFill>
              <a:ln w="9525" cap="flat" cmpd="sng" algn="ctr">
                <a:gradFill flip="none" rotWithShape="1">
                  <a:gsLst>
                    <a:gs pos="0">
                      <a:schemeClr val="bg1"/>
                    </a:gs>
                    <a:gs pos="100000">
                      <a:schemeClr val="bg1">
                        <a:lumMod val="75000"/>
                      </a:schemeClr>
                    </a:gs>
                  </a:gsLst>
                  <a:lin ang="0" scaled="0"/>
                  <a:tileRect/>
                </a:gradFill>
                <a:prstDash val="solid"/>
              </a:ln>
              <a:effectLst>
                <a:outerShdw blurRad="127000" dist="63500" dir="270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latin typeface="Arial"/>
                  <a:ea typeface="宋体"/>
                </a:endParaRPr>
              </a:p>
            </p:txBody>
          </p:sp>
          <p:sp>
            <p:nvSpPr>
              <p:cNvPr id="38" name="椭圆 80"/>
              <p:cNvSpPr/>
              <p:nvPr/>
            </p:nvSpPr>
            <p:spPr bwMode="auto">
              <a:xfrm rot="21529268">
                <a:off x="2454989" y="2391060"/>
                <a:ext cx="1392630" cy="1395452"/>
              </a:xfrm>
              <a:prstGeom prst="roundRect">
                <a:avLst/>
              </a:prstGeom>
              <a:solidFill>
                <a:srgbClr val="0070C0"/>
              </a:solidFill>
              <a:ln w="9525" cap="flat" cmpd="sng" algn="ctr">
                <a:gradFill flip="none" rotWithShape="1">
                  <a:gsLst>
                    <a:gs pos="0">
                      <a:schemeClr val="bg1">
                        <a:lumMod val="65000"/>
                      </a:schemeClr>
                    </a:gs>
                    <a:gs pos="100000">
                      <a:schemeClr val="bg1"/>
                    </a:gs>
                  </a:gsLst>
                  <a:lin ang="5400000" scaled="1"/>
                  <a:tileRect/>
                </a:gradFill>
                <a:prstDash val="solid"/>
              </a:ln>
              <a:effectLst>
                <a:innerShdw blurRad="76200" dist="25400" dir="16200000">
                  <a:prstClr val="black">
                    <a:alpha val="50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grpSp>
          <p:nvGrpSpPr>
            <p:cNvPr id="33" name="Group 31"/>
            <p:cNvGrpSpPr/>
            <p:nvPr/>
          </p:nvGrpSpPr>
          <p:grpSpPr>
            <a:xfrm>
              <a:off x="5960012" y="4264283"/>
              <a:ext cx="284677" cy="177285"/>
              <a:chOff x="2942785" y="3296116"/>
              <a:chExt cx="416796" cy="259561"/>
            </a:xfrm>
            <a:solidFill>
              <a:schemeClr val="bg1"/>
            </a:solidFill>
          </p:grpSpPr>
          <p:sp>
            <p:nvSpPr>
              <p:cNvPr id="34" name="Freeform 95"/>
              <p:cNvSpPr>
                <a:spLocks noEditPoints="1"/>
              </p:cNvSpPr>
              <p:nvPr/>
            </p:nvSpPr>
            <p:spPr bwMode="auto">
              <a:xfrm>
                <a:off x="2942785" y="3296116"/>
                <a:ext cx="416796" cy="259561"/>
              </a:xfrm>
              <a:custGeom>
                <a:avLst/>
                <a:gdLst>
                  <a:gd name="T0" fmla="*/ 113 w 125"/>
                  <a:gd name="T1" fmla="*/ 18 h 78"/>
                  <a:gd name="T2" fmla="*/ 113 w 125"/>
                  <a:gd name="T3" fmla="*/ 0 h 78"/>
                  <a:gd name="T4" fmla="*/ 0 w 125"/>
                  <a:gd name="T5" fmla="*/ 0 h 78"/>
                  <a:gd name="T6" fmla="*/ 0 w 125"/>
                  <a:gd name="T7" fmla="*/ 78 h 78"/>
                  <a:gd name="T8" fmla="*/ 113 w 125"/>
                  <a:gd name="T9" fmla="*/ 78 h 78"/>
                  <a:gd name="T10" fmla="*/ 113 w 125"/>
                  <a:gd name="T11" fmla="*/ 60 h 78"/>
                  <a:gd name="T12" fmla="*/ 125 w 125"/>
                  <a:gd name="T13" fmla="*/ 54 h 78"/>
                  <a:gd name="T14" fmla="*/ 125 w 125"/>
                  <a:gd name="T15" fmla="*/ 25 h 78"/>
                  <a:gd name="T16" fmla="*/ 113 w 125"/>
                  <a:gd name="T17" fmla="*/ 18 h 78"/>
                  <a:gd name="T18" fmla="*/ 104 w 125"/>
                  <a:gd name="T19" fmla="*/ 68 h 78"/>
                  <a:gd name="T20" fmla="*/ 10 w 125"/>
                  <a:gd name="T21" fmla="*/ 68 h 78"/>
                  <a:gd name="T22" fmla="*/ 10 w 125"/>
                  <a:gd name="T23" fmla="*/ 9 h 78"/>
                  <a:gd name="T24" fmla="*/ 104 w 125"/>
                  <a:gd name="T25" fmla="*/ 9 h 78"/>
                  <a:gd name="T26" fmla="*/ 104 w 125"/>
                  <a:gd name="T27" fmla="*/ 6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5"/>
                      <a:pt x="125" y="25"/>
                      <a:pt x="125" y="25"/>
                    </a:cubicBezTo>
                    <a:cubicBezTo>
                      <a:pt x="125" y="17"/>
                      <a:pt x="116" y="18"/>
                      <a:pt x="113" y="18"/>
                    </a:cubicBezTo>
                    <a:close/>
                    <a:moveTo>
                      <a:pt x="104" y="68"/>
                    </a:moveTo>
                    <a:cubicBezTo>
                      <a:pt x="10" y="68"/>
                      <a:pt x="10" y="68"/>
                      <a:pt x="10" y="68"/>
                    </a:cubicBezTo>
                    <a:cubicBezTo>
                      <a:pt x="10" y="9"/>
                      <a:pt x="10" y="9"/>
                      <a:pt x="10" y="9"/>
                    </a:cubicBezTo>
                    <a:cubicBezTo>
                      <a:pt x="104" y="9"/>
                      <a:pt x="104" y="9"/>
                      <a:pt x="104" y="9"/>
                    </a:cubicBezTo>
                    <a:lnTo>
                      <a:pt x="104" y="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en-US" sz="1012"/>
              </a:p>
            </p:txBody>
          </p:sp>
          <p:sp>
            <p:nvSpPr>
              <p:cNvPr id="35" name="Rectangle 96"/>
              <p:cNvSpPr>
                <a:spLocks noChangeArrowheads="1"/>
              </p:cNvSpPr>
              <p:nvPr/>
            </p:nvSpPr>
            <p:spPr bwMode="auto">
              <a:xfrm>
                <a:off x="3000187" y="3351023"/>
                <a:ext cx="79865" cy="14475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en-US" sz="1012"/>
              </a:p>
            </p:txBody>
          </p:sp>
          <p:sp>
            <p:nvSpPr>
              <p:cNvPr id="36" name="Rectangle 97"/>
              <p:cNvSpPr>
                <a:spLocks noChangeArrowheads="1"/>
              </p:cNvSpPr>
              <p:nvPr/>
            </p:nvSpPr>
            <p:spPr bwMode="auto">
              <a:xfrm>
                <a:off x="3092532" y="3351023"/>
                <a:ext cx="77370" cy="14475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en-US" sz="1012"/>
              </a:p>
            </p:txBody>
          </p:sp>
        </p:grpSp>
      </p:grpSp>
      <p:grpSp>
        <p:nvGrpSpPr>
          <p:cNvPr id="39" name="组合 38"/>
          <p:cNvGrpSpPr/>
          <p:nvPr/>
        </p:nvGrpSpPr>
        <p:grpSpPr>
          <a:xfrm>
            <a:off x="6774986" y="2791017"/>
            <a:ext cx="453425" cy="464774"/>
            <a:chOff x="9035666" y="4047589"/>
            <a:chExt cx="604724" cy="619860"/>
          </a:xfrm>
        </p:grpSpPr>
        <p:grpSp>
          <p:nvGrpSpPr>
            <p:cNvPr id="40" name="Group 30"/>
            <p:cNvGrpSpPr/>
            <p:nvPr/>
          </p:nvGrpSpPr>
          <p:grpSpPr>
            <a:xfrm rot="18970732">
              <a:off x="9035666" y="4047589"/>
              <a:ext cx="604724" cy="619860"/>
              <a:chOff x="2230996" y="2123275"/>
              <a:chExt cx="1883855" cy="1931012"/>
            </a:xfrm>
          </p:grpSpPr>
          <p:sp>
            <p:nvSpPr>
              <p:cNvPr id="53" name="任意多边形 82"/>
              <p:cNvSpPr/>
              <p:nvPr/>
            </p:nvSpPr>
            <p:spPr bwMode="auto">
              <a:xfrm rot="5329268">
                <a:off x="2207418" y="2146853"/>
                <a:ext cx="1931012" cy="1883855"/>
              </a:xfrm>
              <a:prstGeom prst="roundRect">
                <a:avLst/>
              </a:prstGeom>
              <a:gradFill flip="none" rotWithShape="1">
                <a:gsLst>
                  <a:gs pos="100000">
                    <a:srgbClr val="FFFFFF"/>
                  </a:gs>
                  <a:gs pos="0">
                    <a:srgbClr val="FFFFFF">
                      <a:lumMod val="72000"/>
                    </a:srgbClr>
                  </a:gs>
                </a:gsLst>
                <a:lin ang="0" scaled="0"/>
                <a:tileRect/>
              </a:gradFill>
              <a:ln w="9525" cap="flat" cmpd="sng" algn="ctr">
                <a:gradFill flip="none" rotWithShape="1">
                  <a:gsLst>
                    <a:gs pos="0">
                      <a:schemeClr val="bg1"/>
                    </a:gs>
                    <a:gs pos="100000">
                      <a:schemeClr val="bg1">
                        <a:lumMod val="75000"/>
                      </a:schemeClr>
                    </a:gs>
                  </a:gsLst>
                  <a:lin ang="0" scaled="0"/>
                  <a:tileRect/>
                </a:gradFill>
                <a:prstDash val="solid"/>
              </a:ln>
              <a:effectLst>
                <a:outerShdw blurRad="127000" dist="63500" dir="270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latin typeface="Arial"/>
                  <a:ea typeface="宋体"/>
                </a:endParaRPr>
              </a:p>
            </p:txBody>
          </p:sp>
          <p:sp>
            <p:nvSpPr>
              <p:cNvPr id="54" name="椭圆 80"/>
              <p:cNvSpPr/>
              <p:nvPr/>
            </p:nvSpPr>
            <p:spPr bwMode="auto">
              <a:xfrm rot="21529268">
                <a:off x="2454989" y="2391060"/>
                <a:ext cx="1392630" cy="1395452"/>
              </a:xfrm>
              <a:prstGeom prst="roundRect">
                <a:avLst/>
              </a:prstGeom>
              <a:solidFill>
                <a:srgbClr val="0070C0"/>
              </a:solidFill>
              <a:ln w="9525" cap="flat" cmpd="sng" algn="ctr">
                <a:gradFill flip="none" rotWithShape="1">
                  <a:gsLst>
                    <a:gs pos="0">
                      <a:schemeClr val="bg1">
                        <a:lumMod val="65000"/>
                      </a:schemeClr>
                    </a:gs>
                    <a:gs pos="100000">
                      <a:schemeClr val="bg1"/>
                    </a:gs>
                  </a:gsLst>
                  <a:lin ang="5400000" scaled="1"/>
                  <a:tileRect/>
                </a:gradFill>
                <a:prstDash val="solid"/>
              </a:ln>
              <a:effectLst>
                <a:innerShdw blurRad="76200" dist="25400" dir="16200000">
                  <a:prstClr val="black">
                    <a:alpha val="50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grpSp>
          <p:nvGrpSpPr>
            <p:cNvPr id="41" name="Group 23"/>
            <p:cNvGrpSpPr/>
            <p:nvPr/>
          </p:nvGrpSpPr>
          <p:grpSpPr>
            <a:xfrm>
              <a:off x="9228931" y="4230883"/>
              <a:ext cx="265925" cy="231832"/>
              <a:chOff x="7540014" y="4306907"/>
              <a:chExt cx="389342" cy="339426"/>
            </a:xfrm>
            <a:solidFill>
              <a:schemeClr val="bg1"/>
            </a:solidFill>
          </p:grpSpPr>
          <p:sp>
            <p:nvSpPr>
              <p:cNvPr id="42" name="Freeform 110"/>
              <p:cNvSpPr>
                <a:spLocks/>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en-US" sz="1012"/>
              </a:p>
            </p:txBody>
          </p:sp>
          <p:sp>
            <p:nvSpPr>
              <p:cNvPr id="43" name="Freeform 111"/>
              <p:cNvSpPr>
                <a:spLocks/>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en-US" sz="1012"/>
              </a:p>
            </p:txBody>
          </p:sp>
          <p:sp>
            <p:nvSpPr>
              <p:cNvPr id="44" name="Freeform 112"/>
              <p:cNvSpPr>
                <a:spLocks/>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en-US" sz="1012"/>
              </a:p>
            </p:txBody>
          </p:sp>
          <p:sp>
            <p:nvSpPr>
              <p:cNvPr id="45" name="Freeform 113"/>
              <p:cNvSpPr>
                <a:spLocks/>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en-US" sz="1012"/>
              </a:p>
            </p:txBody>
          </p:sp>
          <p:sp>
            <p:nvSpPr>
              <p:cNvPr id="46" name="Freeform 114"/>
              <p:cNvSpPr>
                <a:spLocks/>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en-US" sz="1012"/>
              </a:p>
            </p:txBody>
          </p:sp>
          <p:sp>
            <p:nvSpPr>
              <p:cNvPr id="47" name="Freeform 115"/>
              <p:cNvSpPr>
                <a:spLocks/>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en-US" sz="1012"/>
              </a:p>
            </p:txBody>
          </p:sp>
          <p:sp>
            <p:nvSpPr>
              <p:cNvPr id="48" name="Freeform 116"/>
              <p:cNvSpPr>
                <a:spLocks/>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en-US" sz="1012"/>
              </a:p>
            </p:txBody>
          </p:sp>
          <p:sp>
            <p:nvSpPr>
              <p:cNvPr id="49" name="Rectangle 117"/>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en-US" sz="1012"/>
              </a:p>
            </p:txBody>
          </p:sp>
          <p:sp>
            <p:nvSpPr>
              <p:cNvPr id="50" name="Rectangle 118"/>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en-US" sz="1012"/>
              </a:p>
            </p:txBody>
          </p:sp>
          <p:sp>
            <p:nvSpPr>
              <p:cNvPr id="51" name="Rectangle 119"/>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en-US" sz="1012"/>
              </a:p>
            </p:txBody>
          </p:sp>
          <p:sp>
            <p:nvSpPr>
              <p:cNvPr id="52" name="Rectangle 120"/>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en-US" sz="1012"/>
              </a:p>
            </p:txBody>
          </p:sp>
        </p:grpSp>
      </p:grpSp>
      <p:sp>
        <p:nvSpPr>
          <p:cNvPr id="55" name="文本框 76"/>
          <p:cNvSpPr txBox="1"/>
          <p:nvPr/>
        </p:nvSpPr>
        <p:spPr>
          <a:xfrm>
            <a:off x="1438683" y="3401115"/>
            <a:ext cx="1323988" cy="248081"/>
          </a:xfrm>
          <a:prstGeom prst="rect">
            <a:avLst/>
          </a:prstGeom>
          <a:noFill/>
        </p:spPr>
        <p:txBody>
          <a:bodyPr wrap="square" rtlCol="0">
            <a:spAutoFit/>
          </a:bodyPr>
          <a:lstStyle/>
          <a:p>
            <a:r>
              <a:rPr lang="zh-CN" altLang="en-US" sz="1012" b="1" dirty="0">
                <a:solidFill>
                  <a:srgbClr val="0070C0"/>
                </a:solidFill>
                <a:latin typeface="微软雅黑" panose="020B0503020204020204" pitchFamily="34" charset="-122"/>
                <a:ea typeface="微软雅黑" panose="020B0503020204020204" pitchFamily="34" charset="-122"/>
              </a:rPr>
              <a:t>在此添加标题</a:t>
            </a:r>
          </a:p>
        </p:txBody>
      </p:sp>
      <p:sp>
        <p:nvSpPr>
          <p:cNvPr id="56" name="文本框 77"/>
          <p:cNvSpPr txBox="1"/>
          <p:nvPr/>
        </p:nvSpPr>
        <p:spPr>
          <a:xfrm>
            <a:off x="1041767" y="3654888"/>
            <a:ext cx="2124657" cy="932563"/>
          </a:xfrm>
          <a:prstGeom prst="rect">
            <a:avLst/>
          </a:prstGeom>
          <a:noFill/>
        </p:spPr>
        <p:txBody>
          <a:bodyPr wrap="square" rtlCol="0">
            <a:spAutoFit/>
          </a:bodyPr>
          <a:lstStyle/>
          <a:p>
            <a:pPr algn="ctr">
              <a:lnSpc>
                <a:spcPct val="130000"/>
              </a:lnSpc>
            </a:pP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rPr>
              <a:t>此处添加详细文本描述，建议与标题。此处添加详细文本描述建议与标题。</a:t>
            </a:r>
            <a:endPar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endParaRPr>
          </a:p>
          <a:p>
            <a:pPr algn="ctr">
              <a:lnSpc>
                <a:spcPct val="130000"/>
              </a:lnSpc>
            </a:pPr>
            <a:endPar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7" name="文本框 76"/>
          <p:cNvSpPr txBox="1"/>
          <p:nvPr/>
        </p:nvSpPr>
        <p:spPr>
          <a:xfrm>
            <a:off x="3922312" y="3430216"/>
            <a:ext cx="1323988" cy="248081"/>
          </a:xfrm>
          <a:prstGeom prst="rect">
            <a:avLst/>
          </a:prstGeom>
          <a:noFill/>
        </p:spPr>
        <p:txBody>
          <a:bodyPr wrap="square" rtlCol="0">
            <a:spAutoFit/>
          </a:bodyPr>
          <a:lstStyle/>
          <a:p>
            <a:r>
              <a:rPr lang="zh-CN" altLang="en-US" sz="1012" b="1" dirty="0">
                <a:solidFill>
                  <a:srgbClr val="0070C0"/>
                </a:solidFill>
                <a:latin typeface="微软雅黑" panose="020B0503020204020204" pitchFamily="34" charset="-122"/>
                <a:ea typeface="微软雅黑" panose="020B0503020204020204" pitchFamily="34" charset="-122"/>
              </a:rPr>
              <a:t>在此添加标题</a:t>
            </a:r>
          </a:p>
        </p:txBody>
      </p:sp>
      <p:sp>
        <p:nvSpPr>
          <p:cNvPr id="58" name="文本框 77"/>
          <p:cNvSpPr txBox="1"/>
          <p:nvPr/>
        </p:nvSpPr>
        <p:spPr>
          <a:xfrm>
            <a:off x="3525396" y="3683990"/>
            <a:ext cx="2124657" cy="932563"/>
          </a:xfrm>
          <a:prstGeom prst="rect">
            <a:avLst/>
          </a:prstGeom>
          <a:noFill/>
        </p:spPr>
        <p:txBody>
          <a:bodyPr wrap="square" rtlCol="0">
            <a:spAutoFit/>
          </a:bodyPr>
          <a:lstStyle/>
          <a:p>
            <a:pPr algn="ctr">
              <a:lnSpc>
                <a:spcPct val="130000"/>
              </a:lnSpc>
            </a:pP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rPr>
              <a:t>此处添加详细文本描述，建议与标题。此处添加详细文本描述建议与标题。</a:t>
            </a:r>
            <a:endPar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endParaRPr>
          </a:p>
          <a:p>
            <a:pPr algn="ctr">
              <a:lnSpc>
                <a:spcPct val="130000"/>
              </a:lnSpc>
            </a:pPr>
            <a:endPar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9" name="文本框 76"/>
          <p:cNvSpPr txBox="1"/>
          <p:nvPr/>
        </p:nvSpPr>
        <p:spPr>
          <a:xfrm>
            <a:off x="6370921" y="3438921"/>
            <a:ext cx="1323988" cy="248081"/>
          </a:xfrm>
          <a:prstGeom prst="rect">
            <a:avLst/>
          </a:prstGeom>
          <a:noFill/>
        </p:spPr>
        <p:txBody>
          <a:bodyPr wrap="square" rtlCol="0">
            <a:spAutoFit/>
          </a:bodyPr>
          <a:lstStyle/>
          <a:p>
            <a:r>
              <a:rPr lang="zh-CN" altLang="en-US" sz="1012" b="1" dirty="0">
                <a:solidFill>
                  <a:srgbClr val="0070C0"/>
                </a:solidFill>
                <a:latin typeface="微软雅黑" panose="020B0503020204020204" pitchFamily="34" charset="-122"/>
                <a:ea typeface="微软雅黑" panose="020B0503020204020204" pitchFamily="34" charset="-122"/>
              </a:rPr>
              <a:t>在此添加标题</a:t>
            </a:r>
          </a:p>
        </p:txBody>
      </p:sp>
      <p:sp>
        <p:nvSpPr>
          <p:cNvPr id="60" name="文本框 77"/>
          <p:cNvSpPr txBox="1"/>
          <p:nvPr/>
        </p:nvSpPr>
        <p:spPr>
          <a:xfrm>
            <a:off x="5974005" y="3692694"/>
            <a:ext cx="2124657" cy="932563"/>
          </a:xfrm>
          <a:prstGeom prst="rect">
            <a:avLst/>
          </a:prstGeom>
          <a:noFill/>
        </p:spPr>
        <p:txBody>
          <a:bodyPr wrap="square" rtlCol="0">
            <a:spAutoFit/>
          </a:bodyPr>
          <a:lstStyle/>
          <a:p>
            <a:pPr algn="ctr">
              <a:lnSpc>
                <a:spcPct val="130000"/>
              </a:lnSpc>
            </a:pP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rPr>
              <a:t>此处添加详细文本描述，建议与标题。此处添加详细文本描述建议与标题。</a:t>
            </a:r>
            <a:endPar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endParaRPr>
          </a:p>
          <a:p>
            <a:pPr algn="ctr">
              <a:lnSpc>
                <a:spcPct val="130000"/>
              </a:lnSpc>
            </a:pPr>
            <a:endPar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3401230"/>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50"/>
                                        <p:tgtEl>
                                          <p:spTgt spid="5"/>
                                        </p:tgtEl>
                                      </p:cBhvr>
                                    </p:animEffect>
                                    <p:anim calcmode="lin" valueType="num">
                                      <p:cBhvr>
                                        <p:cTn id="8" dur="250" fill="hold"/>
                                        <p:tgtEl>
                                          <p:spTgt spid="5"/>
                                        </p:tgtEl>
                                        <p:attrNameLst>
                                          <p:attrName>ppt_x</p:attrName>
                                        </p:attrNameLst>
                                      </p:cBhvr>
                                      <p:tavLst>
                                        <p:tav tm="0">
                                          <p:val>
                                            <p:strVal val="#ppt_x"/>
                                          </p:val>
                                        </p:tav>
                                        <p:tav tm="100000">
                                          <p:val>
                                            <p:strVal val="#ppt_x"/>
                                          </p:val>
                                        </p:tav>
                                      </p:tavLst>
                                    </p:anim>
                                    <p:anim calcmode="lin" valueType="num">
                                      <p:cBhvr>
                                        <p:cTn id="9" dur="25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12" presetClass="entr" presetSubtype="4"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250"/>
                                        <p:tgtEl>
                                          <p:spTgt spid="6"/>
                                        </p:tgtEl>
                                        <p:attrNameLst>
                                          <p:attrName>ppt_y</p:attrName>
                                        </p:attrNameLst>
                                      </p:cBhvr>
                                      <p:tavLst>
                                        <p:tav tm="0">
                                          <p:val>
                                            <p:strVal val="#ppt_y+#ppt_h*1.125000"/>
                                          </p:val>
                                        </p:tav>
                                        <p:tav tm="100000">
                                          <p:val>
                                            <p:strVal val="#ppt_y"/>
                                          </p:val>
                                        </p:tav>
                                      </p:tavLst>
                                    </p:anim>
                                    <p:animEffect transition="in" filter="wipe(up)">
                                      <p:cBhvr>
                                        <p:cTn id="14" dur="250"/>
                                        <p:tgtEl>
                                          <p:spTgt spid="6"/>
                                        </p:tgtEl>
                                      </p:cBhvr>
                                    </p:animEffect>
                                  </p:childTnLst>
                                </p:cTn>
                              </p:par>
                              <p:par>
                                <p:cTn id="15" presetID="2" presetClass="entr" presetSubtype="1" decel="100000" fill="hold" grpId="0" nodeType="withEffect">
                                  <p:stCondLst>
                                    <p:cond delay="25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ppt_x"/>
                                          </p:val>
                                        </p:tav>
                                        <p:tav tm="100000">
                                          <p:val>
                                            <p:strVal val="#ppt_x"/>
                                          </p:val>
                                        </p:tav>
                                      </p:tavLst>
                                    </p:anim>
                                    <p:anim calcmode="lin" valueType="num">
                                      <p:cBhvr additive="base">
                                        <p:cTn id="18" dur="500" fill="hold"/>
                                        <p:tgtEl>
                                          <p:spTgt spid="10"/>
                                        </p:tgtEl>
                                        <p:attrNameLst>
                                          <p:attrName>ppt_y</p:attrName>
                                        </p:attrNameLst>
                                      </p:cBhvr>
                                      <p:tavLst>
                                        <p:tav tm="0">
                                          <p:val>
                                            <p:strVal val="0-#ppt_h/2"/>
                                          </p:val>
                                        </p:tav>
                                        <p:tav tm="100000">
                                          <p:val>
                                            <p:strVal val="#ppt_y"/>
                                          </p:val>
                                        </p:tav>
                                      </p:tavLst>
                                    </p:anim>
                                  </p:childTnLst>
                                </p:cTn>
                              </p:par>
                            </p:childTnLst>
                          </p:cTn>
                        </p:par>
                        <p:par>
                          <p:cTn id="19" fill="hold">
                            <p:stCondLst>
                              <p:cond delay="1000"/>
                            </p:stCondLst>
                            <p:childTnLst>
                              <p:par>
                                <p:cTn id="20" presetID="22" presetClass="entr" presetSubtype="2" fill="hold" nodeType="after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wipe(right)">
                                      <p:cBhvr>
                                        <p:cTn id="22" dur="500"/>
                                        <p:tgtEl>
                                          <p:spTgt spid="14"/>
                                        </p:tgtEl>
                                      </p:cBhvr>
                                    </p:animEffect>
                                  </p:childTnLst>
                                </p:cTn>
                              </p:par>
                              <p:par>
                                <p:cTn id="23" presetID="14" presetClass="entr" presetSubtype="10" fill="hold" nodeType="with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randombar(horizontal)">
                                      <p:cBhvr>
                                        <p:cTn id="25" dur="500"/>
                                        <p:tgtEl>
                                          <p:spTgt spid="17"/>
                                        </p:tgtEl>
                                      </p:cBhvr>
                                    </p:animEffect>
                                  </p:childTnLst>
                                </p:cTn>
                              </p:par>
                            </p:childTnLst>
                          </p:cTn>
                        </p:par>
                        <p:par>
                          <p:cTn id="26" fill="hold">
                            <p:stCondLst>
                              <p:cond delay="1500"/>
                            </p:stCondLst>
                            <p:childTnLst>
                              <p:par>
                                <p:cTn id="27" presetID="22" presetClass="entr" presetSubtype="2" fill="hold"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wipe(right)">
                                      <p:cBhvr>
                                        <p:cTn id="29" dur="500"/>
                                        <p:tgtEl>
                                          <p:spTgt spid="18"/>
                                        </p:tgtEl>
                                      </p:cBhvr>
                                    </p:animEffect>
                                  </p:childTnLst>
                                </p:cTn>
                              </p:par>
                              <p:par>
                                <p:cTn id="30" presetID="14" presetClass="entr" presetSubtype="10" fill="hold" nodeType="with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randombar(horizontal)">
                                      <p:cBhvr>
                                        <p:cTn id="32" dur="500"/>
                                        <p:tgtEl>
                                          <p:spTgt spid="21"/>
                                        </p:tgtEl>
                                      </p:cBhvr>
                                    </p:animEffect>
                                  </p:childTnLst>
                                </p:cTn>
                              </p:par>
                            </p:childTnLst>
                          </p:cTn>
                        </p:par>
                        <p:par>
                          <p:cTn id="33" fill="hold">
                            <p:stCondLst>
                              <p:cond delay="2000"/>
                            </p:stCondLst>
                            <p:childTnLst>
                              <p:par>
                                <p:cTn id="34" presetID="22" presetClass="entr" presetSubtype="2" fill="hold" nodeType="after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wipe(right)">
                                      <p:cBhvr>
                                        <p:cTn id="36" dur="500"/>
                                        <p:tgtEl>
                                          <p:spTgt spid="11"/>
                                        </p:tgtEl>
                                      </p:cBhvr>
                                    </p:animEffect>
                                  </p:childTnLst>
                                </p:cTn>
                              </p:par>
                              <p:par>
                                <p:cTn id="37" presetID="14" presetClass="entr" presetSubtype="10" fill="hold" nodeType="with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randombar(horizontal)">
                                      <p:cBhvr>
                                        <p:cTn id="39" dur="500"/>
                                        <p:tgtEl>
                                          <p:spTgt spid="22"/>
                                        </p:tgtEl>
                                      </p:cBhvr>
                                    </p:animEffect>
                                  </p:childTnLst>
                                </p:cTn>
                              </p:par>
                            </p:childTnLst>
                          </p:cTn>
                        </p:par>
                        <p:par>
                          <p:cTn id="40" fill="hold">
                            <p:stCondLst>
                              <p:cond delay="2500"/>
                            </p:stCondLst>
                            <p:childTnLst>
                              <p:par>
                                <p:cTn id="41" presetID="53" presetClass="entr" presetSubtype="16" fill="hold" nodeType="afterEffect">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cBhvr>
                                        <p:cTn id="43" dur="500" fill="hold"/>
                                        <p:tgtEl>
                                          <p:spTgt spid="23"/>
                                        </p:tgtEl>
                                        <p:attrNameLst>
                                          <p:attrName>ppt_w</p:attrName>
                                        </p:attrNameLst>
                                      </p:cBhvr>
                                      <p:tavLst>
                                        <p:tav tm="0">
                                          <p:val>
                                            <p:fltVal val="0"/>
                                          </p:val>
                                        </p:tav>
                                        <p:tav tm="100000">
                                          <p:val>
                                            <p:strVal val="#ppt_w"/>
                                          </p:val>
                                        </p:tav>
                                      </p:tavLst>
                                    </p:anim>
                                    <p:anim calcmode="lin" valueType="num">
                                      <p:cBhvr>
                                        <p:cTn id="44" dur="500" fill="hold"/>
                                        <p:tgtEl>
                                          <p:spTgt spid="23"/>
                                        </p:tgtEl>
                                        <p:attrNameLst>
                                          <p:attrName>ppt_h</p:attrName>
                                        </p:attrNameLst>
                                      </p:cBhvr>
                                      <p:tavLst>
                                        <p:tav tm="0">
                                          <p:val>
                                            <p:fltVal val="0"/>
                                          </p:val>
                                        </p:tav>
                                        <p:tav tm="100000">
                                          <p:val>
                                            <p:strVal val="#ppt_h"/>
                                          </p:val>
                                        </p:tav>
                                      </p:tavLst>
                                    </p:anim>
                                    <p:animEffect transition="in" filter="fade">
                                      <p:cBhvr>
                                        <p:cTn id="45" dur="500"/>
                                        <p:tgtEl>
                                          <p:spTgt spid="23"/>
                                        </p:tgtEl>
                                      </p:cBhvr>
                                    </p:animEffect>
                                  </p:childTnLst>
                                </p:cTn>
                              </p:par>
                            </p:childTnLst>
                          </p:cTn>
                        </p:par>
                        <p:par>
                          <p:cTn id="46" fill="hold">
                            <p:stCondLst>
                              <p:cond delay="3000"/>
                            </p:stCondLst>
                            <p:childTnLst>
                              <p:par>
                                <p:cTn id="47" presetID="53" presetClass="entr" presetSubtype="16" fill="hold" nodeType="afterEffect">
                                  <p:stCondLst>
                                    <p:cond delay="0"/>
                                  </p:stCondLst>
                                  <p:childTnLst>
                                    <p:set>
                                      <p:cBhvr>
                                        <p:cTn id="48" dur="1" fill="hold">
                                          <p:stCondLst>
                                            <p:cond delay="0"/>
                                          </p:stCondLst>
                                        </p:cTn>
                                        <p:tgtEl>
                                          <p:spTgt spid="31"/>
                                        </p:tgtEl>
                                        <p:attrNameLst>
                                          <p:attrName>style.visibility</p:attrName>
                                        </p:attrNameLst>
                                      </p:cBhvr>
                                      <p:to>
                                        <p:strVal val="visible"/>
                                      </p:to>
                                    </p:set>
                                    <p:anim calcmode="lin" valueType="num">
                                      <p:cBhvr>
                                        <p:cTn id="49" dur="500" fill="hold"/>
                                        <p:tgtEl>
                                          <p:spTgt spid="31"/>
                                        </p:tgtEl>
                                        <p:attrNameLst>
                                          <p:attrName>ppt_w</p:attrName>
                                        </p:attrNameLst>
                                      </p:cBhvr>
                                      <p:tavLst>
                                        <p:tav tm="0">
                                          <p:val>
                                            <p:fltVal val="0"/>
                                          </p:val>
                                        </p:tav>
                                        <p:tav tm="100000">
                                          <p:val>
                                            <p:strVal val="#ppt_w"/>
                                          </p:val>
                                        </p:tav>
                                      </p:tavLst>
                                    </p:anim>
                                    <p:anim calcmode="lin" valueType="num">
                                      <p:cBhvr>
                                        <p:cTn id="50" dur="500" fill="hold"/>
                                        <p:tgtEl>
                                          <p:spTgt spid="31"/>
                                        </p:tgtEl>
                                        <p:attrNameLst>
                                          <p:attrName>ppt_h</p:attrName>
                                        </p:attrNameLst>
                                      </p:cBhvr>
                                      <p:tavLst>
                                        <p:tav tm="0">
                                          <p:val>
                                            <p:fltVal val="0"/>
                                          </p:val>
                                        </p:tav>
                                        <p:tav tm="100000">
                                          <p:val>
                                            <p:strVal val="#ppt_h"/>
                                          </p:val>
                                        </p:tav>
                                      </p:tavLst>
                                    </p:anim>
                                    <p:animEffect transition="in" filter="fade">
                                      <p:cBhvr>
                                        <p:cTn id="51" dur="500"/>
                                        <p:tgtEl>
                                          <p:spTgt spid="31"/>
                                        </p:tgtEl>
                                      </p:cBhvr>
                                    </p:animEffect>
                                  </p:childTnLst>
                                </p:cTn>
                              </p:par>
                            </p:childTnLst>
                          </p:cTn>
                        </p:par>
                        <p:par>
                          <p:cTn id="52" fill="hold">
                            <p:stCondLst>
                              <p:cond delay="3500"/>
                            </p:stCondLst>
                            <p:childTnLst>
                              <p:par>
                                <p:cTn id="53" presetID="53" presetClass="entr" presetSubtype="16" fill="hold" nodeType="afterEffect">
                                  <p:stCondLst>
                                    <p:cond delay="0"/>
                                  </p:stCondLst>
                                  <p:childTnLst>
                                    <p:set>
                                      <p:cBhvr>
                                        <p:cTn id="54" dur="1" fill="hold">
                                          <p:stCondLst>
                                            <p:cond delay="0"/>
                                          </p:stCondLst>
                                        </p:cTn>
                                        <p:tgtEl>
                                          <p:spTgt spid="39"/>
                                        </p:tgtEl>
                                        <p:attrNameLst>
                                          <p:attrName>style.visibility</p:attrName>
                                        </p:attrNameLst>
                                      </p:cBhvr>
                                      <p:to>
                                        <p:strVal val="visible"/>
                                      </p:to>
                                    </p:set>
                                    <p:anim calcmode="lin" valueType="num">
                                      <p:cBhvr>
                                        <p:cTn id="55" dur="500" fill="hold"/>
                                        <p:tgtEl>
                                          <p:spTgt spid="39"/>
                                        </p:tgtEl>
                                        <p:attrNameLst>
                                          <p:attrName>ppt_w</p:attrName>
                                        </p:attrNameLst>
                                      </p:cBhvr>
                                      <p:tavLst>
                                        <p:tav tm="0">
                                          <p:val>
                                            <p:fltVal val="0"/>
                                          </p:val>
                                        </p:tav>
                                        <p:tav tm="100000">
                                          <p:val>
                                            <p:strVal val="#ppt_w"/>
                                          </p:val>
                                        </p:tav>
                                      </p:tavLst>
                                    </p:anim>
                                    <p:anim calcmode="lin" valueType="num">
                                      <p:cBhvr>
                                        <p:cTn id="56" dur="500" fill="hold"/>
                                        <p:tgtEl>
                                          <p:spTgt spid="39"/>
                                        </p:tgtEl>
                                        <p:attrNameLst>
                                          <p:attrName>ppt_h</p:attrName>
                                        </p:attrNameLst>
                                      </p:cBhvr>
                                      <p:tavLst>
                                        <p:tav tm="0">
                                          <p:val>
                                            <p:fltVal val="0"/>
                                          </p:val>
                                        </p:tav>
                                        <p:tav tm="100000">
                                          <p:val>
                                            <p:strVal val="#ppt_h"/>
                                          </p:val>
                                        </p:tav>
                                      </p:tavLst>
                                    </p:anim>
                                    <p:animEffect transition="in" filter="fade">
                                      <p:cBhvr>
                                        <p:cTn id="57" dur="500"/>
                                        <p:tgtEl>
                                          <p:spTgt spid="39"/>
                                        </p:tgtEl>
                                      </p:cBhvr>
                                    </p:animEffect>
                                  </p:childTnLst>
                                </p:cTn>
                              </p:par>
                              <p:par>
                                <p:cTn id="58" presetID="53" presetClass="entr" presetSubtype="16" fill="hold" grpId="0" nodeType="withEffect">
                                  <p:stCondLst>
                                    <p:cond delay="750"/>
                                  </p:stCondLst>
                                  <p:iterate type="lt">
                                    <p:tmPct val="20000"/>
                                  </p:iterate>
                                  <p:childTnLst>
                                    <p:set>
                                      <p:cBhvr>
                                        <p:cTn id="59" dur="1" fill="hold">
                                          <p:stCondLst>
                                            <p:cond delay="0"/>
                                          </p:stCondLst>
                                        </p:cTn>
                                        <p:tgtEl>
                                          <p:spTgt spid="55"/>
                                        </p:tgtEl>
                                        <p:attrNameLst>
                                          <p:attrName>style.visibility</p:attrName>
                                        </p:attrNameLst>
                                      </p:cBhvr>
                                      <p:to>
                                        <p:strVal val="visible"/>
                                      </p:to>
                                    </p:set>
                                    <p:anim calcmode="lin" valueType="num">
                                      <p:cBhvr>
                                        <p:cTn id="60" dur="250" fill="hold"/>
                                        <p:tgtEl>
                                          <p:spTgt spid="55"/>
                                        </p:tgtEl>
                                        <p:attrNameLst>
                                          <p:attrName>ppt_w</p:attrName>
                                        </p:attrNameLst>
                                      </p:cBhvr>
                                      <p:tavLst>
                                        <p:tav tm="0">
                                          <p:val>
                                            <p:fltVal val="0"/>
                                          </p:val>
                                        </p:tav>
                                        <p:tav tm="100000">
                                          <p:val>
                                            <p:strVal val="#ppt_w"/>
                                          </p:val>
                                        </p:tav>
                                      </p:tavLst>
                                    </p:anim>
                                    <p:anim calcmode="lin" valueType="num">
                                      <p:cBhvr>
                                        <p:cTn id="61" dur="250" fill="hold"/>
                                        <p:tgtEl>
                                          <p:spTgt spid="55"/>
                                        </p:tgtEl>
                                        <p:attrNameLst>
                                          <p:attrName>ppt_h</p:attrName>
                                        </p:attrNameLst>
                                      </p:cBhvr>
                                      <p:tavLst>
                                        <p:tav tm="0">
                                          <p:val>
                                            <p:fltVal val="0"/>
                                          </p:val>
                                        </p:tav>
                                        <p:tav tm="100000">
                                          <p:val>
                                            <p:strVal val="#ppt_h"/>
                                          </p:val>
                                        </p:tav>
                                      </p:tavLst>
                                    </p:anim>
                                    <p:animEffect transition="in" filter="fade">
                                      <p:cBhvr>
                                        <p:cTn id="62" dur="250"/>
                                        <p:tgtEl>
                                          <p:spTgt spid="55"/>
                                        </p:tgtEl>
                                      </p:cBhvr>
                                    </p:animEffect>
                                  </p:childTnLst>
                                </p:cTn>
                              </p:par>
                              <p:par>
                                <p:cTn id="63" presetID="53" presetClass="entr" presetSubtype="16" fill="hold" grpId="0" nodeType="withEffect">
                                  <p:stCondLst>
                                    <p:cond delay="750"/>
                                  </p:stCondLst>
                                  <p:iterate type="lt">
                                    <p:tmPct val="6429"/>
                                  </p:iterate>
                                  <p:childTnLst>
                                    <p:set>
                                      <p:cBhvr>
                                        <p:cTn id="64" dur="1" fill="hold">
                                          <p:stCondLst>
                                            <p:cond delay="0"/>
                                          </p:stCondLst>
                                        </p:cTn>
                                        <p:tgtEl>
                                          <p:spTgt spid="56"/>
                                        </p:tgtEl>
                                        <p:attrNameLst>
                                          <p:attrName>style.visibility</p:attrName>
                                        </p:attrNameLst>
                                      </p:cBhvr>
                                      <p:to>
                                        <p:strVal val="visible"/>
                                      </p:to>
                                    </p:set>
                                    <p:anim calcmode="lin" valueType="num">
                                      <p:cBhvr>
                                        <p:cTn id="65" dur="250" fill="hold"/>
                                        <p:tgtEl>
                                          <p:spTgt spid="56"/>
                                        </p:tgtEl>
                                        <p:attrNameLst>
                                          <p:attrName>ppt_w</p:attrName>
                                        </p:attrNameLst>
                                      </p:cBhvr>
                                      <p:tavLst>
                                        <p:tav tm="0">
                                          <p:val>
                                            <p:fltVal val="0"/>
                                          </p:val>
                                        </p:tav>
                                        <p:tav tm="100000">
                                          <p:val>
                                            <p:strVal val="#ppt_w"/>
                                          </p:val>
                                        </p:tav>
                                      </p:tavLst>
                                    </p:anim>
                                    <p:anim calcmode="lin" valueType="num">
                                      <p:cBhvr>
                                        <p:cTn id="66" dur="250" fill="hold"/>
                                        <p:tgtEl>
                                          <p:spTgt spid="56"/>
                                        </p:tgtEl>
                                        <p:attrNameLst>
                                          <p:attrName>ppt_h</p:attrName>
                                        </p:attrNameLst>
                                      </p:cBhvr>
                                      <p:tavLst>
                                        <p:tav tm="0">
                                          <p:val>
                                            <p:fltVal val="0"/>
                                          </p:val>
                                        </p:tav>
                                        <p:tav tm="100000">
                                          <p:val>
                                            <p:strVal val="#ppt_h"/>
                                          </p:val>
                                        </p:tav>
                                      </p:tavLst>
                                    </p:anim>
                                    <p:animEffect transition="in" filter="fade">
                                      <p:cBhvr>
                                        <p:cTn id="67" dur="250"/>
                                        <p:tgtEl>
                                          <p:spTgt spid="56"/>
                                        </p:tgtEl>
                                      </p:cBhvr>
                                    </p:animEffect>
                                  </p:childTnLst>
                                </p:cTn>
                              </p:par>
                              <p:par>
                                <p:cTn id="68" presetID="53" presetClass="entr" presetSubtype="16" fill="hold" grpId="0" nodeType="withEffect">
                                  <p:stCondLst>
                                    <p:cond delay="750"/>
                                  </p:stCondLst>
                                  <p:iterate type="lt">
                                    <p:tmPct val="20000"/>
                                  </p:iterate>
                                  <p:childTnLst>
                                    <p:set>
                                      <p:cBhvr>
                                        <p:cTn id="69" dur="1" fill="hold">
                                          <p:stCondLst>
                                            <p:cond delay="0"/>
                                          </p:stCondLst>
                                        </p:cTn>
                                        <p:tgtEl>
                                          <p:spTgt spid="57"/>
                                        </p:tgtEl>
                                        <p:attrNameLst>
                                          <p:attrName>style.visibility</p:attrName>
                                        </p:attrNameLst>
                                      </p:cBhvr>
                                      <p:to>
                                        <p:strVal val="visible"/>
                                      </p:to>
                                    </p:set>
                                    <p:anim calcmode="lin" valueType="num">
                                      <p:cBhvr>
                                        <p:cTn id="70" dur="250" fill="hold"/>
                                        <p:tgtEl>
                                          <p:spTgt spid="57"/>
                                        </p:tgtEl>
                                        <p:attrNameLst>
                                          <p:attrName>ppt_w</p:attrName>
                                        </p:attrNameLst>
                                      </p:cBhvr>
                                      <p:tavLst>
                                        <p:tav tm="0">
                                          <p:val>
                                            <p:fltVal val="0"/>
                                          </p:val>
                                        </p:tav>
                                        <p:tav tm="100000">
                                          <p:val>
                                            <p:strVal val="#ppt_w"/>
                                          </p:val>
                                        </p:tav>
                                      </p:tavLst>
                                    </p:anim>
                                    <p:anim calcmode="lin" valueType="num">
                                      <p:cBhvr>
                                        <p:cTn id="71" dur="250" fill="hold"/>
                                        <p:tgtEl>
                                          <p:spTgt spid="57"/>
                                        </p:tgtEl>
                                        <p:attrNameLst>
                                          <p:attrName>ppt_h</p:attrName>
                                        </p:attrNameLst>
                                      </p:cBhvr>
                                      <p:tavLst>
                                        <p:tav tm="0">
                                          <p:val>
                                            <p:fltVal val="0"/>
                                          </p:val>
                                        </p:tav>
                                        <p:tav tm="100000">
                                          <p:val>
                                            <p:strVal val="#ppt_h"/>
                                          </p:val>
                                        </p:tav>
                                      </p:tavLst>
                                    </p:anim>
                                    <p:animEffect transition="in" filter="fade">
                                      <p:cBhvr>
                                        <p:cTn id="72" dur="250"/>
                                        <p:tgtEl>
                                          <p:spTgt spid="57"/>
                                        </p:tgtEl>
                                      </p:cBhvr>
                                    </p:animEffect>
                                  </p:childTnLst>
                                </p:cTn>
                              </p:par>
                              <p:par>
                                <p:cTn id="73" presetID="53" presetClass="entr" presetSubtype="16" fill="hold" grpId="0" nodeType="withEffect">
                                  <p:stCondLst>
                                    <p:cond delay="750"/>
                                  </p:stCondLst>
                                  <p:iterate type="lt">
                                    <p:tmPct val="6429"/>
                                  </p:iterate>
                                  <p:childTnLst>
                                    <p:set>
                                      <p:cBhvr>
                                        <p:cTn id="74" dur="1" fill="hold">
                                          <p:stCondLst>
                                            <p:cond delay="0"/>
                                          </p:stCondLst>
                                        </p:cTn>
                                        <p:tgtEl>
                                          <p:spTgt spid="58"/>
                                        </p:tgtEl>
                                        <p:attrNameLst>
                                          <p:attrName>style.visibility</p:attrName>
                                        </p:attrNameLst>
                                      </p:cBhvr>
                                      <p:to>
                                        <p:strVal val="visible"/>
                                      </p:to>
                                    </p:set>
                                    <p:anim calcmode="lin" valueType="num">
                                      <p:cBhvr>
                                        <p:cTn id="75" dur="250" fill="hold"/>
                                        <p:tgtEl>
                                          <p:spTgt spid="58"/>
                                        </p:tgtEl>
                                        <p:attrNameLst>
                                          <p:attrName>ppt_w</p:attrName>
                                        </p:attrNameLst>
                                      </p:cBhvr>
                                      <p:tavLst>
                                        <p:tav tm="0">
                                          <p:val>
                                            <p:fltVal val="0"/>
                                          </p:val>
                                        </p:tav>
                                        <p:tav tm="100000">
                                          <p:val>
                                            <p:strVal val="#ppt_w"/>
                                          </p:val>
                                        </p:tav>
                                      </p:tavLst>
                                    </p:anim>
                                    <p:anim calcmode="lin" valueType="num">
                                      <p:cBhvr>
                                        <p:cTn id="76" dur="250" fill="hold"/>
                                        <p:tgtEl>
                                          <p:spTgt spid="58"/>
                                        </p:tgtEl>
                                        <p:attrNameLst>
                                          <p:attrName>ppt_h</p:attrName>
                                        </p:attrNameLst>
                                      </p:cBhvr>
                                      <p:tavLst>
                                        <p:tav tm="0">
                                          <p:val>
                                            <p:fltVal val="0"/>
                                          </p:val>
                                        </p:tav>
                                        <p:tav tm="100000">
                                          <p:val>
                                            <p:strVal val="#ppt_h"/>
                                          </p:val>
                                        </p:tav>
                                      </p:tavLst>
                                    </p:anim>
                                    <p:animEffect transition="in" filter="fade">
                                      <p:cBhvr>
                                        <p:cTn id="77" dur="250"/>
                                        <p:tgtEl>
                                          <p:spTgt spid="58"/>
                                        </p:tgtEl>
                                      </p:cBhvr>
                                    </p:animEffect>
                                  </p:childTnLst>
                                </p:cTn>
                              </p:par>
                              <p:par>
                                <p:cTn id="78" presetID="53" presetClass="entr" presetSubtype="16" fill="hold" grpId="0" nodeType="withEffect">
                                  <p:stCondLst>
                                    <p:cond delay="750"/>
                                  </p:stCondLst>
                                  <p:iterate type="lt">
                                    <p:tmPct val="20000"/>
                                  </p:iterate>
                                  <p:childTnLst>
                                    <p:set>
                                      <p:cBhvr>
                                        <p:cTn id="79" dur="1" fill="hold">
                                          <p:stCondLst>
                                            <p:cond delay="0"/>
                                          </p:stCondLst>
                                        </p:cTn>
                                        <p:tgtEl>
                                          <p:spTgt spid="59"/>
                                        </p:tgtEl>
                                        <p:attrNameLst>
                                          <p:attrName>style.visibility</p:attrName>
                                        </p:attrNameLst>
                                      </p:cBhvr>
                                      <p:to>
                                        <p:strVal val="visible"/>
                                      </p:to>
                                    </p:set>
                                    <p:anim calcmode="lin" valueType="num">
                                      <p:cBhvr>
                                        <p:cTn id="80" dur="250" fill="hold"/>
                                        <p:tgtEl>
                                          <p:spTgt spid="59"/>
                                        </p:tgtEl>
                                        <p:attrNameLst>
                                          <p:attrName>ppt_w</p:attrName>
                                        </p:attrNameLst>
                                      </p:cBhvr>
                                      <p:tavLst>
                                        <p:tav tm="0">
                                          <p:val>
                                            <p:fltVal val="0"/>
                                          </p:val>
                                        </p:tav>
                                        <p:tav tm="100000">
                                          <p:val>
                                            <p:strVal val="#ppt_w"/>
                                          </p:val>
                                        </p:tav>
                                      </p:tavLst>
                                    </p:anim>
                                    <p:anim calcmode="lin" valueType="num">
                                      <p:cBhvr>
                                        <p:cTn id="81" dur="250" fill="hold"/>
                                        <p:tgtEl>
                                          <p:spTgt spid="59"/>
                                        </p:tgtEl>
                                        <p:attrNameLst>
                                          <p:attrName>ppt_h</p:attrName>
                                        </p:attrNameLst>
                                      </p:cBhvr>
                                      <p:tavLst>
                                        <p:tav tm="0">
                                          <p:val>
                                            <p:fltVal val="0"/>
                                          </p:val>
                                        </p:tav>
                                        <p:tav tm="100000">
                                          <p:val>
                                            <p:strVal val="#ppt_h"/>
                                          </p:val>
                                        </p:tav>
                                      </p:tavLst>
                                    </p:anim>
                                    <p:animEffect transition="in" filter="fade">
                                      <p:cBhvr>
                                        <p:cTn id="82" dur="250"/>
                                        <p:tgtEl>
                                          <p:spTgt spid="59"/>
                                        </p:tgtEl>
                                      </p:cBhvr>
                                    </p:animEffect>
                                  </p:childTnLst>
                                </p:cTn>
                              </p:par>
                              <p:par>
                                <p:cTn id="83" presetID="53" presetClass="entr" presetSubtype="16" fill="hold" grpId="0" nodeType="withEffect">
                                  <p:stCondLst>
                                    <p:cond delay="750"/>
                                  </p:stCondLst>
                                  <p:iterate type="lt">
                                    <p:tmPct val="6429"/>
                                  </p:iterate>
                                  <p:childTnLst>
                                    <p:set>
                                      <p:cBhvr>
                                        <p:cTn id="84" dur="1" fill="hold">
                                          <p:stCondLst>
                                            <p:cond delay="0"/>
                                          </p:stCondLst>
                                        </p:cTn>
                                        <p:tgtEl>
                                          <p:spTgt spid="60"/>
                                        </p:tgtEl>
                                        <p:attrNameLst>
                                          <p:attrName>style.visibility</p:attrName>
                                        </p:attrNameLst>
                                      </p:cBhvr>
                                      <p:to>
                                        <p:strVal val="visible"/>
                                      </p:to>
                                    </p:set>
                                    <p:anim calcmode="lin" valueType="num">
                                      <p:cBhvr>
                                        <p:cTn id="85" dur="250" fill="hold"/>
                                        <p:tgtEl>
                                          <p:spTgt spid="60"/>
                                        </p:tgtEl>
                                        <p:attrNameLst>
                                          <p:attrName>ppt_w</p:attrName>
                                        </p:attrNameLst>
                                      </p:cBhvr>
                                      <p:tavLst>
                                        <p:tav tm="0">
                                          <p:val>
                                            <p:fltVal val="0"/>
                                          </p:val>
                                        </p:tav>
                                        <p:tav tm="100000">
                                          <p:val>
                                            <p:strVal val="#ppt_w"/>
                                          </p:val>
                                        </p:tav>
                                      </p:tavLst>
                                    </p:anim>
                                    <p:anim calcmode="lin" valueType="num">
                                      <p:cBhvr>
                                        <p:cTn id="86" dur="250" fill="hold"/>
                                        <p:tgtEl>
                                          <p:spTgt spid="60"/>
                                        </p:tgtEl>
                                        <p:attrNameLst>
                                          <p:attrName>ppt_h</p:attrName>
                                        </p:attrNameLst>
                                      </p:cBhvr>
                                      <p:tavLst>
                                        <p:tav tm="0">
                                          <p:val>
                                            <p:fltVal val="0"/>
                                          </p:val>
                                        </p:tav>
                                        <p:tav tm="100000">
                                          <p:val>
                                            <p:strVal val="#ppt_h"/>
                                          </p:val>
                                        </p:tav>
                                      </p:tavLst>
                                    </p:anim>
                                    <p:animEffect transition="in" filter="fade">
                                      <p:cBhvr>
                                        <p:cTn id="87" dur="25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p:bldP spid="55" grpId="0"/>
      <p:bldP spid="56" grpId="0"/>
      <p:bldP spid="57" grpId="0"/>
      <p:bldP spid="58" grpId="0"/>
      <p:bldP spid="59" grpId="0"/>
      <p:bldP spid="6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descr="C:\Users\Administrator\Desktop\微立体创业计划\002.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44661" y="91067"/>
            <a:ext cx="701894" cy="701894"/>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6" name="KSO_Shape"/>
          <p:cNvSpPr>
            <a:spLocks/>
          </p:cNvSpPr>
          <p:nvPr/>
        </p:nvSpPr>
        <p:spPr bwMode="auto">
          <a:xfrm>
            <a:off x="340875" y="280982"/>
            <a:ext cx="309465" cy="297088"/>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1012">
              <a:solidFill>
                <a:schemeClr val="bg1"/>
              </a:solidFill>
              <a:ea typeface="宋体" panose="02010600030101010101" pitchFamily="2" charset="-122"/>
            </a:endParaRPr>
          </a:p>
        </p:txBody>
      </p:sp>
      <p:sp>
        <p:nvSpPr>
          <p:cNvPr id="10" name="TextBox 7"/>
          <p:cNvSpPr txBox="1"/>
          <p:nvPr/>
        </p:nvSpPr>
        <p:spPr>
          <a:xfrm>
            <a:off x="846557" y="304089"/>
            <a:ext cx="704039" cy="248081"/>
          </a:xfrm>
          <a:prstGeom prst="rect">
            <a:avLst/>
          </a:prstGeom>
          <a:noFill/>
        </p:spPr>
        <p:txBody>
          <a:bodyPr wrap="none" rtlCol="0">
            <a:spAutoFit/>
          </a:bodyPr>
          <a:lstStyle/>
          <a:p>
            <a:r>
              <a:rPr lang="zh-CN" altLang="en-US" sz="1012" b="1" dirty="0">
                <a:solidFill>
                  <a:srgbClr val="0070C0"/>
                </a:solidFill>
                <a:latin typeface="微软雅黑" pitchFamily="34" charset="-122"/>
                <a:ea typeface="微软雅黑" pitchFamily="34" charset="-122"/>
                <a:sym typeface="Arial" pitchFamily="34" charset="0"/>
              </a:rPr>
              <a:t>添加标题</a:t>
            </a:r>
            <a:endParaRPr lang="zh-CN" altLang="en-US" sz="1050" baseline="-3000" dirty="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endParaRPr>
          </a:p>
        </p:txBody>
      </p:sp>
      <p:sp>
        <p:nvSpPr>
          <p:cNvPr id="7" name="椭圆 6"/>
          <p:cNvSpPr/>
          <p:nvPr/>
        </p:nvSpPr>
        <p:spPr>
          <a:xfrm>
            <a:off x="2326098" y="3793356"/>
            <a:ext cx="203601" cy="197444"/>
          </a:xfrm>
          <a:prstGeom prst="ellipse">
            <a:avLst/>
          </a:prstGeom>
          <a:solidFill>
            <a:schemeClr val="bg1"/>
          </a:solidFill>
          <a:ln w="38100">
            <a:solidFill>
              <a:srgbClr val="0070C0"/>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58759" tIns="29380" rIns="58759" bIns="29380"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8" name="组合 7"/>
          <p:cNvGrpSpPr/>
          <p:nvPr/>
        </p:nvGrpSpPr>
        <p:grpSpPr>
          <a:xfrm>
            <a:off x="1833074" y="1320090"/>
            <a:ext cx="1153737" cy="2342097"/>
            <a:chOff x="1767302" y="1847850"/>
            <a:chExt cx="1775692" cy="3717068"/>
          </a:xfrm>
        </p:grpSpPr>
        <p:sp>
          <p:nvSpPr>
            <p:cNvPr id="9" name="任意多边形 8"/>
            <p:cNvSpPr/>
            <p:nvPr/>
          </p:nvSpPr>
          <p:spPr>
            <a:xfrm flipV="1">
              <a:off x="1767302" y="1847850"/>
              <a:ext cx="1775692" cy="3717068"/>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gradFill flip="none" rotWithShape="1">
              <a:gsLst>
                <a:gs pos="45000">
                  <a:schemeClr val="bg1"/>
                </a:gs>
                <a:gs pos="100000">
                  <a:schemeClr val="bg1">
                    <a:lumMod val="85000"/>
                  </a:schemeClr>
                </a:gs>
              </a:gsLst>
              <a:lin ang="2400000" scaled="0"/>
              <a:tileRect/>
            </a:gradFill>
            <a:ln w="6350">
              <a:gradFill>
                <a:gsLst>
                  <a:gs pos="0">
                    <a:schemeClr val="bg1">
                      <a:lumMod val="85000"/>
                    </a:schemeClr>
                  </a:gs>
                  <a:gs pos="100000">
                    <a:schemeClr val="bg1"/>
                  </a:gs>
                </a:gsLst>
                <a:lin ang="1200000" scaled="0"/>
              </a:gradFill>
            </a:ln>
            <a:effectLst>
              <a:outerShdw blurRad="266700" dist="38100" dir="810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1" name="圆角矩形 10"/>
            <p:cNvSpPr/>
            <p:nvPr/>
          </p:nvSpPr>
          <p:spPr>
            <a:xfrm>
              <a:off x="1976207" y="2049064"/>
              <a:ext cx="1357882" cy="3029122"/>
            </a:xfrm>
            <a:prstGeom prst="roundRect">
              <a:avLst>
                <a:gd name="adj" fmla="val 14632"/>
              </a:avLst>
            </a:prstGeom>
            <a:solidFill>
              <a:srgbClr val="0070C0"/>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2" name="矩形 11"/>
            <p:cNvSpPr/>
            <p:nvPr/>
          </p:nvSpPr>
          <p:spPr>
            <a:xfrm>
              <a:off x="1972392" y="2970714"/>
              <a:ext cx="1361696" cy="52226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900" b="1" dirty="0">
                  <a:solidFill>
                    <a:srgbClr val="0070C0"/>
                  </a:solidFill>
                  <a:latin typeface="微软雅黑" panose="020B0503020204020204" pitchFamily="34" charset="-122"/>
                  <a:ea typeface="微软雅黑" panose="020B0503020204020204" pitchFamily="34" charset="-122"/>
                </a:rPr>
                <a:t>第一季度</a:t>
              </a:r>
            </a:p>
          </p:txBody>
        </p:sp>
        <p:sp>
          <p:nvSpPr>
            <p:cNvPr id="13" name="文本框 12"/>
            <p:cNvSpPr txBox="1"/>
            <p:nvPr/>
          </p:nvSpPr>
          <p:spPr>
            <a:xfrm>
              <a:off x="2133623" y="2193679"/>
              <a:ext cx="991564" cy="781541"/>
            </a:xfrm>
            <a:prstGeom prst="rect">
              <a:avLst/>
            </a:prstGeom>
            <a:noFill/>
          </p:spPr>
          <p:txBody>
            <a:bodyPr wrap="square" rtlCol="0">
              <a:spAutoFit/>
            </a:bodyPr>
            <a:lstStyle/>
            <a:p>
              <a:pPr algn="ctr"/>
              <a:r>
                <a:rPr lang="en-US" altLang="zh-CN" sz="2600" dirty="0">
                  <a:solidFill>
                    <a:schemeClr val="bg1"/>
                  </a:solidFill>
                  <a:latin typeface="+mj-lt"/>
                  <a:ea typeface="微软雅黑" panose="020B0503020204020204" pitchFamily="34" charset="-122"/>
                </a:rPr>
                <a:t>01</a:t>
              </a:r>
              <a:endParaRPr lang="zh-CN" altLang="en-US" sz="2600" dirty="0">
                <a:solidFill>
                  <a:schemeClr val="bg1"/>
                </a:solidFill>
                <a:latin typeface="+mj-lt"/>
                <a:ea typeface="微软雅黑" panose="020B0503020204020204" pitchFamily="34" charset="-122"/>
              </a:endParaRPr>
            </a:p>
          </p:txBody>
        </p:sp>
        <p:sp>
          <p:nvSpPr>
            <p:cNvPr id="14" name="文本框 13"/>
            <p:cNvSpPr txBox="1"/>
            <p:nvPr/>
          </p:nvSpPr>
          <p:spPr>
            <a:xfrm>
              <a:off x="1972389" y="3553499"/>
              <a:ext cx="1361695" cy="1138773"/>
            </a:xfrm>
            <a:prstGeom prst="rect">
              <a:avLst/>
            </a:prstGeom>
            <a:noFill/>
          </p:spPr>
          <p:txBody>
            <a:bodyPr wrap="square" rtlCol="0">
              <a:spAutoFit/>
            </a:bodyPr>
            <a:lstStyle/>
            <a:p>
              <a:pPr>
                <a:lnSpc>
                  <a:spcPct val="150000"/>
                </a:lnSpc>
              </a:pPr>
              <a:r>
                <a:rPr lang="zh-CN" altLang="en-US" sz="900" dirty="0">
                  <a:solidFill>
                    <a:schemeClr val="bg1"/>
                  </a:solidFill>
                  <a:latin typeface="微软雅黑" panose="020B0503020204020204" pitchFamily="34" charset="-122"/>
                  <a:ea typeface="微软雅黑" panose="020B0503020204020204" pitchFamily="34" charset="-122"/>
                </a:rPr>
                <a:t>单击此处添加文本，单击此处添加文本</a:t>
              </a:r>
            </a:p>
          </p:txBody>
        </p:sp>
      </p:grpSp>
      <p:sp>
        <p:nvSpPr>
          <p:cNvPr id="15" name="椭圆 14"/>
          <p:cNvSpPr/>
          <p:nvPr/>
        </p:nvSpPr>
        <p:spPr>
          <a:xfrm>
            <a:off x="3847791" y="3793356"/>
            <a:ext cx="203601" cy="197444"/>
          </a:xfrm>
          <a:prstGeom prst="ellipse">
            <a:avLst/>
          </a:prstGeom>
          <a:solidFill>
            <a:schemeClr val="bg1"/>
          </a:solidFill>
          <a:ln w="38100">
            <a:solidFill>
              <a:srgbClr val="0070C0"/>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58759" tIns="29380" rIns="58759" bIns="29380"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6" name="椭圆 15"/>
          <p:cNvSpPr/>
          <p:nvPr/>
        </p:nvSpPr>
        <p:spPr>
          <a:xfrm>
            <a:off x="5369486" y="3793356"/>
            <a:ext cx="203601" cy="197444"/>
          </a:xfrm>
          <a:prstGeom prst="ellipse">
            <a:avLst/>
          </a:prstGeom>
          <a:solidFill>
            <a:schemeClr val="bg1"/>
          </a:solidFill>
          <a:ln w="38100">
            <a:solidFill>
              <a:srgbClr val="0070C0"/>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58759" tIns="29380" rIns="58759" bIns="29380"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7" name="椭圆 16"/>
          <p:cNvSpPr/>
          <p:nvPr/>
        </p:nvSpPr>
        <p:spPr>
          <a:xfrm>
            <a:off x="6891182" y="3793356"/>
            <a:ext cx="203601" cy="197444"/>
          </a:xfrm>
          <a:prstGeom prst="ellipse">
            <a:avLst/>
          </a:prstGeom>
          <a:solidFill>
            <a:schemeClr val="bg1"/>
          </a:solidFill>
          <a:ln w="38100">
            <a:solidFill>
              <a:srgbClr val="0070C0"/>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58759" tIns="29380" rIns="58759" bIns="29380"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8" name="文本框 16"/>
          <p:cNvSpPr txBox="1"/>
          <p:nvPr/>
        </p:nvSpPr>
        <p:spPr>
          <a:xfrm>
            <a:off x="1833073" y="4037890"/>
            <a:ext cx="1126162" cy="267083"/>
          </a:xfrm>
          <a:prstGeom prst="rect">
            <a:avLst/>
          </a:prstGeom>
          <a:noFill/>
        </p:spPr>
        <p:txBody>
          <a:bodyPr wrap="square" lIns="58759" tIns="29380" rIns="58759" bIns="29380" rtlCol="0">
            <a:spAutoFit/>
          </a:bodyPr>
          <a:lstStyle/>
          <a:p>
            <a:pPr algn="ctr"/>
            <a:r>
              <a:rPr lang="zh-CN" altLang="en-US" b="1" dirty="0" smtClean="0">
                <a:solidFill>
                  <a:srgbClr val="0070C0"/>
                </a:solidFill>
                <a:latin typeface="微软雅黑" panose="020B0503020204020204" pitchFamily="34" charset="-122"/>
                <a:ea typeface="微软雅黑" panose="020B0503020204020204" pitchFamily="34" charset="-122"/>
              </a:rPr>
              <a:t>添加标题</a:t>
            </a:r>
            <a:endParaRPr lang="zh-CN" altLang="en-US" b="1" dirty="0">
              <a:solidFill>
                <a:srgbClr val="0070C0"/>
              </a:solidFill>
              <a:latin typeface="微软雅黑" panose="020B0503020204020204" pitchFamily="34" charset="-122"/>
              <a:ea typeface="微软雅黑" panose="020B0503020204020204" pitchFamily="34" charset="-122"/>
            </a:endParaRPr>
          </a:p>
        </p:txBody>
      </p:sp>
      <p:grpSp>
        <p:nvGrpSpPr>
          <p:cNvPr id="19" name="组合 18"/>
          <p:cNvGrpSpPr/>
          <p:nvPr/>
        </p:nvGrpSpPr>
        <p:grpSpPr>
          <a:xfrm>
            <a:off x="3354769" y="1320090"/>
            <a:ext cx="1153737" cy="2342097"/>
            <a:chOff x="4109309" y="1847850"/>
            <a:chExt cx="1775692" cy="3717068"/>
          </a:xfrm>
        </p:grpSpPr>
        <p:sp>
          <p:nvSpPr>
            <p:cNvPr id="20" name="任意多边形 19"/>
            <p:cNvSpPr/>
            <p:nvPr/>
          </p:nvSpPr>
          <p:spPr>
            <a:xfrm flipV="1">
              <a:off x="4109309" y="1847850"/>
              <a:ext cx="1775692" cy="3717068"/>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gradFill flip="none" rotWithShape="1">
              <a:gsLst>
                <a:gs pos="45000">
                  <a:schemeClr val="bg1"/>
                </a:gs>
                <a:gs pos="100000">
                  <a:schemeClr val="bg1">
                    <a:lumMod val="85000"/>
                  </a:schemeClr>
                </a:gs>
              </a:gsLst>
              <a:lin ang="2400000" scaled="0"/>
              <a:tileRect/>
            </a:gradFill>
            <a:ln w="6350">
              <a:gradFill>
                <a:gsLst>
                  <a:gs pos="0">
                    <a:schemeClr val="bg1">
                      <a:lumMod val="85000"/>
                    </a:schemeClr>
                  </a:gs>
                  <a:gs pos="100000">
                    <a:schemeClr val="bg1"/>
                  </a:gs>
                </a:gsLst>
                <a:lin ang="1200000" scaled="0"/>
              </a:gradFill>
            </a:ln>
            <a:effectLst>
              <a:outerShdw blurRad="266700" dist="38100" dir="810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1" name="圆角矩形 20"/>
            <p:cNvSpPr/>
            <p:nvPr/>
          </p:nvSpPr>
          <p:spPr>
            <a:xfrm>
              <a:off x="4318214" y="2049064"/>
              <a:ext cx="1357882" cy="3029122"/>
            </a:xfrm>
            <a:prstGeom prst="roundRect">
              <a:avLst>
                <a:gd name="adj" fmla="val 14632"/>
              </a:avLst>
            </a:prstGeom>
            <a:solidFill>
              <a:srgbClr val="0070C0"/>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2" name="矩形 21"/>
            <p:cNvSpPr/>
            <p:nvPr/>
          </p:nvSpPr>
          <p:spPr>
            <a:xfrm>
              <a:off x="4314399" y="2970714"/>
              <a:ext cx="1361696" cy="52226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900" b="1" dirty="0">
                  <a:solidFill>
                    <a:srgbClr val="0070C0"/>
                  </a:solidFill>
                  <a:latin typeface="微软雅黑" panose="020B0503020204020204" pitchFamily="34" charset="-122"/>
                  <a:ea typeface="微软雅黑" panose="020B0503020204020204" pitchFamily="34" charset="-122"/>
                </a:rPr>
                <a:t>第二季度</a:t>
              </a:r>
            </a:p>
          </p:txBody>
        </p:sp>
        <p:sp>
          <p:nvSpPr>
            <p:cNvPr id="23" name="文本框 25"/>
            <p:cNvSpPr txBox="1"/>
            <p:nvPr/>
          </p:nvSpPr>
          <p:spPr>
            <a:xfrm>
              <a:off x="4314396" y="3553499"/>
              <a:ext cx="1361695" cy="1138773"/>
            </a:xfrm>
            <a:prstGeom prst="rect">
              <a:avLst/>
            </a:prstGeom>
            <a:noFill/>
          </p:spPr>
          <p:txBody>
            <a:bodyPr wrap="square" rtlCol="0">
              <a:spAutoFit/>
            </a:bodyPr>
            <a:lstStyle/>
            <a:p>
              <a:pPr>
                <a:lnSpc>
                  <a:spcPct val="150000"/>
                </a:lnSpc>
              </a:pPr>
              <a:r>
                <a:rPr lang="zh-CN" altLang="en-US" sz="900" dirty="0">
                  <a:solidFill>
                    <a:schemeClr val="bg1"/>
                  </a:solidFill>
                  <a:latin typeface="微软雅黑" panose="020B0503020204020204" pitchFamily="34" charset="-122"/>
                  <a:ea typeface="微软雅黑" panose="020B0503020204020204" pitchFamily="34" charset="-122"/>
                </a:rPr>
                <a:t>单击此处添加文本，单击此处添加文本</a:t>
              </a:r>
            </a:p>
          </p:txBody>
        </p:sp>
        <p:sp>
          <p:nvSpPr>
            <p:cNvPr id="24" name="文本框 16"/>
            <p:cNvSpPr txBox="1"/>
            <p:nvPr/>
          </p:nvSpPr>
          <p:spPr>
            <a:xfrm>
              <a:off x="4499461" y="2193679"/>
              <a:ext cx="991564" cy="781541"/>
            </a:xfrm>
            <a:prstGeom prst="rect">
              <a:avLst/>
            </a:prstGeom>
            <a:noFill/>
          </p:spPr>
          <p:txBody>
            <a:bodyPr wrap="square" rtlCol="0">
              <a:spAutoFit/>
            </a:bodyPr>
            <a:lstStyle/>
            <a:p>
              <a:pPr algn="ctr"/>
              <a:r>
                <a:rPr lang="en-US" altLang="zh-CN" sz="2600" dirty="0">
                  <a:solidFill>
                    <a:schemeClr val="bg1"/>
                  </a:solidFill>
                  <a:latin typeface="+mj-lt"/>
                  <a:ea typeface="微软雅黑" panose="020B0503020204020204" pitchFamily="34" charset="-122"/>
                </a:rPr>
                <a:t>02</a:t>
              </a:r>
              <a:endParaRPr lang="zh-CN" altLang="en-US" sz="2600" dirty="0">
                <a:solidFill>
                  <a:schemeClr val="bg1"/>
                </a:solidFill>
                <a:latin typeface="+mj-lt"/>
                <a:ea typeface="微软雅黑" panose="020B0503020204020204" pitchFamily="34" charset="-122"/>
              </a:endParaRPr>
            </a:p>
          </p:txBody>
        </p:sp>
      </p:grpSp>
      <p:grpSp>
        <p:nvGrpSpPr>
          <p:cNvPr id="25" name="组合 24"/>
          <p:cNvGrpSpPr/>
          <p:nvPr/>
        </p:nvGrpSpPr>
        <p:grpSpPr>
          <a:xfrm>
            <a:off x="4876464" y="1320090"/>
            <a:ext cx="1153737" cy="2342097"/>
            <a:chOff x="6451317" y="1847850"/>
            <a:chExt cx="1775692" cy="3717068"/>
          </a:xfrm>
        </p:grpSpPr>
        <p:sp>
          <p:nvSpPr>
            <p:cNvPr id="26" name="任意多边形 25"/>
            <p:cNvSpPr/>
            <p:nvPr/>
          </p:nvSpPr>
          <p:spPr>
            <a:xfrm flipV="1">
              <a:off x="6451317" y="1847850"/>
              <a:ext cx="1775692" cy="3717068"/>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gradFill flip="none" rotWithShape="1">
              <a:gsLst>
                <a:gs pos="45000">
                  <a:schemeClr val="bg1"/>
                </a:gs>
                <a:gs pos="100000">
                  <a:schemeClr val="bg1">
                    <a:lumMod val="85000"/>
                  </a:schemeClr>
                </a:gs>
              </a:gsLst>
              <a:lin ang="2400000" scaled="0"/>
              <a:tileRect/>
            </a:gradFill>
            <a:ln w="6350">
              <a:gradFill>
                <a:gsLst>
                  <a:gs pos="0">
                    <a:schemeClr val="bg1">
                      <a:lumMod val="85000"/>
                    </a:schemeClr>
                  </a:gs>
                  <a:gs pos="100000">
                    <a:schemeClr val="bg1"/>
                  </a:gs>
                </a:gsLst>
                <a:lin ang="1200000" scaled="0"/>
              </a:gradFill>
            </a:ln>
            <a:effectLst>
              <a:outerShdw blurRad="266700" dist="38100" dir="810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7" name="圆角矩形 26"/>
            <p:cNvSpPr/>
            <p:nvPr/>
          </p:nvSpPr>
          <p:spPr>
            <a:xfrm>
              <a:off x="6660222" y="2049064"/>
              <a:ext cx="1357882" cy="3029122"/>
            </a:xfrm>
            <a:prstGeom prst="roundRect">
              <a:avLst>
                <a:gd name="adj" fmla="val 14632"/>
              </a:avLst>
            </a:prstGeom>
            <a:solidFill>
              <a:srgbClr val="0070C0"/>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8" name="矩形 27"/>
            <p:cNvSpPr/>
            <p:nvPr/>
          </p:nvSpPr>
          <p:spPr>
            <a:xfrm>
              <a:off x="6656407" y="2970714"/>
              <a:ext cx="1361696" cy="52226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900" b="1" dirty="0">
                  <a:solidFill>
                    <a:srgbClr val="0070C0"/>
                  </a:solidFill>
                  <a:latin typeface="微软雅黑" panose="020B0503020204020204" pitchFamily="34" charset="-122"/>
                  <a:ea typeface="微软雅黑" panose="020B0503020204020204" pitchFamily="34" charset="-122"/>
                </a:rPr>
                <a:t>第三季度</a:t>
              </a:r>
            </a:p>
          </p:txBody>
        </p:sp>
        <p:sp>
          <p:nvSpPr>
            <p:cNvPr id="29" name="文本框 28"/>
            <p:cNvSpPr txBox="1"/>
            <p:nvPr/>
          </p:nvSpPr>
          <p:spPr>
            <a:xfrm>
              <a:off x="6656404" y="3553499"/>
              <a:ext cx="1361695" cy="1138773"/>
            </a:xfrm>
            <a:prstGeom prst="rect">
              <a:avLst/>
            </a:prstGeom>
            <a:noFill/>
          </p:spPr>
          <p:txBody>
            <a:bodyPr wrap="square" rtlCol="0">
              <a:spAutoFit/>
            </a:bodyPr>
            <a:lstStyle/>
            <a:p>
              <a:pPr>
                <a:lnSpc>
                  <a:spcPct val="150000"/>
                </a:lnSpc>
              </a:pPr>
              <a:r>
                <a:rPr lang="zh-CN" altLang="en-US" sz="900" dirty="0">
                  <a:solidFill>
                    <a:schemeClr val="bg1"/>
                  </a:solidFill>
                  <a:latin typeface="微软雅黑" panose="020B0503020204020204" pitchFamily="34" charset="-122"/>
                  <a:ea typeface="微软雅黑" panose="020B0503020204020204" pitchFamily="34" charset="-122"/>
                </a:rPr>
                <a:t>单击此处添加文本，单击此处添加文本</a:t>
              </a:r>
            </a:p>
          </p:txBody>
        </p:sp>
        <p:sp>
          <p:nvSpPr>
            <p:cNvPr id="30" name="文本框 16"/>
            <p:cNvSpPr txBox="1"/>
            <p:nvPr/>
          </p:nvSpPr>
          <p:spPr>
            <a:xfrm>
              <a:off x="6843380" y="2193679"/>
              <a:ext cx="991564" cy="781541"/>
            </a:xfrm>
            <a:prstGeom prst="rect">
              <a:avLst/>
            </a:prstGeom>
            <a:noFill/>
          </p:spPr>
          <p:txBody>
            <a:bodyPr wrap="square" rtlCol="0">
              <a:spAutoFit/>
            </a:bodyPr>
            <a:lstStyle/>
            <a:p>
              <a:pPr algn="ctr"/>
              <a:r>
                <a:rPr lang="en-US" altLang="zh-CN" sz="2600" dirty="0">
                  <a:solidFill>
                    <a:schemeClr val="bg1"/>
                  </a:solidFill>
                  <a:latin typeface="+mj-lt"/>
                  <a:ea typeface="微软雅黑" panose="020B0503020204020204" pitchFamily="34" charset="-122"/>
                </a:rPr>
                <a:t>03</a:t>
              </a:r>
              <a:endParaRPr lang="zh-CN" altLang="en-US" sz="2600" dirty="0">
                <a:solidFill>
                  <a:schemeClr val="bg1"/>
                </a:solidFill>
                <a:latin typeface="+mj-lt"/>
                <a:ea typeface="微软雅黑" panose="020B0503020204020204" pitchFamily="34" charset="-122"/>
              </a:endParaRPr>
            </a:p>
          </p:txBody>
        </p:sp>
      </p:grpSp>
      <p:grpSp>
        <p:nvGrpSpPr>
          <p:cNvPr id="31" name="组合 30"/>
          <p:cNvGrpSpPr/>
          <p:nvPr/>
        </p:nvGrpSpPr>
        <p:grpSpPr>
          <a:xfrm>
            <a:off x="6398158" y="1320090"/>
            <a:ext cx="1153737" cy="2342097"/>
            <a:chOff x="8793324" y="1847850"/>
            <a:chExt cx="1775692" cy="3717068"/>
          </a:xfrm>
        </p:grpSpPr>
        <p:sp>
          <p:nvSpPr>
            <p:cNvPr id="32" name="任意多边形 31"/>
            <p:cNvSpPr/>
            <p:nvPr/>
          </p:nvSpPr>
          <p:spPr>
            <a:xfrm flipV="1">
              <a:off x="8793324" y="1847850"/>
              <a:ext cx="1775692" cy="3717068"/>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gradFill flip="none" rotWithShape="1">
              <a:gsLst>
                <a:gs pos="45000">
                  <a:schemeClr val="bg1"/>
                </a:gs>
                <a:gs pos="100000">
                  <a:schemeClr val="bg1">
                    <a:lumMod val="85000"/>
                  </a:schemeClr>
                </a:gs>
              </a:gsLst>
              <a:lin ang="2400000" scaled="0"/>
              <a:tileRect/>
            </a:gradFill>
            <a:ln w="6350">
              <a:gradFill>
                <a:gsLst>
                  <a:gs pos="0">
                    <a:schemeClr val="bg1">
                      <a:lumMod val="85000"/>
                    </a:schemeClr>
                  </a:gs>
                  <a:gs pos="100000">
                    <a:schemeClr val="bg1"/>
                  </a:gs>
                </a:gsLst>
                <a:lin ang="1200000" scaled="0"/>
              </a:gradFill>
            </a:ln>
            <a:effectLst>
              <a:outerShdw blurRad="266700" dist="38100" dir="810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3" name="圆角矩形 32"/>
            <p:cNvSpPr/>
            <p:nvPr/>
          </p:nvSpPr>
          <p:spPr>
            <a:xfrm>
              <a:off x="9002229" y="2049064"/>
              <a:ext cx="1357882" cy="3029122"/>
            </a:xfrm>
            <a:prstGeom prst="roundRect">
              <a:avLst>
                <a:gd name="adj" fmla="val 14632"/>
              </a:avLst>
            </a:prstGeom>
            <a:solidFill>
              <a:srgbClr val="0070C0"/>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4" name="矩形 33"/>
            <p:cNvSpPr/>
            <p:nvPr/>
          </p:nvSpPr>
          <p:spPr>
            <a:xfrm>
              <a:off x="8998414" y="2970714"/>
              <a:ext cx="1361696" cy="52226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900" b="1" dirty="0">
                  <a:solidFill>
                    <a:srgbClr val="0070C0"/>
                  </a:solidFill>
                  <a:latin typeface="微软雅黑" panose="020B0503020204020204" pitchFamily="34" charset="-122"/>
                  <a:ea typeface="微软雅黑" panose="020B0503020204020204" pitchFamily="34" charset="-122"/>
                </a:rPr>
                <a:t>第四季度</a:t>
              </a:r>
            </a:p>
          </p:txBody>
        </p:sp>
        <p:sp>
          <p:nvSpPr>
            <p:cNvPr id="35" name="文本框 39"/>
            <p:cNvSpPr txBox="1"/>
            <p:nvPr/>
          </p:nvSpPr>
          <p:spPr>
            <a:xfrm>
              <a:off x="8998411" y="3553499"/>
              <a:ext cx="1361695" cy="1138773"/>
            </a:xfrm>
            <a:prstGeom prst="rect">
              <a:avLst/>
            </a:prstGeom>
            <a:noFill/>
          </p:spPr>
          <p:txBody>
            <a:bodyPr wrap="square" rtlCol="0">
              <a:spAutoFit/>
            </a:bodyPr>
            <a:lstStyle/>
            <a:p>
              <a:pPr>
                <a:lnSpc>
                  <a:spcPct val="150000"/>
                </a:lnSpc>
              </a:pPr>
              <a:r>
                <a:rPr lang="zh-CN" altLang="en-US" sz="900" dirty="0">
                  <a:solidFill>
                    <a:schemeClr val="bg1"/>
                  </a:solidFill>
                  <a:latin typeface="微软雅黑" panose="020B0503020204020204" pitchFamily="34" charset="-122"/>
                  <a:ea typeface="微软雅黑" panose="020B0503020204020204" pitchFamily="34" charset="-122"/>
                </a:rPr>
                <a:t>单击此处添加文本，单击此处添加文本</a:t>
              </a:r>
            </a:p>
          </p:txBody>
        </p:sp>
        <p:sp>
          <p:nvSpPr>
            <p:cNvPr id="36" name="文本框 16"/>
            <p:cNvSpPr txBox="1"/>
            <p:nvPr/>
          </p:nvSpPr>
          <p:spPr>
            <a:xfrm>
              <a:off x="9185387" y="2193679"/>
              <a:ext cx="991564" cy="781541"/>
            </a:xfrm>
            <a:prstGeom prst="rect">
              <a:avLst/>
            </a:prstGeom>
            <a:noFill/>
          </p:spPr>
          <p:txBody>
            <a:bodyPr wrap="square" rtlCol="0">
              <a:spAutoFit/>
            </a:bodyPr>
            <a:lstStyle/>
            <a:p>
              <a:pPr algn="ctr"/>
              <a:r>
                <a:rPr lang="en-US" altLang="zh-CN" sz="2600" dirty="0">
                  <a:solidFill>
                    <a:schemeClr val="bg1"/>
                  </a:solidFill>
                  <a:latin typeface="+mj-lt"/>
                  <a:ea typeface="微软雅黑" panose="020B0503020204020204" pitchFamily="34" charset="-122"/>
                </a:rPr>
                <a:t>04</a:t>
              </a:r>
              <a:endParaRPr lang="zh-CN" altLang="en-US" sz="2600" dirty="0">
                <a:solidFill>
                  <a:schemeClr val="bg1"/>
                </a:solidFill>
                <a:latin typeface="+mj-lt"/>
                <a:ea typeface="微软雅黑" panose="020B0503020204020204" pitchFamily="34" charset="-122"/>
              </a:endParaRPr>
            </a:p>
          </p:txBody>
        </p:sp>
      </p:grpSp>
      <p:sp>
        <p:nvSpPr>
          <p:cNvPr id="37" name="文本框 16"/>
          <p:cNvSpPr txBox="1"/>
          <p:nvPr/>
        </p:nvSpPr>
        <p:spPr>
          <a:xfrm>
            <a:off x="3386510" y="4037890"/>
            <a:ext cx="1126162" cy="267083"/>
          </a:xfrm>
          <a:prstGeom prst="rect">
            <a:avLst/>
          </a:prstGeom>
          <a:noFill/>
        </p:spPr>
        <p:txBody>
          <a:bodyPr wrap="square" lIns="58759" tIns="29380" rIns="58759" bIns="29380" rtlCol="0">
            <a:spAutoFit/>
          </a:bodyPr>
          <a:lstStyle/>
          <a:p>
            <a:pPr algn="ctr"/>
            <a:r>
              <a:rPr lang="zh-CN" altLang="en-US" b="1" dirty="0" smtClean="0">
                <a:solidFill>
                  <a:srgbClr val="0070C0"/>
                </a:solidFill>
                <a:latin typeface="微软雅黑" panose="020B0503020204020204" pitchFamily="34" charset="-122"/>
                <a:ea typeface="微软雅黑" panose="020B0503020204020204" pitchFamily="34" charset="-122"/>
              </a:rPr>
              <a:t>添加标题</a:t>
            </a:r>
            <a:endParaRPr lang="zh-CN" altLang="en-US" b="1" dirty="0">
              <a:solidFill>
                <a:srgbClr val="0070C0"/>
              </a:solidFill>
              <a:latin typeface="微软雅黑" panose="020B0503020204020204" pitchFamily="34" charset="-122"/>
              <a:ea typeface="微软雅黑" panose="020B0503020204020204" pitchFamily="34" charset="-122"/>
            </a:endParaRPr>
          </a:p>
        </p:txBody>
      </p:sp>
      <p:sp>
        <p:nvSpPr>
          <p:cNvPr id="38" name="文本框 16"/>
          <p:cNvSpPr txBox="1"/>
          <p:nvPr/>
        </p:nvSpPr>
        <p:spPr>
          <a:xfrm>
            <a:off x="4901386" y="4037890"/>
            <a:ext cx="1126162" cy="267083"/>
          </a:xfrm>
          <a:prstGeom prst="rect">
            <a:avLst/>
          </a:prstGeom>
          <a:noFill/>
        </p:spPr>
        <p:txBody>
          <a:bodyPr wrap="square" lIns="58759" tIns="29380" rIns="58759" bIns="29380" rtlCol="0">
            <a:spAutoFit/>
          </a:bodyPr>
          <a:lstStyle/>
          <a:p>
            <a:pPr algn="ctr"/>
            <a:r>
              <a:rPr lang="zh-CN" altLang="en-US" b="1" dirty="0" smtClean="0">
                <a:solidFill>
                  <a:srgbClr val="0070C0"/>
                </a:solidFill>
                <a:latin typeface="微软雅黑" panose="020B0503020204020204" pitchFamily="34" charset="-122"/>
                <a:ea typeface="微软雅黑" panose="020B0503020204020204" pitchFamily="34" charset="-122"/>
              </a:rPr>
              <a:t>添加标题</a:t>
            </a:r>
            <a:endParaRPr lang="zh-CN" altLang="en-US" b="1" dirty="0">
              <a:solidFill>
                <a:srgbClr val="0070C0"/>
              </a:solidFill>
              <a:latin typeface="微软雅黑" panose="020B0503020204020204" pitchFamily="34" charset="-122"/>
              <a:ea typeface="微软雅黑" panose="020B0503020204020204" pitchFamily="34" charset="-122"/>
            </a:endParaRPr>
          </a:p>
        </p:txBody>
      </p:sp>
      <p:sp>
        <p:nvSpPr>
          <p:cNvPr id="39" name="文本框 16"/>
          <p:cNvSpPr txBox="1"/>
          <p:nvPr/>
        </p:nvSpPr>
        <p:spPr>
          <a:xfrm>
            <a:off x="6424322" y="4037890"/>
            <a:ext cx="1126162" cy="267083"/>
          </a:xfrm>
          <a:prstGeom prst="rect">
            <a:avLst/>
          </a:prstGeom>
          <a:noFill/>
        </p:spPr>
        <p:txBody>
          <a:bodyPr wrap="square" lIns="58759" tIns="29380" rIns="58759" bIns="29380" rtlCol="0">
            <a:spAutoFit/>
          </a:bodyPr>
          <a:lstStyle/>
          <a:p>
            <a:pPr algn="ctr"/>
            <a:r>
              <a:rPr lang="zh-CN" altLang="en-US" b="1" dirty="0" smtClean="0">
                <a:solidFill>
                  <a:srgbClr val="0070C0"/>
                </a:solidFill>
                <a:latin typeface="微软雅黑" panose="020B0503020204020204" pitchFamily="34" charset="-122"/>
                <a:ea typeface="微软雅黑" panose="020B0503020204020204" pitchFamily="34" charset="-122"/>
              </a:rPr>
              <a:t>添加标题</a:t>
            </a:r>
            <a:endParaRPr lang="zh-CN" altLang="en-US" b="1" dirty="0">
              <a:solidFill>
                <a:srgbClr val="0070C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3613365"/>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50"/>
                                        <p:tgtEl>
                                          <p:spTgt spid="5"/>
                                        </p:tgtEl>
                                      </p:cBhvr>
                                    </p:animEffect>
                                    <p:anim calcmode="lin" valueType="num">
                                      <p:cBhvr>
                                        <p:cTn id="8" dur="250" fill="hold"/>
                                        <p:tgtEl>
                                          <p:spTgt spid="5"/>
                                        </p:tgtEl>
                                        <p:attrNameLst>
                                          <p:attrName>ppt_x</p:attrName>
                                        </p:attrNameLst>
                                      </p:cBhvr>
                                      <p:tavLst>
                                        <p:tav tm="0">
                                          <p:val>
                                            <p:strVal val="#ppt_x"/>
                                          </p:val>
                                        </p:tav>
                                        <p:tav tm="100000">
                                          <p:val>
                                            <p:strVal val="#ppt_x"/>
                                          </p:val>
                                        </p:tav>
                                      </p:tavLst>
                                    </p:anim>
                                    <p:anim calcmode="lin" valueType="num">
                                      <p:cBhvr>
                                        <p:cTn id="9" dur="25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12" presetClass="entr" presetSubtype="4"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250"/>
                                        <p:tgtEl>
                                          <p:spTgt spid="6"/>
                                        </p:tgtEl>
                                        <p:attrNameLst>
                                          <p:attrName>ppt_y</p:attrName>
                                        </p:attrNameLst>
                                      </p:cBhvr>
                                      <p:tavLst>
                                        <p:tav tm="0">
                                          <p:val>
                                            <p:strVal val="#ppt_y+#ppt_h*1.125000"/>
                                          </p:val>
                                        </p:tav>
                                        <p:tav tm="100000">
                                          <p:val>
                                            <p:strVal val="#ppt_y"/>
                                          </p:val>
                                        </p:tav>
                                      </p:tavLst>
                                    </p:anim>
                                    <p:animEffect transition="in" filter="wipe(up)">
                                      <p:cBhvr>
                                        <p:cTn id="14" dur="250"/>
                                        <p:tgtEl>
                                          <p:spTgt spid="6"/>
                                        </p:tgtEl>
                                      </p:cBhvr>
                                    </p:animEffect>
                                  </p:childTnLst>
                                </p:cTn>
                              </p:par>
                              <p:par>
                                <p:cTn id="15" presetID="2" presetClass="entr" presetSubtype="1" decel="100000" fill="hold" grpId="0" nodeType="withEffect">
                                  <p:stCondLst>
                                    <p:cond delay="25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ppt_x"/>
                                          </p:val>
                                        </p:tav>
                                        <p:tav tm="100000">
                                          <p:val>
                                            <p:strVal val="#ppt_x"/>
                                          </p:val>
                                        </p:tav>
                                      </p:tavLst>
                                    </p:anim>
                                    <p:anim calcmode="lin" valueType="num">
                                      <p:cBhvr additive="base">
                                        <p:cTn id="18" dur="500" fill="hold"/>
                                        <p:tgtEl>
                                          <p:spTgt spid="10"/>
                                        </p:tgtEl>
                                        <p:attrNameLst>
                                          <p:attrName>ppt_y</p:attrName>
                                        </p:attrNameLst>
                                      </p:cBhvr>
                                      <p:tavLst>
                                        <p:tav tm="0">
                                          <p:val>
                                            <p:strVal val="0-#ppt_h/2"/>
                                          </p:val>
                                        </p:tav>
                                        <p:tav tm="100000">
                                          <p:val>
                                            <p:strVal val="#ppt_y"/>
                                          </p:val>
                                        </p:tav>
                                      </p:tavLst>
                                    </p:anim>
                                  </p:childTnLst>
                                </p:cTn>
                              </p:par>
                            </p:childTnLst>
                          </p:cTn>
                        </p:par>
                        <p:par>
                          <p:cTn id="19" fill="hold">
                            <p:stCondLst>
                              <p:cond delay="1000"/>
                            </p:stCondLst>
                            <p:childTnLst>
                              <p:par>
                                <p:cTn id="20" presetID="2" presetClass="entr" presetSubtype="8"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250" fill="hold"/>
                                        <p:tgtEl>
                                          <p:spTgt spid="7"/>
                                        </p:tgtEl>
                                        <p:attrNameLst>
                                          <p:attrName>ppt_x</p:attrName>
                                        </p:attrNameLst>
                                      </p:cBhvr>
                                      <p:tavLst>
                                        <p:tav tm="0">
                                          <p:val>
                                            <p:strVal val="0-#ppt_w/2"/>
                                          </p:val>
                                        </p:tav>
                                        <p:tav tm="100000">
                                          <p:val>
                                            <p:strVal val="#ppt_x"/>
                                          </p:val>
                                        </p:tav>
                                      </p:tavLst>
                                    </p:anim>
                                    <p:anim calcmode="lin" valueType="num">
                                      <p:cBhvr additive="base">
                                        <p:cTn id="23" dur="250" fill="hold"/>
                                        <p:tgtEl>
                                          <p:spTgt spid="7"/>
                                        </p:tgtEl>
                                        <p:attrNameLst>
                                          <p:attrName>ppt_y</p:attrName>
                                        </p:attrNameLst>
                                      </p:cBhvr>
                                      <p:tavLst>
                                        <p:tav tm="0">
                                          <p:val>
                                            <p:strVal val="#ppt_y"/>
                                          </p:val>
                                        </p:tav>
                                        <p:tav tm="100000">
                                          <p:val>
                                            <p:strVal val="#ppt_y"/>
                                          </p:val>
                                        </p:tav>
                                      </p:tavLst>
                                    </p:anim>
                                  </p:childTnLst>
                                </p:cTn>
                              </p:par>
                            </p:childTnLst>
                          </p:cTn>
                        </p:par>
                        <p:par>
                          <p:cTn id="24" fill="hold">
                            <p:stCondLst>
                              <p:cond delay="1250"/>
                            </p:stCondLst>
                            <p:childTnLst>
                              <p:par>
                                <p:cTn id="25" presetID="2" presetClass="entr" presetSubtype="8"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250" fill="hold"/>
                                        <p:tgtEl>
                                          <p:spTgt spid="15"/>
                                        </p:tgtEl>
                                        <p:attrNameLst>
                                          <p:attrName>ppt_x</p:attrName>
                                        </p:attrNameLst>
                                      </p:cBhvr>
                                      <p:tavLst>
                                        <p:tav tm="0">
                                          <p:val>
                                            <p:strVal val="0-#ppt_w/2"/>
                                          </p:val>
                                        </p:tav>
                                        <p:tav tm="100000">
                                          <p:val>
                                            <p:strVal val="#ppt_x"/>
                                          </p:val>
                                        </p:tav>
                                      </p:tavLst>
                                    </p:anim>
                                    <p:anim calcmode="lin" valueType="num">
                                      <p:cBhvr additive="base">
                                        <p:cTn id="28" dur="250" fill="hold"/>
                                        <p:tgtEl>
                                          <p:spTgt spid="15"/>
                                        </p:tgtEl>
                                        <p:attrNameLst>
                                          <p:attrName>ppt_y</p:attrName>
                                        </p:attrNameLst>
                                      </p:cBhvr>
                                      <p:tavLst>
                                        <p:tav tm="0">
                                          <p:val>
                                            <p:strVal val="#ppt_y"/>
                                          </p:val>
                                        </p:tav>
                                        <p:tav tm="100000">
                                          <p:val>
                                            <p:strVal val="#ppt_y"/>
                                          </p:val>
                                        </p:tav>
                                      </p:tavLst>
                                    </p:anim>
                                  </p:childTnLst>
                                </p:cTn>
                              </p:par>
                            </p:childTnLst>
                          </p:cTn>
                        </p:par>
                        <p:par>
                          <p:cTn id="29" fill="hold">
                            <p:stCondLst>
                              <p:cond delay="1500"/>
                            </p:stCondLst>
                            <p:childTnLst>
                              <p:par>
                                <p:cTn id="30" presetID="2" presetClass="entr" presetSubtype="8" fill="hold" grpId="0" nodeType="afterEffect">
                                  <p:stCondLst>
                                    <p:cond delay="0"/>
                                  </p:stCondLst>
                                  <p:childTnLst>
                                    <p:set>
                                      <p:cBhvr>
                                        <p:cTn id="31" dur="1" fill="hold">
                                          <p:stCondLst>
                                            <p:cond delay="0"/>
                                          </p:stCondLst>
                                        </p:cTn>
                                        <p:tgtEl>
                                          <p:spTgt spid="16"/>
                                        </p:tgtEl>
                                        <p:attrNameLst>
                                          <p:attrName>style.visibility</p:attrName>
                                        </p:attrNameLst>
                                      </p:cBhvr>
                                      <p:to>
                                        <p:strVal val="visible"/>
                                      </p:to>
                                    </p:set>
                                    <p:anim calcmode="lin" valueType="num">
                                      <p:cBhvr additive="base">
                                        <p:cTn id="32" dur="250" fill="hold"/>
                                        <p:tgtEl>
                                          <p:spTgt spid="16"/>
                                        </p:tgtEl>
                                        <p:attrNameLst>
                                          <p:attrName>ppt_x</p:attrName>
                                        </p:attrNameLst>
                                      </p:cBhvr>
                                      <p:tavLst>
                                        <p:tav tm="0">
                                          <p:val>
                                            <p:strVal val="0-#ppt_w/2"/>
                                          </p:val>
                                        </p:tav>
                                        <p:tav tm="100000">
                                          <p:val>
                                            <p:strVal val="#ppt_x"/>
                                          </p:val>
                                        </p:tav>
                                      </p:tavLst>
                                    </p:anim>
                                    <p:anim calcmode="lin" valueType="num">
                                      <p:cBhvr additive="base">
                                        <p:cTn id="33" dur="250" fill="hold"/>
                                        <p:tgtEl>
                                          <p:spTgt spid="16"/>
                                        </p:tgtEl>
                                        <p:attrNameLst>
                                          <p:attrName>ppt_y</p:attrName>
                                        </p:attrNameLst>
                                      </p:cBhvr>
                                      <p:tavLst>
                                        <p:tav tm="0">
                                          <p:val>
                                            <p:strVal val="#ppt_y"/>
                                          </p:val>
                                        </p:tav>
                                        <p:tav tm="100000">
                                          <p:val>
                                            <p:strVal val="#ppt_y"/>
                                          </p:val>
                                        </p:tav>
                                      </p:tavLst>
                                    </p:anim>
                                  </p:childTnLst>
                                </p:cTn>
                              </p:par>
                            </p:childTnLst>
                          </p:cTn>
                        </p:par>
                        <p:par>
                          <p:cTn id="34" fill="hold">
                            <p:stCondLst>
                              <p:cond delay="1750"/>
                            </p:stCondLst>
                            <p:childTnLst>
                              <p:par>
                                <p:cTn id="35" presetID="2" presetClass="entr" presetSubtype="8" fill="hold" grpId="0" nodeType="after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additive="base">
                                        <p:cTn id="37" dur="250" fill="hold"/>
                                        <p:tgtEl>
                                          <p:spTgt spid="17"/>
                                        </p:tgtEl>
                                        <p:attrNameLst>
                                          <p:attrName>ppt_x</p:attrName>
                                        </p:attrNameLst>
                                      </p:cBhvr>
                                      <p:tavLst>
                                        <p:tav tm="0">
                                          <p:val>
                                            <p:strVal val="0-#ppt_w/2"/>
                                          </p:val>
                                        </p:tav>
                                        <p:tav tm="100000">
                                          <p:val>
                                            <p:strVal val="#ppt_x"/>
                                          </p:val>
                                        </p:tav>
                                      </p:tavLst>
                                    </p:anim>
                                    <p:anim calcmode="lin" valueType="num">
                                      <p:cBhvr additive="base">
                                        <p:cTn id="38" dur="250" fill="hold"/>
                                        <p:tgtEl>
                                          <p:spTgt spid="17"/>
                                        </p:tgtEl>
                                        <p:attrNameLst>
                                          <p:attrName>ppt_y</p:attrName>
                                        </p:attrNameLst>
                                      </p:cBhvr>
                                      <p:tavLst>
                                        <p:tav tm="0">
                                          <p:val>
                                            <p:strVal val="#ppt_y"/>
                                          </p:val>
                                        </p:tav>
                                        <p:tav tm="100000">
                                          <p:val>
                                            <p:strVal val="#ppt_y"/>
                                          </p:val>
                                        </p:tav>
                                      </p:tavLst>
                                    </p:anim>
                                  </p:childTnLst>
                                </p:cTn>
                              </p:par>
                            </p:childTnLst>
                          </p:cTn>
                        </p:par>
                        <p:par>
                          <p:cTn id="39" fill="hold">
                            <p:stCondLst>
                              <p:cond delay="2000"/>
                            </p:stCondLst>
                            <p:childTnLst>
                              <p:par>
                                <p:cTn id="40" presetID="37" presetClass="entr" presetSubtype="0" fill="hold" nodeType="after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fade">
                                      <p:cBhvr>
                                        <p:cTn id="42" dur="1000"/>
                                        <p:tgtEl>
                                          <p:spTgt spid="8"/>
                                        </p:tgtEl>
                                      </p:cBhvr>
                                    </p:animEffect>
                                    <p:anim calcmode="lin" valueType="num">
                                      <p:cBhvr>
                                        <p:cTn id="43" dur="1000" fill="hold"/>
                                        <p:tgtEl>
                                          <p:spTgt spid="8"/>
                                        </p:tgtEl>
                                        <p:attrNameLst>
                                          <p:attrName>ppt_x</p:attrName>
                                        </p:attrNameLst>
                                      </p:cBhvr>
                                      <p:tavLst>
                                        <p:tav tm="0">
                                          <p:val>
                                            <p:strVal val="#ppt_x"/>
                                          </p:val>
                                        </p:tav>
                                        <p:tav tm="100000">
                                          <p:val>
                                            <p:strVal val="#ppt_x"/>
                                          </p:val>
                                        </p:tav>
                                      </p:tavLst>
                                    </p:anim>
                                    <p:anim calcmode="lin" valueType="num">
                                      <p:cBhvr>
                                        <p:cTn id="44" dur="900" decel="100000" fill="hold"/>
                                        <p:tgtEl>
                                          <p:spTgt spid="8"/>
                                        </p:tgtEl>
                                        <p:attrNameLst>
                                          <p:attrName>ppt_y</p:attrName>
                                        </p:attrNameLst>
                                      </p:cBhvr>
                                      <p:tavLst>
                                        <p:tav tm="0">
                                          <p:val>
                                            <p:strVal val="#ppt_y+1"/>
                                          </p:val>
                                        </p:tav>
                                        <p:tav tm="100000">
                                          <p:val>
                                            <p:strVal val="#ppt_y-.03"/>
                                          </p:val>
                                        </p:tav>
                                      </p:tavLst>
                                    </p:anim>
                                    <p:anim calcmode="lin" valueType="num">
                                      <p:cBhvr>
                                        <p:cTn id="45"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46" presetID="37" presetClass="entr" presetSubtype="0" fill="hold" nodeType="withEffect">
                                  <p:stCondLst>
                                    <p:cond delay="250"/>
                                  </p:stCondLst>
                                  <p:childTnLst>
                                    <p:set>
                                      <p:cBhvr>
                                        <p:cTn id="47" dur="1" fill="hold">
                                          <p:stCondLst>
                                            <p:cond delay="0"/>
                                          </p:stCondLst>
                                        </p:cTn>
                                        <p:tgtEl>
                                          <p:spTgt spid="19"/>
                                        </p:tgtEl>
                                        <p:attrNameLst>
                                          <p:attrName>style.visibility</p:attrName>
                                        </p:attrNameLst>
                                      </p:cBhvr>
                                      <p:to>
                                        <p:strVal val="visible"/>
                                      </p:to>
                                    </p:set>
                                    <p:animEffect transition="in" filter="fade">
                                      <p:cBhvr>
                                        <p:cTn id="48" dur="1000"/>
                                        <p:tgtEl>
                                          <p:spTgt spid="19"/>
                                        </p:tgtEl>
                                      </p:cBhvr>
                                    </p:animEffect>
                                    <p:anim calcmode="lin" valueType="num">
                                      <p:cBhvr>
                                        <p:cTn id="49" dur="1000" fill="hold"/>
                                        <p:tgtEl>
                                          <p:spTgt spid="19"/>
                                        </p:tgtEl>
                                        <p:attrNameLst>
                                          <p:attrName>ppt_x</p:attrName>
                                        </p:attrNameLst>
                                      </p:cBhvr>
                                      <p:tavLst>
                                        <p:tav tm="0">
                                          <p:val>
                                            <p:strVal val="#ppt_x"/>
                                          </p:val>
                                        </p:tav>
                                        <p:tav tm="100000">
                                          <p:val>
                                            <p:strVal val="#ppt_x"/>
                                          </p:val>
                                        </p:tav>
                                      </p:tavLst>
                                    </p:anim>
                                    <p:anim calcmode="lin" valueType="num">
                                      <p:cBhvr>
                                        <p:cTn id="50" dur="900" decel="100000" fill="hold"/>
                                        <p:tgtEl>
                                          <p:spTgt spid="19"/>
                                        </p:tgtEl>
                                        <p:attrNameLst>
                                          <p:attrName>ppt_y</p:attrName>
                                        </p:attrNameLst>
                                      </p:cBhvr>
                                      <p:tavLst>
                                        <p:tav tm="0">
                                          <p:val>
                                            <p:strVal val="#ppt_y+1"/>
                                          </p:val>
                                        </p:tav>
                                        <p:tav tm="100000">
                                          <p:val>
                                            <p:strVal val="#ppt_y-.03"/>
                                          </p:val>
                                        </p:tav>
                                      </p:tavLst>
                                    </p:anim>
                                    <p:anim calcmode="lin" valueType="num">
                                      <p:cBhvr>
                                        <p:cTn id="51" dur="100" accel="100000" fill="hold">
                                          <p:stCondLst>
                                            <p:cond delay="900"/>
                                          </p:stCondLst>
                                        </p:cTn>
                                        <p:tgtEl>
                                          <p:spTgt spid="19"/>
                                        </p:tgtEl>
                                        <p:attrNameLst>
                                          <p:attrName>ppt_y</p:attrName>
                                        </p:attrNameLst>
                                      </p:cBhvr>
                                      <p:tavLst>
                                        <p:tav tm="0">
                                          <p:val>
                                            <p:strVal val="#ppt_y-.03"/>
                                          </p:val>
                                        </p:tav>
                                        <p:tav tm="100000">
                                          <p:val>
                                            <p:strVal val="#ppt_y"/>
                                          </p:val>
                                        </p:tav>
                                      </p:tavLst>
                                    </p:anim>
                                  </p:childTnLst>
                                </p:cTn>
                              </p:par>
                              <p:par>
                                <p:cTn id="52" presetID="37" presetClass="entr" presetSubtype="0" fill="hold" nodeType="withEffect">
                                  <p:stCondLst>
                                    <p:cond delay="500"/>
                                  </p:stCondLst>
                                  <p:childTnLst>
                                    <p:set>
                                      <p:cBhvr>
                                        <p:cTn id="53" dur="1" fill="hold">
                                          <p:stCondLst>
                                            <p:cond delay="0"/>
                                          </p:stCondLst>
                                        </p:cTn>
                                        <p:tgtEl>
                                          <p:spTgt spid="25"/>
                                        </p:tgtEl>
                                        <p:attrNameLst>
                                          <p:attrName>style.visibility</p:attrName>
                                        </p:attrNameLst>
                                      </p:cBhvr>
                                      <p:to>
                                        <p:strVal val="visible"/>
                                      </p:to>
                                    </p:set>
                                    <p:animEffect transition="in" filter="fade">
                                      <p:cBhvr>
                                        <p:cTn id="54" dur="1000"/>
                                        <p:tgtEl>
                                          <p:spTgt spid="25"/>
                                        </p:tgtEl>
                                      </p:cBhvr>
                                    </p:animEffect>
                                    <p:anim calcmode="lin" valueType="num">
                                      <p:cBhvr>
                                        <p:cTn id="55" dur="1000" fill="hold"/>
                                        <p:tgtEl>
                                          <p:spTgt spid="25"/>
                                        </p:tgtEl>
                                        <p:attrNameLst>
                                          <p:attrName>ppt_x</p:attrName>
                                        </p:attrNameLst>
                                      </p:cBhvr>
                                      <p:tavLst>
                                        <p:tav tm="0">
                                          <p:val>
                                            <p:strVal val="#ppt_x"/>
                                          </p:val>
                                        </p:tav>
                                        <p:tav tm="100000">
                                          <p:val>
                                            <p:strVal val="#ppt_x"/>
                                          </p:val>
                                        </p:tav>
                                      </p:tavLst>
                                    </p:anim>
                                    <p:anim calcmode="lin" valueType="num">
                                      <p:cBhvr>
                                        <p:cTn id="56" dur="900" decel="100000" fill="hold"/>
                                        <p:tgtEl>
                                          <p:spTgt spid="25"/>
                                        </p:tgtEl>
                                        <p:attrNameLst>
                                          <p:attrName>ppt_y</p:attrName>
                                        </p:attrNameLst>
                                      </p:cBhvr>
                                      <p:tavLst>
                                        <p:tav tm="0">
                                          <p:val>
                                            <p:strVal val="#ppt_y+1"/>
                                          </p:val>
                                        </p:tav>
                                        <p:tav tm="100000">
                                          <p:val>
                                            <p:strVal val="#ppt_y-.03"/>
                                          </p:val>
                                        </p:tav>
                                      </p:tavLst>
                                    </p:anim>
                                    <p:anim calcmode="lin" valueType="num">
                                      <p:cBhvr>
                                        <p:cTn id="57"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58" presetID="37" presetClass="entr" presetSubtype="0" fill="hold" nodeType="withEffect">
                                  <p:stCondLst>
                                    <p:cond delay="750"/>
                                  </p:stCondLst>
                                  <p:childTnLst>
                                    <p:set>
                                      <p:cBhvr>
                                        <p:cTn id="59" dur="1" fill="hold">
                                          <p:stCondLst>
                                            <p:cond delay="0"/>
                                          </p:stCondLst>
                                        </p:cTn>
                                        <p:tgtEl>
                                          <p:spTgt spid="31"/>
                                        </p:tgtEl>
                                        <p:attrNameLst>
                                          <p:attrName>style.visibility</p:attrName>
                                        </p:attrNameLst>
                                      </p:cBhvr>
                                      <p:to>
                                        <p:strVal val="visible"/>
                                      </p:to>
                                    </p:set>
                                    <p:animEffect transition="in" filter="fade">
                                      <p:cBhvr>
                                        <p:cTn id="60" dur="1000"/>
                                        <p:tgtEl>
                                          <p:spTgt spid="31"/>
                                        </p:tgtEl>
                                      </p:cBhvr>
                                    </p:animEffect>
                                    <p:anim calcmode="lin" valueType="num">
                                      <p:cBhvr>
                                        <p:cTn id="61" dur="1000" fill="hold"/>
                                        <p:tgtEl>
                                          <p:spTgt spid="31"/>
                                        </p:tgtEl>
                                        <p:attrNameLst>
                                          <p:attrName>ppt_x</p:attrName>
                                        </p:attrNameLst>
                                      </p:cBhvr>
                                      <p:tavLst>
                                        <p:tav tm="0">
                                          <p:val>
                                            <p:strVal val="#ppt_x"/>
                                          </p:val>
                                        </p:tav>
                                        <p:tav tm="100000">
                                          <p:val>
                                            <p:strVal val="#ppt_x"/>
                                          </p:val>
                                        </p:tav>
                                      </p:tavLst>
                                    </p:anim>
                                    <p:anim calcmode="lin" valueType="num">
                                      <p:cBhvr>
                                        <p:cTn id="62" dur="900" decel="100000" fill="hold"/>
                                        <p:tgtEl>
                                          <p:spTgt spid="31"/>
                                        </p:tgtEl>
                                        <p:attrNameLst>
                                          <p:attrName>ppt_y</p:attrName>
                                        </p:attrNameLst>
                                      </p:cBhvr>
                                      <p:tavLst>
                                        <p:tav tm="0">
                                          <p:val>
                                            <p:strVal val="#ppt_y+1"/>
                                          </p:val>
                                        </p:tav>
                                        <p:tav tm="100000">
                                          <p:val>
                                            <p:strVal val="#ppt_y-.03"/>
                                          </p:val>
                                        </p:tav>
                                      </p:tavLst>
                                    </p:anim>
                                    <p:anim calcmode="lin" valueType="num">
                                      <p:cBhvr>
                                        <p:cTn id="63" dur="100" accel="100000" fill="hold">
                                          <p:stCondLst>
                                            <p:cond delay="900"/>
                                          </p:stCondLst>
                                        </p:cTn>
                                        <p:tgtEl>
                                          <p:spTgt spid="31"/>
                                        </p:tgtEl>
                                        <p:attrNameLst>
                                          <p:attrName>ppt_y</p:attrName>
                                        </p:attrNameLst>
                                      </p:cBhvr>
                                      <p:tavLst>
                                        <p:tav tm="0">
                                          <p:val>
                                            <p:strVal val="#ppt_y-.03"/>
                                          </p:val>
                                        </p:tav>
                                        <p:tav tm="100000">
                                          <p:val>
                                            <p:strVal val="#ppt_y"/>
                                          </p:val>
                                        </p:tav>
                                      </p:tavLst>
                                    </p:anim>
                                  </p:childTnLst>
                                </p:cTn>
                              </p:par>
                            </p:childTnLst>
                          </p:cTn>
                        </p:par>
                        <p:par>
                          <p:cTn id="64" fill="hold">
                            <p:stCondLst>
                              <p:cond delay="3750"/>
                            </p:stCondLst>
                            <p:childTnLst>
                              <p:par>
                                <p:cTn id="65" presetID="14" presetClass="entr" presetSubtype="10" fill="hold" grpId="0" nodeType="afterEffect">
                                  <p:stCondLst>
                                    <p:cond delay="0"/>
                                  </p:stCondLst>
                                  <p:childTnLst>
                                    <p:set>
                                      <p:cBhvr>
                                        <p:cTn id="66" dur="1" fill="hold">
                                          <p:stCondLst>
                                            <p:cond delay="0"/>
                                          </p:stCondLst>
                                        </p:cTn>
                                        <p:tgtEl>
                                          <p:spTgt spid="18"/>
                                        </p:tgtEl>
                                        <p:attrNameLst>
                                          <p:attrName>style.visibility</p:attrName>
                                        </p:attrNameLst>
                                      </p:cBhvr>
                                      <p:to>
                                        <p:strVal val="visible"/>
                                      </p:to>
                                    </p:set>
                                    <p:animEffect transition="in" filter="randombar(horizontal)">
                                      <p:cBhvr>
                                        <p:cTn id="67" dur="500"/>
                                        <p:tgtEl>
                                          <p:spTgt spid="18"/>
                                        </p:tgtEl>
                                      </p:cBhvr>
                                    </p:animEffect>
                                  </p:childTnLst>
                                </p:cTn>
                              </p:par>
                              <p:par>
                                <p:cTn id="68" presetID="14" presetClass="entr" presetSubtype="10" fill="hold" grpId="0" nodeType="withEffect">
                                  <p:stCondLst>
                                    <p:cond delay="0"/>
                                  </p:stCondLst>
                                  <p:childTnLst>
                                    <p:set>
                                      <p:cBhvr>
                                        <p:cTn id="69" dur="1" fill="hold">
                                          <p:stCondLst>
                                            <p:cond delay="0"/>
                                          </p:stCondLst>
                                        </p:cTn>
                                        <p:tgtEl>
                                          <p:spTgt spid="37"/>
                                        </p:tgtEl>
                                        <p:attrNameLst>
                                          <p:attrName>style.visibility</p:attrName>
                                        </p:attrNameLst>
                                      </p:cBhvr>
                                      <p:to>
                                        <p:strVal val="visible"/>
                                      </p:to>
                                    </p:set>
                                    <p:animEffect transition="in" filter="randombar(horizontal)">
                                      <p:cBhvr>
                                        <p:cTn id="70" dur="500"/>
                                        <p:tgtEl>
                                          <p:spTgt spid="37"/>
                                        </p:tgtEl>
                                      </p:cBhvr>
                                    </p:animEffect>
                                  </p:childTnLst>
                                </p:cTn>
                              </p:par>
                              <p:par>
                                <p:cTn id="71" presetID="14" presetClass="entr" presetSubtype="10" fill="hold" grpId="0" nodeType="withEffect">
                                  <p:stCondLst>
                                    <p:cond delay="0"/>
                                  </p:stCondLst>
                                  <p:childTnLst>
                                    <p:set>
                                      <p:cBhvr>
                                        <p:cTn id="72" dur="1" fill="hold">
                                          <p:stCondLst>
                                            <p:cond delay="0"/>
                                          </p:stCondLst>
                                        </p:cTn>
                                        <p:tgtEl>
                                          <p:spTgt spid="38"/>
                                        </p:tgtEl>
                                        <p:attrNameLst>
                                          <p:attrName>style.visibility</p:attrName>
                                        </p:attrNameLst>
                                      </p:cBhvr>
                                      <p:to>
                                        <p:strVal val="visible"/>
                                      </p:to>
                                    </p:set>
                                    <p:animEffect transition="in" filter="randombar(horizontal)">
                                      <p:cBhvr>
                                        <p:cTn id="73" dur="500"/>
                                        <p:tgtEl>
                                          <p:spTgt spid="38"/>
                                        </p:tgtEl>
                                      </p:cBhvr>
                                    </p:animEffect>
                                  </p:childTnLst>
                                </p:cTn>
                              </p:par>
                              <p:par>
                                <p:cTn id="74" presetID="14" presetClass="entr" presetSubtype="10" fill="hold" grpId="0" nodeType="withEffect">
                                  <p:stCondLst>
                                    <p:cond delay="0"/>
                                  </p:stCondLst>
                                  <p:childTnLst>
                                    <p:set>
                                      <p:cBhvr>
                                        <p:cTn id="75" dur="1" fill="hold">
                                          <p:stCondLst>
                                            <p:cond delay="0"/>
                                          </p:stCondLst>
                                        </p:cTn>
                                        <p:tgtEl>
                                          <p:spTgt spid="39"/>
                                        </p:tgtEl>
                                        <p:attrNameLst>
                                          <p:attrName>style.visibility</p:attrName>
                                        </p:attrNameLst>
                                      </p:cBhvr>
                                      <p:to>
                                        <p:strVal val="visible"/>
                                      </p:to>
                                    </p:set>
                                    <p:animEffect transition="in" filter="randombar(horizontal)">
                                      <p:cBhvr>
                                        <p:cTn id="76"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p:bldP spid="7" grpId="0" animBg="1"/>
      <p:bldP spid="15" grpId="0" animBg="1"/>
      <p:bldP spid="16" grpId="0" animBg="1"/>
      <p:bldP spid="17" grpId="0" animBg="1"/>
      <p:bldP spid="18" grpId="0"/>
      <p:bldP spid="37" grpId="0"/>
      <p:bldP spid="38" grpId="0"/>
      <p:bldP spid="3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descr="C:\Users\Administrator\Desktop\微立体创业计划\002.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44661" y="91067"/>
            <a:ext cx="701894" cy="701894"/>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6" name="KSO_Shape"/>
          <p:cNvSpPr>
            <a:spLocks/>
          </p:cNvSpPr>
          <p:nvPr/>
        </p:nvSpPr>
        <p:spPr bwMode="auto">
          <a:xfrm>
            <a:off x="340875" y="280982"/>
            <a:ext cx="309465" cy="297088"/>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1012">
              <a:solidFill>
                <a:schemeClr val="bg1"/>
              </a:solidFill>
              <a:ea typeface="宋体" panose="02010600030101010101" pitchFamily="2" charset="-122"/>
            </a:endParaRPr>
          </a:p>
        </p:txBody>
      </p:sp>
      <p:sp>
        <p:nvSpPr>
          <p:cNvPr id="10" name="TextBox 7"/>
          <p:cNvSpPr txBox="1"/>
          <p:nvPr/>
        </p:nvSpPr>
        <p:spPr>
          <a:xfrm>
            <a:off x="846557" y="304089"/>
            <a:ext cx="704039" cy="248081"/>
          </a:xfrm>
          <a:prstGeom prst="rect">
            <a:avLst/>
          </a:prstGeom>
          <a:noFill/>
        </p:spPr>
        <p:txBody>
          <a:bodyPr wrap="none" rtlCol="0">
            <a:spAutoFit/>
          </a:bodyPr>
          <a:lstStyle/>
          <a:p>
            <a:r>
              <a:rPr lang="zh-CN" altLang="en-US" sz="1012" b="1" dirty="0">
                <a:solidFill>
                  <a:srgbClr val="0070C0"/>
                </a:solidFill>
                <a:latin typeface="微软雅黑" pitchFamily="34" charset="-122"/>
                <a:ea typeface="微软雅黑" pitchFamily="34" charset="-122"/>
                <a:sym typeface="Arial" pitchFamily="34" charset="0"/>
              </a:rPr>
              <a:t>添加标题</a:t>
            </a:r>
            <a:endParaRPr lang="zh-CN" altLang="en-US" sz="1050" baseline="-3000" dirty="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endParaRPr>
          </a:p>
        </p:txBody>
      </p:sp>
      <p:grpSp>
        <p:nvGrpSpPr>
          <p:cNvPr id="7" name="组合 6"/>
          <p:cNvGrpSpPr/>
          <p:nvPr/>
        </p:nvGrpSpPr>
        <p:grpSpPr>
          <a:xfrm>
            <a:off x="1297598" y="2161778"/>
            <a:ext cx="963909" cy="923289"/>
            <a:chOff x="1664154" y="1934950"/>
            <a:chExt cx="963741" cy="897257"/>
          </a:xfrm>
        </p:grpSpPr>
        <p:grpSp>
          <p:nvGrpSpPr>
            <p:cNvPr id="8" name="组合 7"/>
            <p:cNvGrpSpPr/>
            <p:nvPr/>
          </p:nvGrpSpPr>
          <p:grpSpPr>
            <a:xfrm rot="18900000">
              <a:off x="1664154" y="1934950"/>
              <a:ext cx="897259" cy="897257"/>
              <a:chOff x="304800" y="673100"/>
              <a:chExt cx="4000500" cy="4000500"/>
            </a:xfrm>
            <a:effectLst>
              <a:outerShdw blurRad="444500" dist="254000" dir="4800000" algn="tr" rotWithShape="0">
                <a:prstClr val="black">
                  <a:alpha val="50000"/>
                </a:prstClr>
              </a:outerShdw>
            </a:effectLst>
          </p:grpSpPr>
          <p:sp>
            <p:nvSpPr>
              <p:cNvPr id="11" name="同心圆 1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pitchFamily="34" charset="-122"/>
                  <a:ea typeface="微软雅黑" panose="020B0503020204020204" pitchFamily="34" charset="-122"/>
                </a:endParaRPr>
              </a:p>
            </p:txBody>
          </p:sp>
          <p:sp>
            <p:nvSpPr>
              <p:cNvPr id="12" name="椭圆 11"/>
              <p:cNvSpPr/>
              <p:nvPr/>
            </p:nvSpPr>
            <p:spPr>
              <a:xfrm>
                <a:off x="366203" y="734507"/>
                <a:ext cx="3877701" cy="387769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9" name="TextBox 44"/>
            <p:cNvSpPr txBox="1"/>
            <p:nvPr/>
          </p:nvSpPr>
          <p:spPr>
            <a:xfrm>
              <a:off x="1807549" y="2188595"/>
              <a:ext cx="820346" cy="403783"/>
            </a:xfrm>
            <a:prstGeom prst="rect">
              <a:avLst/>
            </a:prstGeom>
            <a:noFill/>
          </p:spPr>
          <p:txBody>
            <a:bodyPr wrap="square" rtlCol="0">
              <a:spAutoFit/>
            </a:bodyPr>
            <a:lstStyle/>
            <a:p>
              <a:r>
                <a:rPr lang="en-US" altLang="zh-CN" sz="2100" b="1" dirty="0">
                  <a:solidFill>
                    <a:schemeClr val="tx1">
                      <a:lumMod val="65000"/>
                      <a:lumOff val="35000"/>
                    </a:schemeClr>
                  </a:solidFill>
                  <a:latin typeface="微软雅黑" panose="020B0503020204020204" pitchFamily="34" charset="-122"/>
                  <a:ea typeface="微软雅黑" panose="020B0503020204020204" pitchFamily="34" charset="-122"/>
                </a:rPr>
                <a:t>45%</a:t>
              </a:r>
              <a:endParaRPr lang="zh-CN" altLang="en-US" sz="21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3251170" y="2171861"/>
            <a:ext cx="897415" cy="923289"/>
            <a:chOff x="3293884" y="1912625"/>
            <a:chExt cx="897259" cy="897258"/>
          </a:xfrm>
        </p:grpSpPr>
        <p:grpSp>
          <p:nvGrpSpPr>
            <p:cNvPr id="14" name="组合 13"/>
            <p:cNvGrpSpPr/>
            <p:nvPr/>
          </p:nvGrpSpPr>
          <p:grpSpPr>
            <a:xfrm rot="18900000">
              <a:off x="3293884" y="1912625"/>
              <a:ext cx="897259" cy="897258"/>
              <a:chOff x="304800" y="673100"/>
              <a:chExt cx="4000500" cy="4000500"/>
            </a:xfrm>
            <a:effectLst>
              <a:outerShdw blurRad="444500" dist="254000" dir="5280000" algn="tr" rotWithShape="0">
                <a:prstClr val="black">
                  <a:alpha val="50000"/>
                </a:prstClr>
              </a:outerShdw>
            </a:effectLst>
          </p:grpSpPr>
          <p:sp>
            <p:nvSpPr>
              <p:cNvPr id="16" name="同心圆 1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pitchFamily="34" charset="-122"/>
                  <a:ea typeface="微软雅黑" panose="020B0503020204020204" pitchFamily="34" charset="-122"/>
                </a:endParaRPr>
              </a:p>
            </p:txBody>
          </p:sp>
          <p:sp>
            <p:nvSpPr>
              <p:cNvPr id="17" name="椭圆 16"/>
              <p:cNvSpPr/>
              <p:nvPr/>
            </p:nvSpPr>
            <p:spPr>
              <a:xfrm>
                <a:off x="366204" y="734505"/>
                <a:ext cx="3877703" cy="3877691"/>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15" name="TextBox 49"/>
            <p:cNvSpPr txBox="1"/>
            <p:nvPr/>
          </p:nvSpPr>
          <p:spPr>
            <a:xfrm>
              <a:off x="3404406" y="2201081"/>
              <a:ext cx="753231" cy="388829"/>
            </a:xfrm>
            <a:prstGeom prst="rect">
              <a:avLst/>
            </a:prstGeom>
            <a:noFill/>
          </p:spPr>
          <p:txBody>
            <a:bodyPr wrap="square" rtlCol="0">
              <a:spAutoFit/>
            </a:bodyPr>
            <a:lstStyle/>
            <a:p>
              <a:r>
                <a:rPr lang="en-US" altLang="zh-CN" sz="2000" b="1" dirty="0">
                  <a:solidFill>
                    <a:schemeClr val="tx1">
                      <a:lumMod val="65000"/>
                      <a:lumOff val="35000"/>
                    </a:schemeClr>
                  </a:solidFill>
                  <a:latin typeface="微软雅黑" panose="020B0503020204020204" pitchFamily="34" charset="-122"/>
                  <a:ea typeface="微软雅黑" panose="020B0503020204020204" pitchFamily="34" charset="-122"/>
                </a:rPr>
                <a:t>68%</a:t>
              </a:r>
              <a:endPar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18" name="组合 17"/>
          <p:cNvGrpSpPr/>
          <p:nvPr/>
        </p:nvGrpSpPr>
        <p:grpSpPr>
          <a:xfrm>
            <a:off x="5056952" y="2166347"/>
            <a:ext cx="942085" cy="923289"/>
            <a:chOff x="4849324" y="1995712"/>
            <a:chExt cx="941921" cy="897257"/>
          </a:xfrm>
        </p:grpSpPr>
        <p:grpSp>
          <p:nvGrpSpPr>
            <p:cNvPr id="19" name="组合 18"/>
            <p:cNvGrpSpPr/>
            <p:nvPr/>
          </p:nvGrpSpPr>
          <p:grpSpPr>
            <a:xfrm rot="18900000">
              <a:off x="4849324" y="1995712"/>
              <a:ext cx="897259" cy="897257"/>
              <a:chOff x="304800" y="673100"/>
              <a:chExt cx="4000500" cy="4000500"/>
            </a:xfrm>
            <a:effectLst>
              <a:outerShdw blurRad="444500" dist="254000" dir="5640000" algn="tr" rotWithShape="0">
                <a:prstClr val="black">
                  <a:alpha val="50000"/>
                </a:prstClr>
              </a:outerShdw>
            </a:effectLst>
          </p:grpSpPr>
          <p:sp>
            <p:nvSpPr>
              <p:cNvPr id="21" name="同心圆 2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pitchFamily="34" charset="-122"/>
                  <a:ea typeface="微软雅黑" panose="020B0503020204020204" pitchFamily="34" charset="-122"/>
                </a:endParaRPr>
              </a:p>
            </p:txBody>
          </p:sp>
          <p:sp>
            <p:nvSpPr>
              <p:cNvPr id="22" name="椭圆 21"/>
              <p:cNvSpPr/>
              <p:nvPr/>
            </p:nvSpPr>
            <p:spPr>
              <a:xfrm>
                <a:off x="366203" y="734507"/>
                <a:ext cx="3877701" cy="387769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20" name="TextBox 54"/>
            <p:cNvSpPr txBox="1"/>
            <p:nvPr/>
          </p:nvSpPr>
          <p:spPr>
            <a:xfrm>
              <a:off x="4963049" y="2222298"/>
              <a:ext cx="828196" cy="403783"/>
            </a:xfrm>
            <a:prstGeom prst="rect">
              <a:avLst/>
            </a:prstGeom>
            <a:noFill/>
          </p:spPr>
          <p:txBody>
            <a:bodyPr wrap="square" rtlCol="0">
              <a:spAutoFit/>
            </a:bodyPr>
            <a:lstStyle/>
            <a:p>
              <a:r>
                <a:rPr lang="en-US" altLang="zh-CN" sz="2100" b="1" dirty="0">
                  <a:solidFill>
                    <a:schemeClr val="tx1">
                      <a:lumMod val="65000"/>
                      <a:lumOff val="35000"/>
                    </a:schemeClr>
                  </a:solidFill>
                  <a:latin typeface="微软雅黑" panose="020B0503020204020204" pitchFamily="34" charset="-122"/>
                  <a:ea typeface="微软雅黑" panose="020B0503020204020204" pitchFamily="34" charset="-122"/>
                </a:rPr>
                <a:t>79%</a:t>
              </a:r>
              <a:endParaRPr lang="zh-CN" altLang="en-US" sz="21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23" name="组合 22"/>
          <p:cNvGrpSpPr/>
          <p:nvPr/>
        </p:nvGrpSpPr>
        <p:grpSpPr>
          <a:xfrm>
            <a:off x="6906248" y="2160328"/>
            <a:ext cx="951205" cy="923289"/>
            <a:chOff x="6380261" y="2029113"/>
            <a:chExt cx="951040" cy="897257"/>
          </a:xfrm>
        </p:grpSpPr>
        <p:grpSp>
          <p:nvGrpSpPr>
            <p:cNvPr id="24" name="组合 23"/>
            <p:cNvGrpSpPr/>
            <p:nvPr/>
          </p:nvGrpSpPr>
          <p:grpSpPr>
            <a:xfrm rot="18900000">
              <a:off x="6380261" y="2029113"/>
              <a:ext cx="897259" cy="897257"/>
              <a:chOff x="304800" y="673100"/>
              <a:chExt cx="4000500" cy="4000500"/>
            </a:xfrm>
            <a:effectLst>
              <a:outerShdw blurRad="444500" dist="254000" dir="5700000" sx="104000" sy="104000" algn="tr" rotWithShape="0">
                <a:prstClr val="black">
                  <a:alpha val="50000"/>
                </a:prstClr>
              </a:outerShdw>
            </a:effectLst>
          </p:grpSpPr>
          <p:sp>
            <p:nvSpPr>
              <p:cNvPr id="26" name="同心圆 2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pitchFamily="34" charset="-122"/>
                  <a:ea typeface="微软雅黑" panose="020B0503020204020204" pitchFamily="34" charset="-122"/>
                </a:endParaRPr>
              </a:p>
            </p:txBody>
          </p:sp>
          <p:sp>
            <p:nvSpPr>
              <p:cNvPr id="27" name="椭圆 26"/>
              <p:cNvSpPr/>
              <p:nvPr/>
            </p:nvSpPr>
            <p:spPr>
              <a:xfrm>
                <a:off x="366203" y="734507"/>
                <a:ext cx="3877701" cy="387769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25" name="TextBox 59"/>
            <p:cNvSpPr txBox="1"/>
            <p:nvPr/>
          </p:nvSpPr>
          <p:spPr>
            <a:xfrm>
              <a:off x="6501314" y="2303662"/>
              <a:ext cx="829987" cy="403783"/>
            </a:xfrm>
            <a:prstGeom prst="rect">
              <a:avLst/>
            </a:prstGeom>
            <a:noFill/>
          </p:spPr>
          <p:txBody>
            <a:bodyPr wrap="square" rtlCol="0">
              <a:spAutoFit/>
            </a:bodyPr>
            <a:lstStyle/>
            <a:p>
              <a:r>
                <a:rPr lang="en-US" altLang="zh-CN" sz="2100" b="1" dirty="0">
                  <a:solidFill>
                    <a:schemeClr val="tx1">
                      <a:lumMod val="65000"/>
                      <a:lumOff val="35000"/>
                    </a:schemeClr>
                  </a:solidFill>
                  <a:latin typeface="微软雅黑" panose="020B0503020204020204" pitchFamily="34" charset="-122"/>
                  <a:ea typeface="微软雅黑" panose="020B0503020204020204" pitchFamily="34" charset="-122"/>
                </a:rPr>
                <a:t>92%</a:t>
              </a:r>
              <a:endParaRPr lang="zh-CN" altLang="en-US" sz="21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28" name="Freeform 8"/>
          <p:cNvSpPr>
            <a:spLocks/>
          </p:cNvSpPr>
          <p:nvPr/>
        </p:nvSpPr>
        <p:spPr bwMode="auto">
          <a:xfrm rot="18900000">
            <a:off x="1341353" y="2504132"/>
            <a:ext cx="1215555" cy="660729"/>
          </a:xfrm>
          <a:custGeom>
            <a:avLst/>
            <a:gdLst>
              <a:gd name="T0" fmla="*/ 8098 w 8105"/>
              <a:gd name="T1" fmla="*/ 0 h 4285"/>
              <a:gd name="T2" fmla="*/ 8105 w 8105"/>
              <a:gd name="T3" fmla="*/ 233 h 4285"/>
              <a:gd name="T4" fmla="*/ 4053 w 8105"/>
              <a:gd name="T5" fmla="*/ 4285 h 4285"/>
              <a:gd name="T6" fmla="*/ 0 w 8105"/>
              <a:gd name="T7" fmla="*/ 233 h 4285"/>
              <a:gd name="T8" fmla="*/ 7 w 8105"/>
              <a:gd name="T9" fmla="*/ 0 h 4285"/>
              <a:gd name="T10" fmla="*/ 1080 w 8105"/>
              <a:gd name="T11" fmla="*/ 0 h 4285"/>
              <a:gd name="T12" fmla="*/ 1071 w 8105"/>
              <a:gd name="T13" fmla="*/ 233 h 4285"/>
              <a:gd name="T14" fmla="*/ 4053 w 8105"/>
              <a:gd name="T15" fmla="*/ 3214 h 4285"/>
              <a:gd name="T16" fmla="*/ 7034 w 8105"/>
              <a:gd name="T17" fmla="*/ 233 h 4285"/>
              <a:gd name="T18" fmla="*/ 7025 w 8105"/>
              <a:gd name="T19" fmla="*/ 0 h 4285"/>
              <a:gd name="T20" fmla="*/ 8098 w 8105"/>
              <a:gd name="T21" fmla="*/ 0 h 4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05" h="4285">
                <a:moveTo>
                  <a:pt x="8098" y="0"/>
                </a:moveTo>
                <a:cubicBezTo>
                  <a:pt x="8103" y="77"/>
                  <a:pt x="8105" y="155"/>
                  <a:pt x="8105" y="233"/>
                </a:cubicBezTo>
                <a:cubicBezTo>
                  <a:pt x="8105" y="2471"/>
                  <a:pt x="6291" y="4285"/>
                  <a:pt x="4053" y="4285"/>
                </a:cubicBezTo>
                <a:cubicBezTo>
                  <a:pt x="1814" y="4285"/>
                  <a:pt x="0" y="2471"/>
                  <a:pt x="0" y="233"/>
                </a:cubicBezTo>
                <a:cubicBezTo>
                  <a:pt x="0" y="155"/>
                  <a:pt x="2" y="77"/>
                  <a:pt x="7" y="0"/>
                </a:cubicBezTo>
                <a:lnTo>
                  <a:pt x="1080" y="0"/>
                </a:lnTo>
                <a:cubicBezTo>
                  <a:pt x="1074" y="77"/>
                  <a:pt x="1071" y="154"/>
                  <a:pt x="1071" y="233"/>
                </a:cubicBezTo>
                <a:cubicBezTo>
                  <a:pt x="1071" y="1879"/>
                  <a:pt x="2406" y="3214"/>
                  <a:pt x="4053" y="3214"/>
                </a:cubicBezTo>
                <a:cubicBezTo>
                  <a:pt x="5699" y="3214"/>
                  <a:pt x="7034" y="1879"/>
                  <a:pt x="7034" y="233"/>
                </a:cubicBezTo>
                <a:cubicBezTo>
                  <a:pt x="7034" y="154"/>
                  <a:pt x="7031" y="77"/>
                  <a:pt x="7025" y="0"/>
                </a:cubicBezTo>
                <a:lnTo>
                  <a:pt x="8098" y="0"/>
                </a:lnTo>
                <a:close/>
              </a:path>
            </a:pathLst>
          </a:custGeom>
          <a:solidFill>
            <a:srgbClr val="0070C0"/>
          </a:solidFill>
          <a:ln w="3175" cap="flat">
            <a:noFill/>
            <a:prstDash val="solid"/>
            <a:miter lim="800000"/>
            <a:headEnd/>
            <a:tailEnd/>
          </a:ln>
        </p:spPr>
        <p:txBody>
          <a:bodyPr vert="horz" wrap="square" lIns="92354" tIns="46177" rIns="92354" bIns="46177"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9" name="Freeform 7"/>
          <p:cNvSpPr>
            <a:spLocks/>
          </p:cNvSpPr>
          <p:nvPr/>
        </p:nvSpPr>
        <p:spPr bwMode="auto">
          <a:xfrm rot="19087048">
            <a:off x="3249735" y="2401123"/>
            <a:ext cx="1187878" cy="802771"/>
          </a:xfrm>
          <a:custGeom>
            <a:avLst/>
            <a:gdLst>
              <a:gd name="T0" fmla="*/ 7997 w 8105"/>
              <a:gd name="T1" fmla="*/ 0 h 4984"/>
              <a:gd name="T2" fmla="*/ 8105 w 8105"/>
              <a:gd name="T3" fmla="*/ 932 h 4984"/>
              <a:gd name="T4" fmla="*/ 4053 w 8105"/>
              <a:gd name="T5" fmla="*/ 4984 h 4984"/>
              <a:gd name="T6" fmla="*/ 0 w 8105"/>
              <a:gd name="T7" fmla="*/ 932 h 4984"/>
              <a:gd name="T8" fmla="*/ 108 w 8105"/>
              <a:gd name="T9" fmla="*/ 0 h 4984"/>
              <a:gd name="T10" fmla="*/ 1212 w 8105"/>
              <a:gd name="T11" fmla="*/ 0 h 4984"/>
              <a:gd name="T12" fmla="*/ 1218 w 8105"/>
              <a:gd name="T13" fmla="*/ 6 h 4984"/>
              <a:gd name="T14" fmla="*/ 1071 w 8105"/>
              <a:gd name="T15" fmla="*/ 932 h 4984"/>
              <a:gd name="T16" fmla="*/ 4053 w 8105"/>
              <a:gd name="T17" fmla="*/ 3913 h 4984"/>
              <a:gd name="T18" fmla="*/ 7034 w 8105"/>
              <a:gd name="T19" fmla="*/ 932 h 4984"/>
              <a:gd name="T20" fmla="*/ 6887 w 8105"/>
              <a:gd name="T21" fmla="*/ 6 h 4984"/>
              <a:gd name="T22" fmla="*/ 6893 w 8105"/>
              <a:gd name="T23" fmla="*/ 0 h 4984"/>
              <a:gd name="T24" fmla="*/ 7997 w 8105"/>
              <a:gd name="T25" fmla="*/ 0 h 49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05" h="4984">
                <a:moveTo>
                  <a:pt x="7997" y="0"/>
                </a:moveTo>
                <a:cubicBezTo>
                  <a:pt x="8068" y="299"/>
                  <a:pt x="8105" y="611"/>
                  <a:pt x="8105" y="932"/>
                </a:cubicBezTo>
                <a:cubicBezTo>
                  <a:pt x="8105" y="3170"/>
                  <a:pt x="6291" y="4984"/>
                  <a:pt x="4053" y="4984"/>
                </a:cubicBezTo>
                <a:cubicBezTo>
                  <a:pt x="1814" y="4984"/>
                  <a:pt x="0" y="3170"/>
                  <a:pt x="0" y="932"/>
                </a:cubicBezTo>
                <a:cubicBezTo>
                  <a:pt x="0" y="611"/>
                  <a:pt x="37" y="299"/>
                  <a:pt x="108" y="0"/>
                </a:cubicBezTo>
                <a:lnTo>
                  <a:pt x="1212" y="0"/>
                </a:lnTo>
                <a:lnTo>
                  <a:pt x="1218" y="6"/>
                </a:lnTo>
                <a:cubicBezTo>
                  <a:pt x="1123" y="297"/>
                  <a:pt x="1071" y="609"/>
                  <a:pt x="1071" y="932"/>
                </a:cubicBezTo>
                <a:cubicBezTo>
                  <a:pt x="1071" y="2578"/>
                  <a:pt x="2406" y="3913"/>
                  <a:pt x="4053" y="3913"/>
                </a:cubicBezTo>
                <a:cubicBezTo>
                  <a:pt x="5699" y="3913"/>
                  <a:pt x="7034" y="2578"/>
                  <a:pt x="7034" y="932"/>
                </a:cubicBezTo>
                <a:cubicBezTo>
                  <a:pt x="7034" y="609"/>
                  <a:pt x="6982" y="297"/>
                  <a:pt x="6887" y="6"/>
                </a:cubicBezTo>
                <a:lnTo>
                  <a:pt x="6893" y="0"/>
                </a:lnTo>
                <a:lnTo>
                  <a:pt x="7997" y="0"/>
                </a:lnTo>
                <a:close/>
              </a:path>
            </a:pathLst>
          </a:custGeom>
          <a:solidFill>
            <a:srgbClr val="0070C0"/>
          </a:solidFill>
          <a:ln w="3175" cap="flat">
            <a:noFill/>
            <a:prstDash val="solid"/>
            <a:miter lim="800000"/>
            <a:headEnd/>
            <a:tailEnd/>
          </a:ln>
        </p:spPr>
        <p:txBody>
          <a:bodyPr vert="horz" wrap="square" lIns="92354" tIns="46177" rIns="92354" bIns="46177"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0" name="Freeform 6"/>
          <p:cNvSpPr>
            <a:spLocks/>
          </p:cNvSpPr>
          <p:nvPr/>
        </p:nvSpPr>
        <p:spPr bwMode="auto">
          <a:xfrm rot="19290703">
            <a:off x="4990126" y="2259796"/>
            <a:ext cx="1214489" cy="945740"/>
          </a:xfrm>
          <a:custGeom>
            <a:avLst/>
            <a:gdLst>
              <a:gd name="T0" fmla="*/ 7492 w 8105"/>
              <a:gd name="T1" fmla="*/ 0 h 6195"/>
              <a:gd name="T2" fmla="*/ 8105 w 8105"/>
              <a:gd name="T3" fmla="*/ 2143 h 6195"/>
              <a:gd name="T4" fmla="*/ 4052 w 8105"/>
              <a:gd name="T5" fmla="*/ 6195 h 6195"/>
              <a:gd name="T6" fmla="*/ 0 w 8105"/>
              <a:gd name="T7" fmla="*/ 2143 h 6195"/>
              <a:gd name="T8" fmla="*/ 612 w 8105"/>
              <a:gd name="T9" fmla="*/ 0 h 6195"/>
              <a:gd name="T10" fmla="*/ 1957 w 8105"/>
              <a:gd name="T11" fmla="*/ 0 h 6195"/>
              <a:gd name="T12" fmla="*/ 1968 w 8105"/>
              <a:gd name="T13" fmla="*/ 11 h 6195"/>
              <a:gd name="T14" fmla="*/ 1071 w 8105"/>
              <a:gd name="T15" fmla="*/ 2143 h 6195"/>
              <a:gd name="T16" fmla="*/ 4052 w 8105"/>
              <a:gd name="T17" fmla="*/ 5124 h 6195"/>
              <a:gd name="T18" fmla="*/ 7033 w 8105"/>
              <a:gd name="T19" fmla="*/ 2143 h 6195"/>
              <a:gd name="T20" fmla="*/ 6136 w 8105"/>
              <a:gd name="T21" fmla="*/ 11 h 6195"/>
              <a:gd name="T22" fmla="*/ 6147 w 8105"/>
              <a:gd name="T23" fmla="*/ 0 h 6195"/>
              <a:gd name="T24" fmla="*/ 7492 w 8105"/>
              <a:gd name="T25" fmla="*/ 0 h 6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05" h="6195">
                <a:moveTo>
                  <a:pt x="7492" y="0"/>
                </a:moveTo>
                <a:cubicBezTo>
                  <a:pt x="7880" y="622"/>
                  <a:pt x="8105" y="1356"/>
                  <a:pt x="8105" y="2143"/>
                </a:cubicBezTo>
                <a:cubicBezTo>
                  <a:pt x="8105" y="4381"/>
                  <a:pt x="6290" y="6195"/>
                  <a:pt x="4052" y="6195"/>
                </a:cubicBezTo>
                <a:cubicBezTo>
                  <a:pt x="1814" y="6195"/>
                  <a:pt x="0" y="4381"/>
                  <a:pt x="0" y="2143"/>
                </a:cubicBezTo>
                <a:cubicBezTo>
                  <a:pt x="0" y="1356"/>
                  <a:pt x="224" y="622"/>
                  <a:pt x="612" y="0"/>
                </a:cubicBezTo>
                <a:lnTo>
                  <a:pt x="1957" y="0"/>
                </a:lnTo>
                <a:lnTo>
                  <a:pt x="1968" y="11"/>
                </a:lnTo>
                <a:cubicBezTo>
                  <a:pt x="1415" y="552"/>
                  <a:pt x="1071" y="1307"/>
                  <a:pt x="1071" y="2143"/>
                </a:cubicBezTo>
                <a:cubicBezTo>
                  <a:pt x="1071" y="3789"/>
                  <a:pt x="2406" y="5124"/>
                  <a:pt x="4052" y="5124"/>
                </a:cubicBezTo>
                <a:cubicBezTo>
                  <a:pt x="5699" y="5124"/>
                  <a:pt x="7033" y="3789"/>
                  <a:pt x="7033" y="2143"/>
                </a:cubicBezTo>
                <a:cubicBezTo>
                  <a:pt x="7033" y="1307"/>
                  <a:pt x="6690" y="552"/>
                  <a:pt x="6136" y="11"/>
                </a:cubicBezTo>
                <a:lnTo>
                  <a:pt x="6147" y="0"/>
                </a:lnTo>
                <a:lnTo>
                  <a:pt x="7492" y="0"/>
                </a:lnTo>
                <a:close/>
              </a:path>
            </a:pathLst>
          </a:custGeom>
          <a:solidFill>
            <a:srgbClr val="0070C0"/>
          </a:solidFill>
          <a:ln w="3175" cap="flat">
            <a:noFill/>
            <a:prstDash val="solid"/>
            <a:miter lim="800000"/>
            <a:headEnd/>
            <a:tailEnd/>
          </a:ln>
        </p:spPr>
        <p:txBody>
          <a:bodyPr vert="horz" wrap="square" lIns="92354" tIns="46177" rIns="92354" bIns="46177"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1" name="Freeform 5"/>
          <p:cNvSpPr>
            <a:spLocks/>
          </p:cNvSpPr>
          <p:nvPr/>
        </p:nvSpPr>
        <p:spPr bwMode="auto">
          <a:xfrm rot="19810786">
            <a:off x="6789359" y="2063648"/>
            <a:ext cx="1169909" cy="1141444"/>
          </a:xfrm>
          <a:custGeom>
            <a:avLst/>
            <a:gdLst>
              <a:gd name="T0" fmla="*/ 5799 w 8105"/>
              <a:gd name="T1" fmla="*/ 0 h 7710"/>
              <a:gd name="T2" fmla="*/ 8105 w 8105"/>
              <a:gd name="T3" fmla="*/ 3658 h 7710"/>
              <a:gd name="T4" fmla="*/ 4052 w 8105"/>
              <a:gd name="T5" fmla="*/ 7710 h 7710"/>
              <a:gd name="T6" fmla="*/ 0 w 8105"/>
              <a:gd name="T7" fmla="*/ 3658 h 7710"/>
              <a:gd name="T8" fmla="*/ 2306 w 8105"/>
              <a:gd name="T9" fmla="*/ 0 h 7710"/>
              <a:gd name="T10" fmla="*/ 3128 w 8105"/>
              <a:gd name="T11" fmla="*/ 823 h 7710"/>
              <a:gd name="T12" fmla="*/ 1071 w 8105"/>
              <a:gd name="T13" fmla="*/ 3658 h 7710"/>
              <a:gd name="T14" fmla="*/ 4052 w 8105"/>
              <a:gd name="T15" fmla="*/ 6639 h 7710"/>
              <a:gd name="T16" fmla="*/ 7034 w 8105"/>
              <a:gd name="T17" fmla="*/ 3658 h 7710"/>
              <a:gd name="T18" fmla="*/ 4976 w 8105"/>
              <a:gd name="T19" fmla="*/ 823 h 7710"/>
              <a:gd name="T20" fmla="*/ 5799 w 8105"/>
              <a:gd name="T21" fmla="*/ 0 h 77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05" h="7710">
                <a:moveTo>
                  <a:pt x="5799" y="0"/>
                </a:moveTo>
                <a:cubicBezTo>
                  <a:pt x="7163" y="653"/>
                  <a:pt x="8105" y="2045"/>
                  <a:pt x="8105" y="3658"/>
                </a:cubicBezTo>
                <a:cubicBezTo>
                  <a:pt x="8105" y="5896"/>
                  <a:pt x="6291" y="7710"/>
                  <a:pt x="4052" y="7710"/>
                </a:cubicBezTo>
                <a:cubicBezTo>
                  <a:pt x="1814" y="7710"/>
                  <a:pt x="0" y="5896"/>
                  <a:pt x="0" y="3658"/>
                </a:cubicBezTo>
                <a:cubicBezTo>
                  <a:pt x="0" y="2045"/>
                  <a:pt x="942" y="653"/>
                  <a:pt x="2306" y="0"/>
                </a:cubicBezTo>
                <a:lnTo>
                  <a:pt x="3128" y="823"/>
                </a:lnTo>
                <a:cubicBezTo>
                  <a:pt x="1934" y="1212"/>
                  <a:pt x="1071" y="2334"/>
                  <a:pt x="1071" y="3658"/>
                </a:cubicBezTo>
                <a:cubicBezTo>
                  <a:pt x="1071" y="5304"/>
                  <a:pt x="2406" y="6639"/>
                  <a:pt x="4052" y="6639"/>
                </a:cubicBezTo>
                <a:cubicBezTo>
                  <a:pt x="5699" y="6639"/>
                  <a:pt x="7034" y="5304"/>
                  <a:pt x="7034" y="3658"/>
                </a:cubicBezTo>
                <a:cubicBezTo>
                  <a:pt x="7034" y="2334"/>
                  <a:pt x="6171" y="1212"/>
                  <a:pt x="4976" y="823"/>
                </a:cubicBezTo>
                <a:lnTo>
                  <a:pt x="5799" y="0"/>
                </a:lnTo>
                <a:close/>
              </a:path>
            </a:pathLst>
          </a:custGeom>
          <a:solidFill>
            <a:srgbClr val="0070C0"/>
          </a:solidFill>
          <a:ln w="3175" cap="flat">
            <a:noFill/>
            <a:prstDash val="solid"/>
            <a:miter lim="800000"/>
            <a:headEnd/>
            <a:tailEnd/>
          </a:ln>
        </p:spPr>
        <p:txBody>
          <a:bodyPr vert="horz" wrap="square" lIns="92354" tIns="46177" rIns="92354" bIns="46177"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nvGrpSpPr>
          <p:cNvPr id="32" name="组合 31"/>
          <p:cNvGrpSpPr/>
          <p:nvPr/>
        </p:nvGrpSpPr>
        <p:grpSpPr>
          <a:xfrm>
            <a:off x="1319664" y="1416283"/>
            <a:ext cx="960832" cy="261610"/>
            <a:chOff x="3477359" y="8005745"/>
            <a:chExt cx="2534423" cy="676230"/>
          </a:xfrm>
          <a:effectLst>
            <a:outerShdw blurRad="203200" dist="114300" dir="5400000" sx="102000" sy="102000" algn="t" rotWithShape="0">
              <a:prstClr val="black">
                <a:alpha val="29000"/>
              </a:prstClr>
            </a:outerShdw>
          </a:effectLst>
        </p:grpSpPr>
        <p:sp>
          <p:nvSpPr>
            <p:cNvPr id="33" name="流程图: 可选过程 32"/>
            <p:cNvSpPr/>
            <p:nvPr/>
          </p:nvSpPr>
          <p:spPr>
            <a:xfrm>
              <a:off x="3477359" y="8032286"/>
              <a:ext cx="2534423" cy="584775"/>
            </a:xfrm>
            <a:prstGeom prst="flowChartAlternateProcess">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4" name="TextBox 72"/>
            <p:cNvSpPr txBox="1"/>
            <p:nvPr/>
          </p:nvSpPr>
          <p:spPr>
            <a:xfrm>
              <a:off x="3713376" y="8005745"/>
              <a:ext cx="1975465" cy="676230"/>
            </a:xfrm>
            <a:prstGeom prst="rect">
              <a:avLst/>
            </a:prstGeom>
            <a:noFill/>
          </p:spPr>
          <p:txBody>
            <a:bodyPr wrap="none" rtlCol="0">
              <a:spAutoFit/>
            </a:bodyPr>
            <a:lstStyle/>
            <a:p>
              <a:pPr algn="ctr"/>
              <a:r>
                <a:rPr lang="zh-CN" altLang="en-US" sz="1100" dirty="0">
                  <a:solidFill>
                    <a:schemeClr val="bg1"/>
                  </a:solidFill>
                  <a:latin typeface="微软雅黑" panose="020B0503020204020204" pitchFamily="34" charset="-122"/>
                  <a:ea typeface="微软雅黑" panose="020B0503020204020204" pitchFamily="34" charset="-122"/>
                </a:rPr>
                <a:t>添加标题</a:t>
              </a:r>
            </a:p>
          </p:txBody>
        </p:sp>
      </p:grpSp>
      <p:grpSp>
        <p:nvGrpSpPr>
          <p:cNvPr id="35" name="组合 34"/>
          <p:cNvGrpSpPr/>
          <p:nvPr/>
        </p:nvGrpSpPr>
        <p:grpSpPr>
          <a:xfrm>
            <a:off x="3135447" y="1416283"/>
            <a:ext cx="960832" cy="261610"/>
            <a:chOff x="3477359" y="8005745"/>
            <a:chExt cx="2534423" cy="676230"/>
          </a:xfrm>
          <a:effectLst>
            <a:outerShdw blurRad="203200" dist="114300" dir="5400000" sx="102000" sy="102000" algn="t" rotWithShape="0">
              <a:prstClr val="black">
                <a:alpha val="29000"/>
              </a:prstClr>
            </a:outerShdw>
          </a:effectLst>
        </p:grpSpPr>
        <p:sp>
          <p:nvSpPr>
            <p:cNvPr id="36" name="流程图: 可选过程 35"/>
            <p:cNvSpPr/>
            <p:nvPr/>
          </p:nvSpPr>
          <p:spPr>
            <a:xfrm>
              <a:off x="3477359" y="8032286"/>
              <a:ext cx="2534423" cy="584775"/>
            </a:xfrm>
            <a:prstGeom prst="flowChartAlternateProcess">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7" name="TextBox 75"/>
            <p:cNvSpPr txBox="1"/>
            <p:nvPr/>
          </p:nvSpPr>
          <p:spPr>
            <a:xfrm>
              <a:off x="3713376" y="8005745"/>
              <a:ext cx="1975465" cy="676230"/>
            </a:xfrm>
            <a:prstGeom prst="rect">
              <a:avLst/>
            </a:prstGeom>
            <a:noFill/>
          </p:spPr>
          <p:txBody>
            <a:bodyPr wrap="none" rtlCol="0">
              <a:spAutoFit/>
            </a:bodyPr>
            <a:lstStyle/>
            <a:p>
              <a:pPr algn="ctr"/>
              <a:r>
                <a:rPr lang="zh-CN" altLang="en-US" sz="1100" dirty="0">
                  <a:solidFill>
                    <a:schemeClr val="bg1"/>
                  </a:solidFill>
                  <a:latin typeface="微软雅黑" panose="020B0503020204020204" pitchFamily="34" charset="-122"/>
                  <a:ea typeface="微软雅黑" panose="020B0503020204020204" pitchFamily="34" charset="-122"/>
                </a:rPr>
                <a:t>添加标题</a:t>
              </a:r>
            </a:p>
          </p:txBody>
        </p:sp>
      </p:grpSp>
      <p:grpSp>
        <p:nvGrpSpPr>
          <p:cNvPr id="38" name="组合 37"/>
          <p:cNvGrpSpPr/>
          <p:nvPr/>
        </p:nvGrpSpPr>
        <p:grpSpPr>
          <a:xfrm>
            <a:off x="4925879" y="1416283"/>
            <a:ext cx="960832" cy="261610"/>
            <a:chOff x="3477359" y="8005745"/>
            <a:chExt cx="2534423" cy="676230"/>
          </a:xfrm>
          <a:effectLst>
            <a:outerShdw blurRad="203200" dist="114300" dir="5400000" sx="102000" sy="102000" algn="t" rotWithShape="0">
              <a:prstClr val="black">
                <a:alpha val="29000"/>
              </a:prstClr>
            </a:outerShdw>
          </a:effectLst>
        </p:grpSpPr>
        <p:sp>
          <p:nvSpPr>
            <p:cNvPr id="39" name="流程图: 可选过程 38"/>
            <p:cNvSpPr/>
            <p:nvPr/>
          </p:nvSpPr>
          <p:spPr>
            <a:xfrm>
              <a:off x="3477359" y="8032286"/>
              <a:ext cx="2534423" cy="584775"/>
            </a:xfrm>
            <a:prstGeom prst="flowChartAlternateProcess">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0" name="TextBox 78"/>
            <p:cNvSpPr txBox="1"/>
            <p:nvPr/>
          </p:nvSpPr>
          <p:spPr>
            <a:xfrm>
              <a:off x="3713376" y="8005745"/>
              <a:ext cx="1975465" cy="676230"/>
            </a:xfrm>
            <a:prstGeom prst="rect">
              <a:avLst/>
            </a:prstGeom>
            <a:noFill/>
          </p:spPr>
          <p:txBody>
            <a:bodyPr wrap="none" rtlCol="0">
              <a:spAutoFit/>
            </a:bodyPr>
            <a:lstStyle/>
            <a:p>
              <a:pPr algn="ctr"/>
              <a:r>
                <a:rPr lang="zh-CN" altLang="en-US" sz="1100" dirty="0">
                  <a:solidFill>
                    <a:schemeClr val="bg1"/>
                  </a:solidFill>
                  <a:latin typeface="微软雅黑" panose="020B0503020204020204" pitchFamily="34" charset="-122"/>
                  <a:ea typeface="微软雅黑" panose="020B0503020204020204" pitchFamily="34" charset="-122"/>
                </a:rPr>
                <a:t>添加标题</a:t>
              </a:r>
            </a:p>
          </p:txBody>
        </p:sp>
      </p:grpSp>
      <p:grpSp>
        <p:nvGrpSpPr>
          <p:cNvPr id="41" name="组合 40"/>
          <p:cNvGrpSpPr/>
          <p:nvPr/>
        </p:nvGrpSpPr>
        <p:grpSpPr>
          <a:xfrm>
            <a:off x="6821447" y="1416283"/>
            <a:ext cx="960832" cy="261610"/>
            <a:chOff x="3477359" y="8005745"/>
            <a:chExt cx="2534423" cy="676230"/>
          </a:xfrm>
          <a:effectLst>
            <a:outerShdw blurRad="203200" dist="114300" dir="5400000" sx="102000" sy="102000" algn="t" rotWithShape="0">
              <a:prstClr val="black">
                <a:alpha val="29000"/>
              </a:prstClr>
            </a:outerShdw>
          </a:effectLst>
        </p:grpSpPr>
        <p:sp>
          <p:nvSpPr>
            <p:cNvPr id="42" name="流程图: 可选过程 41"/>
            <p:cNvSpPr/>
            <p:nvPr/>
          </p:nvSpPr>
          <p:spPr>
            <a:xfrm>
              <a:off x="3477359" y="8032286"/>
              <a:ext cx="2534423" cy="584775"/>
            </a:xfrm>
            <a:prstGeom prst="flowChartAlternateProcess">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3" name="TextBox 81"/>
            <p:cNvSpPr txBox="1"/>
            <p:nvPr/>
          </p:nvSpPr>
          <p:spPr>
            <a:xfrm>
              <a:off x="3713376" y="8005745"/>
              <a:ext cx="1975465" cy="676230"/>
            </a:xfrm>
            <a:prstGeom prst="rect">
              <a:avLst/>
            </a:prstGeom>
            <a:noFill/>
          </p:spPr>
          <p:txBody>
            <a:bodyPr wrap="none" rtlCol="0">
              <a:spAutoFit/>
            </a:bodyPr>
            <a:lstStyle/>
            <a:p>
              <a:pPr algn="ctr"/>
              <a:r>
                <a:rPr lang="zh-CN" altLang="en-US" sz="1100" dirty="0">
                  <a:solidFill>
                    <a:schemeClr val="bg1"/>
                  </a:solidFill>
                  <a:latin typeface="微软雅黑" panose="020B0503020204020204" pitchFamily="34" charset="-122"/>
                  <a:ea typeface="微软雅黑" panose="020B0503020204020204" pitchFamily="34" charset="-122"/>
                </a:rPr>
                <a:t>添加标题</a:t>
              </a:r>
            </a:p>
          </p:txBody>
        </p:sp>
      </p:grpSp>
      <p:sp>
        <p:nvSpPr>
          <p:cNvPr id="44" name="TextBox 83"/>
          <p:cNvSpPr txBox="1"/>
          <p:nvPr/>
        </p:nvSpPr>
        <p:spPr>
          <a:xfrm>
            <a:off x="1117286" y="3459484"/>
            <a:ext cx="1647706" cy="699440"/>
          </a:xfrm>
          <a:prstGeom prst="rect">
            <a:avLst/>
          </a:prstGeom>
          <a:noFill/>
        </p:spPr>
        <p:txBody>
          <a:bodyPr wrap="square" lIns="68598" tIns="34299" rIns="68598" bIns="34299"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rPr>
              <a:t>您的内容打在这里，或者通过复制您的文本后，在此框中选择</a:t>
            </a:r>
            <a:r>
              <a:rPr kumimoji="0" lang="zh-CN" altLang="en-US" sz="1050" b="0" i="0" u="none" strike="noStrike" kern="0" cap="none" spc="0" normalizeH="0" baseline="0" noProof="0" dirty="0" smtClean="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rPr>
              <a:t>粘贴</a:t>
            </a:r>
            <a:endParaRPr kumimoji="0" lang="zh-CN" altLang="en-US" sz="1050" b="0" i="0" u="none" strike="noStrike" kern="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endParaRPr>
          </a:p>
        </p:txBody>
      </p:sp>
      <p:sp>
        <p:nvSpPr>
          <p:cNvPr id="45" name="TextBox 84"/>
          <p:cNvSpPr txBox="1"/>
          <p:nvPr/>
        </p:nvSpPr>
        <p:spPr>
          <a:xfrm>
            <a:off x="2956937" y="3459484"/>
            <a:ext cx="1647706" cy="699440"/>
          </a:xfrm>
          <a:prstGeom prst="rect">
            <a:avLst/>
          </a:prstGeom>
          <a:noFill/>
        </p:spPr>
        <p:txBody>
          <a:bodyPr wrap="square" lIns="68598" tIns="34299" rIns="68598" bIns="34299"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rPr>
              <a:t>您的内容打在这里，或者通过复制您的文本后，在此框中选择</a:t>
            </a:r>
            <a:r>
              <a:rPr kumimoji="0" lang="zh-CN" altLang="en-US" sz="1050" b="0" i="0" u="none" strike="noStrike" kern="0" cap="none" spc="0" normalizeH="0" baseline="0" noProof="0" dirty="0" smtClean="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rPr>
              <a:t>粘贴</a:t>
            </a:r>
            <a:endParaRPr kumimoji="0" lang="zh-CN" altLang="en-US" sz="1050" b="0" i="0" u="none" strike="noStrike" kern="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endParaRPr>
          </a:p>
        </p:txBody>
      </p:sp>
      <p:sp>
        <p:nvSpPr>
          <p:cNvPr id="46" name="TextBox 85"/>
          <p:cNvSpPr txBox="1"/>
          <p:nvPr/>
        </p:nvSpPr>
        <p:spPr>
          <a:xfrm>
            <a:off x="4726164" y="3459484"/>
            <a:ext cx="1647706" cy="699440"/>
          </a:xfrm>
          <a:prstGeom prst="rect">
            <a:avLst/>
          </a:prstGeom>
          <a:noFill/>
        </p:spPr>
        <p:txBody>
          <a:bodyPr wrap="square" lIns="68598" tIns="34299" rIns="68598" bIns="34299"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rPr>
              <a:t>您的内容打在这里，或者通过复制您的文本后，在此框中选择</a:t>
            </a:r>
            <a:r>
              <a:rPr kumimoji="0" lang="zh-CN" altLang="en-US" sz="1050" b="0" i="0" u="none" strike="noStrike" kern="0" cap="none" spc="0" normalizeH="0" baseline="0" noProof="0" dirty="0" smtClean="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rPr>
              <a:t>粘贴</a:t>
            </a:r>
            <a:endParaRPr kumimoji="0" lang="zh-CN" altLang="en-US" sz="1050" b="0" i="0" u="none" strike="noStrike" kern="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endParaRPr>
          </a:p>
        </p:txBody>
      </p:sp>
      <p:sp>
        <p:nvSpPr>
          <p:cNvPr id="47" name="TextBox 86"/>
          <p:cNvSpPr txBox="1"/>
          <p:nvPr/>
        </p:nvSpPr>
        <p:spPr>
          <a:xfrm>
            <a:off x="6670380" y="3459484"/>
            <a:ext cx="1647706" cy="699440"/>
          </a:xfrm>
          <a:prstGeom prst="rect">
            <a:avLst/>
          </a:prstGeom>
          <a:noFill/>
        </p:spPr>
        <p:txBody>
          <a:bodyPr wrap="square" lIns="68598" tIns="34299" rIns="68598" bIns="34299"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rPr>
              <a:t>您的内容打在这里，或者通过复制您的文本后，在此框中选择</a:t>
            </a:r>
            <a:r>
              <a:rPr kumimoji="0" lang="zh-CN" altLang="en-US" sz="1050" b="0" i="0" u="none" strike="noStrike" kern="0" cap="none" spc="0" normalizeH="0" baseline="0" noProof="0" dirty="0" smtClean="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rPr>
              <a:t>粘贴</a:t>
            </a:r>
            <a:endParaRPr kumimoji="0" lang="zh-CN" altLang="en-US" sz="1050" b="0" i="0" u="none" strike="noStrike" kern="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71741611"/>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50"/>
                                        <p:tgtEl>
                                          <p:spTgt spid="5"/>
                                        </p:tgtEl>
                                      </p:cBhvr>
                                    </p:animEffect>
                                    <p:anim calcmode="lin" valueType="num">
                                      <p:cBhvr>
                                        <p:cTn id="8" dur="250" fill="hold"/>
                                        <p:tgtEl>
                                          <p:spTgt spid="5"/>
                                        </p:tgtEl>
                                        <p:attrNameLst>
                                          <p:attrName>ppt_x</p:attrName>
                                        </p:attrNameLst>
                                      </p:cBhvr>
                                      <p:tavLst>
                                        <p:tav tm="0">
                                          <p:val>
                                            <p:strVal val="#ppt_x"/>
                                          </p:val>
                                        </p:tav>
                                        <p:tav tm="100000">
                                          <p:val>
                                            <p:strVal val="#ppt_x"/>
                                          </p:val>
                                        </p:tav>
                                      </p:tavLst>
                                    </p:anim>
                                    <p:anim calcmode="lin" valueType="num">
                                      <p:cBhvr>
                                        <p:cTn id="9" dur="25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12" presetClass="entr" presetSubtype="4"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250"/>
                                        <p:tgtEl>
                                          <p:spTgt spid="6"/>
                                        </p:tgtEl>
                                        <p:attrNameLst>
                                          <p:attrName>ppt_y</p:attrName>
                                        </p:attrNameLst>
                                      </p:cBhvr>
                                      <p:tavLst>
                                        <p:tav tm="0">
                                          <p:val>
                                            <p:strVal val="#ppt_y+#ppt_h*1.125000"/>
                                          </p:val>
                                        </p:tav>
                                        <p:tav tm="100000">
                                          <p:val>
                                            <p:strVal val="#ppt_y"/>
                                          </p:val>
                                        </p:tav>
                                      </p:tavLst>
                                    </p:anim>
                                    <p:animEffect transition="in" filter="wipe(up)">
                                      <p:cBhvr>
                                        <p:cTn id="14" dur="250"/>
                                        <p:tgtEl>
                                          <p:spTgt spid="6"/>
                                        </p:tgtEl>
                                      </p:cBhvr>
                                    </p:animEffect>
                                  </p:childTnLst>
                                </p:cTn>
                              </p:par>
                              <p:par>
                                <p:cTn id="15" presetID="2" presetClass="entr" presetSubtype="1" decel="100000" fill="hold" grpId="0" nodeType="withEffect">
                                  <p:stCondLst>
                                    <p:cond delay="25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ppt_x"/>
                                          </p:val>
                                        </p:tav>
                                        <p:tav tm="100000">
                                          <p:val>
                                            <p:strVal val="#ppt_x"/>
                                          </p:val>
                                        </p:tav>
                                      </p:tavLst>
                                    </p:anim>
                                    <p:anim calcmode="lin" valueType="num">
                                      <p:cBhvr additive="base">
                                        <p:cTn id="18" dur="500" fill="hold"/>
                                        <p:tgtEl>
                                          <p:spTgt spid="10"/>
                                        </p:tgtEl>
                                        <p:attrNameLst>
                                          <p:attrName>ppt_y</p:attrName>
                                        </p:attrNameLst>
                                      </p:cBhvr>
                                      <p:tavLst>
                                        <p:tav tm="0">
                                          <p:val>
                                            <p:strVal val="0-#ppt_h/2"/>
                                          </p:val>
                                        </p:tav>
                                        <p:tav tm="100000">
                                          <p:val>
                                            <p:strVal val="#ppt_y"/>
                                          </p:val>
                                        </p:tav>
                                      </p:tavLst>
                                    </p:anim>
                                  </p:childTnLst>
                                </p:cTn>
                              </p:par>
                            </p:childTnLst>
                          </p:cTn>
                        </p:par>
                        <p:par>
                          <p:cTn id="19" fill="hold">
                            <p:stCondLst>
                              <p:cond delay="1000"/>
                            </p:stCondLst>
                            <p:childTnLst>
                              <p:par>
                                <p:cTn id="20" presetID="47" presetClass="entr" presetSubtype="0" fill="hold" nodeType="afterEffect">
                                  <p:stCondLst>
                                    <p:cond delay="0"/>
                                  </p:stCondLst>
                                  <p:childTnLst>
                                    <p:set>
                                      <p:cBhvr>
                                        <p:cTn id="21" dur="1" fill="hold">
                                          <p:stCondLst>
                                            <p:cond delay="0"/>
                                          </p:stCondLst>
                                        </p:cTn>
                                        <p:tgtEl>
                                          <p:spTgt spid="32"/>
                                        </p:tgtEl>
                                        <p:attrNameLst>
                                          <p:attrName>style.visibility</p:attrName>
                                        </p:attrNameLst>
                                      </p:cBhvr>
                                      <p:to>
                                        <p:strVal val="visible"/>
                                      </p:to>
                                    </p:set>
                                    <p:animEffect transition="in" filter="fade">
                                      <p:cBhvr>
                                        <p:cTn id="22" dur="500"/>
                                        <p:tgtEl>
                                          <p:spTgt spid="32"/>
                                        </p:tgtEl>
                                      </p:cBhvr>
                                    </p:animEffect>
                                    <p:anim calcmode="lin" valueType="num">
                                      <p:cBhvr>
                                        <p:cTn id="23" dur="500" fill="hold"/>
                                        <p:tgtEl>
                                          <p:spTgt spid="32"/>
                                        </p:tgtEl>
                                        <p:attrNameLst>
                                          <p:attrName>ppt_x</p:attrName>
                                        </p:attrNameLst>
                                      </p:cBhvr>
                                      <p:tavLst>
                                        <p:tav tm="0">
                                          <p:val>
                                            <p:strVal val="#ppt_x"/>
                                          </p:val>
                                        </p:tav>
                                        <p:tav tm="100000">
                                          <p:val>
                                            <p:strVal val="#ppt_x"/>
                                          </p:val>
                                        </p:tav>
                                      </p:tavLst>
                                    </p:anim>
                                    <p:anim calcmode="lin" valueType="num">
                                      <p:cBhvr>
                                        <p:cTn id="24" dur="500" fill="hold"/>
                                        <p:tgtEl>
                                          <p:spTgt spid="32"/>
                                        </p:tgtEl>
                                        <p:attrNameLst>
                                          <p:attrName>ppt_y</p:attrName>
                                        </p:attrNameLst>
                                      </p:cBhvr>
                                      <p:tavLst>
                                        <p:tav tm="0">
                                          <p:val>
                                            <p:strVal val="#ppt_y-.1"/>
                                          </p:val>
                                        </p:tav>
                                        <p:tav tm="100000">
                                          <p:val>
                                            <p:strVal val="#ppt_y"/>
                                          </p:val>
                                        </p:tav>
                                      </p:tavLst>
                                    </p:anim>
                                  </p:childTnLst>
                                </p:cTn>
                              </p:par>
                            </p:childTnLst>
                          </p:cTn>
                        </p:par>
                        <p:par>
                          <p:cTn id="25" fill="hold">
                            <p:stCondLst>
                              <p:cond delay="1500"/>
                            </p:stCondLst>
                            <p:childTnLst>
                              <p:par>
                                <p:cTn id="26" presetID="47" presetClass="entr" presetSubtype="0" fill="hold" nodeType="afterEffect">
                                  <p:stCondLst>
                                    <p:cond delay="0"/>
                                  </p:stCondLst>
                                  <p:childTnLst>
                                    <p:set>
                                      <p:cBhvr>
                                        <p:cTn id="27" dur="1" fill="hold">
                                          <p:stCondLst>
                                            <p:cond delay="0"/>
                                          </p:stCondLst>
                                        </p:cTn>
                                        <p:tgtEl>
                                          <p:spTgt spid="35"/>
                                        </p:tgtEl>
                                        <p:attrNameLst>
                                          <p:attrName>style.visibility</p:attrName>
                                        </p:attrNameLst>
                                      </p:cBhvr>
                                      <p:to>
                                        <p:strVal val="visible"/>
                                      </p:to>
                                    </p:set>
                                    <p:animEffect transition="in" filter="fade">
                                      <p:cBhvr>
                                        <p:cTn id="28" dur="500"/>
                                        <p:tgtEl>
                                          <p:spTgt spid="35"/>
                                        </p:tgtEl>
                                      </p:cBhvr>
                                    </p:animEffect>
                                    <p:anim calcmode="lin" valueType="num">
                                      <p:cBhvr>
                                        <p:cTn id="29" dur="500" fill="hold"/>
                                        <p:tgtEl>
                                          <p:spTgt spid="35"/>
                                        </p:tgtEl>
                                        <p:attrNameLst>
                                          <p:attrName>ppt_x</p:attrName>
                                        </p:attrNameLst>
                                      </p:cBhvr>
                                      <p:tavLst>
                                        <p:tav tm="0">
                                          <p:val>
                                            <p:strVal val="#ppt_x"/>
                                          </p:val>
                                        </p:tav>
                                        <p:tav tm="100000">
                                          <p:val>
                                            <p:strVal val="#ppt_x"/>
                                          </p:val>
                                        </p:tav>
                                      </p:tavLst>
                                    </p:anim>
                                    <p:anim calcmode="lin" valueType="num">
                                      <p:cBhvr>
                                        <p:cTn id="30" dur="500" fill="hold"/>
                                        <p:tgtEl>
                                          <p:spTgt spid="35"/>
                                        </p:tgtEl>
                                        <p:attrNameLst>
                                          <p:attrName>ppt_y</p:attrName>
                                        </p:attrNameLst>
                                      </p:cBhvr>
                                      <p:tavLst>
                                        <p:tav tm="0">
                                          <p:val>
                                            <p:strVal val="#ppt_y-.1"/>
                                          </p:val>
                                        </p:tav>
                                        <p:tav tm="100000">
                                          <p:val>
                                            <p:strVal val="#ppt_y"/>
                                          </p:val>
                                        </p:tav>
                                      </p:tavLst>
                                    </p:anim>
                                  </p:childTnLst>
                                </p:cTn>
                              </p:par>
                            </p:childTnLst>
                          </p:cTn>
                        </p:par>
                        <p:par>
                          <p:cTn id="31" fill="hold">
                            <p:stCondLst>
                              <p:cond delay="2000"/>
                            </p:stCondLst>
                            <p:childTnLst>
                              <p:par>
                                <p:cTn id="32" presetID="47" presetClass="entr" presetSubtype="0" fill="hold" nodeType="afterEffect">
                                  <p:stCondLst>
                                    <p:cond delay="0"/>
                                  </p:stCondLst>
                                  <p:childTnLst>
                                    <p:set>
                                      <p:cBhvr>
                                        <p:cTn id="33" dur="1" fill="hold">
                                          <p:stCondLst>
                                            <p:cond delay="0"/>
                                          </p:stCondLst>
                                        </p:cTn>
                                        <p:tgtEl>
                                          <p:spTgt spid="38"/>
                                        </p:tgtEl>
                                        <p:attrNameLst>
                                          <p:attrName>style.visibility</p:attrName>
                                        </p:attrNameLst>
                                      </p:cBhvr>
                                      <p:to>
                                        <p:strVal val="visible"/>
                                      </p:to>
                                    </p:set>
                                    <p:animEffect transition="in" filter="fade">
                                      <p:cBhvr>
                                        <p:cTn id="34" dur="500"/>
                                        <p:tgtEl>
                                          <p:spTgt spid="38"/>
                                        </p:tgtEl>
                                      </p:cBhvr>
                                    </p:animEffect>
                                    <p:anim calcmode="lin" valueType="num">
                                      <p:cBhvr>
                                        <p:cTn id="35" dur="500" fill="hold"/>
                                        <p:tgtEl>
                                          <p:spTgt spid="38"/>
                                        </p:tgtEl>
                                        <p:attrNameLst>
                                          <p:attrName>ppt_x</p:attrName>
                                        </p:attrNameLst>
                                      </p:cBhvr>
                                      <p:tavLst>
                                        <p:tav tm="0">
                                          <p:val>
                                            <p:strVal val="#ppt_x"/>
                                          </p:val>
                                        </p:tav>
                                        <p:tav tm="100000">
                                          <p:val>
                                            <p:strVal val="#ppt_x"/>
                                          </p:val>
                                        </p:tav>
                                      </p:tavLst>
                                    </p:anim>
                                    <p:anim calcmode="lin" valueType="num">
                                      <p:cBhvr>
                                        <p:cTn id="36" dur="500" fill="hold"/>
                                        <p:tgtEl>
                                          <p:spTgt spid="38"/>
                                        </p:tgtEl>
                                        <p:attrNameLst>
                                          <p:attrName>ppt_y</p:attrName>
                                        </p:attrNameLst>
                                      </p:cBhvr>
                                      <p:tavLst>
                                        <p:tav tm="0">
                                          <p:val>
                                            <p:strVal val="#ppt_y-.1"/>
                                          </p:val>
                                        </p:tav>
                                        <p:tav tm="100000">
                                          <p:val>
                                            <p:strVal val="#ppt_y"/>
                                          </p:val>
                                        </p:tav>
                                      </p:tavLst>
                                    </p:anim>
                                  </p:childTnLst>
                                </p:cTn>
                              </p:par>
                            </p:childTnLst>
                          </p:cTn>
                        </p:par>
                        <p:par>
                          <p:cTn id="37" fill="hold">
                            <p:stCondLst>
                              <p:cond delay="2500"/>
                            </p:stCondLst>
                            <p:childTnLst>
                              <p:par>
                                <p:cTn id="38" presetID="47" presetClass="entr" presetSubtype="0" fill="hold" nodeType="afterEffect">
                                  <p:stCondLst>
                                    <p:cond delay="0"/>
                                  </p:stCondLst>
                                  <p:childTnLst>
                                    <p:set>
                                      <p:cBhvr>
                                        <p:cTn id="39" dur="1" fill="hold">
                                          <p:stCondLst>
                                            <p:cond delay="0"/>
                                          </p:stCondLst>
                                        </p:cTn>
                                        <p:tgtEl>
                                          <p:spTgt spid="41"/>
                                        </p:tgtEl>
                                        <p:attrNameLst>
                                          <p:attrName>style.visibility</p:attrName>
                                        </p:attrNameLst>
                                      </p:cBhvr>
                                      <p:to>
                                        <p:strVal val="visible"/>
                                      </p:to>
                                    </p:set>
                                    <p:animEffect transition="in" filter="fade">
                                      <p:cBhvr>
                                        <p:cTn id="40" dur="500"/>
                                        <p:tgtEl>
                                          <p:spTgt spid="41"/>
                                        </p:tgtEl>
                                      </p:cBhvr>
                                    </p:animEffect>
                                    <p:anim calcmode="lin" valueType="num">
                                      <p:cBhvr>
                                        <p:cTn id="41" dur="500" fill="hold"/>
                                        <p:tgtEl>
                                          <p:spTgt spid="41"/>
                                        </p:tgtEl>
                                        <p:attrNameLst>
                                          <p:attrName>ppt_x</p:attrName>
                                        </p:attrNameLst>
                                      </p:cBhvr>
                                      <p:tavLst>
                                        <p:tav tm="0">
                                          <p:val>
                                            <p:strVal val="#ppt_x"/>
                                          </p:val>
                                        </p:tav>
                                        <p:tav tm="100000">
                                          <p:val>
                                            <p:strVal val="#ppt_x"/>
                                          </p:val>
                                        </p:tav>
                                      </p:tavLst>
                                    </p:anim>
                                    <p:anim calcmode="lin" valueType="num">
                                      <p:cBhvr>
                                        <p:cTn id="42" dur="500" fill="hold"/>
                                        <p:tgtEl>
                                          <p:spTgt spid="41"/>
                                        </p:tgtEl>
                                        <p:attrNameLst>
                                          <p:attrName>ppt_y</p:attrName>
                                        </p:attrNameLst>
                                      </p:cBhvr>
                                      <p:tavLst>
                                        <p:tav tm="0">
                                          <p:val>
                                            <p:strVal val="#ppt_y-.1"/>
                                          </p:val>
                                        </p:tav>
                                        <p:tav tm="100000">
                                          <p:val>
                                            <p:strVal val="#ppt_y"/>
                                          </p:val>
                                        </p:tav>
                                      </p:tavLst>
                                    </p:anim>
                                  </p:childTnLst>
                                </p:cTn>
                              </p:par>
                            </p:childTnLst>
                          </p:cTn>
                        </p:par>
                        <p:par>
                          <p:cTn id="43" fill="hold">
                            <p:stCondLst>
                              <p:cond delay="3000"/>
                            </p:stCondLst>
                            <p:childTnLst>
                              <p:par>
                                <p:cTn id="44" presetID="23" presetClass="entr" presetSubtype="272" fill="hold" nodeType="afterEffect">
                                  <p:stCondLst>
                                    <p:cond delay="0"/>
                                  </p:stCondLst>
                                  <p:childTnLst>
                                    <p:set>
                                      <p:cBhvr>
                                        <p:cTn id="45" dur="1" fill="hold">
                                          <p:stCondLst>
                                            <p:cond delay="0"/>
                                          </p:stCondLst>
                                        </p:cTn>
                                        <p:tgtEl>
                                          <p:spTgt spid="7"/>
                                        </p:tgtEl>
                                        <p:attrNameLst>
                                          <p:attrName>style.visibility</p:attrName>
                                        </p:attrNameLst>
                                      </p:cBhvr>
                                      <p:to>
                                        <p:strVal val="visible"/>
                                      </p:to>
                                    </p:set>
                                    <p:anim calcmode="lin" valueType="num">
                                      <p:cBhvr>
                                        <p:cTn id="46" dur="500" fill="hold"/>
                                        <p:tgtEl>
                                          <p:spTgt spid="7"/>
                                        </p:tgtEl>
                                        <p:attrNameLst>
                                          <p:attrName>ppt_w</p:attrName>
                                        </p:attrNameLst>
                                      </p:cBhvr>
                                      <p:tavLst>
                                        <p:tav tm="0">
                                          <p:val>
                                            <p:strVal val="2/3*#ppt_w"/>
                                          </p:val>
                                        </p:tav>
                                        <p:tav tm="100000">
                                          <p:val>
                                            <p:strVal val="#ppt_w"/>
                                          </p:val>
                                        </p:tav>
                                      </p:tavLst>
                                    </p:anim>
                                    <p:anim calcmode="lin" valueType="num">
                                      <p:cBhvr>
                                        <p:cTn id="47" dur="500" fill="hold"/>
                                        <p:tgtEl>
                                          <p:spTgt spid="7"/>
                                        </p:tgtEl>
                                        <p:attrNameLst>
                                          <p:attrName>ppt_h</p:attrName>
                                        </p:attrNameLst>
                                      </p:cBhvr>
                                      <p:tavLst>
                                        <p:tav tm="0">
                                          <p:val>
                                            <p:strVal val="2/3*#ppt_h"/>
                                          </p:val>
                                        </p:tav>
                                        <p:tav tm="100000">
                                          <p:val>
                                            <p:strVal val="#ppt_h"/>
                                          </p:val>
                                        </p:tav>
                                      </p:tavLst>
                                    </p:anim>
                                  </p:childTnLst>
                                </p:cTn>
                              </p:par>
                              <p:par>
                                <p:cTn id="48" presetID="21" presetClass="entr" presetSubtype="1" fill="hold" grpId="0" nodeType="withEffect">
                                  <p:stCondLst>
                                    <p:cond delay="0"/>
                                  </p:stCondLst>
                                  <p:childTnLst>
                                    <p:set>
                                      <p:cBhvr>
                                        <p:cTn id="49" dur="1" fill="hold">
                                          <p:stCondLst>
                                            <p:cond delay="0"/>
                                          </p:stCondLst>
                                        </p:cTn>
                                        <p:tgtEl>
                                          <p:spTgt spid="28"/>
                                        </p:tgtEl>
                                        <p:attrNameLst>
                                          <p:attrName>style.visibility</p:attrName>
                                        </p:attrNameLst>
                                      </p:cBhvr>
                                      <p:to>
                                        <p:strVal val="visible"/>
                                      </p:to>
                                    </p:set>
                                    <p:animEffect transition="in" filter="wheel(1)">
                                      <p:cBhvr>
                                        <p:cTn id="50" dur="1000"/>
                                        <p:tgtEl>
                                          <p:spTgt spid="28"/>
                                        </p:tgtEl>
                                      </p:cBhvr>
                                    </p:animEffect>
                                  </p:childTnLst>
                                </p:cTn>
                              </p:par>
                            </p:childTnLst>
                          </p:cTn>
                        </p:par>
                        <p:par>
                          <p:cTn id="51" fill="hold">
                            <p:stCondLst>
                              <p:cond delay="4000"/>
                            </p:stCondLst>
                            <p:childTnLst>
                              <p:par>
                                <p:cTn id="52" presetID="23" presetClass="entr" presetSubtype="272" fill="hold" nodeType="afterEffect">
                                  <p:stCondLst>
                                    <p:cond delay="0"/>
                                  </p:stCondLst>
                                  <p:childTnLst>
                                    <p:set>
                                      <p:cBhvr>
                                        <p:cTn id="53" dur="1" fill="hold">
                                          <p:stCondLst>
                                            <p:cond delay="0"/>
                                          </p:stCondLst>
                                        </p:cTn>
                                        <p:tgtEl>
                                          <p:spTgt spid="13"/>
                                        </p:tgtEl>
                                        <p:attrNameLst>
                                          <p:attrName>style.visibility</p:attrName>
                                        </p:attrNameLst>
                                      </p:cBhvr>
                                      <p:to>
                                        <p:strVal val="visible"/>
                                      </p:to>
                                    </p:set>
                                    <p:anim calcmode="lin" valueType="num">
                                      <p:cBhvr>
                                        <p:cTn id="54" dur="500" fill="hold"/>
                                        <p:tgtEl>
                                          <p:spTgt spid="13"/>
                                        </p:tgtEl>
                                        <p:attrNameLst>
                                          <p:attrName>ppt_w</p:attrName>
                                        </p:attrNameLst>
                                      </p:cBhvr>
                                      <p:tavLst>
                                        <p:tav tm="0">
                                          <p:val>
                                            <p:strVal val="2/3*#ppt_w"/>
                                          </p:val>
                                        </p:tav>
                                        <p:tav tm="100000">
                                          <p:val>
                                            <p:strVal val="#ppt_w"/>
                                          </p:val>
                                        </p:tav>
                                      </p:tavLst>
                                    </p:anim>
                                    <p:anim calcmode="lin" valueType="num">
                                      <p:cBhvr>
                                        <p:cTn id="55" dur="500" fill="hold"/>
                                        <p:tgtEl>
                                          <p:spTgt spid="13"/>
                                        </p:tgtEl>
                                        <p:attrNameLst>
                                          <p:attrName>ppt_h</p:attrName>
                                        </p:attrNameLst>
                                      </p:cBhvr>
                                      <p:tavLst>
                                        <p:tav tm="0">
                                          <p:val>
                                            <p:strVal val="2/3*#ppt_h"/>
                                          </p:val>
                                        </p:tav>
                                        <p:tav tm="100000">
                                          <p:val>
                                            <p:strVal val="#ppt_h"/>
                                          </p:val>
                                        </p:tav>
                                      </p:tavLst>
                                    </p:anim>
                                  </p:childTnLst>
                                </p:cTn>
                              </p:par>
                              <p:par>
                                <p:cTn id="56" presetID="21" presetClass="entr" presetSubtype="1" fill="hold" grpId="0" nodeType="withEffect">
                                  <p:stCondLst>
                                    <p:cond delay="0"/>
                                  </p:stCondLst>
                                  <p:childTnLst>
                                    <p:set>
                                      <p:cBhvr>
                                        <p:cTn id="57" dur="1" fill="hold">
                                          <p:stCondLst>
                                            <p:cond delay="0"/>
                                          </p:stCondLst>
                                        </p:cTn>
                                        <p:tgtEl>
                                          <p:spTgt spid="29"/>
                                        </p:tgtEl>
                                        <p:attrNameLst>
                                          <p:attrName>style.visibility</p:attrName>
                                        </p:attrNameLst>
                                      </p:cBhvr>
                                      <p:to>
                                        <p:strVal val="visible"/>
                                      </p:to>
                                    </p:set>
                                    <p:animEffect transition="in" filter="wheel(1)">
                                      <p:cBhvr>
                                        <p:cTn id="58" dur="1000"/>
                                        <p:tgtEl>
                                          <p:spTgt spid="29"/>
                                        </p:tgtEl>
                                      </p:cBhvr>
                                    </p:animEffect>
                                  </p:childTnLst>
                                </p:cTn>
                              </p:par>
                            </p:childTnLst>
                          </p:cTn>
                        </p:par>
                        <p:par>
                          <p:cTn id="59" fill="hold">
                            <p:stCondLst>
                              <p:cond delay="5000"/>
                            </p:stCondLst>
                            <p:childTnLst>
                              <p:par>
                                <p:cTn id="60" presetID="23" presetClass="entr" presetSubtype="272" fill="hold" nodeType="afterEffect">
                                  <p:stCondLst>
                                    <p:cond delay="0"/>
                                  </p:stCondLst>
                                  <p:childTnLst>
                                    <p:set>
                                      <p:cBhvr>
                                        <p:cTn id="61" dur="1" fill="hold">
                                          <p:stCondLst>
                                            <p:cond delay="0"/>
                                          </p:stCondLst>
                                        </p:cTn>
                                        <p:tgtEl>
                                          <p:spTgt spid="18"/>
                                        </p:tgtEl>
                                        <p:attrNameLst>
                                          <p:attrName>style.visibility</p:attrName>
                                        </p:attrNameLst>
                                      </p:cBhvr>
                                      <p:to>
                                        <p:strVal val="visible"/>
                                      </p:to>
                                    </p:set>
                                    <p:anim calcmode="lin" valueType="num">
                                      <p:cBhvr>
                                        <p:cTn id="62" dur="500" fill="hold"/>
                                        <p:tgtEl>
                                          <p:spTgt spid="18"/>
                                        </p:tgtEl>
                                        <p:attrNameLst>
                                          <p:attrName>ppt_w</p:attrName>
                                        </p:attrNameLst>
                                      </p:cBhvr>
                                      <p:tavLst>
                                        <p:tav tm="0">
                                          <p:val>
                                            <p:strVal val="2/3*#ppt_w"/>
                                          </p:val>
                                        </p:tav>
                                        <p:tav tm="100000">
                                          <p:val>
                                            <p:strVal val="#ppt_w"/>
                                          </p:val>
                                        </p:tav>
                                      </p:tavLst>
                                    </p:anim>
                                    <p:anim calcmode="lin" valueType="num">
                                      <p:cBhvr>
                                        <p:cTn id="63" dur="500" fill="hold"/>
                                        <p:tgtEl>
                                          <p:spTgt spid="18"/>
                                        </p:tgtEl>
                                        <p:attrNameLst>
                                          <p:attrName>ppt_h</p:attrName>
                                        </p:attrNameLst>
                                      </p:cBhvr>
                                      <p:tavLst>
                                        <p:tav tm="0">
                                          <p:val>
                                            <p:strVal val="2/3*#ppt_h"/>
                                          </p:val>
                                        </p:tav>
                                        <p:tav tm="100000">
                                          <p:val>
                                            <p:strVal val="#ppt_h"/>
                                          </p:val>
                                        </p:tav>
                                      </p:tavLst>
                                    </p:anim>
                                  </p:childTnLst>
                                </p:cTn>
                              </p:par>
                              <p:par>
                                <p:cTn id="64" presetID="21" presetClass="entr" presetSubtype="1" fill="hold" grpId="0" nodeType="withEffect">
                                  <p:stCondLst>
                                    <p:cond delay="0"/>
                                  </p:stCondLst>
                                  <p:childTnLst>
                                    <p:set>
                                      <p:cBhvr>
                                        <p:cTn id="65" dur="1" fill="hold">
                                          <p:stCondLst>
                                            <p:cond delay="0"/>
                                          </p:stCondLst>
                                        </p:cTn>
                                        <p:tgtEl>
                                          <p:spTgt spid="30"/>
                                        </p:tgtEl>
                                        <p:attrNameLst>
                                          <p:attrName>style.visibility</p:attrName>
                                        </p:attrNameLst>
                                      </p:cBhvr>
                                      <p:to>
                                        <p:strVal val="visible"/>
                                      </p:to>
                                    </p:set>
                                    <p:animEffect transition="in" filter="wheel(1)">
                                      <p:cBhvr>
                                        <p:cTn id="66" dur="1000"/>
                                        <p:tgtEl>
                                          <p:spTgt spid="30"/>
                                        </p:tgtEl>
                                      </p:cBhvr>
                                    </p:animEffect>
                                  </p:childTnLst>
                                </p:cTn>
                              </p:par>
                            </p:childTnLst>
                          </p:cTn>
                        </p:par>
                        <p:par>
                          <p:cTn id="67" fill="hold">
                            <p:stCondLst>
                              <p:cond delay="6000"/>
                            </p:stCondLst>
                            <p:childTnLst>
                              <p:par>
                                <p:cTn id="68" presetID="23" presetClass="entr" presetSubtype="272" fill="hold" nodeType="afterEffect">
                                  <p:stCondLst>
                                    <p:cond delay="0"/>
                                  </p:stCondLst>
                                  <p:childTnLst>
                                    <p:set>
                                      <p:cBhvr>
                                        <p:cTn id="69" dur="1" fill="hold">
                                          <p:stCondLst>
                                            <p:cond delay="0"/>
                                          </p:stCondLst>
                                        </p:cTn>
                                        <p:tgtEl>
                                          <p:spTgt spid="23"/>
                                        </p:tgtEl>
                                        <p:attrNameLst>
                                          <p:attrName>style.visibility</p:attrName>
                                        </p:attrNameLst>
                                      </p:cBhvr>
                                      <p:to>
                                        <p:strVal val="visible"/>
                                      </p:to>
                                    </p:set>
                                    <p:anim calcmode="lin" valueType="num">
                                      <p:cBhvr>
                                        <p:cTn id="70" dur="500" fill="hold"/>
                                        <p:tgtEl>
                                          <p:spTgt spid="23"/>
                                        </p:tgtEl>
                                        <p:attrNameLst>
                                          <p:attrName>ppt_w</p:attrName>
                                        </p:attrNameLst>
                                      </p:cBhvr>
                                      <p:tavLst>
                                        <p:tav tm="0">
                                          <p:val>
                                            <p:strVal val="2/3*#ppt_w"/>
                                          </p:val>
                                        </p:tav>
                                        <p:tav tm="100000">
                                          <p:val>
                                            <p:strVal val="#ppt_w"/>
                                          </p:val>
                                        </p:tav>
                                      </p:tavLst>
                                    </p:anim>
                                    <p:anim calcmode="lin" valueType="num">
                                      <p:cBhvr>
                                        <p:cTn id="71" dur="500" fill="hold"/>
                                        <p:tgtEl>
                                          <p:spTgt spid="23"/>
                                        </p:tgtEl>
                                        <p:attrNameLst>
                                          <p:attrName>ppt_h</p:attrName>
                                        </p:attrNameLst>
                                      </p:cBhvr>
                                      <p:tavLst>
                                        <p:tav tm="0">
                                          <p:val>
                                            <p:strVal val="2/3*#ppt_h"/>
                                          </p:val>
                                        </p:tav>
                                        <p:tav tm="100000">
                                          <p:val>
                                            <p:strVal val="#ppt_h"/>
                                          </p:val>
                                        </p:tav>
                                      </p:tavLst>
                                    </p:anim>
                                  </p:childTnLst>
                                </p:cTn>
                              </p:par>
                              <p:par>
                                <p:cTn id="72" presetID="21" presetClass="entr" presetSubtype="1" fill="hold" grpId="0" nodeType="withEffect">
                                  <p:stCondLst>
                                    <p:cond delay="0"/>
                                  </p:stCondLst>
                                  <p:childTnLst>
                                    <p:set>
                                      <p:cBhvr>
                                        <p:cTn id="73" dur="1" fill="hold">
                                          <p:stCondLst>
                                            <p:cond delay="0"/>
                                          </p:stCondLst>
                                        </p:cTn>
                                        <p:tgtEl>
                                          <p:spTgt spid="31"/>
                                        </p:tgtEl>
                                        <p:attrNameLst>
                                          <p:attrName>style.visibility</p:attrName>
                                        </p:attrNameLst>
                                      </p:cBhvr>
                                      <p:to>
                                        <p:strVal val="visible"/>
                                      </p:to>
                                    </p:set>
                                    <p:animEffect transition="in" filter="wheel(1)">
                                      <p:cBhvr>
                                        <p:cTn id="74" dur="1000"/>
                                        <p:tgtEl>
                                          <p:spTgt spid="31"/>
                                        </p:tgtEl>
                                      </p:cBhvr>
                                    </p:animEffect>
                                  </p:childTnLst>
                                </p:cTn>
                              </p:par>
                            </p:childTnLst>
                          </p:cTn>
                        </p:par>
                        <p:par>
                          <p:cTn id="75" fill="hold">
                            <p:stCondLst>
                              <p:cond delay="7000"/>
                            </p:stCondLst>
                            <p:childTnLst>
                              <p:par>
                                <p:cTn id="76" presetID="14" presetClass="entr" presetSubtype="10" fill="hold" grpId="0" nodeType="afterEffect">
                                  <p:stCondLst>
                                    <p:cond delay="0"/>
                                  </p:stCondLst>
                                  <p:childTnLst>
                                    <p:set>
                                      <p:cBhvr>
                                        <p:cTn id="77" dur="1" fill="hold">
                                          <p:stCondLst>
                                            <p:cond delay="0"/>
                                          </p:stCondLst>
                                        </p:cTn>
                                        <p:tgtEl>
                                          <p:spTgt spid="44"/>
                                        </p:tgtEl>
                                        <p:attrNameLst>
                                          <p:attrName>style.visibility</p:attrName>
                                        </p:attrNameLst>
                                      </p:cBhvr>
                                      <p:to>
                                        <p:strVal val="visible"/>
                                      </p:to>
                                    </p:set>
                                    <p:animEffect transition="in" filter="randombar(horizontal)">
                                      <p:cBhvr>
                                        <p:cTn id="78" dur="500"/>
                                        <p:tgtEl>
                                          <p:spTgt spid="44"/>
                                        </p:tgtEl>
                                      </p:cBhvr>
                                    </p:animEffect>
                                  </p:childTnLst>
                                </p:cTn>
                              </p:par>
                            </p:childTnLst>
                          </p:cTn>
                        </p:par>
                        <p:par>
                          <p:cTn id="79" fill="hold">
                            <p:stCondLst>
                              <p:cond delay="7500"/>
                            </p:stCondLst>
                            <p:childTnLst>
                              <p:par>
                                <p:cTn id="80" presetID="14" presetClass="entr" presetSubtype="10" fill="hold" grpId="0" nodeType="afterEffect">
                                  <p:stCondLst>
                                    <p:cond delay="0"/>
                                  </p:stCondLst>
                                  <p:childTnLst>
                                    <p:set>
                                      <p:cBhvr>
                                        <p:cTn id="81" dur="1" fill="hold">
                                          <p:stCondLst>
                                            <p:cond delay="0"/>
                                          </p:stCondLst>
                                        </p:cTn>
                                        <p:tgtEl>
                                          <p:spTgt spid="45"/>
                                        </p:tgtEl>
                                        <p:attrNameLst>
                                          <p:attrName>style.visibility</p:attrName>
                                        </p:attrNameLst>
                                      </p:cBhvr>
                                      <p:to>
                                        <p:strVal val="visible"/>
                                      </p:to>
                                    </p:set>
                                    <p:animEffect transition="in" filter="randombar(horizontal)">
                                      <p:cBhvr>
                                        <p:cTn id="82" dur="500"/>
                                        <p:tgtEl>
                                          <p:spTgt spid="45"/>
                                        </p:tgtEl>
                                      </p:cBhvr>
                                    </p:animEffect>
                                  </p:childTnLst>
                                </p:cTn>
                              </p:par>
                            </p:childTnLst>
                          </p:cTn>
                        </p:par>
                        <p:par>
                          <p:cTn id="83" fill="hold">
                            <p:stCondLst>
                              <p:cond delay="8000"/>
                            </p:stCondLst>
                            <p:childTnLst>
                              <p:par>
                                <p:cTn id="84" presetID="14" presetClass="entr" presetSubtype="10" fill="hold" grpId="0" nodeType="afterEffect">
                                  <p:stCondLst>
                                    <p:cond delay="0"/>
                                  </p:stCondLst>
                                  <p:childTnLst>
                                    <p:set>
                                      <p:cBhvr>
                                        <p:cTn id="85" dur="1" fill="hold">
                                          <p:stCondLst>
                                            <p:cond delay="0"/>
                                          </p:stCondLst>
                                        </p:cTn>
                                        <p:tgtEl>
                                          <p:spTgt spid="46"/>
                                        </p:tgtEl>
                                        <p:attrNameLst>
                                          <p:attrName>style.visibility</p:attrName>
                                        </p:attrNameLst>
                                      </p:cBhvr>
                                      <p:to>
                                        <p:strVal val="visible"/>
                                      </p:to>
                                    </p:set>
                                    <p:animEffect transition="in" filter="randombar(horizontal)">
                                      <p:cBhvr>
                                        <p:cTn id="86" dur="500"/>
                                        <p:tgtEl>
                                          <p:spTgt spid="46"/>
                                        </p:tgtEl>
                                      </p:cBhvr>
                                    </p:animEffect>
                                  </p:childTnLst>
                                </p:cTn>
                              </p:par>
                            </p:childTnLst>
                          </p:cTn>
                        </p:par>
                        <p:par>
                          <p:cTn id="87" fill="hold">
                            <p:stCondLst>
                              <p:cond delay="8500"/>
                            </p:stCondLst>
                            <p:childTnLst>
                              <p:par>
                                <p:cTn id="88" presetID="14" presetClass="entr" presetSubtype="10" fill="hold" grpId="0" nodeType="afterEffect">
                                  <p:stCondLst>
                                    <p:cond delay="0"/>
                                  </p:stCondLst>
                                  <p:childTnLst>
                                    <p:set>
                                      <p:cBhvr>
                                        <p:cTn id="89" dur="1" fill="hold">
                                          <p:stCondLst>
                                            <p:cond delay="0"/>
                                          </p:stCondLst>
                                        </p:cTn>
                                        <p:tgtEl>
                                          <p:spTgt spid="47"/>
                                        </p:tgtEl>
                                        <p:attrNameLst>
                                          <p:attrName>style.visibility</p:attrName>
                                        </p:attrNameLst>
                                      </p:cBhvr>
                                      <p:to>
                                        <p:strVal val="visible"/>
                                      </p:to>
                                    </p:set>
                                    <p:animEffect transition="in" filter="randombar(horizontal)">
                                      <p:cBhvr>
                                        <p:cTn id="90"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p:bldP spid="28" grpId="0" animBg="1"/>
      <p:bldP spid="29" grpId="0" animBg="1"/>
      <p:bldP spid="30" grpId="0" animBg="1"/>
      <p:bldP spid="31" grpId="0" animBg="1"/>
      <p:bldP spid="44" grpId="0"/>
      <p:bldP spid="45" grpId="0"/>
      <p:bldP spid="46" grpId="0"/>
      <p:bldP spid="4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descr="C:\Users\Administrator\Desktop\微立体创业计划\002.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44661" y="91067"/>
            <a:ext cx="701894" cy="701894"/>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6" name="KSO_Shape"/>
          <p:cNvSpPr>
            <a:spLocks/>
          </p:cNvSpPr>
          <p:nvPr/>
        </p:nvSpPr>
        <p:spPr bwMode="auto">
          <a:xfrm>
            <a:off x="340875" y="280982"/>
            <a:ext cx="309465" cy="297088"/>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1012">
              <a:solidFill>
                <a:schemeClr val="bg1"/>
              </a:solidFill>
              <a:ea typeface="宋体" panose="02010600030101010101" pitchFamily="2" charset="-122"/>
            </a:endParaRPr>
          </a:p>
        </p:txBody>
      </p:sp>
      <p:sp>
        <p:nvSpPr>
          <p:cNvPr id="10" name="TextBox 7"/>
          <p:cNvSpPr txBox="1"/>
          <p:nvPr/>
        </p:nvSpPr>
        <p:spPr>
          <a:xfrm>
            <a:off x="846557" y="304089"/>
            <a:ext cx="704039" cy="248081"/>
          </a:xfrm>
          <a:prstGeom prst="rect">
            <a:avLst/>
          </a:prstGeom>
          <a:noFill/>
        </p:spPr>
        <p:txBody>
          <a:bodyPr wrap="none" rtlCol="0">
            <a:spAutoFit/>
          </a:bodyPr>
          <a:lstStyle/>
          <a:p>
            <a:r>
              <a:rPr lang="zh-CN" altLang="en-US" sz="1012" b="1" dirty="0">
                <a:solidFill>
                  <a:srgbClr val="0070C0"/>
                </a:solidFill>
                <a:latin typeface="微软雅黑" pitchFamily="34" charset="-122"/>
                <a:ea typeface="微软雅黑" pitchFamily="34" charset="-122"/>
                <a:sym typeface="Arial" pitchFamily="34" charset="0"/>
              </a:rPr>
              <a:t>添加标题</a:t>
            </a:r>
            <a:endParaRPr lang="zh-CN" altLang="en-US" sz="1050" baseline="-3000" dirty="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endParaRPr>
          </a:p>
        </p:txBody>
      </p:sp>
      <p:graphicFrame>
        <p:nvGraphicFramePr>
          <p:cNvPr id="7" name="图表 6"/>
          <p:cNvGraphicFramePr/>
          <p:nvPr>
            <p:extLst>
              <p:ext uri="{D42A27DB-BD31-4B8C-83A1-F6EECF244321}">
                <p14:modId xmlns:p14="http://schemas.microsoft.com/office/powerpoint/2010/main" val="3343947737"/>
              </p:ext>
            </p:extLst>
          </p:nvPr>
        </p:nvGraphicFramePr>
        <p:xfrm>
          <a:off x="-258963" y="1133213"/>
          <a:ext cx="3561380" cy="203063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图表 7"/>
          <p:cNvGraphicFramePr/>
          <p:nvPr>
            <p:extLst>
              <p:ext uri="{D42A27DB-BD31-4B8C-83A1-F6EECF244321}">
                <p14:modId xmlns:p14="http://schemas.microsoft.com/office/powerpoint/2010/main" val="1170451434"/>
              </p:ext>
            </p:extLst>
          </p:nvPr>
        </p:nvGraphicFramePr>
        <p:xfrm>
          <a:off x="1774950" y="1133213"/>
          <a:ext cx="3561380" cy="2030635"/>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9" name="图表 8"/>
          <p:cNvGraphicFramePr/>
          <p:nvPr>
            <p:extLst>
              <p:ext uri="{D42A27DB-BD31-4B8C-83A1-F6EECF244321}">
                <p14:modId xmlns:p14="http://schemas.microsoft.com/office/powerpoint/2010/main" val="2024450808"/>
              </p:ext>
            </p:extLst>
          </p:nvPr>
        </p:nvGraphicFramePr>
        <p:xfrm>
          <a:off x="3808861" y="1133213"/>
          <a:ext cx="3561380" cy="2030635"/>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1" name="图表 10"/>
          <p:cNvGraphicFramePr/>
          <p:nvPr>
            <p:extLst>
              <p:ext uri="{D42A27DB-BD31-4B8C-83A1-F6EECF244321}">
                <p14:modId xmlns:p14="http://schemas.microsoft.com/office/powerpoint/2010/main" val="4263716839"/>
              </p:ext>
            </p:extLst>
          </p:nvPr>
        </p:nvGraphicFramePr>
        <p:xfrm>
          <a:off x="5842773" y="1133213"/>
          <a:ext cx="3561380" cy="2030635"/>
        </p:xfrm>
        <a:graphic>
          <a:graphicData uri="http://schemas.openxmlformats.org/drawingml/2006/chart">
            <c:chart xmlns:c="http://schemas.openxmlformats.org/drawingml/2006/chart" xmlns:r="http://schemas.openxmlformats.org/officeDocument/2006/relationships" r:id="rId6"/>
          </a:graphicData>
        </a:graphic>
      </p:graphicFrame>
      <p:sp>
        <p:nvSpPr>
          <p:cNvPr id="12" name="文本框 27"/>
          <p:cNvSpPr txBox="1"/>
          <p:nvPr/>
        </p:nvSpPr>
        <p:spPr>
          <a:xfrm>
            <a:off x="920707" y="1906497"/>
            <a:ext cx="1086110" cy="461665"/>
          </a:xfrm>
          <a:prstGeom prst="rect">
            <a:avLst/>
          </a:prstGeom>
          <a:noFill/>
        </p:spPr>
        <p:txBody>
          <a:bodyPr wrap="square" rtlCol="0">
            <a:spAutoFit/>
          </a:bodyPr>
          <a:lstStyle/>
          <a:p>
            <a:pPr algn="ctr"/>
            <a:r>
              <a:rPr lang="en-US" altLang="zh-CN" sz="2400" dirty="0">
                <a:solidFill>
                  <a:schemeClr val="tx1">
                    <a:lumMod val="65000"/>
                    <a:lumOff val="35000"/>
                  </a:schemeClr>
                </a:solidFill>
                <a:latin typeface="Impact" panose="020B0806030902050204" pitchFamily="34" charset="0"/>
              </a:rPr>
              <a:t>30</a:t>
            </a:r>
            <a:r>
              <a:rPr lang="en-US" altLang="zh-CN" sz="1500" dirty="0">
                <a:solidFill>
                  <a:schemeClr val="tx1">
                    <a:lumMod val="65000"/>
                    <a:lumOff val="35000"/>
                  </a:schemeClr>
                </a:solidFill>
                <a:latin typeface="Impact" panose="020B0806030902050204" pitchFamily="34" charset="0"/>
              </a:rPr>
              <a:t>%</a:t>
            </a:r>
            <a:endParaRPr lang="zh-CN" altLang="en-US" sz="1500" dirty="0">
              <a:solidFill>
                <a:schemeClr val="tx1">
                  <a:lumMod val="65000"/>
                  <a:lumOff val="35000"/>
                </a:schemeClr>
              </a:solidFill>
              <a:latin typeface="Impact" panose="020B0806030902050204" pitchFamily="34" charset="0"/>
            </a:endParaRPr>
          </a:p>
        </p:txBody>
      </p:sp>
      <p:sp>
        <p:nvSpPr>
          <p:cNvPr id="13" name="文本框 28"/>
          <p:cNvSpPr txBox="1"/>
          <p:nvPr/>
        </p:nvSpPr>
        <p:spPr>
          <a:xfrm>
            <a:off x="2944449" y="1906497"/>
            <a:ext cx="1086110" cy="461665"/>
          </a:xfrm>
          <a:prstGeom prst="rect">
            <a:avLst/>
          </a:prstGeom>
          <a:noFill/>
        </p:spPr>
        <p:txBody>
          <a:bodyPr wrap="square" rtlCol="0">
            <a:spAutoFit/>
          </a:bodyPr>
          <a:lstStyle/>
          <a:p>
            <a:pPr algn="ctr"/>
            <a:r>
              <a:rPr lang="en-US" altLang="zh-CN" sz="2400" dirty="0">
                <a:solidFill>
                  <a:schemeClr val="tx1">
                    <a:lumMod val="65000"/>
                    <a:lumOff val="35000"/>
                  </a:schemeClr>
                </a:solidFill>
                <a:latin typeface="Impact" panose="020B0806030902050204" pitchFamily="34" charset="0"/>
              </a:rPr>
              <a:t>50</a:t>
            </a:r>
            <a:r>
              <a:rPr lang="en-US" altLang="zh-CN" sz="1500" dirty="0">
                <a:solidFill>
                  <a:schemeClr val="tx1">
                    <a:lumMod val="65000"/>
                    <a:lumOff val="35000"/>
                  </a:schemeClr>
                </a:solidFill>
                <a:latin typeface="Impact" panose="020B0806030902050204" pitchFamily="34" charset="0"/>
              </a:rPr>
              <a:t>%</a:t>
            </a:r>
            <a:endParaRPr lang="zh-CN" altLang="en-US" sz="1500" dirty="0">
              <a:solidFill>
                <a:schemeClr val="tx1">
                  <a:lumMod val="65000"/>
                  <a:lumOff val="35000"/>
                </a:schemeClr>
              </a:solidFill>
              <a:latin typeface="Impact" panose="020B0806030902050204" pitchFamily="34" charset="0"/>
            </a:endParaRPr>
          </a:p>
        </p:txBody>
      </p:sp>
      <p:sp>
        <p:nvSpPr>
          <p:cNvPr id="14" name="文本框 29"/>
          <p:cNvSpPr txBox="1"/>
          <p:nvPr/>
        </p:nvSpPr>
        <p:spPr>
          <a:xfrm>
            <a:off x="4968191" y="1906497"/>
            <a:ext cx="1086110" cy="461665"/>
          </a:xfrm>
          <a:prstGeom prst="rect">
            <a:avLst/>
          </a:prstGeom>
          <a:noFill/>
        </p:spPr>
        <p:txBody>
          <a:bodyPr wrap="square" rtlCol="0">
            <a:spAutoFit/>
          </a:bodyPr>
          <a:lstStyle/>
          <a:p>
            <a:pPr algn="ctr"/>
            <a:r>
              <a:rPr lang="en-US" altLang="zh-CN" sz="2400" dirty="0">
                <a:solidFill>
                  <a:schemeClr val="tx1">
                    <a:lumMod val="65000"/>
                    <a:lumOff val="35000"/>
                  </a:schemeClr>
                </a:solidFill>
                <a:latin typeface="Impact" panose="020B0806030902050204" pitchFamily="34" charset="0"/>
              </a:rPr>
              <a:t>80</a:t>
            </a:r>
            <a:r>
              <a:rPr lang="en-US" altLang="zh-CN" sz="1500" dirty="0">
                <a:solidFill>
                  <a:schemeClr val="tx1">
                    <a:lumMod val="65000"/>
                    <a:lumOff val="35000"/>
                  </a:schemeClr>
                </a:solidFill>
                <a:latin typeface="Impact" panose="020B0806030902050204" pitchFamily="34" charset="0"/>
              </a:rPr>
              <a:t>%</a:t>
            </a:r>
            <a:endParaRPr lang="zh-CN" altLang="en-US" sz="1500" dirty="0">
              <a:solidFill>
                <a:schemeClr val="tx1">
                  <a:lumMod val="65000"/>
                  <a:lumOff val="35000"/>
                </a:schemeClr>
              </a:solidFill>
              <a:latin typeface="Impact" panose="020B0806030902050204" pitchFamily="34" charset="0"/>
            </a:endParaRPr>
          </a:p>
        </p:txBody>
      </p:sp>
      <p:sp>
        <p:nvSpPr>
          <p:cNvPr id="15" name="文本框 30"/>
          <p:cNvSpPr txBox="1"/>
          <p:nvPr/>
        </p:nvSpPr>
        <p:spPr>
          <a:xfrm>
            <a:off x="7042782" y="1906497"/>
            <a:ext cx="1086110" cy="461665"/>
          </a:xfrm>
          <a:prstGeom prst="rect">
            <a:avLst/>
          </a:prstGeom>
          <a:noFill/>
        </p:spPr>
        <p:txBody>
          <a:bodyPr wrap="square" rtlCol="0">
            <a:spAutoFit/>
          </a:bodyPr>
          <a:lstStyle/>
          <a:p>
            <a:pPr algn="ctr"/>
            <a:r>
              <a:rPr lang="en-US" altLang="zh-CN" sz="2400" dirty="0">
                <a:solidFill>
                  <a:schemeClr val="tx1">
                    <a:lumMod val="65000"/>
                    <a:lumOff val="35000"/>
                  </a:schemeClr>
                </a:solidFill>
                <a:latin typeface="Impact" panose="020B0806030902050204" pitchFamily="34" charset="0"/>
              </a:rPr>
              <a:t>100</a:t>
            </a:r>
            <a:r>
              <a:rPr lang="en-US" altLang="zh-CN" sz="1500" dirty="0">
                <a:solidFill>
                  <a:schemeClr val="tx1">
                    <a:lumMod val="65000"/>
                    <a:lumOff val="35000"/>
                  </a:schemeClr>
                </a:solidFill>
                <a:latin typeface="Impact" panose="020B0806030902050204" pitchFamily="34" charset="0"/>
              </a:rPr>
              <a:t>%</a:t>
            </a:r>
            <a:endParaRPr lang="zh-CN" altLang="en-US" sz="1500" dirty="0">
              <a:solidFill>
                <a:schemeClr val="tx1">
                  <a:lumMod val="65000"/>
                  <a:lumOff val="35000"/>
                </a:schemeClr>
              </a:solidFill>
              <a:latin typeface="Impact" panose="020B0806030902050204" pitchFamily="34" charset="0"/>
            </a:endParaRPr>
          </a:p>
        </p:txBody>
      </p:sp>
      <p:sp>
        <p:nvSpPr>
          <p:cNvPr id="16" name="文本框 32"/>
          <p:cNvSpPr txBox="1"/>
          <p:nvPr/>
        </p:nvSpPr>
        <p:spPr>
          <a:xfrm>
            <a:off x="846304" y="3239840"/>
            <a:ext cx="1230408" cy="248209"/>
          </a:xfrm>
          <a:prstGeom prst="rect">
            <a:avLst/>
          </a:prstGeom>
          <a:noFill/>
        </p:spPr>
        <p:txBody>
          <a:bodyPr wrap="square" rtlCol="0">
            <a:spAutoFit/>
          </a:bodyPr>
          <a:lstStyle/>
          <a:p>
            <a:pPr algn="ctr"/>
            <a:r>
              <a:rPr lang="zh-CN" altLang="en-US" sz="1013" dirty="0">
                <a:solidFill>
                  <a:schemeClr val="tx1">
                    <a:lumMod val="65000"/>
                    <a:lumOff val="35000"/>
                  </a:schemeClr>
                </a:solidFill>
                <a:latin typeface="Impact" panose="020B0806030902050204" pitchFamily="34" charset="0"/>
              </a:rPr>
              <a:t>添加标题</a:t>
            </a:r>
            <a:endParaRPr lang="zh-CN" altLang="en-US" sz="900" dirty="0">
              <a:solidFill>
                <a:schemeClr val="tx1">
                  <a:lumMod val="65000"/>
                  <a:lumOff val="35000"/>
                </a:schemeClr>
              </a:solidFill>
              <a:latin typeface="Impact" panose="020B0806030902050204" pitchFamily="34" charset="0"/>
            </a:endParaRPr>
          </a:p>
        </p:txBody>
      </p:sp>
      <p:sp>
        <p:nvSpPr>
          <p:cNvPr id="17" name="文本框 32"/>
          <p:cNvSpPr txBox="1"/>
          <p:nvPr/>
        </p:nvSpPr>
        <p:spPr>
          <a:xfrm>
            <a:off x="2890522" y="3233180"/>
            <a:ext cx="1230408" cy="248209"/>
          </a:xfrm>
          <a:prstGeom prst="rect">
            <a:avLst/>
          </a:prstGeom>
          <a:noFill/>
        </p:spPr>
        <p:txBody>
          <a:bodyPr wrap="square" rtlCol="0">
            <a:spAutoFit/>
          </a:bodyPr>
          <a:lstStyle/>
          <a:p>
            <a:pPr algn="ctr"/>
            <a:r>
              <a:rPr lang="zh-CN" altLang="en-US" sz="1013" dirty="0">
                <a:solidFill>
                  <a:schemeClr val="tx1">
                    <a:lumMod val="65000"/>
                    <a:lumOff val="35000"/>
                  </a:schemeClr>
                </a:solidFill>
                <a:latin typeface="Impact" panose="020B0806030902050204" pitchFamily="34" charset="0"/>
              </a:rPr>
              <a:t>添加标题</a:t>
            </a:r>
            <a:endParaRPr lang="zh-CN" altLang="en-US" sz="900" dirty="0">
              <a:solidFill>
                <a:schemeClr val="tx1">
                  <a:lumMod val="65000"/>
                  <a:lumOff val="35000"/>
                </a:schemeClr>
              </a:solidFill>
              <a:latin typeface="Impact" panose="020B0806030902050204" pitchFamily="34" charset="0"/>
            </a:endParaRPr>
          </a:p>
        </p:txBody>
      </p:sp>
      <p:sp>
        <p:nvSpPr>
          <p:cNvPr id="18" name="文本框 17"/>
          <p:cNvSpPr txBox="1"/>
          <p:nvPr/>
        </p:nvSpPr>
        <p:spPr>
          <a:xfrm>
            <a:off x="4954148" y="3233180"/>
            <a:ext cx="1230408" cy="248209"/>
          </a:xfrm>
          <a:prstGeom prst="rect">
            <a:avLst/>
          </a:prstGeom>
          <a:noFill/>
        </p:spPr>
        <p:txBody>
          <a:bodyPr wrap="square" rtlCol="0">
            <a:spAutoFit/>
          </a:bodyPr>
          <a:lstStyle/>
          <a:p>
            <a:pPr algn="ctr"/>
            <a:r>
              <a:rPr lang="zh-CN" altLang="en-US" sz="1013" dirty="0">
                <a:solidFill>
                  <a:schemeClr val="tx1">
                    <a:lumMod val="65000"/>
                    <a:lumOff val="35000"/>
                  </a:schemeClr>
                </a:solidFill>
                <a:latin typeface="Impact" panose="020B0806030902050204" pitchFamily="34" charset="0"/>
              </a:rPr>
              <a:t>添加标题</a:t>
            </a:r>
            <a:endParaRPr lang="zh-CN" altLang="en-US" sz="900" dirty="0">
              <a:solidFill>
                <a:schemeClr val="tx1">
                  <a:lumMod val="65000"/>
                  <a:lumOff val="35000"/>
                </a:schemeClr>
              </a:solidFill>
              <a:latin typeface="Impact" panose="020B0806030902050204" pitchFamily="34" charset="0"/>
            </a:endParaRPr>
          </a:p>
        </p:txBody>
      </p:sp>
      <p:sp>
        <p:nvSpPr>
          <p:cNvPr id="19" name="文本框 32"/>
          <p:cNvSpPr txBox="1"/>
          <p:nvPr/>
        </p:nvSpPr>
        <p:spPr>
          <a:xfrm>
            <a:off x="6957176" y="3233180"/>
            <a:ext cx="1230408" cy="248209"/>
          </a:xfrm>
          <a:prstGeom prst="rect">
            <a:avLst/>
          </a:prstGeom>
          <a:noFill/>
        </p:spPr>
        <p:txBody>
          <a:bodyPr wrap="square" rtlCol="0">
            <a:spAutoFit/>
          </a:bodyPr>
          <a:lstStyle/>
          <a:p>
            <a:pPr algn="ctr"/>
            <a:r>
              <a:rPr lang="zh-CN" altLang="en-US" sz="1013" dirty="0">
                <a:solidFill>
                  <a:schemeClr val="tx1">
                    <a:lumMod val="65000"/>
                    <a:lumOff val="35000"/>
                  </a:schemeClr>
                </a:solidFill>
                <a:latin typeface="Impact" panose="020B0806030902050204" pitchFamily="34" charset="0"/>
              </a:rPr>
              <a:t>添加标题</a:t>
            </a:r>
            <a:endParaRPr lang="zh-CN" altLang="en-US" sz="900" dirty="0">
              <a:solidFill>
                <a:schemeClr val="tx1">
                  <a:lumMod val="65000"/>
                  <a:lumOff val="35000"/>
                </a:schemeClr>
              </a:solidFill>
              <a:latin typeface="Impact" panose="020B0806030902050204" pitchFamily="34" charset="0"/>
            </a:endParaRPr>
          </a:p>
        </p:txBody>
      </p:sp>
      <p:sp>
        <p:nvSpPr>
          <p:cNvPr id="20" name="文本框 129"/>
          <p:cNvSpPr txBox="1"/>
          <p:nvPr/>
        </p:nvSpPr>
        <p:spPr>
          <a:xfrm>
            <a:off x="890907" y="3625773"/>
            <a:ext cx="1138173" cy="715581"/>
          </a:xfrm>
          <a:prstGeom prst="rect">
            <a:avLst/>
          </a:prstGeom>
          <a:noFill/>
        </p:spPr>
        <p:txBody>
          <a:bodyPr wrap="square" rtlCol="0">
            <a:spAutoFit/>
          </a:bodyPr>
          <a:lstStyle/>
          <a:p>
            <a:pPr algn="just">
              <a:lnSpc>
                <a:spcPct val="150000"/>
              </a:lnSpc>
            </a:pP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点击添加文字说明详情介绍点击添加文字说明详情介绍</a:t>
            </a:r>
          </a:p>
        </p:txBody>
      </p:sp>
      <p:sp>
        <p:nvSpPr>
          <p:cNvPr id="21" name="文本框 129"/>
          <p:cNvSpPr txBox="1"/>
          <p:nvPr/>
        </p:nvSpPr>
        <p:spPr>
          <a:xfrm>
            <a:off x="2936639" y="3625773"/>
            <a:ext cx="1138173" cy="715581"/>
          </a:xfrm>
          <a:prstGeom prst="rect">
            <a:avLst/>
          </a:prstGeom>
          <a:noFill/>
        </p:spPr>
        <p:txBody>
          <a:bodyPr wrap="square" rtlCol="0">
            <a:spAutoFit/>
          </a:bodyPr>
          <a:lstStyle/>
          <a:p>
            <a:pPr algn="just">
              <a:lnSpc>
                <a:spcPct val="150000"/>
              </a:lnSpc>
            </a:pP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点击添加文字说明详情介绍点击添加文字说明详情介绍</a:t>
            </a:r>
          </a:p>
        </p:txBody>
      </p:sp>
      <p:sp>
        <p:nvSpPr>
          <p:cNvPr id="22" name="文本框 129"/>
          <p:cNvSpPr txBox="1"/>
          <p:nvPr/>
        </p:nvSpPr>
        <p:spPr>
          <a:xfrm>
            <a:off x="5000266" y="3625773"/>
            <a:ext cx="1138173" cy="715581"/>
          </a:xfrm>
          <a:prstGeom prst="rect">
            <a:avLst/>
          </a:prstGeom>
          <a:noFill/>
        </p:spPr>
        <p:txBody>
          <a:bodyPr wrap="square" rtlCol="0">
            <a:spAutoFit/>
          </a:bodyPr>
          <a:lstStyle/>
          <a:p>
            <a:pPr algn="just">
              <a:lnSpc>
                <a:spcPct val="150000"/>
              </a:lnSpc>
            </a:pP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点击添加文字说明详情介绍点击添加文字说明详情介绍</a:t>
            </a:r>
          </a:p>
        </p:txBody>
      </p:sp>
      <p:sp>
        <p:nvSpPr>
          <p:cNvPr id="23" name="文本框 129"/>
          <p:cNvSpPr txBox="1"/>
          <p:nvPr/>
        </p:nvSpPr>
        <p:spPr>
          <a:xfrm>
            <a:off x="7003294" y="3625773"/>
            <a:ext cx="1138173" cy="715581"/>
          </a:xfrm>
          <a:prstGeom prst="rect">
            <a:avLst/>
          </a:prstGeom>
          <a:noFill/>
        </p:spPr>
        <p:txBody>
          <a:bodyPr wrap="square" rtlCol="0">
            <a:spAutoFit/>
          </a:bodyPr>
          <a:lstStyle/>
          <a:p>
            <a:pPr algn="just">
              <a:lnSpc>
                <a:spcPct val="150000"/>
              </a:lnSpc>
            </a:pP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点击添加文字说明详情介绍点击添加文字说明详情介绍</a:t>
            </a:r>
          </a:p>
        </p:txBody>
      </p:sp>
      <p:cxnSp>
        <p:nvCxnSpPr>
          <p:cNvPr id="24" name="直接连接符 23"/>
          <p:cNvCxnSpPr/>
          <p:nvPr/>
        </p:nvCxnSpPr>
        <p:spPr>
          <a:xfrm>
            <a:off x="718071" y="3589627"/>
            <a:ext cx="1482491" cy="0"/>
          </a:xfrm>
          <a:prstGeom prst="line">
            <a:avLst/>
          </a:prstGeom>
          <a:ln w="12700">
            <a:solidFill>
              <a:schemeClr val="bg1"/>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2764481" y="3589627"/>
            <a:ext cx="1482491" cy="0"/>
          </a:xfrm>
          <a:prstGeom prst="line">
            <a:avLst/>
          </a:prstGeom>
          <a:ln w="12700">
            <a:solidFill>
              <a:schemeClr val="bg1"/>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4828107" y="3589627"/>
            <a:ext cx="1482491" cy="0"/>
          </a:xfrm>
          <a:prstGeom prst="line">
            <a:avLst/>
          </a:prstGeom>
          <a:ln w="12700">
            <a:solidFill>
              <a:schemeClr val="bg1"/>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6844591" y="3589627"/>
            <a:ext cx="1482491" cy="0"/>
          </a:xfrm>
          <a:prstGeom prst="line">
            <a:avLst/>
          </a:prstGeom>
          <a:ln w="12700">
            <a:solidFill>
              <a:schemeClr val="bg1"/>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71419951"/>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50"/>
                                        <p:tgtEl>
                                          <p:spTgt spid="5"/>
                                        </p:tgtEl>
                                      </p:cBhvr>
                                    </p:animEffect>
                                    <p:anim calcmode="lin" valueType="num">
                                      <p:cBhvr>
                                        <p:cTn id="8" dur="250" fill="hold"/>
                                        <p:tgtEl>
                                          <p:spTgt spid="5"/>
                                        </p:tgtEl>
                                        <p:attrNameLst>
                                          <p:attrName>ppt_x</p:attrName>
                                        </p:attrNameLst>
                                      </p:cBhvr>
                                      <p:tavLst>
                                        <p:tav tm="0">
                                          <p:val>
                                            <p:strVal val="#ppt_x"/>
                                          </p:val>
                                        </p:tav>
                                        <p:tav tm="100000">
                                          <p:val>
                                            <p:strVal val="#ppt_x"/>
                                          </p:val>
                                        </p:tav>
                                      </p:tavLst>
                                    </p:anim>
                                    <p:anim calcmode="lin" valueType="num">
                                      <p:cBhvr>
                                        <p:cTn id="9" dur="25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12" presetClass="entr" presetSubtype="4"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250"/>
                                        <p:tgtEl>
                                          <p:spTgt spid="6"/>
                                        </p:tgtEl>
                                        <p:attrNameLst>
                                          <p:attrName>ppt_y</p:attrName>
                                        </p:attrNameLst>
                                      </p:cBhvr>
                                      <p:tavLst>
                                        <p:tav tm="0">
                                          <p:val>
                                            <p:strVal val="#ppt_y+#ppt_h*1.125000"/>
                                          </p:val>
                                        </p:tav>
                                        <p:tav tm="100000">
                                          <p:val>
                                            <p:strVal val="#ppt_y"/>
                                          </p:val>
                                        </p:tav>
                                      </p:tavLst>
                                    </p:anim>
                                    <p:animEffect transition="in" filter="wipe(up)">
                                      <p:cBhvr>
                                        <p:cTn id="14" dur="250"/>
                                        <p:tgtEl>
                                          <p:spTgt spid="6"/>
                                        </p:tgtEl>
                                      </p:cBhvr>
                                    </p:animEffect>
                                  </p:childTnLst>
                                </p:cTn>
                              </p:par>
                              <p:par>
                                <p:cTn id="15" presetID="2" presetClass="entr" presetSubtype="1" decel="100000" fill="hold" grpId="0" nodeType="withEffect">
                                  <p:stCondLst>
                                    <p:cond delay="25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ppt_x"/>
                                          </p:val>
                                        </p:tav>
                                        <p:tav tm="100000">
                                          <p:val>
                                            <p:strVal val="#ppt_x"/>
                                          </p:val>
                                        </p:tav>
                                      </p:tavLst>
                                    </p:anim>
                                    <p:anim calcmode="lin" valueType="num">
                                      <p:cBhvr additive="base">
                                        <p:cTn id="18" dur="500" fill="hold"/>
                                        <p:tgtEl>
                                          <p:spTgt spid="10"/>
                                        </p:tgtEl>
                                        <p:attrNameLst>
                                          <p:attrName>ppt_y</p:attrName>
                                        </p:attrNameLst>
                                      </p:cBhvr>
                                      <p:tavLst>
                                        <p:tav tm="0">
                                          <p:val>
                                            <p:strVal val="0-#ppt_h/2"/>
                                          </p:val>
                                        </p:tav>
                                        <p:tav tm="100000">
                                          <p:val>
                                            <p:strVal val="#ppt_y"/>
                                          </p:val>
                                        </p:tav>
                                      </p:tavLst>
                                    </p:anim>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100" fill="hold"/>
                                        <p:tgtEl>
                                          <p:spTgt spid="7"/>
                                        </p:tgtEl>
                                        <p:attrNameLst>
                                          <p:attrName>ppt_w</p:attrName>
                                        </p:attrNameLst>
                                      </p:cBhvr>
                                      <p:tavLst>
                                        <p:tav tm="0">
                                          <p:val>
                                            <p:fltVal val="0"/>
                                          </p:val>
                                        </p:tav>
                                        <p:tav tm="100000">
                                          <p:val>
                                            <p:strVal val="#ppt_w"/>
                                          </p:val>
                                        </p:tav>
                                      </p:tavLst>
                                    </p:anim>
                                    <p:anim calcmode="lin" valueType="num">
                                      <p:cBhvr>
                                        <p:cTn id="23" dur="100" fill="hold"/>
                                        <p:tgtEl>
                                          <p:spTgt spid="7"/>
                                        </p:tgtEl>
                                        <p:attrNameLst>
                                          <p:attrName>ppt_h</p:attrName>
                                        </p:attrNameLst>
                                      </p:cBhvr>
                                      <p:tavLst>
                                        <p:tav tm="0">
                                          <p:val>
                                            <p:fltVal val="0"/>
                                          </p:val>
                                        </p:tav>
                                        <p:tav tm="100000">
                                          <p:val>
                                            <p:strVal val="#ppt_h"/>
                                          </p:val>
                                        </p:tav>
                                      </p:tavLst>
                                    </p:anim>
                                    <p:animEffect transition="in" filter="fade">
                                      <p:cBhvr>
                                        <p:cTn id="24" dur="100"/>
                                        <p:tgtEl>
                                          <p:spTgt spid="7"/>
                                        </p:tgtEl>
                                      </p:cBhvr>
                                    </p:animEffect>
                                  </p:childTnLst>
                                </p:cTn>
                              </p:par>
                              <p:par>
                                <p:cTn id="25" presetID="6" presetClass="emph" presetSubtype="0" fill="hold" grpId="1" nodeType="withEffect">
                                  <p:stCondLst>
                                    <p:cond delay="100"/>
                                  </p:stCondLst>
                                  <p:childTnLst>
                                    <p:animScale>
                                      <p:cBhvr>
                                        <p:cTn id="26" dur="100" fill="hold"/>
                                        <p:tgtEl>
                                          <p:spTgt spid="7"/>
                                        </p:tgtEl>
                                      </p:cBhvr>
                                      <p:by x="110000" y="110000"/>
                                    </p:animScale>
                                  </p:childTnLst>
                                </p:cTn>
                              </p:par>
                              <p:par>
                                <p:cTn id="27" presetID="6" presetClass="emph" presetSubtype="0" fill="hold" grpId="2" nodeType="withEffect">
                                  <p:stCondLst>
                                    <p:cond delay="200"/>
                                  </p:stCondLst>
                                  <p:childTnLst>
                                    <p:animScale>
                                      <p:cBhvr>
                                        <p:cTn id="28" dur="200" fill="hold"/>
                                        <p:tgtEl>
                                          <p:spTgt spid="7"/>
                                        </p:tgtEl>
                                      </p:cBhvr>
                                      <p:by x="90000" y="90000"/>
                                    </p:animScale>
                                  </p:childTnLst>
                                </p:cTn>
                              </p:par>
                              <p:par>
                                <p:cTn id="29" presetID="6" presetClass="emph" presetSubtype="0" fill="hold" grpId="3" nodeType="withEffect">
                                  <p:stCondLst>
                                    <p:cond delay="400"/>
                                  </p:stCondLst>
                                  <p:childTnLst>
                                    <p:animScale>
                                      <p:cBhvr>
                                        <p:cTn id="30" dur="100" fill="hold"/>
                                        <p:tgtEl>
                                          <p:spTgt spid="7"/>
                                        </p:tgtEl>
                                      </p:cBhvr>
                                      <p:by x="105000" y="105000"/>
                                    </p:animScale>
                                  </p:childTnLst>
                                </p:cTn>
                              </p:par>
                              <p:par>
                                <p:cTn id="31" presetID="6" presetClass="emph" presetSubtype="0" fill="hold" grpId="4" nodeType="withEffect">
                                  <p:stCondLst>
                                    <p:cond delay="500"/>
                                  </p:stCondLst>
                                  <p:childTnLst>
                                    <p:animScale>
                                      <p:cBhvr>
                                        <p:cTn id="32" dur="200" fill="hold"/>
                                        <p:tgtEl>
                                          <p:spTgt spid="7"/>
                                        </p:tgtEl>
                                      </p:cBhvr>
                                      <p:by x="95000" y="95000"/>
                                    </p:animScale>
                                  </p:childTnLst>
                                </p:cTn>
                              </p:par>
                            </p:childTnLst>
                          </p:cTn>
                        </p:par>
                        <p:par>
                          <p:cTn id="33" fill="hold">
                            <p:stCondLst>
                              <p:cond delay="1700"/>
                            </p:stCondLst>
                            <p:childTnLst>
                              <p:par>
                                <p:cTn id="34" presetID="53" presetClass="entr" presetSubtype="16" fill="hold" grpId="0" nodeType="afterEffect">
                                  <p:stCondLst>
                                    <p:cond delay="0"/>
                                  </p:stCondLst>
                                  <p:childTnLst>
                                    <p:set>
                                      <p:cBhvr>
                                        <p:cTn id="35" dur="1" fill="hold">
                                          <p:stCondLst>
                                            <p:cond delay="0"/>
                                          </p:stCondLst>
                                        </p:cTn>
                                        <p:tgtEl>
                                          <p:spTgt spid="8"/>
                                        </p:tgtEl>
                                        <p:attrNameLst>
                                          <p:attrName>style.visibility</p:attrName>
                                        </p:attrNameLst>
                                      </p:cBhvr>
                                      <p:to>
                                        <p:strVal val="visible"/>
                                      </p:to>
                                    </p:set>
                                    <p:anim calcmode="lin" valueType="num">
                                      <p:cBhvr>
                                        <p:cTn id="36" dur="100" fill="hold"/>
                                        <p:tgtEl>
                                          <p:spTgt spid="8"/>
                                        </p:tgtEl>
                                        <p:attrNameLst>
                                          <p:attrName>ppt_w</p:attrName>
                                        </p:attrNameLst>
                                      </p:cBhvr>
                                      <p:tavLst>
                                        <p:tav tm="0">
                                          <p:val>
                                            <p:fltVal val="0"/>
                                          </p:val>
                                        </p:tav>
                                        <p:tav tm="100000">
                                          <p:val>
                                            <p:strVal val="#ppt_w"/>
                                          </p:val>
                                        </p:tav>
                                      </p:tavLst>
                                    </p:anim>
                                    <p:anim calcmode="lin" valueType="num">
                                      <p:cBhvr>
                                        <p:cTn id="37" dur="100" fill="hold"/>
                                        <p:tgtEl>
                                          <p:spTgt spid="8"/>
                                        </p:tgtEl>
                                        <p:attrNameLst>
                                          <p:attrName>ppt_h</p:attrName>
                                        </p:attrNameLst>
                                      </p:cBhvr>
                                      <p:tavLst>
                                        <p:tav tm="0">
                                          <p:val>
                                            <p:fltVal val="0"/>
                                          </p:val>
                                        </p:tav>
                                        <p:tav tm="100000">
                                          <p:val>
                                            <p:strVal val="#ppt_h"/>
                                          </p:val>
                                        </p:tav>
                                      </p:tavLst>
                                    </p:anim>
                                    <p:animEffect transition="in" filter="fade">
                                      <p:cBhvr>
                                        <p:cTn id="38" dur="100"/>
                                        <p:tgtEl>
                                          <p:spTgt spid="8"/>
                                        </p:tgtEl>
                                      </p:cBhvr>
                                    </p:animEffect>
                                  </p:childTnLst>
                                </p:cTn>
                              </p:par>
                              <p:par>
                                <p:cTn id="39" presetID="6" presetClass="emph" presetSubtype="0" fill="hold" grpId="1" nodeType="withEffect">
                                  <p:stCondLst>
                                    <p:cond delay="100"/>
                                  </p:stCondLst>
                                  <p:childTnLst>
                                    <p:animScale>
                                      <p:cBhvr>
                                        <p:cTn id="40" dur="100" fill="hold"/>
                                        <p:tgtEl>
                                          <p:spTgt spid="8"/>
                                        </p:tgtEl>
                                      </p:cBhvr>
                                      <p:by x="110000" y="110000"/>
                                    </p:animScale>
                                  </p:childTnLst>
                                </p:cTn>
                              </p:par>
                              <p:par>
                                <p:cTn id="41" presetID="6" presetClass="emph" presetSubtype="0" fill="hold" grpId="2" nodeType="withEffect">
                                  <p:stCondLst>
                                    <p:cond delay="200"/>
                                  </p:stCondLst>
                                  <p:childTnLst>
                                    <p:animScale>
                                      <p:cBhvr>
                                        <p:cTn id="42" dur="200" fill="hold"/>
                                        <p:tgtEl>
                                          <p:spTgt spid="8"/>
                                        </p:tgtEl>
                                      </p:cBhvr>
                                      <p:by x="90000" y="90000"/>
                                    </p:animScale>
                                  </p:childTnLst>
                                </p:cTn>
                              </p:par>
                              <p:par>
                                <p:cTn id="43" presetID="6" presetClass="emph" presetSubtype="0" fill="hold" grpId="3" nodeType="withEffect">
                                  <p:stCondLst>
                                    <p:cond delay="400"/>
                                  </p:stCondLst>
                                  <p:childTnLst>
                                    <p:animScale>
                                      <p:cBhvr>
                                        <p:cTn id="44" dur="100" fill="hold"/>
                                        <p:tgtEl>
                                          <p:spTgt spid="8"/>
                                        </p:tgtEl>
                                      </p:cBhvr>
                                      <p:by x="105000" y="105000"/>
                                    </p:animScale>
                                  </p:childTnLst>
                                </p:cTn>
                              </p:par>
                              <p:par>
                                <p:cTn id="45" presetID="6" presetClass="emph" presetSubtype="0" fill="hold" grpId="4" nodeType="withEffect">
                                  <p:stCondLst>
                                    <p:cond delay="500"/>
                                  </p:stCondLst>
                                  <p:childTnLst>
                                    <p:animScale>
                                      <p:cBhvr>
                                        <p:cTn id="46" dur="200" fill="hold"/>
                                        <p:tgtEl>
                                          <p:spTgt spid="8"/>
                                        </p:tgtEl>
                                      </p:cBhvr>
                                      <p:by x="95000" y="95000"/>
                                    </p:animScale>
                                  </p:childTnLst>
                                </p:cTn>
                              </p:par>
                            </p:childTnLst>
                          </p:cTn>
                        </p:par>
                        <p:par>
                          <p:cTn id="47" fill="hold">
                            <p:stCondLst>
                              <p:cond delay="2400"/>
                            </p:stCondLst>
                            <p:childTnLst>
                              <p:par>
                                <p:cTn id="48" presetID="53" presetClass="entr" presetSubtype="16" fill="hold" grpId="0" nodeType="afterEffect">
                                  <p:stCondLst>
                                    <p:cond delay="0"/>
                                  </p:stCondLst>
                                  <p:childTnLst>
                                    <p:set>
                                      <p:cBhvr>
                                        <p:cTn id="49" dur="1" fill="hold">
                                          <p:stCondLst>
                                            <p:cond delay="0"/>
                                          </p:stCondLst>
                                        </p:cTn>
                                        <p:tgtEl>
                                          <p:spTgt spid="9"/>
                                        </p:tgtEl>
                                        <p:attrNameLst>
                                          <p:attrName>style.visibility</p:attrName>
                                        </p:attrNameLst>
                                      </p:cBhvr>
                                      <p:to>
                                        <p:strVal val="visible"/>
                                      </p:to>
                                    </p:set>
                                    <p:anim calcmode="lin" valueType="num">
                                      <p:cBhvr>
                                        <p:cTn id="50" dur="100" fill="hold"/>
                                        <p:tgtEl>
                                          <p:spTgt spid="9"/>
                                        </p:tgtEl>
                                        <p:attrNameLst>
                                          <p:attrName>ppt_w</p:attrName>
                                        </p:attrNameLst>
                                      </p:cBhvr>
                                      <p:tavLst>
                                        <p:tav tm="0">
                                          <p:val>
                                            <p:fltVal val="0"/>
                                          </p:val>
                                        </p:tav>
                                        <p:tav tm="100000">
                                          <p:val>
                                            <p:strVal val="#ppt_w"/>
                                          </p:val>
                                        </p:tav>
                                      </p:tavLst>
                                    </p:anim>
                                    <p:anim calcmode="lin" valueType="num">
                                      <p:cBhvr>
                                        <p:cTn id="51" dur="100" fill="hold"/>
                                        <p:tgtEl>
                                          <p:spTgt spid="9"/>
                                        </p:tgtEl>
                                        <p:attrNameLst>
                                          <p:attrName>ppt_h</p:attrName>
                                        </p:attrNameLst>
                                      </p:cBhvr>
                                      <p:tavLst>
                                        <p:tav tm="0">
                                          <p:val>
                                            <p:fltVal val="0"/>
                                          </p:val>
                                        </p:tav>
                                        <p:tav tm="100000">
                                          <p:val>
                                            <p:strVal val="#ppt_h"/>
                                          </p:val>
                                        </p:tav>
                                      </p:tavLst>
                                    </p:anim>
                                    <p:animEffect transition="in" filter="fade">
                                      <p:cBhvr>
                                        <p:cTn id="52" dur="100"/>
                                        <p:tgtEl>
                                          <p:spTgt spid="9"/>
                                        </p:tgtEl>
                                      </p:cBhvr>
                                    </p:animEffect>
                                  </p:childTnLst>
                                </p:cTn>
                              </p:par>
                              <p:par>
                                <p:cTn id="53" presetID="6" presetClass="emph" presetSubtype="0" fill="hold" grpId="1" nodeType="withEffect">
                                  <p:stCondLst>
                                    <p:cond delay="100"/>
                                  </p:stCondLst>
                                  <p:childTnLst>
                                    <p:animScale>
                                      <p:cBhvr>
                                        <p:cTn id="54" dur="100" fill="hold"/>
                                        <p:tgtEl>
                                          <p:spTgt spid="9"/>
                                        </p:tgtEl>
                                      </p:cBhvr>
                                      <p:by x="110000" y="110000"/>
                                    </p:animScale>
                                  </p:childTnLst>
                                </p:cTn>
                              </p:par>
                              <p:par>
                                <p:cTn id="55" presetID="6" presetClass="emph" presetSubtype="0" fill="hold" grpId="2" nodeType="withEffect">
                                  <p:stCondLst>
                                    <p:cond delay="200"/>
                                  </p:stCondLst>
                                  <p:childTnLst>
                                    <p:animScale>
                                      <p:cBhvr>
                                        <p:cTn id="56" dur="200" fill="hold"/>
                                        <p:tgtEl>
                                          <p:spTgt spid="9"/>
                                        </p:tgtEl>
                                      </p:cBhvr>
                                      <p:by x="90000" y="90000"/>
                                    </p:animScale>
                                  </p:childTnLst>
                                </p:cTn>
                              </p:par>
                              <p:par>
                                <p:cTn id="57" presetID="6" presetClass="emph" presetSubtype="0" fill="hold" grpId="3" nodeType="withEffect">
                                  <p:stCondLst>
                                    <p:cond delay="400"/>
                                  </p:stCondLst>
                                  <p:childTnLst>
                                    <p:animScale>
                                      <p:cBhvr>
                                        <p:cTn id="58" dur="100" fill="hold"/>
                                        <p:tgtEl>
                                          <p:spTgt spid="9"/>
                                        </p:tgtEl>
                                      </p:cBhvr>
                                      <p:by x="105000" y="105000"/>
                                    </p:animScale>
                                  </p:childTnLst>
                                </p:cTn>
                              </p:par>
                              <p:par>
                                <p:cTn id="59" presetID="6" presetClass="emph" presetSubtype="0" fill="hold" grpId="4" nodeType="withEffect">
                                  <p:stCondLst>
                                    <p:cond delay="500"/>
                                  </p:stCondLst>
                                  <p:childTnLst>
                                    <p:animScale>
                                      <p:cBhvr>
                                        <p:cTn id="60" dur="200" fill="hold"/>
                                        <p:tgtEl>
                                          <p:spTgt spid="9"/>
                                        </p:tgtEl>
                                      </p:cBhvr>
                                      <p:by x="95000" y="95000"/>
                                    </p:animScale>
                                  </p:childTnLst>
                                </p:cTn>
                              </p:par>
                            </p:childTnLst>
                          </p:cTn>
                        </p:par>
                        <p:par>
                          <p:cTn id="61" fill="hold">
                            <p:stCondLst>
                              <p:cond delay="3100"/>
                            </p:stCondLst>
                            <p:childTnLst>
                              <p:par>
                                <p:cTn id="62" presetID="53" presetClass="entr" presetSubtype="16" fill="hold" grpId="0" nodeType="afterEffect">
                                  <p:stCondLst>
                                    <p:cond delay="0"/>
                                  </p:stCondLst>
                                  <p:childTnLst>
                                    <p:set>
                                      <p:cBhvr>
                                        <p:cTn id="63" dur="1" fill="hold">
                                          <p:stCondLst>
                                            <p:cond delay="0"/>
                                          </p:stCondLst>
                                        </p:cTn>
                                        <p:tgtEl>
                                          <p:spTgt spid="11"/>
                                        </p:tgtEl>
                                        <p:attrNameLst>
                                          <p:attrName>style.visibility</p:attrName>
                                        </p:attrNameLst>
                                      </p:cBhvr>
                                      <p:to>
                                        <p:strVal val="visible"/>
                                      </p:to>
                                    </p:set>
                                    <p:anim calcmode="lin" valueType="num">
                                      <p:cBhvr>
                                        <p:cTn id="64" dur="100" fill="hold"/>
                                        <p:tgtEl>
                                          <p:spTgt spid="11"/>
                                        </p:tgtEl>
                                        <p:attrNameLst>
                                          <p:attrName>ppt_w</p:attrName>
                                        </p:attrNameLst>
                                      </p:cBhvr>
                                      <p:tavLst>
                                        <p:tav tm="0">
                                          <p:val>
                                            <p:fltVal val="0"/>
                                          </p:val>
                                        </p:tav>
                                        <p:tav tm="100000">
                                          <p:val>
                                            <p:strVal val="#ppt_w"/>
                                          </p:val>
                                        </p:tav>
                                      </p:tavLst>
                                    </p:anim>
                                    <p:anim calcmode="lin" valueType="num">
                                      <p:cBhvr>
                                        <p:cTn id="65" dur="100" fill="hold"/>
                                        <p:tgtEl>
                                          <p:spTgt spid="11"/>
                                        </p:tgtEl>
                                        <p:attrNameLst>
                                          <p:attrName>ppt_h</p:attrName>
                                        </p:attrNameLst>
                                      </p:cBhvr>
                                      <p:tavLst>
                                        <p:tav tm="0">
                                          <p:val>
                                            <p:fltVal val="0"/>
                                          </p:val>
                                        </p:tav>
                                        <p:tav tm="100000">
                                          <p:val>
                                            <p:strVal val="#ppt_h"/>
                                          </p:val>
                                        </p:tav>
                                      </p:tavLst>
                                    </p:anim>
                                    <p:animEffect transition="in" filter="fade">
                                      <p:cBhvr>
                                        <p:cTn id="66" dur="100"/>
                                        <p:tgtEl>
                                          <p:spTgt spid="11"/>
                                        </p:tgtEl>
                                      </p:cBhvr>
                                    </p:animEffect>
                                  </p:childTnLst>
                                </p:cTn>
                              </p:par>
                              <p:par>
                                <p:cTn id="67" presetID="6" presetClass="emph" presetSubtype="0" fill="hold" grpId="1" nodeType="withEffect">
                                  <p:stCondLst>
                                    <p:cond delay="100"/>
                                  </p:stCondLst>
                                  <p:childTnLst>
                                    <p:animScale>
                                      <p:cBhvr>
                                        <p:cTn id="68" dur="100" fill="hold"/>
                                        <p:tgtEl>
                                          <p:spTgt spid="11"/>
                                        </p:tgtEl>
                                      </p:cBhvr>
                                      <p:by x="110000" y="110000"/>
                                    </p:animScale>
                                  </p:childTnLst>
                                </p:cTn>
                              </p:par>
                              <p:par>
                                <p:cTn id="69" presetID="6" presetClass="emph" presetSubtype="0" fill="hold" grpId="2" nodeType="withEffect">
                                  <p:stCondLst>
                                    <p:cond delay="200"/>
                                  </p:stCondLst>
                                  <p:childTnLst>
                                    <p:animScale>
                                      <p:cBhvr>
                                        <p:cTn id="70" dur="200" fill="hold"/>
                                        <p:tgtEl>
                                          <p:spTgt spid="11"/>
                                        </p:tgtEl>
                                      </p:cBhvr>
                                      <p:by x="90000" y="90000"/>
                                    </p:animScale>
                                  </p:childTnLst>
                                </p:cTn>
                              </p:par>
                              <p:par>
                                <p:cTn id="71" presetID="6" presetClass="emph" presetSubtype="0" fill="hold" grpId="3" nodeType="withEffect">
                                  <p:stCondLst>
                                    <p:cond delay="400"/>
                                  </p:stCondLst>
                                  <p:childTnLst>
                                    <p:animScale>
                                      <p:cBhvr>
                                        <p:cTn id="72" dur="100" fill="hold"/>
                                        <p:tgtEl>
                                          <p:spTgt spid="11"/>
                                        </p:tgtEl>
                                      </p:cBhvr>
                                      <p:by x="105000" y="105000"/>
                                    </p:animScale>
                                  </p:childTnLst>
                                </p:cTn>
                              </p:par>
                              <p:par>
                                <p:cTn id="73" presetID="6" presetClass="emph" presetSubtype="0" fill="hold" grpId="4" nodeType="withEffect">
                                  <p:stCondLst>
                                    <p:cond delay="500"/>
                                  </p:stCondLst>
                                  <p:childTnLst>
                                    <p:animScale>
                                      <p:cBhvr>
                                        <p:cTn id="74" dur="200" fill="hold"/>
                                        <p:tgtEl>
                                          <p:spTgt spid="11"/>
                                        </p:tgtEl>
                                      </p:cBhvr>
                                      <p:by x="95000" y="95000"/>
                                    </p:animScale>
                                  </p:childTnLst>
                                </p:cTn>
                              </p:par>
                            </p:childTnLst>
                          </p:cTn>
                        </p:par>
                        <p:par>
                          <p:cTn id="75" fill="hold">
                            <p:stCondLst>
                              <p:cond delay="3800"/>
                            </p:stCondLst>
                            <p:childTnLst>
                              <p:par>
                                <p:cTn id="76" presetID="14" presetClass="entr" presetSubtype="10" fill="hold" grpId="0" nodeType="afterEffect">
                                  <p:stCondLst>
                                    <p:cond delay="0"/>
                                  </p:stCondLst>
                                  <p:childTnLst>
                                    <p:set>
                                      <p:cBhvr>
                                        <p:cTn id="77" dur="1" fill="hold">
                                          <p:stCondLst>
                                            <p:cond delay="0"/>
                                          </p:stCondLst>
                                        </p:cTn>
                                        <p:tgtEl>
                                          <p:spTgt spid="12"/>
                                        </p:tgtEl>
                                        <p:attrNameLst>
                                          <p:attrName>style.visibility</p:attrName>
                                        </p:attrNameLst>
                                      </p:cBhvr>
                                      <p:to>
                                        <p:strVal val="visible"/>
                                      </p:to>
                                    </p:set>
                                    <p:animEffect transition="in" filter="randombar(horizontal)">
                                      <p:cBhvr>
                                        <p:cTn id="78" dur="500"/>
                                        <p:tgtEl>
                                          <p:spTgt spid="12"/>
                                        </p:tgtEl>
                                      </p:cBhvr>
                                    </p:animEffect>
                                  </p:childTnLst>
                                </p:cTn>
                              </p:par>
                              <p:par>
                                <p:cTn id="79" presetID="14" presetClass="entr" presetSubtype="10" fill="hold" grpId="0" nodeType="withEffect">
                                  <p:stCondLst>
                                    <p:cond delay="0"/>
                                  </p:stCondLst>
                                  <p:childTnLst>
                                    <p:set>
                                      <p:cBhvr>
                                        <p:cTn id="80" dur="1" fill="hold">
                                          <p:stCondLst>
                                            <p:cond delay="0"/>
                                          </p:stCondLst>
                                        </p:cTn>
                                        <p:tgtEl>
                                          <p:spTgt spid="13"/>
                                        </p:tgtEl>
                                        <p:attrNameLst>
                                          <p:attrName>style.visibility</p:attrName>
                                        </p:attrNameLst>
                                      </p:cBhvr>
                                      <p:to>
                                        <p:strVal val="visible"/>
                                      </p:to>
                                    </p:set>
                                    <p:animEffect transition="in" filter="randombar(horizontal)">
                                      <p:cBhvr>
                                        <p:cTn id="81" dur="500"/>
                                        <p:tgtEl>
                                          <p:spTgt spid="13"/>
                                        </p:tgtEl>
                                      </p:cBhvr>
                                    </p:animEffect>
                                  </p:childTnLst>
                                </p:cTn>
                              </p:par>
                              <p:par>
                                <p:cTn id="82" presetID="14" presetClass="entr" presetSubtype="10" fill="hold" grpId="0" nodeType="withEffect">
                                  <p:stCondLst>
                                    <p:cond delay="0"/>
                                  </p:stCondLst>
                                  <p:childTnLst>
                                    <p:set>
                                      <p:cBhvr>
                                        <p:cTn id="83" dur="1" fill="hold">
                                          <p:stCondLst>
                                            <p:cond delay="0"/>
                                          </p:stCondLst>
                                        </p:cTn>
                                        <p:tgtEl>
                                          <p:spTgt spid="14"/>
                                        </p:tgtEl>
                                        <p:attrNameLst>
                                          <p:attrName>style.visibility</p:attrName>
                                        </p:attrNameLst>
                                      </p:cBhvr>
                                      <p:to>
                                        <p:strVal val="visible"/>
                                      </p:to>
                                    </p:set>
                                    <p:animEffect transition="in" filter="randombar(horizontal)">
                                      <p:cBhvr>
                                        <p:cTn id="84" dur="500"/>
                                        <p:tgtEl>
                                          <p:spTgt spid="14"/>
                                        </p:tgtEl>
                                      </p:cBhvr>
                                    </p:animEffect>
                                  </p:childTnLst>
                                </p:cTn>
                              </p:par>
                              <p:par>
                                <p:cTn id="85" presetID="14" presetClass="entr" presetSubtype="10" fill="hold" grpId="0" nodeType="withEffect">
                                  <p:stCondLst>
                                    <p:cond delay="0"/>
                                  </p:stCondLst>
                                  <p:childTnLst>
                                    <p:set>
                                      <p:cBhvr>
                                        <p:cTn id="86" dur="1" fill="hold">
                                          <p:stCondLst>
                                            <p:cond delay="0"/>
                                          </p:stCondLst>
                                        </p:cTn>
                                        <p:tgtEl>
                                          <p:spTgt spid="15"/>
                                        </p:tgtEl>
                                        <p:attrNameLst>
                                          <p:attrName>style.visibility</p:attrName>
                                        </p:attrNameLst>
                                      </p:cBhvr>
                                      <p:to>
                                        <p:strVal val="visible"/>
                                      </p:to>
                                    </p:set>
                                    <p:animEffect transition="in" filter="randombar(horizontal)">
                                      <p:cBhvr>
                                        <p:cTn id="87" dur="500"/>
                                        <p:tgtEl>
                                          <p:spTgt spid="15"/>
                                        </p:tgtEl>
                                      </p:cBhvr>
                                    </p:animEffect>
                                  </p:childTnLst>
                                </p:cTn>
                              </p:par>
                            </p:childTnLst>
                          </p:cTn>
                        </p:par>
                        <p:par>
                          <p:cTn id="88" fill="hold">
                            <p:stCondLst>
                              <p:cond delay="4300"/>
                            </p:stCondLst>
                            <p:childTnLst>
                              <p:par>
                                <p:cTn id="89" presetID="16" presetClass="entr" presetSubtype="37" fill="hold" nodeType="afterEffect">
                                  <p:stCondLst>
                                    <p:cond delay="0"/>
                                  </p:stCondLst>
                                  <p:childTnLst>
                                    <p:set>
                                      <p:cBhvr>
                                        <p:cTn id="90" dur="1" fill="hold">
                                          <p:stCondLst>
                                            <p:cond delay="0"/>
                                          </p:stCondLst>
                                        </p:cTn>
                                        <p:tgtEl>
                                          <p:spTgt spid="24"/>
                                        </p:tgtEl>
                                        <p:attrNameLst>
                                          <p:attrName>style.visibility</p:attrName>
                                        </p:attrNameLst>
                                      </p:cBhvr>
                                      <p:to>
                                        <p:strVal val="visible"/>
                                      </p:to>
                                    </p:set>
                                    <p:animEffect transition="in" filter="barn(outVertical)">
                                      <p:cBhvr>
                                        <p:cTn id="91" dur="500"/>
                                        <p:tgtEl>
                                          <p:spTgt spid="24"/>
                                        </p:tgtEl>
                                      </p:cBhvr>
                                    </p:animEffect>
                                  </p:childTnLst>
                                </p:cTn>
                              </p:par>
                              <p:par>
                                <p:cTn id="92" presetID="16" presetClass="entr" presetSubtype="37" fill="hold" nodeType="withEffect">
                                  <p:stCondLst>
                                    <p:cond delay="0"/>
                                  </p:stCondLst>
                                  <p:childTnLst>
                                    <p:set>
                                      <p:cBhvr>
                                        <p:cTn id="93" dur="1" fill="hold">
                                          <p:stCondLst>
                                            <p:cond delay="0"/>
                                          </p:stCondLst>
                                        </p:cTn>
                                        <p:tgtEl>
                                          <p:spTgt spid="25"/>
                                        </p:tgtEl>
                                        <p:attrNameLst>
                                          <p:attrName>style.visibility</p:attrName>
                                        </p:attrNameLst>
                                      </p:cBhvr>
                                      <p:to>
                                        <p:strVal val="visible"/>
                                      </p:to>
                                    </p:set>
                                    <p:animEffect transition="in" filter="barn(outVertical)">
                                      <p:cBhvr>
                                        <p:cTn id="94" dur="500"/>
                                        <p:tgtEl>
                                          <p:spTgt spid="25"/>
                                        </p:tgtEl>
                                      </p:cBhvr>
                                    </p:animEffect>
                                  </p:childTnLst>
                                </p:cTn>
                              </p:par>
                              <p:par>
                                <p:cTn id="95" presetID="16" presetClass="entr" presetSubtype="37" fill="hold" nodeType="withEffect">
                                  <p:stCondLst>
                                    <p:cond delay="0"/>
                                  </p:stCondLst>
                                  <p:childTnLst>
                                    <p:set>
                                      <p:cBhvr>
                                        <p:cTn id="96" dur="1" fill="hold">
                                          <p:stCondLst>
                                            <p:cond delay="0"/>
                                          </p:stCondLst>
                                        </p:cTn>
                                        <p:tgtEl>
                                          <p:spTgt spid="26"/>
                                        </p:tgtEl>
                                        <p:attrNameLst>
                                          <p:attrName>style.visibility</p:attrName>
                                        </p:attrNameLst>
                                      </p:cBhvr>
                                      <p:to>
                                        <p:strVal val="visible"/>
                                      </p:to>
                                    </p:set>
                                    <p:animEffect transition="in" filter="barn(outVertical)">
                                      <p:cBhvr>
                                        <p:cTn id="97" dur="500"/>
                                        <p:tgtEl>
                                          <p:spTgt spid="26"/>
                                        </p:tgtEl>
                                      </p:cBhvr>
                                    </p:animEffect>
                                  </p:childTnLst>
                                </p:cTn>
                              </p:par>
                              <p:par>
                                <p:cTn id="98" presetID="16" presetClass="entr" presetSubtype="37" fill="hold" nodeType="withEffect">
                                  <p:stCondLst>
                                    <p:cond delay="0"/>
                                  </p:stCondLst>
                                  <p:childTnLst>
                                    <p:set>
                                      <p:cBhvr>
                                        <p:cTn id="99" dur="1" fill="hold">
                                          <p:stCondLst>
                                            <p:cond delay="0"/>
                                          </p:stCondLst>
                                        </p:cTn>
                                        <p:tgtEl>
                                          <p:spTgt spid="27"/>
                                        </p:tgtEl>
                                        <p:attrNameLst>
                                          <p:attrName>style.visibility</p:attrName>
                                        </p:attrNameLst>
                                      </p:cBhvr>
                                      <p:to>
                                        <p:strVal val="visible"/>
                                      </p:to>
                                    </p:set>
                                    <p:animEffect transition="in" filter="barn(outVertical)">
                                      <p:cBhvr>
                                        <p:cTn id="100" dur="500"/>
                                        <p:tgtEl>
                                          <p:spTgt spid="27"/>
                                        </p:tgtEl>
                                      </p:cBhvr>
                                    </p:animEffect>
                                  </p:childTnLst>
                                </p:cTn>
                              </p:par>
                            </p:childTnLst>
                          </p:cTn>
                        </p:par>
                        <p:par>
                          <p:cTn id="101" fill="hold">
                            <p:stCondLst>
                              <p:cond delay="4800"/>
                            </p:stCondLst>
                            <p:childTnLst>
                              <p:par>
                                <p:cTn id="102" presetID="42" presetClass="entr" presetSubtype="0" fill="hold" grpId="0" nodeType="afterEffect">
                                  <p:stCondLst>
                                    <p:cond delay="0"/>
                                  </p:stCondLst>
                                  <p:childTnLst>
                                    <p:set>
                                      <p:cBhvr>
                                        <p:cTn id="103" dur="1" fill="hold">
                                          <p:stCondLst>
                                            <p:cond delay="0"/>
                                          </p:stCondLst>
                                        </p:cTn>
                                        <p:tgtEl>
                                          <p:spTgt spid="16"/>
                                        </p:tgtEl>
                                        <p:attrNameLst>
                                          <p:attrName>style.visibility</p:attrName>
                                        </p:attrNameLst>
                                      </p:cBhvr>
                                      <p:to>
                                        <p:strVal val="visible"/>
                                      </p:to>
                                    </p:set>
                                    <p:animEffect transition="in" filter="fade">
                                      <p:cBhvr>
                                        <p:cTn id="104" dur="500"/>
                                        <p:tgtEl>
                                          <p:spTgt spid="16"/>
                                        </p:tgtEl>
                                      </p:cBhvr>
                                    </p:animEffect>
                                    <p:anim calcmode="lin" valueType="num">
                                      <p:cBhvr>
                                        <p:cTn id="105" dur="500" fill="hold"/>
                                        <p:tgtEl>
                                          <p:spTgt spid="16"/>
                                        </p:tgtEl>
                                        <p:attrNameLst>
                                          <p:attrName>ppt_x</p:attrName>
                                        </p:attrNameLst>
                                      </p:cBhvr>
                                      <p:tavLst>
                                        <p:tav tm="0">
                                          <p:val>
                                            <p:strVal val="#ppt_x"/>
                                          </p:val>
                                        </p:tav>
                                        <p:tav tm="100000">
                                          <p:val>
                                            <p:strVal val="#ppt_x"/>
                                          </p:val>
                                        </p:tav>
                                      </p:tavLst>
                                    </p:anim>
                                    <p:anim calcmode="lin" valueType="num">
                                      <p:cBhvr>
                                        <p:cTn id="106" dur="500" fill="hold"/>
                                        <p:tgtEl>
                                          <p:spTgt spid="16"/>
                                        </p:tgtEl>
                                        <p:attrNameLst>
                                          <p:attrName>ppt_y</p:attrName>
                                        </p:attrNameLst>
                                      </p:cBhvr>
                                      <p:tavLst>
                                        <p:tav tm="0">
                                          <p:val>
                                            <p:strVal val="#ppt_y+.1"/>
                                          </p:val>
                                        </p:tav>
                                        <p:tav tm="100000">
                                          <p:val>
                                            <p:strVal val="#ppt_y"/>
                                          </p:val>
                                        </p:tav>
                                      </p:tavLst>
                                    </p:anim>
                                  </p:childTnLst>
                                </p:cTn>
                              </p:par>
                              <p:par>
                                <p:cTn id="107" presetID="42" presetClass="entr" presetSubtype="0" fill="hold" grpId="0" nodeType="withEffect">
                                  <p:stCondLst>
                                    <p:cond delay="0"/>
                                  </p:stCondLst>
                                  <p:childTnLst>
                                    <p:set>
                                      <p:cBhvr>
                                        <p:cTn id="108" dur="1" fill="hold">
                                          <p:stCondLst>
                                            <p:cond delay="0"/>
                                          </p:stCondLst>
                                        </p:cTn>
                                        <p:tgtEl>
                                          <p:spTgt spid="17"/>
                                        </p:tgtEl>
                                        <p:attrNameLst>
                                          <p:attrName>style.visibility</p:attrName>
                                        </p:attrNameLst>
                                      </p:cBhvr>
                                      <p:to>
                                        <p:strVal val="visible"/>
                                      </p:to>
                                    </p:set>
                                    <p:animEffect transition="in" filter="fade">
                                      <p:cBhvr>
                                        <p:cTn id="109" dur="500"/>
                                        <p:tgtEl>
                                          <p:spTgt spid="17"/>
                                        </p:tgtEl>
                                      </p:cBhvr>
                                    </p:animEffect>
                                    <p:anim calcmode="lin" valueType="num">
                                      <p:cBhvr>
                                        <p:cTn id="110" dur="500" fill="hold"/>
                                        <p:tgtEl>
                                          <p:spTgt spid="17"/>
                                        </p:tgtEl>
                                        <p:attrNameLst>
                                          <p:attrName>ppt_x</p:attrName>
                                        </p:attrNameLst>
                                      </p:cBhvr>
                                      <p:tavLst>
                                        <p:tav tm="0">
                                          <p:val>
                                            <p:strVal val="#ppt_x"/>
                                          </p:val>
                                        </p:tav>
                                        <p:tav tm="100000">
                                          <p:val>
                                            <p:strVal val="#ppt_x"/>
                                          </p:val>
                                        </p:tav>
                                      </p:tavLst>
                                    </p:anim>
                                    <p:anim calcmode="lin" valueType="num">
                                      <p:cBhvr>
                                        <p:cTn id="111" dur="500" fill="hold"/>
                                        <p:tgtEl>
                                          <p:spTgt spid="17"/>
                                        </p:tgtEl>
                                        <p:attrNameLst>
                                          <p:attrName>ppt_y</p:attrName>
                                        </p:attrNameLst>
                                      </p:cBhvr>
                                      <p:tavLst>
                                        <p:tav tm="0">
                                          <p:val>
                                            <p:strVal val="#ppt_y+.1"/>
                                          </p:val>
                                        </p:tav>
                                        <p:tav tm="100000">
                                          <p:val>
                                            <p:strVal val="#ppt_y"/>
                                          </p:val>
                                        </p:tav>
                                      </p:tavLst>
                                    </p:anim>
                                  </p:childTnLst>
                                </p:cTn>
                              </p:par>
                              <p:par>
                                <p:cTn id="112" presetID="42" presetClass="entr" presetSubtype="0" fill="hold" grpId="0" nodeType="withEffect">
                                  <p:stCondLst>
                                    <p:cond delay="0"/>
                                  </p:stCondLst>
                                  <p:childTnLst>
                                    <p:set>
                                      <p:cBhvr>
                                        <p:cTn id="113" dur="1" fill="hold">
                                          <p:stCondLst>
                                            <p:cond delay="0"/>
                                          </p:stCondLst>
                                        </p:cTn>
                                        <p:tgtEl>
                                          <p:spTgt spid="18"/>
                                        </p:tgtEl>
                                        <p:attrNameLst>
                                          <p:attrName>style.visibility</p:attrName>
                                        </p:attrNameLst>
                                      </p:cBhvr>
                                      <p:to>
                                        <p:strVal val="visible"/>
                                      </p:to>
                                    </p:set>
                                    <p:animEffect transition="in" filter="fade">
                                      <p:cBhvr>
                                        <p:cTn id="114" dur="500"/>
                                        <p:tgtEl>
                                          <p:spTgt spid="18"/>
                                        </p:tgtEl>
                                      </p:cBhvr>
                                    </p:animEffect>
                                    <p:anim calcmode="lin" valueType="num">
                                      <p:cBhvr>
                                        <p:cTn id="115" dur="500" fill="hold"/>
                                        <p:tgtEl>
                                          <p:spTgt spid="18"/>
                                        </p:tgtEl>
                                        <p:attrNameLst>
                                          <p:attrName>ppt_x</p:attrName>
                                        </p:attrNameLst>
                                      </p:cBhvr>
                                      <p:tavLst>
                                        <p:tav tm="0">
                                          <p:val>
                                            <p:strVal val="#ppt_x"/>
                                          </p:val>
                                        </p:tav>
                                        <p:tav tm="100000">
                                          <p:val>
                                            <p:strVal val="#ppt_x"/>
                                          </p:val>
                                        </p:tav>
                                      </p:tavLst>
                                    </p:anim>
                                    <p:anim calcmode="lin" valueType="num">
                                      <p:cBhvr>
                                        <p:cTn id="116" dur="500" fill="hold"/>
                                        <p:tgtEl>
                                          <p:spTgt spid="18"/>
                                        </p:tgtEl>
                                        <p:attrNameLst>
                                          <p:attrName>ppt_y</p:attrName>
                                        </p:attrNameLst>
                                      </p:cBhvr>
                                      <p:tavLst>
                                        <p:tav tm="0">
                                          <p:val>
                                            <p:strVal val="#ppt_y+.1"/>
                                          </p:val>
                                        </p:tav>
                                        <p:tav tm="100000">
                                          <p:val>
                                            <p:strVal val="#ppt_y"/>
                                          </p:val>
                                        </p:tav>
                                      </p:tavLst>
                                    </p:anim>
                                  </p:childTnLst>
                                </p:cTn>
                              </p:par>
                              <p:par>
                                <p:cTn id="117" presetID="42" presetClass="entr" presetSubtype="0" fill="hold" grpId="0" nodeType="withEffect">
                                  <p:stCondLst>
                                    <p:cond delay="0"/>
                                  </p:stCondLst>
                                  <p:childTnLst>
                                    <p:set>
                                      <p:cBhvr>
                                        <p:cTn id="118" dur="1" fill="hold">
                                          <p:stCondLst>
                                            <p:cond delay="0"/>
                                          </p:stCondLst>
                                        </p:cTn>
                                        <p:tgtEl>
                                          <p:spTgt spid="19"/>
                                        </p:tgtEl>
                                        <p:attrNameLst>
                                          <p:attrName>style.visibility</p:attrName>
                                        </p:attrNameLst>
                                      </p:cBhvr>
                                      <p:to>
                                        <p:strVal val="visible"/>
                                      </p:to>
                                    </p:set>
                                    <p:animEffect transition="in" filter="fade">
                                      <p:cBhvr>
                                        <p:cTn id="119" dur="500"/>
                                        <p:tgtEl>
                                          <p:spTgt spid="19"/>
                                        </p:tgtEl>
                                      </p:cBhvr>
                                    </p:animEffect>
                                    <p:anim calcmode="lin" valueType="num">
                                      <p:cBhvr>
                                        <p:cTn id="120" dur="500" fill="hold"/>
                                        <p:tgtEl>
                                          <p:spTgt spid="19"/>
                                        </p:tgtEl>
                                        <p:attrNameLst>
                                          <p:attrName>ppt_x</p:attrName>
                                        </p:attrNameLst>
                                      </p:cBhvr>
                                      <p:tavLst>
                                        <p:tav tm="0">
                                          <p:val>
                                            <p:strVal val="#ppt_x"/>
                                          </p:val>
                                        </p:tav>
                                        <p:tav tm="100000">
                                          <p:val>
                                            <p:strVal val="#ppt_x"/>
                                          </p:val>
                                        </p:tav>
                                      </p:tavLst>
                                    </p:anim>
                                    <p:anim calcmode="lin" valueType="num">
                                      <p:cBhvr>
                                        <p:cTn id="121" dur="500" fill="hold"/>
                                        <p:tgtEl>
                                          <p:spTgt spid="19"/>
                                        </p:tgtEl>
                                        <p:attrNameLst>
                                          <p:attrName>ppt_y</p:attrName>
                                        </p:attrNameLst>
                                      </p:cBhvr>
                                      <p:tavLst>
                                        <p:tav tm="0">
                                          <p:val>
                                            <p:strVal val="#ppt_y+.1"/>
                                          </p:val>
                                        </p:tav>
                                        <p:tav tm="100000">
                                          <p:val>
                                            <p:strVal val="#ppt_y"/>
                                          </p:val>
                                        </p:tav>
                                      </p:tavLst>
                                    </p:anim>
                                  </p:childTnLst>
                                </p:cTn>
                              </p:par>
                              <p:par>
                                <p:cTn id="122" presetID="47" presetClass="entr" presetSubtype="0" fill="hold" grpId="0" nodeType="withEffect">
                                  <p:stCondLst>
                                    <p:cond delay="0"/>
                                  </p:stCondLst>
                                  <p:childTnLst>
                                    <p:set>
                                      <p:cBhvr>
                                        <p:cTn id="123" dur="1" fill="hold">
                                          <p:stCondLst>
                                            <p:cond delay="0"/>
                                          </p:stCondLst>
                                        </p:cTn>
                                        <p:tgtEl>
                                          <p:spTgt spid="23"/>
                                        </p:tgtEl>
                                        <p:attrNameLst>
                                          <p:attrName>style.visibility</p:attrName>
                                        </p:attrNameLst>
                                      </p:cBhvr>
                                      <p:to>
                                        <p:strVal val="visible"/>
                                      </p:to>
                                    </p:set>
                                    <p:animEffect transition="in" filter="fade">
                                      <p:cBhvr>
                                        <p:cTn id="124" dur="500"/>
                                        <p:tgtEl>
                                          <p:spTgt spid="23"/>
                                        </p:tgtEl>
                                      </p:cBhvr>
                                    </p:animEffect>
                                    <p:anim calcmode="lin" valueType="num">
                                      <p:cBhvr>
                                        <p:cTn id="125" dur="500" fill="hold"/>
                                        <p:tgtEl>
                                          <p:spTgt spid="23"/>
                                        </p:tgtEl>
                                        <p:attrNameLst>
                                          <p:attrName>ppt_x</p:attrName>
                                        </p:attrNameLst>
                                      </p:cBhvr>
                                      <p:tavLst>
                                        <p:tav tm="0">
                                          <p:val>
                                            <p:strVal val="#ppt_x"/>
                                          </p:val>
                                        </p:tav>
                                        <p:tav tm="100000">
                                          <p:val>
                                            <p:strVal val="#ppt_x"/>
                                          </p:val>
                                        </p:tav>
                                      </p:tavLst>
                                    </p:anim>
                                    <p:anim calcmode="lin" valueType="num">
                                      <p:cBhvr>
                                        <p:cTn id="126" dur="500" fill="hold"/>
                                        <p:tgtEl>
                                          <p:spTgt spid="23"/>
                                        </p:tgtEl>
                                        <p:attrNameLst>
                                          <p:attrName>ppt_y</p:attrName>
                                        </p:attrNameLst>
                                      </p:cBhvr>
                                      <p:tavLst>
                                        <p:tav tm="0">
                                          <p:val>
                                            <p:strVal val="#ppt_y-.1"/>
                                          </p:val>
                                        </p:tav>
                                        <p:tav tm="100000">
                                          <p:val>
                                            <p:strVal val="#ppt_y"/>
                                          </p:val>
                                        </p:tav>
                                      </p:tavLst>
                                    </p:anim>
                                  </p:childTnLst>
                                </p:cTn>
                              </p:par>
                              <p:par>
                                <p:cTn id="127" presetID="47" presetClass="entr" presetSubtype="0" fill="hold" grpId="0" nodeType="withEffect">
                                  <p:stCondLst>
                                    <p:cond delay="0"/>
                                  </p:stCondLst>
                                  <p:childTnLst>
                                    <p:set>
                                      <p:cBhvr>
                                        <p:cTn id="128" dur="1" fill="hold">
                                          <p:stCondLst>
                                            <p:cond delay="0"/>
                                          </p:stCondLst>
                                        </p:cTn>
                                        <p:tgtEl>
                                          <p:spTgt spid="22"/>
                                        </p:tgtEl>
                                        <p:attrNameLst>
                                          <p:attrName>style.visibility</p:attrName>
                                        </p:attrNameLst>
                                      </p:cBhvr>
                                      <p:to>
                                        <p:strVal val="visible"/>
                                      </p:to>
                                    </p:set>
                                    <p:animEffect transition="in" filter="fade">
                                      <p:cBhvr>
                                        <p:cTn id="129" dur="500"/>
                                        <p:tgtEl>
                                          <p:spTgt spid="22"/>
                                        </p:tgtEl>
                                      </p:cBhvr>
                                    </p:animEffect>
                                    <p:anim calcmode="lin" valueType="num">
                                      <p:cBhvr>
                                        <p:cTn id="130" dur="500" fill="hold"/>
                                        <p:tgtEl>
                                          <p:spTgt spid="22"/>
                                        </p:tgtEl>
                                        <p:attrNameLst>
                                          <p:attrName>ppt_x</p:attrName>
                                        </p:attrNameLst>
                                      </p:cBhvr>
                                      <p:tavLst>
                                        <p:tav tm="0">
                                          <p:val>
                                            <p:strVal val="#ppt_x"/>
                                          </p:val>
                                        </p:tav>
                                        <p:tav tm="100000">
                                          <p:val>
                                            <p:strVal val="#ppt_x"/>
                                          </p:val>
                                        </p:tav>
                                      </p:tavLst>
                                    </p:anim>
                                    <p:anim calcmode="lin" valueType="num">
                                      <p:cBhvr>
                                        <p:cTn id="131" dur="500" fill="hold"/>
                                        <p:tgtEl>
                                          <p:spTgt spid="22"/>
                                        </p:tgtEl>
                                        <p:attrNameLst>
                                          <p:attrName>ppt_y</p:attrName>
                                        </p:attrNameLst>
                                      </p:cBhvr>
                                      <p:tavLst>
                                        <p:tav tm="0">
                                          <p:val>
                                            <p:strVal val="#ppt_y-.1"/>
                                          </p:val>
                                        </p:tav>
                                        <p:tav tm="100000">
                                          <p:val>
                                            <p:strVal val="#ppt_y"/>
                                          </p:val>
                                        </p:tav>
                                      </p:tavLst>
                                    </p:anim>
                                  </p:childTnLst>
                                </p:cTn>
                              </p:par>
                              <p:par>
                                <p:cTn id="132" presetID="47" presetClass="entr" presetSubtype="0" fill="hold" grpId="0" nodeType="withEffect">
                                  <p:stCondLst>
                                    <p:cond delay="0"/>
                                  </p:stCondLst>
                                  <p:childTnLst>
                                    <p:set>
                                      <p:cBhvr>
                                        <p:cTn id="133" dur="1" fill="hold">
                                          <p:stCondLst>
                                            <p:cond delay="0"/>
                                          </p:stCondLst>
                                        </p:cTn>
                                        <p:tgtEl>
                                          <p:spTgt spid="21"/>
                                        </p:tgtEl>
                                        <p:attrNameLst>
                                          <p:attrName>style.visibility</p:attrName>
                                        </p:attrNameLst>
                                      </p:cBhvr>
                                      <p:to>
                                        <p:strVal val="visible"/>
                                      </p:to>
                                    </p:set>
                                    <p:animEffect transition="in" filter="fade">
                                      <p:cBhvr>
                                        <p:cTn id="134" dur="500"/>
                                        <p:tgtEl>
                                          <p:spTgt spid="21"/>
                                        </p:tgtEl>
                                      </p:cBhvr>
                                    </p:animEffect>
                                    <p:anim calcmode="lin" valueType="num">
                                      <p:cBhvr>
                                        <p:cTn id="135" dur="500" fill="hold"/>
                                        <p:tgtEl>
                                          <p:spTgt spid="21"/>
                                        </p:tgtEl>
                                        <p:attrNameLst>
                                          <p:attrName>ppt_x</p:attrName>
                                        </p:attrNameLst>
                                      </p:cBhvr>
                                      <p:tavLst>
                                        <p:tav tm="0">
                                          <p:val>
                                            <p:strVal val="#ppt_x"/>
                                          </p:val>
                                        </p:tav>
                                        <p:tav tm="100000">
                                          <p:val>
                                            <p:strVal val="#ppt_x"/>
                                          </p:val>
                                        </p:tav>
                                      </p:tavLst>
                                    </p:anim>
                                    <p:anim calcmode="lin" valueType="num">
                                      <p:cBhvr>
                                        <p:cTn id="136" dur="500" fill="hold"/>
                                        <p:tgtEl>
                                          <p:spTgt spid="21"/>
                                        </p:tgtEl>
                                        <p:attrNameLst>
                                          <p:attrName>ppt_y</p:attrName>
                                        </p:attrNameLst>
                                      </p:cBhvr>
                                      <p:tavLst>
                                        <p:tav tm="0">
                                          <p:val>
                                            <p:strVal val="#ppt_y-.1"/>
                                          </p:val>
                                        </p:tav>
                                        <p:tav tm="100000">
                                          <p:val>
                                            <p:strVal val="#ppt_y"/>
                                          </p:val>
                                        </p:tav>
                                      </p:tavLst>
                                    </p:anim>
                                  </p:childTnLst>
                                </p:cTn>
                              </p:par>
                              <p:par>
                                <p:cTn id="137" presetID="47" presetClass="entr" presetSubtype="0" fill="hold" grpId="0" nodeType="withEffect">
                                  <p:stCondLst>
                                    <p:cond delay="0"/>
                                  </p:stCondLst>
                                  <p:childTnLst>
                                    <p:set>
                                      <p:cBhvr>
                                        <p:cTn id="138" dur="1" fill="hold">
                                          <p:stCondLst>
                                            <p:cond delay="0"/>
                                          </p:stCondLst>
                                        </p:cTn>
                                        <p:tgtEl>
                                          <p:spTgt spid="20"/>
                                        </p:tgtEl>
                                        <p:attrNameLst>
                                          <p:attrName>style.visibility</p:attrName>
                                        </p:attrNameLst>
                                      </p:cBhvr>
                                      <p:to>
                                        <p:strVal val="visible"/>
                                      </p:to>
                                    </p:set>
                                    <p:animEffect transition="in" filter="fade">
                                      <p:cBhvr>
                                        <p:cTn id="139" dur="500"/>
                                        <p:tgtEl>
                                          <p:spTgt spid="20"/>
                                        </p:tgtEl>
                                      </p:cBhvr>
                                    </p:animEffect>
                                    <p:anim calcmode="lin" valueType="num">
                                      <p:cBhvr>
                                        <p:cTn id="140" dur="500" fill="hold"/>
                                        <p:tgtEl>
                                          <p:spTgt spid="20"/>
                                        </p:tgtEl>
                                        <p:attrNameLst>
                                          <p:attrName>ppt_x</p:attrName>
                                        </p:attrNameLst>
                                      </p:cBhvr>
                                      <p:tavLst>
                                        <p:tav tm="0">
                                          <p:val>
                                            <p:strVal val="#ppt_x"/>
                                          </p:val>
                                        </p:tav>
                                        <p:tav tm="100000">
                                          <p:val>
                                            <p:strVal val="#ppt_x"/>
                                          </p:val>
                                        </p:tav>
                                      </p:tavLst>
                                    </p:anim>
                                    <p:anim calcmode="lin" valueType="num">
                                      <p:cBhvr>
                                        <p:cTn id="141" dur="5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p:bldGraphic spid="7" grpId="0">
        <p:bldAsOne/>
      </p:bldGraphic>
      <p:bldGraphic spid="7" grpId="1">
        <p:bldAsOne/>
      </p:bldGraphic>
      <p:bldGraphic spid="7" grpId="2">
        <p:bldAsOne/>
      </p:bldGraphic>
      <p:bldGraphic spid="7" grpId="3">
        <p:bldAsOne/>
      </p:bldGraphic>
      <p:bldGraphic spid="7" grpId="4">
        <p:bldAsOne/>
      </p:bldGraphic>
      <p:bldGraphic spid="8" grpId="0">
        <p:bldAsOne/>
      </p:bldGraphic>
      <p:bldGraphic spid="8" grpId="1">
        <p:bldAsOne/>
      </p:bldGraphic>
      <p:bldGraphic spid="8" grpId="2">
        <p:bldAsOne/>
      </p:bldGraphic>
      <p:bldGraphic spid="8" grpId="3">
        <p:bldAsOne/>
      </p:bldGraphic>
      <p:bldGraphic spid="8" grpId="4">
        <p:bldAsOne/>
      </p:bldGraphic>
      <p:bldGraphic spid="9" grpId="0">
        <p:bldAsOne/>
      </p:bldGraphic>
      <p:bldGraphic spid="9" grpId="1">
        <p:bldAsOne/>
      </p:bldGraphic>
      <p:bldGraphic spid="9" grpId="2">
        <p:bldAsOne/>
      </p:bldGraphic>
      <p:bldGraphic spid="9" grpId="3">
        <p:bldAsOne/>
      </p:bldGraphic>
      <p:bldGraphic spid="9" grpId="4">
        <p:bldAsOne/>
      </p:bldGraphic>
      <p:bldGraphic spid="11" grpId="0">
        <p:bldAsOne/>
      </p:bldGraphic>
      <p:bldGraphic spid="11" grpId="1">
        <p:bldAsOne/>
      </p:bldGraphic>
      <p:bldGraphic spid="11" grpId="2">
        <p:bldAsOne/>
      </p:bldGraphic>
      <p:bldGraphic spid="11" grpId="3">
        <p:bldAsOne/>
      </p:bldGraphic>
      <p:bldGraphic spid="11" grpId="4">
        <p:bldAsOne/>
      </p:bldGraphic>
      <p:bldP spid="12" grpId="0"/>
      <p:bldP spid="13" grpId="0"/>
      <p:bldP spid="14" grpId="0"/>
      <p:bldP spid="15" grpId="0"/>
      <p:bldP spid="16" grpId="0"/>
      <p:bldP spid="17" grpId="0"/>
      <p:bldP spid="18" grpId="0"/>
      <p:bldP spid="19" grpId="0"/>
      <p:bldP spid="20" grpId="0"/>
      <p:bldP spid="21" grpId="0"/>
      <p:bldP spid="22" grpId="0"/>
      <p:bldP spid="2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3535405" y="511093"/>
            <a:ext cx="2114649" cy="2114649"/>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5" name="椭圆 4"/>
          <p:cNvSpPr/>
          <p:nvPr/>
        </p:nvSpPr>
        <p:spPr>
          <a:xfrm>
            <a:off x="3719928" y="708689"/>
            <a:ext cx="1732530" cy="1732530"/>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6" name="Oval 8"/>
          <p:cNvSpPr>
            <a:spLocks noChangeArrowheads="1"/>
          </p:cNvSpPr>
          <p:nvPr/>
        </p:nvSpPr>
        <p:spPr bwMode="auto">
          <a:xfrm>
            <a:off x="4458540" y="304089"/>
            <a:ext cx="319217" cy="319217"/>
          </a:xfrm>
          <a:prstGeom prst="ellipse">
            <a:avLst/>
          </a:prstGeom>
          <a:solidFill>
            <a:srgbClr val="0070C0"/>
          </a:solidFill>
          <a:ln>
            <a:noFill/>
          </a:ln>
        </p:spPr>
        <p:txBody>
          <a:bodyPr vert="horz" wrap="square" lIns="68562" tIns="34281" rIns="68562" bIns="34281" numCol="1" anchor="t" anchorCtr="0" compatLnSpc="1">
            <a:prstTxWarp prst="textNoShape">
              <a:avLst/>
            </a:prstTxWarp>
          </a:bodyPr>
          <a:lstStyle/>
          <a:p>
            <a:endParaRPr lang="zh-CN" altLang="en-US" sz="1012">
              <a:solidFill>
                <a:prstClr val="black"/>
              </a:solidFill>
            </a:endParaRPr>
          </a:p>
        </p:txBody>
      </p:sp>
      <p:sp>
        <p:nvSpPr>
          <p:cNvPr id="7" name="Oval 9"/>
          <p:cNvSpPr>
            <a:spLocks noChangeArrowheads="1"/>
          </p:cNvSpPr>
          <p:nvPr/>
        </p:nvSpPr>
        <p:spPr bwMode="auto">
          <a:xfrm>
            <a:off x="4024706" y="729499"/>
            <a:ext cx="167566" cy="168501"/>
          </a:xfrm>
          <a:prstGeom prst="ellipse">
            <a:avLst/>
          </a:prstGeom>
          <a:solidFill>
            <a:srgbClr val="0070C0"/>
          </a:solidFill>
          <a:ln>
            <a:noFill/>
          </a:ln>
        </p:spPr>
        <p:txBody>
          <a:bodyPr vert="horz" wrap="square" lIns="68562" tIns="34281" rIns="68562" bIns="34281" numCol="1" anchor="t" anchorCtr="0" compatLnSpc="1">
            <a:prstTxWarp prst="textNoShape">
              <a:avLst/>
            </a:prstTxWarp>
          </a:bodyPr>
          <a:lstStyle/>
          <a:p>
            <a:endParaRPr lang="zh-CN" altLang="en-US" sz="1012">
              <a:solidFill>
                <a:prstClr val="black"/>
              </a:solidFill>
            </a:endParaRPr>
          </a:p>
        </p:txBody>
      </p:sp>
      <p:sp>
        <p:nvSpPr>
          <p:cNvPr id="8" name="Oval 11"/>
          <p:cNvSpPr>
            <a:spLocks noChangeArrowheads="1"/>
          </p:cNvSpPr>
          <p:nvPr/>
        </p:nvSpPr>
        <p:spPr bwMode="auto">
          <a:xfrm>
            <a:off x="5245320" y="2139499"/>
            <a:ext cx="296750" cy="296749"/>
          </a:xfrm>
          <a:prstGeom prst="ellipse">
            <a:avLst/>
          </a:prstGeom>
          <a:solidFill>
            <a:srgbClr val="0070C0"/>
          </a:solidFill>
          <a:ln>
            <a:noFill/>
          </a:ln>
        </p:spPr>
        <p:txBody>
          <a:bodyPr vert="horz" wrap="square" lIns="68562" tIns="34281" rIns="68562" bIns="34281" numCol="1" anchor="t" anchorCtr="0" compatLnSpc="1">
            <a:prstTxWarp prst="textNoShape">
              <a:avLst/>
            </a:prstTxWarp>
          </a:bodyPr>
          <a:lstStyle/>
          <a:p>
            <a:endParaRPr lang="zh-CN" altLang="en-US" sz="1012">
              <a:solidFill>
                <a:prstClr val="black"/>
              </a:solidFill>
            </a:endParaRPr>
          </a:p>
        </p:txBody>
      </p:sp>
      <p:sp>
        <p:nvSpPr>
          <p:cNvPr id="9" name="Oval 15"/>
          <p:cNvSpPr>
            <a:spLocks noChangeArrowheads="1"/>
          </p:cNvSpPr>
          <p:nvPr/>
        </p:nvSpPr>
        <p:spPr bwMode="auto">
          <a:xfrm>
            <a:off x="3598360" y="2017191"/>
            <a:ext cx="343556" cy="344492"/>
          </a:xfrm>
          <a:prstGeom prst="ellipse">
            <a:avLst/>
          </a:prstGeom>
          <a:solidFill>
            <a:srgbClr val="0070C0"/>
          </a:solidFill>
          <a:ln>
            <a:noFill/>
          </a:ln>
        </p:spPr>
        <p:txBody>
          <a:bodyPr vert="horz" wrap="square" lIns="68562" tIns="34281" rIns="68562" bIns="34281" numCol="1" anchor="t" anchorCtr="0" compatLnSpc="1">
            <a:prstTxWarp prst="textNoShape">
              <a:avLst/>
            </a:prstTxWarp>
          </a:bodyPr>
          <a:lstStyle/>
          <a:p>
            <a:endParaRPr lang="zh-CN" altLang="en-US" sz="1012">
              <a:solidFill>
                <a:prstClr val="black"/>
              </a:solidFill>
            </a:endParaRPr>
          </a:p>
        </p:txBody>
      </p:sp>
      <p:pic>
        <p:nvPicPr>
          <p:cNvPr id="10" name="Picture 3" descr="C:\Users\Administrator\Desktop\微立体创业计划\002.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544368" y="488739"/>
            <a:ext cx="2137005" cy="213700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11" name="TextBox 7"/>
          <p:cNvSpPr>
            <a:spLocks noChangeArrowheads="1"/>
          </p:cNvSpPr>
          <p:nvPr/>
        </p:nvSpPr>
        <p:spPr bwMode="auto">
          <a:xfrm>
            <a:off x="3544368" y="1162298"/>
            <a:ext cx="2051694" cy="761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4949" b="1" dirty="0" smtClean="0">
                <a:solidFill>
                  <a:srgbClr val="0070C0"/>
                </a:solidFill>
                <a:latin typeface="Impact MT Std" pitchFamily="34" charset="0"/>
                <a:ea typeface="微软雅黑" pitchFamily="34" charset="-122"/>
                <a:sym typeface="微软雅黑" pitchFamily="34" charset="-122"/>
              </a:rPr>
              <a:t>20XX</a:t>
            </a:r>
            <a:endParaRPr lang="zh-CN" altLang="en-US" sz="4949" b="1" dirty="0">
              <a:solidFill>
                <a:srgbClr val="0070C0"/>
              </a:solidFill>
              <a:latin typeface="Impact MT Std" pitchFamily="34" charset="0"/>
              <a:ea typeface="微软雅黑" pitchFamily="34" charset="-122"/>
              <a:sym typeface="微软雅黑" pitchFamily="34" charset="-122"/>
            </a:endParaRPr>
          </a:p>
        </p:txBody>
      </p:sp>
      <p:sp>
        <p:nvSpPr>
          <p:cNvPr id="12" name="Oval 9"/>
          <p:cNvSpPr>
            <a:spLocks noChangeArrowheads="1"/>
          </p:cNvSpPr>
          <p:nvPr/>
        </p:nvSpPr>
        <p:spPr bwMode="auto">
          <a:xfrm>
            <a:off x="5536480" y="1539378"/>
            <a:ext cx="167566" cy="168501"/>
          </a:xfrm>
          <a:prstGeom prst="ellipse">
            <a:avLst/>
          </a:prstGeom>
          <a:solidFill>
            <a:srgbClr val="0070C0"/>
          </a:solidFill>
          <a:ln>
            <a:noFill/>
          </a:ln>
        </p:spPr>
        <p:txBody>
          <a:bodyPr vert="horz" wrap="square" lIns="68562" tIns="34281" rIns="68562" bIns="34281" numCol="1" anchor="t" anchorCtr="0" compatLnSpc="1">
            <a:prstTxWarp prst="textNoShape">
              <a:avLst/>
            </a:prstTxWarp>
          </a:bodyPr>
          <a:lstStyle/>
          <a:p>
            <a:endParaRPr lang="zh-CN" altLang="en-US" sz="1012">
              <a:solidFill>
                <a:prstClr val="black"/>
              </a:solidFill>
            </a:endParaRPr>
          </a:p>
        </p:txBody>
      </p:sp>
      <p:sp>
        <p:nvSpPr>
          <p:cNvPr id="13" name="Oval 9"/>
          <p:cNvSpPr>
            <a:spLocks noChangeArrowheads="1"/>
          </p:cNvSpPr>
          <p:nvPr/>
        </p:nvSpPr>
        <p:spPr bwMode="auto">
          <a:xfrm>
            <a:off x="3490376" y="1653649"/>
            <a:ext cx="83783" cy="84251"/>
          </a:xfrm>
          <a:prstGeom prst="ellipse">
            <a:avLst/>
          </a:prstGeom>
          <a:solidFill>
            <a:srgbClr val="0070C0"/>
          </a:solidFill>
          <a:ln>
            <a:noFill/>
          </a:ln>
        </p:spPr>
        <p:txBody>
          <a:bodyPr vert="horz" wrap="square" lIns="68562" tIns="34281" rIns="68562" bIns="34281" numCol="1" anchor="t" anchorCtr="0" compatLnSpc="1">
            <a:prstTxWarp prst="textNoShape">
              <a:avLst/>
            </a:prstTxWarp>
          </a:bodyPr>
          <a:lstStyle/>
          <a:p>
            <a:endParaRPr lang="zh-CN" altLang="en-US" sz="1012">
              <a:solidFill>
                <a:prstClr val="black"/>
              </a:solidFill>
            </a:endParaRPr>
          </a:p>
        </p:txBody>
      </p:sp>
      <p:sp>
        <p:nvSpPr>
          <p:cNvPr id="14" name="Oval 8"/>
          <p:cNvSpPr>
            <a:spLocks noChangeArrowheads="1"/>
          </p:cNvSpPr>
          <p:nvPr/>
        </p:nvSpPr>
        <p:spPr bwMode="auto">
          <a:xfrm>
            <a:off x="5382461" y="792383"/>
            <a:ext cx="159609" cy="159609"/>
          </a:xfrm>
          <a:prstGeom prst="ellipse">
            <a:avLst/>
          </a:prstGeom>
          <a:solidFill>
            <a:srgbClr val="0070C0"/>
          </a:solidFill>
          <a:ln>
            <a:noFill/>
          </a:ln>
        </p:spPr>
        <p:txBody>
          <a:bodyPr vert="horz" wrap="square" lIns="68562" tIns="34281" rIns="68562" bIns="34281" numCol="1" anchor="t" anchorCtr="0" compatLnSpc="1">
            <a:prstTxWarp prst="textNoShape">
              <a:avLst/>
            </a:prstTxWarp>
          </a:bodyPr>
          <a:lstStyle/>
          <a:p>
            <a:endParaRPr lang="zh-CN" altLang="en-US" sz="1012">
              <a:solidFill>
                <a:prstClr val="black"/>
              </a:solidFill>
            </a:endParaRPr>
          </a:p>
        </p:txBody>
      </p:sp>
      <p:sp>
        <p:nvSpPr>
          <p:cNvPr id="15" name="Oval 9"/>
          <p:cNvSpPr>
            <a:spLocks noChangeArrowheads="1"/>
          </p:cNvSpPr>
          <p:nvPr/>
        </p:nvSpPr>
        <p:spPr bwMode="auto">
          <a:xfrm>
            <a:off x="4216472" y="2541491"/>
            <a:ext cx="83783" cy="84251"/>
          </a:xfrm>
          <a:prstGeom prst="ellipse">
            <a:avLst/>
          </a:prstGeom>
          <a:solidFill>
            <a:srgbClr val="0070C0"/>
          </a:solidFill>
          <a:ln>
            <a:noFill/>
          </a:ln>
        </p:spPr>
        <p:txBody>
          <a:bodyPr vert="horz" wrap="square" lIns="68562" tIns="34281" rIns="68562" bIns="34281" numCol="1" anchor="t" anchorCtr="0" compatLnSpc="1">
            <a:prstTxWarp prst="textNoShape">
              <a:avLst/>
            </a:prstTxWarp>
          </a:bodyPr>
          <a:lstStyle/>
          <a:p>
            <a:endParaRPr lang="zh-CN" altLang="en-US" sz="1012">
              <a:solidFill>
                <a:prstClr val="black"/>
              </a:solidFill>
            </a:endParaRPr>
          </a:p>
        </p:txBody>
      </p:sp>
      <p:sp>
        <p:nvSpPr>
          <p:cNvPr id="16" name="矩形 15"/>
          <p:cNvSpPr/>
          <p:nvPr/>
        </p:nvSpPr>
        <p:spPr>
          <a:xfrm>
            <a:off x="2032594" y="2838198"/>
            <a:ext cx="5109584" cy="784702"/>
          </a:xfrm>
          <a:prstGeom prst="rect">
            <a:avLst/>
          </a:prstGeom>
        </p:spPr>
        <p:txBody>
          <a:bodyPr wrap="square">
            <a:spAutoFit/>
          </a:bodyPr>
          <a:lstStyle/>
          <a:p>
            <a:pPr algn="ctr"/>
            <a:r>
              <a:rPr lang="zh-CN" altLang="en-US" sz="4499" b="1" dirty="0">
                <a:solidFill>
                  <a:srgbClr val="0070C0"/>
                </a:solidFill>
                <a:latin typeface="微软雅黑" panose="020B0503020204020204" pitchFamily="34" charset="-122"/>
                <a:ea typeface="微软雅黑" panose="020B0503020204020204" pitchFamily="34" charset="-122"/>
              </a:rPr>
              <a:t>谢谢您的聆听</a:t>
            </a:r>
          </a:p>
        </p:txBody>
      </p:sp>
      <p:grpSp>
        <p:nvGrpSpPr>
          <p:cNvPr id="17" name="组合 16"/>
          <p:cNvGrpSpPr/>
          <p:nvPr/>
        </p:nvGrpSpPr>
        <p:grpSpPr>
          <a:xfrm>
            <a:off x="2256537" y="3559719"/>
            <a:ext cx="4573364" cy="276999"/>
            <a:chOff x="2992618" y="3469364"/>
            <a:chExt cx="6284223" cy="369428"/>
          </a:xfrm>
        </p:grpSpPr>
        <p:sp>
          <p:nvSpPr>
            <p:cNvPr id="18" name="矩形 17"/>
            <p:cNvSpPr>
              <a:spLocks noChangeArrowheads="1"/>
            </p:cNvSpPr>
            <p:nvPr/>
          </p:nvSpPr>
          <p:spPr bwMode="auto">
            <a:xfrm>
              <a:off x="3898035" y="3469364"/>
              <a:ext cx="4395931" cy="369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dist"/>
              <a:endParaRPr lang="zh-CN" altLang="en-US" sz="1200" dirty="0">
                <a:solidFill>
                  <a:srgbClr val="00B050"/>
                </a:solidFill>
                <a:latin typeface="Impact MT Std" pitchFamily="34" charset="0"/>
              </a:endParaRPr>
            </a:p>
          </p:txBody>
        </p:sp>
        <p:cxnSp>
          <p:nvCxnSpPr>
            <p:cNvPr id="19" name="直接连接符 18"/>
            <p:cNvCxnSpPr/>
            <p:nvPr/>
          </p:nvCxnSpPr>
          <p:spPr bwMode="auto">
            <a:xfrm>
              <a:off x="2992618" y="3609064"/>
              <a:ext cx="1769599" cy="0"/>
            </a:xfrm>
            <a:prstGeom prst="line">
              <a:avLst/>
            </a:prstGeom>
            <a:noFill/>
            <a:ln w="12700" cap="flat" cmpd="sng" algn="ctr">
              <a:solidFill>
                <a:schemeClr val="bg1">
                  <a:lumMod val="50000"/>
                </a:schemeClr>
              </a:solidFill>
              <a:prstDash val="solid"/>
            </a:ln>
            <a:effectLst/>
          </p:spPr>
        </p:cxnSp>
        <p:cxnSp>
          <p:nvCxnSpPr>
            <p:cNvPr id="20" name="直接连接符 19"/>
            <p:cNvCxnSpPr/>
            <p:nvPr/>
          </p:nvCxnSpPr>
          <p:spPr bwMode="auto">
            <a:xfrm>
              <a:off x="7507243" y="3609064"/>
              <a:ext cx="1769598" cy="0"/>
            </a:xfrm>
            <a:prstGeom prst="line">
              <a:avLst/>
            </a:prstGeom>
            <a:noFill/>
            <a:ln w="12700" cap="flat" cmpd="sng" algn="ctr">
              <a:solidFill>
                <a:schemeClr val="bg1">
                  <a:lumMod val="50000"/>
                </a:schemeClr>
              </a:solidFill>
              <a:prstDash val="solid"/>
            </a:ln>
            <a:effectLst/>
          </p:spPr>
        </p:cxnSp>
      </p:grpSp>
      <p:sp>
        <p:nvSpPr>
          <p:cNvPr id="21" name="矩形 20"/>
          <p:cNvSpPr/>
          <p:nvPr/>
        </p:nvSpPr>
        <p:spPr>
          <a:xfrm>
            <a:off x="3789962" y="3505724"/>
            <a:ext cx="1471878" cy="276999"/>
          </a:xfrm>
          <a:prstGeom prst="rect">
            <a:avLst/>
          </a:prstGeom>
        </p:spPr>
        <p:txBody>
          <a:bodyPr wrap="none">
            <a:spAutoFit/>
          </a:bodyPr>
          <a:lstStyle/>
          <a:p>
            <a:pPr algn="ctr"/>
            <a:r>
              <a:rPr lang="en-US" altLang="zh-CN" sz="1200" dirty="0">
                <a:solidFill>
                  <a:schemeClr val="tx1">
                    <a:lumMod val="50000"/>
                    <a:lumOff val="50000"/>
                  </a:schemeClr>
                </a:solidFill>
                <a:latin typeface="方正兰亭黑简体" panose="02000000000000000000" pitchFamily="2" charset="-122"/>
                <a:ea typeface="方正兰亭黑简体" panose="02000000000000000000" pitchFamily="2" charset="-122"/>
              </a:rPr>
              <a:t>THEBUSINESS PLAN</a:t>
            </a:r>
          </a:p>
        </p:txBody>
      </p:sp>
      <p:grpSp>
        <p:nvGrpSpPr>
          <p:cNvPr id="22" name="Group 4"/>
          <p:cNvGrpSpPr>
            <a:grpSpLocks noChangeAspect="1"/>
          </p:cNvGrpSpPr>
          <p:nvPr/>
        </p:nvGrpSpPr>
        <p:grpSpPr bwMode="auto">
          <a:xfrm>
            <a:off x="2661601" y="3893517"/>
            <a:ext cx="199075" cy="288448"/>
            <a:chOff x="4638" y="-33"/>
            <a:chExt cx="667" cy="1069"/>
          </a:xfrm>
          <a:solidFill>
            <a:srgbClr val="0070C0"/>
          </a:solidFill>
        </p:grpSpPr>
        <p:sp>
          <p:nvSpPr>
            <p:cNvPr id="23" name="Freeform 5"/>
            <p:cNvSpPr>
              <a:spLocks/>
            </p:cNvSpPr>
            <p:nvPr/>
          </p:nvSpPr>
          <p:spPr bwMode="auto">
            <a:xfrm>
              <a:off x="4638" y="556"/>
              <a:ext cx="667" cy="480"/>
            </a:xfrm>
            <a:custGeom>
              <a:avLst/>
              <a:gdLst>
                <a:gd name="T0" fmla="*/ 67 w 67"/>
                <a:gd name="T1" fmla="*/ 15 h 49"/>
                <a:gd name="T2" fmla="*/ 52 w 67"/>
                <a:gd name="T3" fmla="*/ 0 h 49"/>
                <a:gd name="T4" fmla="*/ 38 w 67"/>
                <a:gd name="T5" fmla="*/ 24 h 49"/>
                <a:gd name="T6" fmla="*/ 36 w 67"/>
                <a:gd name="T7" fmla="*/ 13 h 49"/>
                <a:gd name="T8" fmla="*/ 38 w 67"/>
                <a:gd name="T9" fmla="*/ 9 h 49"/>
                <a:gd name="T10" fmla="*/ 34 w 67"/>
                <a:gd name="T11" fmla="*/ 5 h 49"/>
                <a:gd name="T12" fmla="*/ 30 w 67"/>
                <a:gd name="T13" fmla="*/ 9 h 49"/>
                <a:gd name="T14" fmla="*/ 31 w 67"/>
                <a:gd name="T15" fmla="*/ 13 h 49"/>
                <a:gd name="T16" fmla="*/ 30 w 67"/>
                <a:gd name="T17" fmla="*/ 24 h 49"/>
                <a:gd name="T18" fmla="*/ 16 w 67"/>
                <a:gd name="T19" fmla="*/ 0 h 49"/>
                <a:gd name="T20" fmla="*/ 1 w 67"/>
                <a:gd name="T21" fmla="*/ 15 h 49"/>
                <a:gd name="T22" fmla="*/ 0 w 67"/>
                <a:gd name="T23" fmla="*/ 15 h 49"/>
                <a:gd name="T24" fmla="*/ 0 w 67"/>
                <a:gd name="T25" fmla="*/ 45 h 49"/>
                <a:gd name="T26" fmla="*/ 1 w 67"/>
                <a:gd name="T27" fmla="*/ 45 h 49"/>
                <a:gd name="T28" fmla="*/ 34 w 67"/>
                <a:gd name="T29" fmla="*/ 49 h 49"/>
                <a:gd name="T30" fmla="*/ 66 w 67"/>
                <a:gd name="T31" fmla="*/ 45 h 49"/>
                <a:gd name="T32" fmla="*/ 67 w 67"/>
                <a:gd name="T33" fmla="*/ 45 h 49"/>
                <a:gd name="T34" fmla="*/ 67 w 67"/>
                <a:gd name="T35" fmla="*/ 15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7" h="49">
                  <a:moveTo>
                    <a:pt x="67" y="15"/>
                  </a:moveTo>
                  <a:cubicBezTo>
                    <a:pt x="66" y="9"/>
                    <a:pt x="60" y="3"/>
                    <a:pt x="52" y="0"/>
                  </a:cubicBezTo>
                  <a:cubicBezTo>
                    <a:pt x="38" y="24"/>
                    <a:pt x="38" y="24"/>
                    <a:pt x="38" y="24"/>
                  </a:cubicBezTo>
                  <a:cubicBezTo>
                    <a:pt x="36" y="13"/>
                    <a:pt x="36" y="13"/>
                    <a:pt x="36" y="13"/>
                  </a:cubicBezTo>
                  <a:cubicBezTo>
                    <a:pt x="37" y="12"/>
                    <a:pt x="38" y="11"/>
                    <a:pt x="38" y="9"/>
                  </a:cubicBezTo>
                  <a:cubicBezTo>
                    <a:pt x="38" y="7"/>
                    <a:pt x="36" y="5"/>
                    <a:pt x="34" y="5"/>
                  </a:cubicBezTo>
                  <a:cubicBezTo>
                    <a:pt x="31" y="5"/>
                    <a:pt x="30" y="7"/>
                    <a:pt x="30" y="9"/>
                  </a:cubicBezTo>
                  <a:cubicBezTo>
                    <a:pt x="30" y="11"/>
                    <a:pt x="30" y="12"/>
                    <a:pt x="31" y="13"/>
                  </a:cubicBezTo>
                  <a:cubicBezTo>
                    <a:pt x="30" y="24"/>
                    <a:pt x="30" y="24"/>
                    <a:pt x="30" y="24"/>
                  </a:cubicBezTo>
                  <a:cubicBezTo>
                    <a:pt x="16" y="0"/>
                    <a:pt x="16" y="0"/>
                    <a:pt x="16" y="0"/>
                  </a:cubicBezTo>
                  <a:cubicBezTo>
                    <a:pt x="8" y="3"/>
                    <a:pt x="2" y="9"/>
                    <a:pt x="1" y="15"/>
                  </a:cubicBezTo>
                  <a:cubicBezTo>
                    <a:pt x="0" y="15"/>
                    <a:pt x="0" y="15"/>
                    <a:pt x="0" y="15"/>
                  </a:cubicBezTo>
                  <a:cubicBezTo>
                    <a:pt x="0" y="45"/>
                    <a:pt x="0" y="45"/>
                    <a:pt x="0" y="45"/>
                  </a:cubicBezTo>
                  <a:cubicBezTo>
                    <a:pt x="1" y="45"/>
                    <a:pt x="1" y="45"/>
                    <a:pt x="1" y="45"/>
                  </a:cubicBezTo>
                  <a:cubicBezTo>
                    <a:pt x="4" y="47"/>
                    <a:pt x="18" y="49"/>
                    <a:pt x="34" y="49"/>
                  </a:cubicBezTo>
                  <a:cubicBezTo>
                    <a:pt x="50" y="49"/>
                    <a:pt x="63" y="47"/>
                    <a:pt x="66" y="45"/>
                  </a:cubicBezTo>
                  <a:cubicBezTo>
                    <a:pt x="67" y="45"/>
                    <a:pt x="67" y="45"/>
                    <a:pt x="67" y="45"/>
                  </a:cubicBezTo>
                  <a:cubicBezTo>
                    <a:pt x="67" y="15"/>
                    <a:pt x="67" y="15"/>
                    <a:pt x="67"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defTabSz="514213"/>
              <a:endParaRPr lang="zh-CN" altLang="en-US" sz="1012">
                <a:solidFill>
                  <a:schemeClr val="bg1"/>
                </a:solidFill>
              </a:endParaRPr>
            </a:p>
          </p:txBody>
        </p:sp>
        <p:sp>
          <p:nvSpPr>
            <p:cNvPr id="24" name="Freeform 6"/>
            <p:cNvSpPr>
              <a:spLocks noEditPoints="1"/>
            </p:cNvSpPr>
            <p:nvPr/>
          </p:nvSpPr>
          <p:spPr bwMode="auto">
            <a:xfrm>
              <a:off x="4737" y="-33"/>
              <a:ext cx="449" cy="589"/>
            </a:xfrm>
            <a:custGeom>
              <a:avLst/>
              <a:gdLst>
                <a:gd name="T0" fmla="*/ 3 w 45"/>
                <a:gd name="T1" fmla="*/ 38 h 60"/>
                <a:gd name="T2" fmla="*/ 7 w 45"/>
                <a:gd name="T3" fmla="*/ 43 h 60"/>
                <a:gd name="T4" fmla="*/ 23 w 45"/>
                <a:gd name="T5" fmla="*/ 60 h 60"/>
                <a:gd name="T6" fmla="*/ 40 w 45"/>
                <a:gd name="T7" fmla="*/ 43 h 60"/>
                <a:gd name="T8" fmla="*/ 40 w 45"/>
                <a:gd name="T9" fmla="*/ 43 h 60"/>
                <a:gd name="T10" fmla="*/ 44 w 45"/>
                <a:gd name="T11" fmla="*/ 38 h 60"/>
                <a:gd name="T12" fmla="*/ 41 w 45"/>
                <a:gd name="T13" fmla="*/ 33 h 60"/>
                <a:gd name="T14" fmla="*/ 41 w 45"/>
                <a:gd name="T15" fmla="*/ 33 h 60"/>
                <a:gd name="T16" fmla="*/ 36 w 45"/>
                <a:gd name="T17" fmla="*/ 13 h 60"/>
                <a:gd name="T18" fmla="*/ 12 w 45"/>
                <a:gd name="T19" fmla="*/ 10 h 60"/>
                <a:gd name="T20" fmla="*/ 6 w 45"/>
                <a:gd name="T21" fmla="*/ 33 h 60"/>
                <a:gd name="T22" fmla="*/ 6 w 45"/>
                <a:gd name="T23" fmla="*/ 33 h 60"/>
                <a:gd name="T24" fmla="*/ 3 w 45"/>
                <a:gd name="T25" fmla="*/ 38 h 60"/>
                <a:gd name="T26" fmla="*/ 8 w 45"/>
                <a:gd name="T27" fmla="*/ 34 h 60"/>
                <a:gd name="T28" fmla="*/ 8 w 45"/>
                <a:gd name="T29" fmla="*/ 34 h 60"/>
                <a:gd name="T30" fmla="*/ 8 w 45"/>
                <a:gd name="T31" fmla="*/ 34 h 60"/>
                <a:gd name="T32" fmla="*/ 8 w 45"/>
                <a:gd name="T33" fmla="*/ 32 h 60"/>
                <a:gd name="T34" fmla="*/ 9 w 45"/>
                <a:gd name="T35" fmla="*/ 25 h 60"/>
                <a:gd name="T36" fmla="*/ 11 w 45"/>
                <a:gd name="T37" fmla="*/ 23 h 60"/>
                <a:gd name="T38" fmla="*/ 29 w 45"/>
                <a:gd name="T39" fmla="*/ 19 h 60"/>
                <a:gd name="T40" fmla="*/ 38 w 45"/>
                <a:gd name="T41" fmla="*/ 34 h 60"/>
                <a:gd name="T42" fmla="*/ 38 w 45"/>
                <a:gd name="T43" fmla="*/ 34 h 60"/>
                <a:gd name="T44" fmla="*/ 39 w 45"/>
                <a:gd name="T45" fmla="*/ 34 h 60"/>
                <a:gd name="T46" fmla="*/ 40 w 45"/>
                <a:gd name="T47" fmla="*/ 34 h 60"/>
                <a:gd name="T48" fmla="*/ 42 w 45"/>
                <a:gd name="T49" fmla="*/ 35 h 60"/>
                <a:gd name="T50" fmla="*/ 43 w 45"/>
                <a:gd name="T51" fmla="*/ 38 h 60"/>
                <a:gd name="T52" fmla="*/ 42 w 45"/>
                <a:gd name="T53" fmla="*/ 41 h 60"/>
                <a:gd name="T54" fmla="*/ 40 w 45"/>
                <a:gd name="T55" fmla="*/ 42 h 60"/>
                <a:gd name="T56" fmla="*/ 40 w 45"/>
                <a:gd name="T57" fmla="*/ 42 h 60"/>
                <a:gd name="T58" fmla="*/ 39 w 45"/>
                <a:gd name="T59" fmla="*/ 42 h 60"/>
                <a:gd name="T60" fmla="*/ 38 w 45"/>
                <a:gd name="T61" fmla="*/ 43 h 60"/>
                <a:gd name="T62" fmla="*/ 33 w 45"/>
                <a:gd name="T63" fmla="*/ 54 h 60"/>
                <a:gd name="T64" fmla="*/ 29 w 45"/>
                <a:gd name="T65" fmla="*/ 58 h 60"/>
                <a:gd name="T66" fmla="*/ 23 w 45"/>
                <a:gd name="T67" fmla="*/ 59 h 60"/>
                <a:gd name="T68" fmla="*/ 18 w 45"/>
                <a:gd name="T69" fmla="*/ 58 h 60"/>
                <a:gd name="T70" fmla="*/ 14 w 45"/>
                <a:gd name="T71" fmla="*/ 54 h 60"/>
                <a:gd name="T72" fmla="*/ 8 w 45"/>
                <a:gd name="T73" fmla="*/ 43 h 60"/>
                <a:gd name="T74" fmla="*/ 8 w 45"/>
                <a:gd name="T75" fmla="*/ 42 h 60"/>
                <a:gd name="T76" fmla="*/ 7 w 45"/>
                <a:gd name="T77" fmla="*/ 42 h 60"/>
                <a:gd name="T78" fmla="*/ 5 w 45"/>
                <a:gd name="T79" fmla="*/ 38 h 60"/>
                <a:gd name="T80" fmla="*/ 5 w 45"/>
                <a:gd name="T81" fmla="*/ 35 h 60"/>
                <a:gd name="T82" fmla="*/ 8 w 45"/>
                <a:gd name="T83" fmla="*/ 3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5" h="60">
                  <a:moveTo>
                    <a:pt x="3" y="38"/>
                  </a:moveTo>
                  <a:cubicBezTo>
                    <a:pt x="3" y="40"/>
                    <a:pt x="5" y="43"/>
                    <a:pt x="7" y="43"/>
                  </a:cubicBezTo>
                  <a:cubicBezTo>
                    <a:pt x="9" y="53"/>
                    <a:pt x="16" y="60"/>
                    <a:pt x="23" y="60"/>
                  </a:cubicBezTo>
                  <a:cubicBezTo>
                    <a:pt x="31" y="60"/>
                    <a:pt x="38" y="53"/>
                    <a:pt x="40" y="43"/>
                  </a:cubicBezTo>
                  <a:cubicBezTo>
                    <a:pt x="40" y="43"/>
                    <a:pt x="40" y="43"/>
                    <a:pt x="40" y="43"/>
                  </a:cubicBezTo>
                  <a:cubicBezTo>
                    <a:pt x="42" y="43"/>
                    <a:pt x="44" y="41"/>
                    <a:pt x="44" y="38"/>
                  </a:cubicBezTo>
                  <a:cubicBezTo>
                    <a:pt x="44" y="35"/>
                    <a:pt x="43" y="33"/>
                    <a:pt x="41" y="33"/>
                  </a:cubicBezTo>
                  <a:cubicBezTo>
                    <a:pt x="41" y="33"/>
                    <a:pt x="41" y="33"/>
                    <a:pt x="41" y="33"/>
                  </a:cubicBezTo>
                  <a:cubicBezTo>
                    <a:pt x="41" y="33"/>
                    <a:pt x="45" y="18"/>
                    <a:pt x="36" y="13"/>
                  </a:cubicBezTo>
                  <a:cubicBezTo>
                    <a:pt x="35" y="0"/>
                    <a:pt x="12" y="10"/>
                    <a:pt x="12" y="10"/>
                  </a:cubicBezTo>
                  <a:cubicBezTo>
                    <a:pt x="0" y="17"/>
                    <a:pt x="6" y="33"/>
                    <a:pt x="6" y="33"/>
                  </a:cubicBezTo>
                  <a:cubicBezTo>
                    <a:pt x="6" y="33"/>
                    <a:pt x="6" y="33"/>
                    <a:pt x="6" y="33"/>
                  </a:cubicBezTo>
                  <a:cubicBezTo>
                    <a:pt x="4" y="34"/>
                    <a:pt x="3" y="36"/>
                    <a:pt x="3" y="38"/>
                  </a:cubicBezTo>
                  <a:close/>
                  <a:moveTo>
                    <a:pt x="8" y="34"/>
                  </a:moveTo>
                  <a:cubicBezTo>
                    <a:pt x="8" y="34"/>
                    <a:pt x="8" y="34"/>
                    <a:pt x="8" y="34"/>
                  </a:cubicBezTo>
                  <a:cubicBezTo>
                    <a:pt x="8" y="34"/>
                    <a:pt x="8" y="34"/>
                    <a:pt x="8" y="34"/>
                  </a:cubicBezTo>
                  <a:cubicBezTo>
                    <a:pt x="8" y="32"/>
                    <a:pt x="8" y="32"/>
                    <a:pt x="8" y="32"/>
                  </a:cubicBezTo>
                  <a:cubicBezTo>
                    <a:pt x="9" y="25"/>
                    <a:pt x="9" y="25"/>
                    <a:pt x="9" y="25"/>
                  </a:cubicBezTo>
                  <a:cubicBezTo>
                    <a:pt x="10" y="24"/>
                    <a:pt x="11" y="23"/>
                    <a:pt x="11" y="23"/>
                  </a:cubicBezTo>
                  <a:cubicBezTo>
                    <a:pt x="21" y="24"/>
                    <a:pt x="29" y="19"/>
                    <a:pt x="29" y="19"/>
                  </a:cubicBezTo>
                  <a:cubicBezTo>
                    <a:pt x="36" y="13"/>
                    <a:pt x="38" y="34"/>
                    <a:pt x="38" y="34"/>
                  </a:cubicBezTo>
                  <a:cubicBezTo>
                    <a:pt x="38" y="34"/>
                    <a:pt x="38" y="34"/>
                    <a:pt x="38" y="34"/>
                  </a:cubicBezTo>
                  <a:cubicBezTo>
                    <a:pt x="39" y="34"/>
                    <a:pt x="39" y="34"/>
                    <a:pt x="39" y="34"/>
                  </a:cubicBezTo>
                  <a:cubicBezTo>
                    <a:pt x="40" y="34"/>
                    <a:pt x="40" y="34"/>
                    <a:pt x="40" y="34"/>
                  </a:cubicBezTo>
                  <a:cubicBezTo>
                    <a:pt x="41" y="34"/>
                    <a:pt x="41" y="34"/>
                    <a:pt x="42" y="35"/>
                  </a:cubicBezTo>
                  <a:cubicBezTo>
                    <a:pt x="43" y="35"/>
                    <a:pt x="43" y="37"/>
                    <a:pt x="43" y="38"/>
                  </a:cubicBezTo>
                  <a:cubicBezTo>
                    <a:pt x="43" y="39"/>
                    <a:pt x="43" y="40"/>
                    <a:pt x="42" y="41"/>
                  </a:cubicBezTo>
                  <a:cubicBezTo>
                    <a:pt x="41" y="41"/>
                    <a:pt x="41" y="42"/>
                    <a:pt x="40" y="42"/>
                  </a:cubicBezTo>
                  <a:cubicBezTo>
                    <a:pt x="40" y="42"/>
                    <a:pt x="40" y="42"/>
                    <a:pt x="40" y="42"/>
                  </a:cubicBezTo>
                  <a:cubicBezTo>
                    <a:pt x="39" y="42"/>
                    <a:pt x="39" y="42"/>
                    <a:pt x="39" y="42"/>
                  </a:cubicBezTo>
                  <a:cubicBezTo>
                    <a:pt x="38" y="43"/>
                    <a:pt x="38" y="43"/>
                    <a:pt x="38" y="43"/>
                  </a:cubicBezTo>
                  <a:cubicBezTo>
                    <a:pt x="38" y="47"/>
                    <a:pt x="36" y="51"/>
                    <a:pt x="33" y="54"/>
                  </a:cubicBezTo>
                  <a:cubicBezTo>
                    <a:pt x="32" y="56"/>
                    <a:pt x="30" y="57"/>
                    <a:pt x="29" y="58"/>
                  </a:cubicBezTo>
                  <a:cubicBezTo>
                    <a:pt x="27" y="58"/>
                    <a:pt x="25" y="59"/>
                    <a:pt x="23" y="59"/>
                  </a:cubicBezTo>
                  <a:cubicBezTo>
                    <a:pt x="22" y="59"/>
                    <a:pt x="20" y="58"/>
                    <a:pt x="18" y="58"/>
                  </a:cubicBezTo>
                  <a:cubicBezTo>
                    <a:pt x="17" y="57"/>
                    <a:pt x="15" y="56"/>
                    <a:pt x="14" y="54"/>
                  </a:cubicBezTo>
                  <a:cubicBezTo>
                    <a:pt x="11" y="51"/>
                    <a:pt x="9" y="47"/>
                    <a:pt x="8" y="43"/>
                  </a:cubicBezTo>
                  <a:cubicBezTo>
                    <a:pt x="8" y="42"/>
                    <a:pt x="8" y="42"/>
                    <a:pt x="8" y="42"/>
                  </a:cubicBezTo>
                  <a:cubicBezTo>
                    <a:pt x="7" y="42"/>
                    <a:pt x="7" y="42"/>
                    <a:pt x="7" y="42"/>
                  </a:cubicBezTo>
                  <a:cubicBezTo>
                    <a:pt x="6" y="42"/>
                    <a:pt x="5" y="40"/>
                    <a:pt x="5" y="38"/>
                  </a:cubicBezTo>
                  <a:cubicBezTo>
                    <a:pt x="5" y="37"/>
                    <a:pt x="5" y="35"/>
                    <a:pt x="5" y="35"/>
                  </a:cubicBezTo>
                  <a:cubicBezTo>
                    <a:pt x="6" y="34"/>
                    <a:pt x="7" y="34"/>
                    <a:pt x="8"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defTabSz="514213"/>
              <a:endParaRPr lang="zh-CN" altLang="en-US" sz="1012">
                <a:solidFill>
                  <a:schemeClr val="bg1"/>
                </a:solidFill>
              </a:endParaRPr>
            </a:p>
          </p:txBody>
        </p:sp>
      </p:grpSp>
      <p:sp>
        <p:nvSpPr>
          <p:cNvPr id="25" name="文本框 163"/>
          <p:cNvSpPr txBox="1"/>
          <p:nvPr/>
        </p:nvSpPr>
        <p:spPr>
          <a:xfrm>
            <a:off x="2942445" y="3914582"/>
            <a:ext cx="1093569" cy="248081"/>
          </a:xfrm>
          <a:prstGeom prst="rect">
            <a:avLst/>
          </a:prstGeom>
          <a:noFill/>
        </p:spPr>
        <p:txBody>
          <a:bodyPr wrap="none" rtlCol="0">
            <a:spAutoFit/>
          </a:bodyPr>
          <a:lstStyle/>
          <a:p>
            <a:r>
              <a:rPr lang="zh-CN" altLang="en-US" sz="1012"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汇报人</a:t>
            </a:r>
            <a:r>
              <a:rPr lang="zh-CN" altLang="en-US" sz="1012" b="1" dirty="0" smtClean="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：设计师</a:t>
            </a:r>
            <a:endParaRPr lang="zh-CN" altLang="en-US" sz="1012"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6" name="Freeform 7"/>
          <p:cNvSpPr>
            <a:spLocks noEditPoints="1"/>
          </p:cNvSpPr>
          <p:nvPr/>
        </p:nvSpPr>
        <p:spPr bwMode="auto">
          <a:xfrm>
            <a:off x="5032331" y="3924125"/>
            <a:ext cx="213703" cy="257840"/>
          </a:xfrm>
          <a:custGeom>
            <a:avLst/>
            <a:gdLst>
              <a:gd name="T0" fmla="*/ 870 w 1809"/>
              <a:gd name="T1" fmla="*/ 879 h 2152"/>
              <a:gd name="T2" fmla="*/ 870 w 1809"/>
              <a:gd name="T3" fmla="*/ 2152 h 2152"/>
              <a:gd name="T4" fmla="*/ 1809 w 1809"/>
              <a:gd name="T5" fmla="*/ 1820 h 2152"/>
              <a:gd name="T6" fmla="*/ 1809 w 1809"/>
              <a:gd name="T7" fmla="*/ 547 h 2152"/>
              <a:gd name="T8" fmla="*/ 870 w 1809"/>
              <a:gd name="T9" fmla="*/ 879 h 2152"/>
              <a:gd name="T10" fmla="*/ 785 w 1809"/>
              <a:gd name="T11" fmla="*/ 961 h 2152"/>
              <a:gd name="T12" fmla="*/ 785 w 1809"/>
              <a:gd name="T13" fmla="*/ 1138 h 2152"/>
              <a:gd name="T14" fmla="*/ 613 w 1809"/>
              <a:gd name="T15" fmla="*/ 1053 h 2152"/>
              <a:gd name="T16" fmla="*/ 613 w 1809"/>
              <a:gd name="T17" fmla="*/ 864 h 2152"/>
              <a:gd name="T18" fmla="*/ 785 w 1809"/>
              <a:gd name="T19" fmla="*/ 961 h 2152"/>
              <a:gd name="T20" fmla="*/ 1555 w 1809"/>
              <a:gd name="T21" fmla="*/ 410 h 2152"/>
              <a:gd name="T22" fmla="*/ 1507 w 1809"/>
              <a:gd name="T23" fmla="*/ 386 h 2152"/>
              <a:gd name="T24" fmla="*/ 602 w 1809"/>
              <a:gd name="T25" fmla="*/ 700 h 2152"/>
              <a:gd name="T26" fmla="*/ 576 w 1809"/>
              <a:gd name="T27" fmla="*/ 724 h 2152"/>
              <a:gd name="T28" fmla="*/ 576 w 1809"/>
              <a:gd name="T29" fmla="*/ 2017 h 2152"/>
              <a:gd name="T30" fmla="*/ 822 w 1809"/>
              <a:gd name="T31" fmla="*/ 2149 h 2152"/>
              <a:gd name="T32" fmla="*/ 822 w 1809"/>
              <a:gd name="T33" fmla="*/ 879 h 2152"/>
              <a:gd name="T34" fmla="*/ 622 w 1809"/>
              <a:gd name="T35" fmla="*/ 772 h 2152"/>
              <a:gd name="T36" fmla="*/ 625 w 1809"/>
              <a:gd name="T37" fmla="*/ 772 h 2152"/>
              <a:gd name="T38" fmla="*/ 1531 w 1809"/>
              <a:gd name="T39" fmla="*/ 457 h 2152"/>
              <a:gd name="T40" fmla="*/ 1555 w 1809"/>
              <a:gd name="T41" fmla="*/ 410 h 2152"/>
              <a:gd name="T42" fmla="*/ 209 w 1809"/>
              <a:gd name="T43" fmla="*/ 581 h 2152"/>
              <a:gd name="T44" fmla="*/ 209 w 1809"/>
              <a:gd name="T45" fmla="*/ 758 h 2152"/>
              <a:gd name="T46" fmla="*/ 37 w 1809"/>
              <a:gd name="T47" fmla="*/ 673 h 2152"/>
              <a:gd name="T48" fmla="*/ 37 w 1809"/>
              <a:gd name="T49" fmla="*/ 484 h 2152"/>
              <a:gd name="T50" fmla="*/ 209 w 1809"/>
              <a:gd name="T51" fmla="*/ 581 h 2152"/>
              <a:gd name="T52" fmla="*/ 978 w 1809"/>
              <a:gd name="T53" fmla="*/ 30 h 2152"/>
              <a:gd name="T54" fmla="*/ 931 w 1809"/>
              <a:gd name="T55" fmla="*/ 6 h 2152"/>
              <a:gd name="T56" fmla="*/ 25 w 1809"/>
              <a:gd name="T57" fmla="*/ 321 h 2152"/>
              <a:gd name="T58" fmla="*/ 0 w 1809"/>
              <a:gd name="T59" fmla="*/ 344 h 2152"/>
              <a:gd name="T60" fmla="*/ 0 w 1809"/>
              <a:gd name="T61" fmla="*/ 1638 h 2152"/>
              <a:gd name="T62" fmla="*/ 246 w 1809"/>
              <a:gd name="T63" fmla="*/ 1770 h 2152"/>
              <a:gd name="T64" fmla="*/ 246 w 1809"/>
              <a:gd name="T65" fmla="*/ 500 h 2152"/>
              <a:gd name="T66" fmla="*/ 46 w 1809"/>
              <a:gd name="T67" fmla="*/ 393 h 2152"/>
              <a:gd name="T68" fmla="*/ 49 w 1809"/>
              <a:gd name="T69" fmla="*/ 392 h 2152"/>
              <a:gd name="T70" fmla="*/ 954 w 1809"/>
              <a:gd name="T71" fmla="*/ 77 h 2152"/>
              <a:gd name="T72" fmla="*/ 978 w 1809"/>
              <a:gd name="T73" fmla="*/ 30 h 2152"/>
              <a:gd name="T74" fmla="*/ 497 w 1809"/>
              <a:gd name="T75" fmla="*/ 781 h 2152"/>
              <a:gd name="T76" fmla="*/ 497 w 1809"/>
              <a:gd name="T77" fmla="*/ 958 h 2152"/>
              <a:gd name="T78" fmla="*/ 325 w 1809"/>
              <a:gd name="T79" fmla="*/ 873 h 2152"/>
              <a:gd name="T80" fmla="*/ 325 w 1809"/>
              <a:gd name="T81" fmla="*/ 684 h 2152"/>
              <a:gd name="T82" fmla="*/ 497 w 1809"/>
              <a:gd name="T83" fmla="*/ 781 h 2152"/>
              <a:gd name="T84" fmla="*/ 1266 w 1809"/>
              <a:gd name="T85" fmla="*/ 230 h 2152"/>
              <a:gd name="T86" fmla="*/ 1219 w 1809"/>
              <a:gd name="T87" fmla="*/ 206 h 2152"/>
              <a:gd name="T88" fmla="*/ 313 w 1809"/>
              <a:gd name="T89" fmla="*/ 520 h 2152"/>
              <a:gd name="T90" fmla="*/ 288 w 1809"/>
              <a:gd name="T91" fmla="*/ 544 h 2152"/>
              <a:gd name="T92" fmla="*/ 288 w 1809"/>
              <a:gd name="T93" fmla="*/ 1837 h 2152"/>
              <a:gd name="T94" fmla="*/ 534 w 1809"/>
              <a:gd name="T95" fmla="*/ 1969 h 2152"/>
              <a:gd name="T96" fmla="*/ 534 w 1809"/>
              <a:gd name="T97" fmla="*/ 699 h 2152"/>
              <a:gd name="T98" fmla="*/ 334 w 1809"/>
              <a:gd name="T99" fmla="*/ 592 h 2152"/>
              <a:gd name="T100" fmla="*/ 337 w 1809"/>
              <a:gd name="T101" fmla="*/ 592 h 2152"/>
              <a:gd name="T102" fmla="*/ 1243 w 1809"/>
              <a:gd name="T103" fmla="*/ 277 h 2152"/>
              <a:gd name="T104" fmla="*/ 1266 w 1809"/>
              <a:gd name="T105" fmla="*/ 230 h 2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809" h="2152">
                <a:moveTo>
                  <a:pt x="870" y="879"/>
                </a:moveTo>
                <a:lnTo>
                  <a:pt x="870" y="2152"/>
                </a:lnTo>
                <a:lnTo>
                  <a:pt x="1809" y="1820"/>
                </a:lnTo>
                <a:lnTo>
                  <a:pt x="1809" y="547"/>
                </a:lnTo>
                <a:lnTo>
                  <a:pt x="870" y="879"/>
                </a:lnTo>
                <a:close/>
                <a:moveTo>
                  <a:pt x="785" y="961"/>
                </a:moveTo>
                <a:lnTo>
                  <a:pt x="785" y="1138"/>
                </a:lnTo>
                <a:cubicBezTo>
                  <a:pt x="699" y="1121"/>
                  <a:pt x="613" y="1053"/>
                  <a:pt x="613" y="1053"/>
                </a:cubicBezTo>
                <a:lnTo>
                  <a:pt x="613" y="864"/>
                </a:lnTo>
                <a:cubicBezTo>
                  <a:pt x="719" y="950"/>
                  <a:pt x="785" y="961"/>
                  <a:pt x="785" y="961"/>
                </a:cubicBezTo>
                <a:close/>
                <a:moveTo>
                  <a:pt x="1555" y="410"/>
                </a:moveTo>
                <a:cubicBezTo>
                  <a:pt x="1548" y="390"/>
                  <a:pt x="1527" y="379"/>
                  <a:pt x="1507" y="386"/>
                </a:cubicBezTo>
                <a:lnTo>
                  <a:pt x="602" y="700"/>
                </a:lnTo>
                <a:cubicBezTo>
                  <a:pt x="590" y="704"/>
                  <a:pt x="580" y="713"/>
                  <a:pt x="576" y="724"/>
                </a:cubicBezTo>
                <a:lnTo>
                  <a:pt x="576" y="2017"/>
                </a:lnTo>
                <a:cubicBezTo>
                  <a:pt x="608" y="2080"/>
                  <a:pt x="741" y="2149"/>
                  <a:pt x="822" y="2149"/>
                </a:cubicBezTo>
                <a:lnTo>
                  <a:pt x="822" y="879"/>
                </a:lnTo>
                <a:cubicBezTo>
                  <a:pt x="779" y="873"/>
                  <a:pt x="682" y="822"/>
                  <a:pt x="622" y="772"/>
                </a:cubicBezTo>
                <a:cubicBezTo>
                  <a:pt x="623" y="772"/>
                  <a:pt x="624" y="772"/>
                  <a:pt x="625" y="772"/>
                </a:cubicBezTo>
                <a:lnTo>
                  <a:pt x="1531" y="457"/>
                </a:lnTo>
                <a:cubicBezTo>
                  <a:pt x="1550" y="450"/>
                  <a:pt x="1561" y="429"/>
                  <a:pt x="1555" y="410"/>
                </a:cubicBezTo>
                <a:close/>
                <a:moveTo>
                  <a:pt x="209" y="581"/>
                </a:moveTo>
                <a:lnTo>
                  <a:pt x="209" y="758"/>
                </a:lnTo>
                <a:cubicBezTo>
                  <a:pt x="123" y="742"/>
                  <a:pt x="37" y="673"/>
                  <a:pt x="37" y="673"/>
                </a:cubicBezTo>
                <a:lnTo>
                  <a:pt x="37" y="484"/>
                </a:lnTo>
                <a:cubicBezTo>
                  <a:pt x="143" y="570"/>
                  <a:pt x="209" y="581"/>
                  <a:pt x="209" y="581"/>
                </a:cubicBezTo>
                <a:close/>
                <a:moveTo>
                  <a:pt x="978" y="30"/>
                </a:moveTo>
                <a:cubicBezTo>
                  <a:pt x="972" y="11"/>
                  <a:pt x="951" y="0"/>
                  <a:pt x="931" y="6"/>
                </a:cubicBezTo>
                <a:lnTo>
                  <a:pt x="25" y="321"/>
                </a:lnTo>
                <a:cubicBezTo>
                  <a:pt x="14" y="325"/>
                  <a:pt x="3" y="334"/>
                  <a:pt x="0" y="344"/>
                </a:cubicBezTo>
                <a:lnTo>
                  <a:pt x="0" y="1638"/>
                </a:lnTo>
                <a:cubicBezTo>
                  <a:pt x="32" y="1700"/>
                  <a:pt x="165" y="1770"/>
                  <a:pt x="246" y="1770"/>
                </a:cubicBezTo>
                <a:lnTo>
                  <a:pt x="246" y="500"/>
                </a:lnTo>
                <a:cubicBezTo>
                  <a:pt x="203" y="493"/>
                  <a:pt x="106" y="443"/>
                  <a:pt x="46" y="393"/>
                </a:cubicBezTo>
                <a:cubicBezTo>
                  <a:pt x="47" y="393"/>
                  <a:pt x="48" y="392"/>
                  <a:pt x="49" y="392"/>
                </a:cubicBezTo>
                <a:lnTo>
                  <a:pt x="954" y="77"/>
                </a:lnTo>
                <a:cubicBezTo>
                  <a:pt x="974" y="71"/>
                  <a:pt x="985" y="50"/>
                  <a:pt x="978" y="30"/>
                </a:cubicBezTo>
                <a:close/>
                <a:moveTo>
                  <a:pt x="497" y="781"/>
                </a:moveTo>
                <a:lnTo>
                  <a:pt x="497" y="958"/>
                </a:lnTo>
                <a:cubicBezTo>
                  <a:pt x="411" y="941"/>
                  <a:pt x="325" y="873"/>
                  <a:pt x="325" y="873"/>
                </a:cubicBezTo>
                <a:lnTo>
                  <a:pt x="325" y="684"/>
                </a:lnTo>
                <a:cubicBezTo>
                  <a:pt x="431" y="770"/>
                  <a:pt x="497" y="781"/>
                  <a:pt x="497" y="781"/>
                </a:cubicBezTo>
                <a:close/>
                <a:moveTo>
                  <a:pt x="1266" y="230"/>
                </a:moveTo>
                <a:cubicBezTo>
                  <a:pt x="1260" y="210"/>
                  <a:pt x="1239" y="199"/>
                  <a:pt x="1219" y="206"/>
                </a:cubicBezTo>
                <a:lnTo>
                  <a:pt x="313" y="520"/>
                </a:lnTo>
                <a:cubicBezTo>
                  <a:pt x="302" y="524"/>
                  <a:pt x="291" y="533"/>
                  <a:pt x="288" y="544"/>
                </a:cubicBezTo>
                <a:lnTo>
                  <a:pt x="288" y="1837"/>
                </a:lnTo>
                <a:cubicBezTo>
                  <a:pt x="320" y="1900"/>
                  <a:pt x="453" y="1969"/>
                  <a:pt x="534" y="1969"/>
                </a:cubicBezTo>
                <a:lnTo>
                  <a:pt x="534" y="699"/>
                </a:lnTo>
                <a:cubicBezTo>
                  <a:pt x="491" y="693"/>
                  <a:pt x="394" y="642"/>
                  <a:pt x="334" y="592"/>
                </a:cubicBezTo>
                <a:cubicBezTo>
                  <a:pt x="335" y="592"/>
                  <a:pt x="336" y="592"/>
                  <a:pt x="337" y="592"/>
                </a:cubicBezTo>
                <a:lnTo>
                  <a:pt x="1243" y="277"/>
                </a:lnTo>
                <a:cubicBezTo>
                  <a:pt x="1262" y="270"/>
                  <a:pt x="1273" y="249"/>
                  <a:pt x="1266" y="230"/>
                </a:cubicBezTo>
                <a:close/>
              </a:path>
            </a:pathLst>
          </a:custGeom>
          <a:solidFill>
            <a:srgbClr val="0070C0"/>
          </a:solidFill>
          <a:ln>
            <a:noFill/>
          </a:ln>
        </p:spPr>
        <p:txBody>
          <a:bodyPr vert="horz" wrap="square" lIns="68562" tIns="34281" rIns="68562" bIns="34281" numCol="1" anchor="t" anchorCtr="0" compatLnSpc="1">
            <a:prstTxWarp prst="textNoShape">
              <a:avLst/>
            </a:prstTxWarp>
          </a:bodyPr>
          <a:lstStyle/>
          <a:p>
            <a:endParaRPr lang="zh-CN" altLang="en-US" sz="1012">
              <a:solidFill>
                <a:schemeClr val="bg1"/>
              </a:solidFill>
            </a:endParaRPr>
          </a:p>
        </p:txBody>
      </p:sp>
      <p:sp>
        <p:nvSpPr>
          <p:cNvPr id="27" name="文本框 163"/>
          <p:cNvSpPr txBox="1"/>
          <p:nvPr/>
        </p:nvSpPr>
        <p:spPr>
          <a:xfrm>
            <a:off x="5338771" y="3914582"/>
            <a:ext cx="963725" cy="248081"/>
          </a:xfrm>
          <a:prstGeom prst="rect">
            <a:avLst/>
          </a:prstGeom>
          <a:noFill/>
        </p:spPr>
        <p:txBody>
          <a:bodyPr wrap="none" rtlCol="0">
            <a:spAutoFit/>
          </a:bodyPr>
          <a:lstStyle/>
          <a:p>
            <a:r>
              <a:rPr lang="zh-CN" altLang="en-US" sz="1012"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部门</a:t>
            </a:r>
            <a:r>
              <a:rPr lang="zh-CN" altLang="en-US" sz="1012" b="1" dirty="0" smtClean="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：设计部</a:t>
            </a:r>
            <a:endParaRPr lang="zh-CN" altLang="en-US" sz="1012"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Tree>
    <p:extLst>
      <p:ext uri="{BB962C8B-B14F-4D97-AF65-F5344CB8AC3E}">
        <p14:creationId xmlns:p14="http://schemas.microsoft.com/office/powerpoint/2010/main" val="3657508486"/>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anim calcmode="lin" valueType="num">
                                      <p:cBhvr>
                                        <p:cTn id="8" dur="500" fill="hold"/>
                                        <p:tgtEl>
                                          <p:spTgt spid="10"/>
                                        </p:tgtEl>
                                        <p:attrNameLst>
                                          <p:attrName>ppt_x</p:attrName>
                                        </p:attrNameLst>
                                      </p:cBhvr>
                                      <p:tavLst>
                                        <p:tav tm="0">
                                          <p:val>
                                            <p:strVal val="#ppt_x"/>
                                          </p:val>
                                        </p:tav>
                                        <p:tav tm="100000">
                                          <p:val>
                                            <p:strVal val="#ppt_x"/>
                                          </p:val>
                                        </p:tav>
                                      </p:tavLst>
                                    </p:anim>
                                    <p:anim calcmode="lin" valueType="num">
                                      <p:cBhvr>
                                        <p:cTn id="9" dur="500" fill="hold"/>
                                        <p:tgtEl>
                                          <p:spTgt spid="10"/>
                                        </p:tgtEl>
                                        <p:attrNameLst>
                                          <p:attrName>ppt_y</p:attrName>
                                        </p:attrNameLst>
                                      </p:cBhvr>
                                      <p:tavLst>
                                        <p:tav tm="0">
                                          <p:val>
                                            <p:strVal val="#ppt_y+.1"/>
                                          </p:val>
                                        </p:tav>
                                        <p:tav tm="100000">
                                          <p:val>
                                            <p:strVal val="#ppt_y"/>
                                          </p:val>
                                        </p:tav>
                                      </p:tavLst>
                                    </p:anim>
                                  </p:childTnLst>
                                </p:cTn>
                              </p:par>
                              <p:par>
                                <p:cTn id="10" presetID="52" presetClass="entr" presetSubtype="0" fill="hold" grpId="0" nodeType="withEffect">
                                  <p:stCondLst>
                                    <p:cond delay="500"/>
                                  </p:stCondLst>
                                  <p:iterate type="lt">
                                    <p:tmPct val="10000"/>
                                  </p:iterate>
                                  <p:childTnLst>
                                    <p:set>
                                      <p:cBhvr>
                                        <p:cTn id="11" dur="1" fill="hold">
                                          <p:stCondLst>
                                            <p:cond delay="0"/>
                                          </p:stCondLst>
                                        </p:cTn>
                                        <p:tgtEl>
                                          <p:spTgt spid="11"/>
                                        </p:tgtEl>
                                        <p:attrNameLst>
                                          <p:attrName>style.visibility</p:attrName>
                                        </p:attrNameLst>
                                      </p:cBhvr>
                                      <p:to>
                                        <p:strVal val="visible"/>
                                      </p:to>
                                    </p:set>
                                    <p:animScale>
                                      <p:cBhvr>
                                        <p:cTn id="12" dur="10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11"/>
                                        </p:tgtEl>
                                        <p:attrNameLst>
                                          <p:attrName>ppt_x</p:attrName>
                                          <p:attrName>ppt_y</p:attrName>
                                        </p:attrNameLst>
                                      </p:cBhvr>
                                    </p:animMotion>
                                    <p:animEffect transition="in" filter="fade">
                                      <p:cBhvr>
                                        <p:cTn id="14" dur="1000"/>
                                        <p:tgtEl>
                                          <p:spTgt spid="11"/>
                                        </p:tgtEl>
                                      </p:cBhvr>
                                    </p:animEffect>
                                  </p:childTnLst>
                                </p:cTn>
                              </p:par>
                            </p:childTnLst>
                          </p:cTn>
                        </p:par>
                        <p:par>
                          <p:cTn id="15" fill="hold">
                            <p:stCondLst>
                              <p:cond delay="1800"/>
                            </p:stCondLst>
                            <p:childTnLst>
                              <p:par>
                                <p:cTn id="16" presetID="21" presetClass="entr" presetSubtype="1"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heel(1)">
                                      <p:cBhvr>
                                        <p:cTn id="18" dur="1000"/>
                                        <p:tgtEl>
                                          <p:spTgt spid="5"/>
                                        </p:tgtEl>
                                      </p:cBhvr>
                                    </p:animEffect>
                                  </p:childTnLst>
                                </p:cTn>
                              </p:par>
                              <p:par>
                                <p:cTn id="19" presetID="21" presetClass="entr" presetSubtype="1" fill="hold" grpId="0" nodeType="withEffect">
                                  <p:stCondLst>
                                    <p:cond delay="500"/>
                                  </p:stCondLst>
                                  <p:childTnLst>
                                    <p:set>
                                      <p:cBhvr>
                                        <p:cTn id="20" dur="1" fill="hold">
                                          <p:stCondLst>
                                            <p:cond delay="0"/>
                                          </p:stCondLst>
                                        </p:cTn>
                                        <p:tgtEl>
                                          <p:spTgt spid="4"/>
                                        </p:tgtEl>
                                        <p:attrNameLst>
                                          <p:attrName>style.visibility</p:attrName>
                                        </p:attrNameLst>
                                      </p:cBhvr>
                                      <p:to>
                                        <p:strVal val="visible"/>
                                      </p:to>
                                    </p:set>
                                    <p:animEffect transition="in" filter="wheel(1)">
                                      <p:cBhvr>
                                        <p:cTn id="21" dur="1000"/>
                                        <p:tgtEl>
                                          <p:spTgt spid="4"/>
                                        </p:tgtEl>
                                      </p:cBhvr>
                                    </p:animEffect>
                                  </p:childTnLst>
                                </p:cTn>
                              </p:par>
                            </p:childTnLst>
                          </p:cTn>
                        </p:par>
                        <p:par>
                          <p:cTn id="22" fill="hold">
                            <p:stCondLst>
                              <p:cond delay="3300"/>
                            </p:stCondLst>
                            <p:childTnLst>
                              <p:par>
                                <p:cTn id="23" presetID="10" presetClass="entr" presetSubtype="0"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300"/>
                                        <p:tgtEl>
                                          <p:spTgt spid="7"/>
                                        </p:tgtEl>
                                      </p:cBhvr>
                                    </p:animEffect>
                                  </p:childTnLst>
                                </p:cTn>
                              </p:par>
                            </p:childTnLst>
                          </p:cTn>
                        </p:par>
                        <p:par>
                          <p:cTn id="26" fill="hold">
                            <p:stCondLst>
                              <p:cond delay="3600"/>
                            </p:stCondLst>
                            <p:childTnLst>
                              <p:par>
                                <p:cTn id="27" presetID="10" presetClass="entr" presetSubtype="0"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fade">
                                      <p:cBhvr>
                                        <p:cTn id="29" dur="300"/>
                                        <p:tgtEl>
                                          <p:spTgt spid="6"/>
                                        </p:tgtEl>
                                      </p:cBhvr>
                                    </p:animEffect>
                                  </p:childTnLst>
                                </p:cTn>
                              </p:par>
                            </p:childTnLst>
                          </p:cTn>
                        </p:par>
                        <p:par>
                          <p:cTn id="30" fill="hold">
                            <p:stCondLst>
                              <p:cond delay="3900"/>
                            </p:stCondLst>
                            <p:childTnLst>
                              <p:par>
                                <p:cTn id="31" presetID="10" presetClass="entr" presetSubtype="0"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300"/>
                                        <p:tgtEl>
                                          <p:spTgt spid="8"/>
                                        </p:tgtEl>
                                      </p:cBhvr>
                                    </p:animEffect>
                                  </p:childTnLst>
                                </p:cTn>
                              </p:par>
                            </p:childTnLst>
                          </p:cTn>
                        </p:par>
                        <p:par>
                          <p:cTn id="34" fill="hold">
                            <p:stCondLst>
                              <p:cond delay="4200"/>
                            </p:stCondLst>
                            <p:childTnLst>
                              <p:par>
                                <p:cTn id="35" presetID="10" presetClass="entr" presetSubtype="0"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300"/>
                                        <p:tgtEl>
                                          <p:spTgt spid="9"/>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fade">
                                      <p:cBhvr>
                                        <p:cTn id="41" dur="300"/>
                                        <p:tgtEl>
                                          <p:spTgt spid="12"/>
                                        </p:tgtEl>
                                      </p:cBhvr>
                                    </p:animEffect>
                                  </p:childTnLst>
                                </p:cTn>
                              </p:par>
                            </p:childTnLst>
                          </p:cTn>
                        </p:par>
                        <p:par>
                          <p:cTn id="42" fill="hold">
                            <p:stCondLst>
                              <p:cond delay="4800"/>
                            </p:stCondLst>
                            <p:childTnLst>
                              <p:par>
                                <p:cTn id="43" presetID="10" presetClass="entr" presetSubtype="0" fill="hold" grpId="0" nodeType="after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fade">
                                      <p:cBhvr>
                                        <p:cTn id="45" dur="300"/>
                                        <p:tgtEl>
                                          <p:spTgt spid="13"/>
                                        </p:tgtEl>
                                      </p:cBhvr>
                                    </p:animEffect>
                                  </p:childTnLst>
                                </p:cTn>
                              </p:par>
                            </p:childTnLst>
                          </p:cTn>
                        </p:par>
                        <p:par>
                          <p:cTn id="46" fill="hold">
                            <p:stCondLst>
                              <p:cond delay="5100"/>
                            </p:stCondLst>
                            <p:childTnLst>
                              <p:par>
                                <p:cTn id="47" presetID="10" presetClass="entr" presetSubtype="0" fill="hold" grpId="0" nodeType="afterEffect">
                                  <p:stCondLst>
                                    <p:cond delay="0"/>
                                  </p:stCondLst>
                                  <p:childTnLst>
                                    <p:set>
                                      <p:cBhvr>
                                        <p:cTn id="48" dur="1" fill="hold">
                                          <p:stCondLst>
                                            <p:cond delay="0"/>
                                          </p:stCondLst>
                                        </p:cTn>
                                        <p:tgtEl>
                                          <p:spTgt spid="14"/>
                                        </p:tgtEl>
                                        <p:attrNameLst>
                                          <p:attrName>style.visibility</p:attrName>
                                        </p:attrNameLst>
                                      </p:cBhvr>
                                      <p:to>
                                        <p:strVal val="visible"/>
                                      </p:to>
                                    </p:set>
                                    <p:animEffect transition="in" filter="fade">
                                      <p:cBhvr>
                                        <p:cTn id="49" dur="300"/>
                                        <p:tgtEl>
                                          <p:spTgt spid="14"/>
                                        </p:tgtEl>
                                      </p:cBhvr>
                                    </p:animEffect>
                                  </p:childTnLst>
                                </p:cTn>
                              </p:par>
                            </p:childTnLst>
                          </p:cTn>
                        </p:par>
                        <p:par>
                          <p:cTn id="50" fill="hold">
                            <p:stCondLst>
                              <p:cond delay="5400"/>
                            </p:stCondLst>
                            <p:childTnLst>
                              <p:par>
                                <p:cTn id="51" presetID="10" presetClass="entr" presetSubtype="0" fill="hold" grpId="0" nodeType="after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fade">
                                      <p:cBhvr>
                                        <p:cTn id="53" dur="300"/>
                                        <p:tgtEl>
                                          <p:spTgt spid="15"/>
                                        </p:tgtEl>
                                      </p:cBhvr>
                                    </p:animEffect>
                                  </p:childTnLst>
                                </p:cTn>
                              </p:par>
                            </p:childTnLst>
                          </p:cTn>
                        </p:par>
                        <p:par>
                          <p:cTn id="54" fill="hold">
                            <p:stCondLst>
                              <p:cond delay="5700"/>
                            </p:stCondLst>
                            <p:childTnLst>
                              <p:par>
                                <p:cTn id="55" presetID="41" presetClass="entr" presetSubtype="0" fill="hold" grpId="0" nodeType="afterEffect">
                                  <p:stCondLst>
                                    <p:cond delay="0"/>
                                  </p:stCondLst>
                                  <p:iterate type="lt">
                                    <p:tmPct val="10000"/>
                                  </p:iterate>
                                  <p:childTnLst>
                                    <p:set>
                                      <p:cBhvr>
                                        <p:cTn id="56" dur="1" fill="hold">
                                          <p:stCondLst>
                                            <p:cond delay="0"/>
                                          </p:stCondLst>
                                        </p:cTn>
                                        <p:tgtEl>
                                          <p:spTgt spid="16"/>
                                        </p:tgtEl>
                                        <p:attrNameLst>
                                          <p:attrName>style.visibility</p:attrName>
                                        </p:attrNameLst>
                                      </p:cBhvr>
                                      <p:to>
                                        <p:strVal val="visible"/>
                                      </p:to>
                                    </p:set>
                                    <p:anim calcmode="lin" valueType="num">
                                      <p:cBhvr>
                                        <p:cTn id="57"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58" dur="500" fill="hold"/>
                                        <p:tgtEl>
                                          <p:spTgt spid="16"/>
                                        </p:tgtEl>
                                        <p:attrNameLst>
                                          <p:attrName>ppt_y</p:attrName>
                                        </p:attrNameLst>
                                      </p:cBhvr>
                                      <p:tavLst>
                                        <p:tav tm="0">
                                          <p:val>
                                            <p:strVal val="#ppt_y"/>
                                          </p:val>
                                        </p:tav>
                                        <p:tav tm="100000">
                                          <p:val>
                                            <p:strVal val="#ppt_y"/>
                                          </p:val>
                                        </p:tav>
                                      </p:tavLst>
                                    </p:anim>
                                    <p:anim calcmode="lin" valueType="num">
                                      <p:cBhvr>
                                        <p:cTn id="59"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60"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61" dur="500" tmFilter="0,0; .5, 1; 1, 1"/>
                                        <p:tgtEl>
                                          <p:spTgt spid="16"/>
                                        </p:tgtEl>
                                      </p:cBhvr>
                                    </p:animEffect>
                                  </p:childTnLst>
                                </p:cTn>
                              </p:par>
                            </p:childTnLst>
                          </p:cTn>
                        </p:par>
                        <p:par>
                          <p:cTn id="62" fill="hold">
                            <p:stCondLst>
                              <p:cond delay="6450"/>
                            </p:stCondLst>
                            <p:childTnLst>
                              <p:par>
                                <p:cTn id="63" presetID="10" presetClass="entr" presetSubtype="0" fill="hold" grpId="0" nodeType="afterEffect">
                                  <p:stCondLst>
                                    <p:cond delay="0"/>
                                  </p:stCondLst>
                                  <p:childTnLst>
                                    <p:set>
                                      <p:cBhvr>
                                        <p:cTn id="64" dur="1" fill="hold">
                                          <p:stCondLst>
                                            <p:cond delay="0"/>
                                          </p:stCondLst>
                                        </p:cTn>
                                        <p:tgtEl>
                                          <p:spTgt spid="21"/>
                                        </p:tgtEl>
                                        <p:attrNameLst>
                                          <p:attrName>style.visibility</p:attrName>
                                        </p:attrNameLst>
                                      </p:cBhvr>
                                      <p:to>
                                        <p:strVal val="visible"/>
                                      </p:to>
                                    </p:set>
                                    <p:animEffect transition="in" filter="fade">
                                      <p:cBhvr>
                                        <p:cTn id="65" dur="500"/>
                                        <p:tgtEl>
                                          <p:spTgt spid="21"/>
                                        </p:tgtEl>
                                      </p:cBhvr>
                                    </p:animEffect>
                                  </p:childTnLst>
                                </p:cTn>
                              </p:par>
                              <p:par>
                                <p:cTn id="66" presetID="16" presetClass="entr" presetSubtype="37" fill="hold" nodeType="withEffect">
                                  <p:stCondLst>
                                    <p:cond delay="200"/>
                                  </p:stCondLst>
                                  <p:childTnLst>
                                    <p:set>
                                      <p:cBhvr>
                                        <p:cTn id="67" dur="1" fill="hold">
                                          <p:stCondLst>
                                            <p:cond delay="0"/>
                                          </p:stCondLst>
                                        </p:cTn>
                                        <p:tgtEl>
                                          <p:spTgt spid="17"/>
                                        </p:tgtEl>
                                        <p:attrNameLst>
                                          <p:attrName>style.visibility</p:attrName>
                                        </p:attrNameLst>
                                      </p:cBhvr>
                                      <p:to>
                                        <p:strVal val="visible"/>
                                      </p:to>
                                    </p:set>
                                    <p:animEffect transition="in" filter="barn(outVertical)">
                                      <p:cBhvr>
                                        <p:cTn id="68" dur="500"/>
                                        <p:tgtEl>
                                          <p:spTgt spid="17"/>
                                        </p:tgtEl>
                                      </p:cBhvr>
                                    </p:animEffect>
                                  </p:childTnLst>
                                </p:cTn>
                              </p:par>
                              <p:par>
                                <p:cTn id="69" presetID="10" presetClass="entr" presetSubtype="0" fill="hold" nodeType="withEffect">
                                  <p:stCondLst>
                                    <p:cond delay="1500"/>
                                  </p:stCondLst>
                                  <p:childTnLst>
                                    <p:set>
                                      <p:cBhvr>
                                        <p:cTn id="70" dur="1" fill="hold">
                                          <p:stCondLst>
                                            <p:cond delay="0"/>
                                          </p:stCondLst>
                                        </p:cTn>
                                        <p:tgtEl>
                                          <p:spTgt spid="22"/>
                                        </p:tgtEl>
                                        <p:attrNameLst>
                                          <p:attrName>style.visibility</p:attrName>
                                        </p:attrNameLst>
                                      </p:cBhvr>
                                      <p:to>
                                        <p:strVal val="visible"/>
                                      </p:to>
                                    </p:set>
                                    <p:animEffect transition="in" filter="fade">
                                      <p:cBhvr>
                                        <p:cTn id="71" dur="500"/>
                                        <p:tgtEl>
                                          <p:spTgt spid="22"/>
                                        </p:tgtEl>
                                      </p:cBhvr>
                                    </p:animEffect>
                                  </p:childTnLst>
                                </p:cTn>
                              </p:par>
                              <p:par>
                                <p:cTn id="72" presetID="10" presetClass="entr" presetSubtype="0" fill="hold" grpId="0" nodeType="withEffect">
                                  <p:stCondLst>
                                    <p:cond delay="1500"/>
                                  </p:stCondLst>
                                  <p:childTnLst>
                                    <p:set>
                                      <p:cBhvr>
                                        <p:cTn id="73" dur="1" fill="hold">
                                          <p:stCondLst>
                                            <p:cond delay="0"/>
                                          </p:stCondLst>
                                        </p:cTn>
                                        <p:tgtEl>
                                          <p:spTgt spid="25"/>
                                        </p:tgtEl>
                                        <p:attrNameLst>
                                          <p:attrName>style.visibility</p:attrName>
                                        </p:attrNameLst>
                                      </p:cBhvr>
                                      <p:to>
                                        <p:strVal val="visible"/>
                                      </p:to>
                                    </p:set>
                                    <p:animEffect transition="in" filter="fade">
                                      <p:cBhvr>
                                        <p:cTn id="74" dur="500"/>
                                        <p:tgtEl>
                                          <p:spTgt spid="25"/>
                                        </p:tgtEl>
                                      </p:cBhvr>
                                    </p:animEffect>
                                  </p:childTnLst>
                                </p:cTn>
                              </p:par>
                              <p:par>
                                <p:cTn id="75" presetID="10" presetClass="entr" presetSubtype="0" fill="hold" grpId="0" nodeType="withEffect">
                                  <p:stCondLst>
                                    <p:cond delay="1500"/>
                                  </p:stCondLst>
                                  <p:childTnLst>
                                    <p:set>
                                      <p:cBhvr>
                                        <p:cTn id="76" dur="1" fill="hold">
                                          <p:stCondLst>
                                            <p:cond delay="0"/>
                                          </p:stCondLst>
                                        </p:cTn>
                                        <p:tgtEl>
                                          <p:spTgt spid="26"/>
                                        </p:tgtEl>
                                        <p:attrNameLst>
                                          <p:attrName>style.visibility</p:attrName>
                                        </p:attrNameLst>
                                      </p:cBhvr>
                                      <p:to>
                                        <p:strVal val="visible"/>
                                      </p:to>
                                    </p:set>
                                    <p:animEffect transition="in" filter="fade">
                                      <p:cBhvr>
                                        <p:cTn id="77" dur="500"/>
                                        <p:tgtEl>
                                          <p:spTgt spid="26"/>
                                        </p:tgtEl>
                                      </p:cBhvr>
                                    </p:animEffect>
                                  </p:childTnLst>
                                </p:cTn>
                              </p:par>
                              <p:par>
                                <p:cTn id="78" presetID="10" presetClass="entr" presetSubtype="0" fill="hold" grpId="0" nodeType="withEffect">
                                  <p:stCondLst>
                                    <p:cond delay="1500"/>
                                  </p:stCondLst>
                                  <p:childTnLst>
                                    <p:set>
                                      <p:cBhvr>
                                        <p:cTn id="79" dur="1" fill="hold">
                                          <p:stCondLst>
                                            <p:cond delay="0"/>
                                          </p:stCondLst>
                                        </p:cTn>
                                        <p:tgtEl>
                                          <p:spTgt spid="27"/>
                                        </p:tgtEl>
                                        <p:attrNameLst>
                                          <p:attrName>style.visibility</p:attrName>
                                        </p:attrNameLst>
                                      </p:cBhvr>
                                      <p:to>
                                        <p:strVal val="visible"/>
                                      </p:to>
                                    </p:set>
                                    <p:animEffect transition="in" filter="fade">
                                      <p:cBhvr>
                                        <p:cTn id="80" dur="500"/>
                                        <p:tgtEl>
                                          <p:spTgt spid="27"/>
                                        </p:tgtEl>
                                      </p:cBhvr>
                                    </p:animEffect>
                                  </p:childTnLst>
                                </p:cTn>
                              </p:par>
                              <p:par>
                                <p:cTn id="81" presetID="12" presetClass="entr" presetSubtype="4" fill="hold" nodeType="withEffect">
                                  <p:stCondLst>
                                    <p:cond delay="1500"/>
                                  </p:stCondLst>
                                  <p:childTnLst>
                                    <p:set>
                                      <p:cBhvr>
                                        <p:cTn id="82" dur="1" fill="hold">
                                          <p:stCondLst>
                                            <p:cond delay="0"/>
                                          </p:stCondLst>
                                        </p:cTn>
                                        <p:tgtEl>
                                          <p:spTgt spid="22"/>
                                        </p:tgtEl>
                                        <p:attrNameLst>
                                          <p:attrName>style.visibility</p:attrName>
                                        </p:attrNameLst>
                                      </p:cBhvr>
                                      <p:to>
                                        <p:strVal val="visible"/>
                                      </p:to>
                                    </p:set>
                                    <p:anim calcmode="lin" valueType="num">
                                      <p:cBhvr additive="base">
                                        <p:cTn id="83" dur="500"/>
                                        <p:tgtEl>
                                          <p:spTgt spid="22"/>
                                        </p:tgtEl>
                                        <p:attrNameLst>
                                          <p:attrName>ppt_y</p:attrName>
                                        </p:attrNameLst>
                                      </p:cBhvr>
                                      <p:tavLst>
                                        <p:tav tm="0">
                                          <p:val>
                                            <p:strVal val="#ppt_y+#ppt_h*1.125000"/>
                                          </p:val>
                                        </p:tav>
                                        <p:tav tm="100000">
                                          <p:val>
                                            <p:strVal val="#ppt_y"/>
                                          </p:val>
                                        </p:tav>
                                      </p:tavLst>
                                    </p:anim>
                                    <p:animEffect transition="in" filter="wipe(up)">
                                      <p:cBhvr>
                                        <p:cTn id="84" dur="500"/>
                                        <p:tgtEl>
                                          <p:spTgt spid="22"/>
                                        </p:tgtEl>
                                      </p:cBhvr>
                                    </p:animEffect>
                                  </p:childTnLst>
                                </p:cTn>
                              </p:par>
                              <p:par>
                                <p:cTn id="85" presetID="12" presetClass="entr" presetSubtype="4" fill="hold" grpId="1" nodeType="withEffect">
                                  <p:stCondLst>
                                    <p:cond delay="1500"/>
                                  </p:stCondLst>
                                  <p:childTnLst>
                                    <p:set>
                                      <p:cBhvr>
                                        <p:cTn id="86" dur="1" fill="hold">
                                          <p:stCondLst>
                                            <p:cond delay="0"/>
                                          </p:stCondLst>
                                        </p:cTn>
                                        <p:tgtEl>
                                          <p:spTgt spid="25"/>
                                        </p:tgtEl>
                                        <p:attrNameLst>
                                          <p:attrName>style.visibility</p:attrName>
                                        </p:attrNameLst>
                                      </p:cBhvr>
                                      <p:to>
                                        <p:strVal val="visible"/>
                                      </p:to>
                                    </p:set>
                                    <p:anim calcmode="lin" valueType="num">
                                      <p:cBhvr additive="base">
                                        <p:cTn id="87" dur="500"/>
                                        <p:tgtEl>
                                          <p:spTgt spid="25"/>
                                        </p:tgtEl>
                                        <p:attrNameLst>
                                          <p:attrName>ppt_y</p:attrName>
                                        </p:attrNameLst>
                                      </p:cBhvr>
                                      <p:tavLst>
                                        <p:tav tm="0">
                                          <p:val>
                                            <p:strVal val="#ppt_y+#ppt_h*1.125000"/>
                                          </p:val>
                                        </p:tav>
                                        <p:tav tm="100000">
                                          <p:val>
                                            <p:strVal val="#ppt_y"/>
                                          </p:val>
                                        </p:tav>
                                      </p:tavLst>
                                    </p:anim>
                                    <p:animEffect transition="in" filter="wipe(up)">
                                      <p:cBhvr>
                                        <p:cTn id="88" dur="500"/>
                                        <p:tgtEl>
                                          <p:spTgt spid="25"/>
                                        </p:tgtEl>
                                      </p:cBhvr>
                                    </p:animEffect>
                                  </p:childTnLst>
                                </p:cTn>
                              </p:par>
                              <p:par>
                                <p:cTn id="89" presetID="12" presetClass="entr" presetSubtype="4" fill="hold" grpId="1" nodeType="withEffect">
                                  <p:stCondLst>
                                    <p:cond delay="1500"/>
                                  </p:stCondLst>
                                  <p:childTnLst>
                                    <p:set>
                                      <p:cBhvr>
                                        <p:cTn id="90" dur="1" fill="hold">
                                          <p:stCondLst>
                                            <p:cond delay="0"/>
                                          </p:stCondLst>
                                        </p:cTn>
                                        <p:tgtEl>
                                          <p:spTgt spid="26"/>
                                        </p:tgtEl>
                                        <p:attrNameLst>
                                          <p:attrName>style.visibility</p:attrName>
                                        </p:attrNameLst>
                                      </p:cBhvr>
                                      <p:to>
                                        <p:strVal val="visible"/>
                                      </p:to>
                                    </p:set>
                                    <p:anim calcmode="lin" valueType="num">
                                      <p:cBhvr additive="base">
                                        <p:cTn id="91" dur="500"/>
                                        <p:tgtEl>
                                          <p:spTgt spid="26"/>
                                        </p:tgtEl>
                                        <p:attrNameLst>
                                          <p:attrName>ppt_y</p:attrName>
                                        </p:attrNameLst>
                                      </p:cBhvr>
                                      <p:tavLst>
                                        <p:tav tm="0">
                                          <p:val>
                                            <p:strVal val="#ppt_y+#ppt_h*1.125000"/>
                                          </p:val>
                                        </p:tav>
                                        <p:tav tm="100000">
                                          <p:val>
                                            <p:strVal val="#ppt_y"/>
                                          </p:val>
                                        </p:tav>
                                      </p:tavLst>
                                    </p:anim>
                                    <p:animEffect transition="in" filter="wipe(up)">
                                      <p:cBhvr>
                                        <p:cTn id="92" dur="500"/>
                                        <p:tgtEl>
                                          <p:spTgt spid="26"/>
                                        </p:tgtEl>
                                      </p:cBhvr>
                                    </p:animEffect>
                                  </p:childTnLst>
                                </p:cTn>
                              </p:par>
                              <p:par>
                                <p:cTn id="93" presetID="12" presetClass="entr" presetSubtype="4" fill="hold" grpId="1" nodeType="withEffect">
                                  <p:stCondLst>
                                    <p:cond delay="1500"/>
                                  </p:stCondLst>
                                  <p:childTnLst>
                                    <p:set>
                                      <p:cBhvr>
                                        <p:cTn id="94" dur="1" fill="hold">
                                          <p:stCondLst>
                                            <p:cond delay="0"/>
                                          </p:stCondLst>
                                        </p:cTn>
                                        <p:tgtEl>
                                          <p:spTgt spid="27"/>
                                        </p:tgtEl>
                                        <p:attrNameLst>
                                          <p:attrName>style.visibility</p:attrName>
                                        </p:attrNameLst>
                                      </p:cBhvr>
                                      <p:to>
                                        <p:strVal val="visible"/>
                                      </p:to>
                                    </p:set>
                                    <p:anim calcmode="lin" valueType="num">
                                      <p:cBhvr additive="base">
                                        <p:cTn id="95" dur="500"/>
                                        <p:tgtEl>
                                          <p:spTgt spid="27"/>
                                        </p:tgtEl>
                                        <p:attrNameLst>
                                          <p:attrName>ppt_y</p:attrName>
                                        </p:attrNameLst>
                                      </p:cBhvr>
                                      <p:tavLst>
                                        <p:tav tm="0">
                                          <p:val>
                                            <p:strVal val="#ppt_y+#ppt_h*1.125000"/>
                                          </p:val>
                                        </p:tav>
                                        <p:tav tm="100000">
                                          <p:val>
                                            <p:strVal val="#ppt_y"/>
                                          </p:val>
                                        </p:tav>
                                      </p:tavLst>
                                    </p:anim>
                                    <p:animEffect transition="in" filter="wipe(up)">
                                      <p:cBhvr>
                                        <p:cTn id="96"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1" grpId="0"/>
      <p:bldP spid="12" grpId="0" animBg="1"/>
      <p:bldP spid="13" grpId="0" animBg="1"/>
      <p:bldP spid="14" grpId="0" animBg="1"/>
      <p:bldP spid="15" grpId="0" animBg="1"/>
      <p:bldP spid="16" grpId="0"/>
      <p:bldP spid="21" grpId="0"/>
      <p:bldP spid="25" grpId="0"/>
      <p:bldP spid="25" grpId="1"/>
      <p:bldP spid="26" grpId="0" animBg="1"/>
      <p:bldP spid="26" grpId="1" animBg="1"/>
      <p:bldP spid="27" grpId="0"/>
      <p:bldP spid="27" grpId="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0116313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5"/>
          <p:cNvSpPr>
            <a:spLocks/>
          </p:cNvSpPr>
          <p:nvPr/>
        </p:nvSpPr>
        <p:spPr bwMode="auto">
          <a:xfrm rot="5400000">
            <a:off x="3304842" y="1359078"/>
            <a:ext cx="2564379" cy="227278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noFill/>
          <a:ln w="9525">
            <a:solidFill>
              <a:srgbClr val="0070C0"/>
            </a:solidFill>
          </a:ln>
          <a:effectLst>
            <a:outerShdw blurRad="444500" dist="152400" dir="2700000" algn="tl" rotWithShape="0">
              <a:prstClr val="black">
                <a:alpha val="30000"/>
              </a:prstClr>
            </a:outerShdw>
          </a:effectLst>
        </p:spPr>
        <p:txBody>
          <a:bodyPr vert="horz" wrap="square" lIns="68562" tIns="34281" rIns="68562" bIns="34281" numCol="1" anchor="t" anchorCtr="0" compatLnSpc="1">
            <a:prstTxWarp prst="textNoShape">
              <a:avLst/>
            </a:prstTxWarp>
          </a:bodyPr>
          <a:lstStyle/>
          <a:p>
            <a:endParaRPr lang="zh-CN" altLang="en-US" sz="1200" b="1">
              <a:latin typeface="微软雅黑" panose="020B0503020204020204" pitchFamily="34" charset="-122"/>
              <a:ea typeface="微软雅黑" panose="020B0503020204020204" pitchFamily="34" charset="-122"/>
            </a:endParaRPr>
          </a:p>
        </p:txBody>
      </p:sp>
      <p:pic>
        <p:nvPicPr>
          <p:cNvPr id="5" name="Picture 3" descr="C:\Users\Administrator\Desktop\微立体创业计划\002.png"/>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3222201" y="1113970"/>
            <a:ext cx="2753589" cy="2753587"/>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6" name="Freeform 5"/>
          <p:cNvSpPr>
            <a:spLocks/>
          </p:cNvSpPr>
          <p:nvPr/>
        </p:nvSpPr>
        <p:spPr bwMode="auto">
          <a:xfrm rot="5400000">
            <a:off x="3209013" y="1527269"/>
            <a:ext cx="821211" cy="72783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70C0"/>
          </a:solidFill>
          <a:ln w="25400">
            <a:noFill/>
          </a:ln>
          <a:effectLst>
            <a:outerShdw blurRad="444500" dist="152400" dir="2700000" algn="tl" rotWithShape="0">
              <a:prstClr val="black">
                <a:alpha val="30000"/>
              </a:prstClr>
            </a:outerShdw>
          </a:effectLst>
        </p:spPr>
        <p:txBody>
          <a:bodyPr vert="horz" wrap="square" lIns="68562" tIns="34281" rIns="68562" bIns="34281" numCol="1" anchor="t" anchorCtr="0" compatLnSpc="1">
            <a:prstTxWarp prst="textNoShape">
              <a:avLst/>
            </a:prstTxWarp>
          </a:bodyPr>
          <a:lstStyle/>
          <a:p>
            <a:endParaRPr lang="zh-CN" altLang="en-US" sz="1200" b="1">
              <a:latin typeface="微软雅黑" panose="020B0503020204020204" pitchFamily="34" charset="-122"/>
              <a:ea typeface="微软雅黑" panose="020B0503020204020204" pitchFamily="34" charset="-122"/>
            </a:endParaRPr>
          </a:p>
        </p:txBody>
      </p:sp>
      <p:sp>
        <p:nvSpPr>
          <p:cNvPr id="7" name="TextBox 7"/>
          <p:cNvSpPr>
            <a:spLocks noChangeArrowheads="1"/>
          </p:cNvSpPr>
          <p:nvPr/>
        </p:nvSpPr>
        <p:spPr bwMode="auto">
          <a:xfrm>
            <a:off x="3133919" y="1726786"/>
            <a:ext cx="945202" cy="369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2399" b="1" dirty="0">
                <a:solidFill>
                  <a:schemeClr val="bg1"/>
                </a:solidFill>
                <a:latin typeface="Impact MT Std" pitchFamily="34" charset="0"/>
                <a:ea typeface="微软雅黑" pitchFamily="34" charset="-122"/>
                <a:sym typeface="微软雅黑" pitchFamily="34" charset="-122"/>
              </a:rPr>
              <a:t>01</a:t>
            </a:r>
            <a:endParaRPr lang="zh-CN" altLang="en-US" sz="2399" b="1" dirty="0">
              <a:solidFill>
                <a:schemeClr val="bg1"/>
              </a:solidFill>
              <a:latin typeface="Impact MT Std" pitchFamily="34" charset="0"/>
              <a:ea typeface="微软雅黑" pitchFamily="34" charset="-122"/>
              <a:sym typeface="微软雅黑" pitchFamily="34" charset="-122"/>
            </a:endParaRPr>
          </a:p>
        </p:txBody>
      </p:sp>
      <p:sp>
        <p:nvSpPr>
          <p:cNvPr id="8" name="文本框 163"/>
          <p:cNvSpPr txBox="1"/>
          <p:nvPr/>
        </p:nvSpPr>
        <p:spPr>
          <a:xfrm>
            <a:off x="3593725" y="1995571"/>
            <a:ext cx="2027871" cy="663451"/>
          </a:xfrm>
          <a:prstGeom prst="rect">
            <a:avLst/>
          </a:prstGeom>
          <a:noFill/>
        </p:spPr>
        <p:txBody>
          <a:bodyPr wrap="square" rtlCol="0">
            <a:spAutoFit/>
          </a:bodyPr>
          <a:lstStyle/>
          <a:p>
            <a:pPr algn="ctr"/>
            <a:r>
              <a:rPr lang="zh-CN" altLang="en-US" sz="1012"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第一部分  </a:t>
            </a:r>
            <a:endParaRPr lang="en-US" altLang="zh-CN" sz="150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a:p>
            <a:pPr algn="ctr"/>
            <a:r>
              <a:rPr lang="en-US" altLang="zh-CN" sz="1500" b="1" dirty="0">
                <a:solidFill>
                  <a:srgbClr val="0070C0"/>
                </a:solidFill>
                <a:latin typeface="微软雅黑" panose="020B0503020204020204" pitchFamily="34" charset="-122"/>
                <a:ea typeface="微软雅黑" panose="020B0503020204020204" pitchFamily="34" charset="-122"/>
                <a:cs typeface="Arial" panose="020B0604020202020204" pitchFamily="34" charset="0"/>
              </a:rPr>
              <a:t> </a:t>
            </a:r>
            <a:r>
              <a:rPr lang="zh-CN" altLang="en-US" sz="2699" b="1" dirty="0">
                <a:solidFill>
                  <a:srgbClr val="0070C0"/>
                </a:solidFill>
                <a:latin typeface="微软雅黑" panose="020B0503020204020204" pitchFamily="34" charset="-122"/>
                <a:ea typeface="微软雅黑" panose="020B0503020204020204" pitchFamily="34" charset="-122"/>
                <a:cs typeface="Arial" panose="020B0604020202020204" pitchFamily="34" charset="0"/>
              </a:rPr>
              <a:t>添加标题</a:t>
            </a:r>
          </a:p>
        </p:txBody>
      </p:sp>
      <p:sp>
        <p:nvSpPr>
          <p:cNvPr id="9" name="矩形 8"/>
          <p:cNvSpPr/>
          <p:nvPr/>
        </p:nvSpPr>
        <p:spPr>
          <a:xfrm>
            <a:off x="4248048" y="3001891"/>
            <a:ext cx="625017" cy="3607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pic>
        <p:nvPicPr>
          <p:cNvPr id="10" name="Picture 3" descr="C:\Users\Administrator\Desktop\微立体创业计划\002.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983890" y="4245501"/>
            <a:ext cx="1835726" cy="1835725"/>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11" name="Picture 3" descr="C:\Users\Administrator\Desktop\微立体创业计划\002.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731678" y="3003687"/>
            <a:ext cx="1835726" cy="1835725"/>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12" name="Picture 3" descr="C:\Users\Administrator\Desktop\微立体创业计划\00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467032" y="4224968"/>
            <a:ext cx="1910251" cy="1910250"/>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13" name="Picture 3" descr="C:\Users\Administrator\Desktop\微立体创业计划\002.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33283" y="4245500"/>
            <a:ext cx="1835726" cy="1835725"/>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14" name="Picture 3" descr="C:\Users\Administrator\Desktop\微立体创业计划\002.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14505" y="3003686"/>
            <a:ext cx="1835726" cy="1835725"/>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15" name="Picture 3" descr="C:\Users\Administrator\Desktop\微立体创业计划\00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249859" y="4224968"/>
            <a:ext cx="1910251" cy="1910250"/>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70926260"/>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anim calcmode="lin" valueType="num">
                                      <p:cBhvr>
                                        <p:cTn id="8" dur="500" fill="hold"/>
                                        <p:tgtEl>
                                          <p:spTgt spid="5"/>
                                        </p:tgtEl>
                                        <p:attrNameLst>
                                          <p:attrName>ppt_x</p:attrName>
                                        </p:attrNameLst>
                                      </p:cBhvr>
                                      <p:tavLst>
                                        <p:tav tm="0">
                                          <p:val>
                                            <p:strVal val="#ppt_x"/>
                                          </p:val>
                                        </p:tav>
                                        <p:tav tm="100000">
                                          <p:val>
                                            <p:strVal val="#ppt_x"/>
                                          </p:val>
                                        </p:tav>
                                      </p:tavLst>
                                    </p:anim>
                                    <p:anim calcmode="lin" valueType="num">
                                      <p:cBhvr>
                                        <p:cTn id="9" dur="500" fill="hold"/>
                                        <p:tgtEl>
                                          <p:spTgt spid="5"/>
                                        </p:tgtEl>
                                        <p:attrNameLst>
                                          <p:attrName>ppt_y</p:attrName>
                                        </p:attrNameLst>
                                      </p:cBhvr>
                                      <p:tavLst>
                                        <p:tav tm="0">
                                          <p:val>
                                            <p:strVal val="#ppt_y+.1"/>
                                          </p:val>
                                        </p:tav>
                                        <p:tav tm="100000">
                                          <p:val>
                                            <p:strVal val="#ppt_y"/>
                                          </p:val>
                                        </p:tav>
                                      </p:tavLst>
                                    </p:anim>
                                  </p:childTnLst>
                                </p:cTn>
                              </p:par>
                              <p:par>
                                <p:cTn id="10" presetID="53" presetClass="entr" presetSubtype="16" fill="hold" grpId="0" nodeType="withEffect">
                                  <p:stCondLst>
                                    <p:cond delay="75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par>
                                <p:cTn id="15" presetID="52" presetClass="entr" presetSubtype="0" fill="hold" grpId="0" nodeType="withEffect">
                                  <p:stCondLst>
                                    <p:cond delay="0"/>
                                  </p:stCondLst>
                                  <p:iterate type="lt">
                                    <p:tmPct val="10000"/>
                                  </p:iterate>
                                  <p:childTnLst>
                                    <p:set>
                                      <p:cBhvr>
                                        <p:cTn id="16" dur="1" fill="hold">
                                          <p:stCondLst>
                                            <p:cond delay="0"/>
                                          </p:stCondLst>
                                        </p:cTn>
                                        <p:tgtEl>
                                          <p:spTgt spid="7"/>
                                        </p:tgtEl>
                                        <p:attrNameLst>
                                          <p:attrName>style.visibility</p:attrName>
                                        </p:attrNameLst>
                                      </p:cBhvr>
                                      <p:to>
                                        <p:strVal val="visible"/>
                                      </p:to>
                                    </p:set>
                                    <p:animScale>
                                      <p:cBhvr>
                                        <p:cTn id="17"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7"/>
                                        </p:tgtEl>
                                        <p:attrNameLst>
                                          <p:attrName>ppt_x</p:attrName>
                                          <p:attrName>ppt_y</p:attrName>
                                        </p:attrNameLst>
                                      </p:cBhvr>
                                    </p:animMotion>
                                    <p:animEffect transition="in" filter="fade">
                                      <p:cBhvr>
                                        <p:cTn id="19" dur="1000"/>
                                        <p:tgtEl>
                                          <p:spTgt spid="7"/>
                                        </p:tgtEl>
                                      </p:cBhvr>
                                    </p:animEffect>
                                  </p:childTnLst>
                                </p:cTn>
                              </p:par>
                            </p:childTnLst>
                          </p:cTn>
                        </p:par>
                        <p:par>
                          <p:cTn id="20" fill="hold">
                            <p:stCondLst>
                              <p:cond delay="1250"/>
                            </p:stCondLst>
                            <p:childTnLst>
                              <p:par>
                                <p:cTn id="21" presetID="12" presetClass="entr" presetSubtype="4"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p:tgtEl>
                                          <p:spTgt spid="8"/>
                                        </p:tgtEl>
                                        <p:attrNameLst>
                                          <p:attrName>ppt_y</p:attrName>
                                        </p:attrNameLst>
                                      </p:cBhvr>
                                      <p:tavLst>
                                        <p:tav tm="0">
                                          <p:val>
                                            <p:strVal val="#ppt_y+#ppt_h*1.125000"/>
                                          </p:val>
                                        </p:tav>
                                        <p:tav tm="100000">
                                          <p:val>
                                            <p:strVal val="#ppt_y"/>
                                          </p:val>
                                        </p:tav>
                                      </p:tavLst>
                                    </p:anim>
                                    <p:animEffect transition="in" filter="wipe(up)">
                                      <p:cBhvr>
                                        <p:cTn id="24" dur="500"/>
                                        <p:tgtEl>
                                          <p:spTgt spid="8"/>
                                        </p:tgtEl>
                                      </p:cBhvr>
                                    </p:animEffect>
                                  </p:childTnLst>
                                </p:cTn>
                              </p:par>
                            </p:childTnLst>
                          </p:cTn>
                        </p:par>
                        <p:par>
                          <p:cTn id="25" fill="hold">
                            <p:stCondLst>
                              <p:cond delay="1750"/>
                            </p:stCondLst>
                            <p:childTnLst>
                              <p:par>
                                <p:cTn id="26" presetID="42" presetClass="entr" presetSubtype="0"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1000"/>
                                        <p:tgtEl>
                                          <p:spTgt spid="9"/>
                                        </p:tgtEl>
                                      </p:cBhvr>
                                    </p:animEffect>
                                    <p:anim calcmode="lin" valueType="num">
                                      <p:cBhvr>
                                        <p:cTn id="29" dur="1000" fill="hold"/>
                                        <p:tgtEl>
                                          <p:spTgt spid="9"/>
                                        </p:tgtEl>
                                        <p:attrNameLst>
                                          <p:attrName>ppt_x</p:attrName>
                                        </p:attrNameLst>
                                      </p:cBhvr>
                                      <p:tavLst>
                                        <p:tav tm="0">
                                          <p:val>
                                            <p:strVal val="#ppt_x"/>
                                          </p:val>
                                        </p:tav>
                                        <p:tav tm="100000">
                                          <p:val>
                                            <p:strVal val="#ppt_x"/>
                                          </p:val>
                                        </p:tav>
                                      </p:tavLst>
                                    </p:anim>
                                    <p:anim calcmode="lin" valueType="num">
                                      <p:cBhvr>
                                        <p:cTn id="30" dur="1000" fill="hold"/>
                                        <p:tgtEl>
                                          <p:spTgt spid="9"/>
                                        </p:tgtEl>
                                        <p:attrNameLst>
                                          <p:attrName>ppt_y</p:attrName>
                                        </p:attrNameLst>
                                      </p:cBhvr>
                                      <p:tavLst>
                                        <p:tav tm="0">
                                          <p:val>
                                            <p:strVal val="#ppt_y+.1"/>
                                          </p:val>
                                        </p:tav>
                                        <p:tav tm="100000">
                                          <p:val>
                                            <p:strVal val="#ppt_y"/>
                                          </p:val>
                                        </p:tav>
                                      </p:tavLst>
                                    </p:anim>
                                  </p:childTnLst>
                                </p:cTn>
                              </p:par>
                            </p:childTnLst>
                          </p:cTn>
                        </p:par>
                        <p:par>
                          <p:cTn id="31" fill="hold">
                            <p:stCondLst>
                              <p:cond delay="2750"/>
                            </p:stCondLst>
                            <p:childTnLst>
                              <p:par>
                                <p:cTn id="32" presetID="21" presetClass="entr" presetSubtype="1" fill="hold" grpId="0" nodeType="after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wheel(1)">
                                      <p:cBhvr>
                                        <p:cTn id="34" dur="2000"/>
                                        <p:tgtEl>
                                          <p:spTgt spid="4"/>
                                        </p:tgtEl>
                                      </p:cBhvr>
                                    </p:animEffect>
                                  </p:childTnLst>
                                </p:cTn>
                              </p:par>
                              <p:par>
                                <p:cTn id="35" presetID="42" presetClass="entr" presetSubtype="0" fill="hold" nodeType="withEffect">
                                  <p:stCondLst>
                                    <p:cond delay="75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500"/>
                                        <p:tgtEl>
                                          <p:spTgt spid="10"/>
                                        </p:tgtEl>
                                      </p:cBhvr>
                                    </p:animEffect>
                                    <p:anim calcmode="lin" valueType="num">
                                      <p:cBhvr>
                                        <p:cTn id="38" dur="500" fill="hold"/>
                                        <p:tgtEl>
                                          <p:spTgt spid="10"/>
                                        </p:tgtEl>
                                        <p:attrNameLst>
                                          <p:attrName>ppt_x</p:attrName>
                                        </p:attrNameLst>
                                      </p:cBhvr>
                                      <p:tavLst>
                                        <p:tav tm="0">
                                          <p:val>
                                            <p:strVal val="#ppt_x"/>
                                          </p:val>
                                        </p:tav>
                                        <p:tav tm="100000">
                                          <p:val>
                                            <p:strVal val="#ppt_x"/>
                                          </p:val>
                                        </p:tav>
                                      </p:tavLst>
                                    </p:anim>
                                    <p:anim calcmode="lin" valueType="num">
                                      <p:cBhvr>
                                        <p:cTn id="39" dur="500" fill="hold"/>
                                        <p:tgtEl>
                                          <p:spTgt spid="10"/>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75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anim calcmode="lin" valueType="num">
                                      <p:cBhvr>
                                        <p:cTn id="43" dur="500" fill="hold"/>
                                        <p:tgtEl>
                                          <p:spTgt spid="11"/>
                                        </p:tgtEl>
                                        <p:attrNameLst>
                                          <p:attrName>ppt_x</p:attrName>
                                        </p:attrNameLst>
                                      </p:cBhvr>
                                      <p:tavLst>
                                        <p:tav tm="0">
                                          <p:val>
                                            <p:strVal val="#ppt_x"/>
                                          </p:val>
                                        </p:tav>
                                        <p:tav tm="100000">
                                          <p:val>
                                            <p:strVal val="#ppt_x"/>
                                          </p:val>
                                        </p:tav>
                                      </p:tavLst>
                                    </p:anim>
                                    <p:anim calcmode="lin" valueType="num">
                                      <p:cBhvr>
                                        <p:cTn id="44" dur="500" fill="hold"/>
                                        <p:tgtEl>
                                          <p:spTgt spid="11"/>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750"/>
                                  </p:stCondLst>
                                  <p:childTnLst>
                                    <p:set>
                                      <p:cBhvr>
                                        <p:cTn id="46" dur="1" fill="hold">
                                          <p:stCondLst>
                                            <p:cond delay="0"/>
                                          </p:stCondLst>
                                        </p:cTn>
                                        <p:tgtEl>
                                          <p:spTgt spid="12"/>
                                        </p:tgtEl>
                                        <p:attrNameLst>
                                          <p:attrName>style.visibility</p:attrName>
                                        </p:attrNameLst>
                                      </p:cBhvr>
                                      <p:to>
                                        <p:strVal val="visible"/>
                                      </p:to>
                                    </p:set>
                                    <p:animEffect transition="in" filter="fade">
                                      <p:cBhvr>
                                        <p:cTn id="47" dur="500"/>
                                        <p:tgtEl>
                                          <p:spTgt spid="12"/>
                                        </p:tgtEl>
                                      </p:cBhvr>
                                    </p:animEffect>
                                    <p:anim calcmode="lin" valueType="num">
                                      <p:cBhvr>
                                        <p:cTn id="48" dur="500" fill="hold"/>
                                        <p:tgtEl>
                                          <p:spTgt spid="12"/>
                                        </p:tgtEl>
                                        <p:attrNameLst>
                                          <p:attrName>ppt_x</p:attrName>
                                        </p:attrNameLst>
                                      </p:cBhvr>
                                      <p:tavLst>
                                        <p:tav tm="0">
                                          <p:val>
                                            <p:strVal val="#ppt_x"/>
                                          </p:val>
                                        </p:tav>
                                        <p:tav tm="100000">
                                          <p:val>
                                            <p:strVal val="#ppt_x"/>
                                          </p:val>
                                        </p:tav>
                                      </p:tavLst>
                                    </p:anim>
                                    <p:anim calcmode="lin" valueType="num">
                                      <p:cBhvr>
                                        <p:cTn id="49" dur="500" fill="hold"/>
                                        <p:tgtEl>
                                          <p:spTgt spid="12"/>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750"/>
                                  </p:stCondLst>
                                  <p:childTnLst>
                                    <p:set>
                                      <p:cBhvr>
                                        <p:cTn id="51" dur="1" fill="hold">
                                          <p:stCondLst>
                                            <p:cond delay="0"/>
                                          </p:stCondLst>
                                        </p:cTn>
                                        <p:tgtEl>
                                          <p:spTgt spid="13"/>
                                        </p:tgtEl>
                                        <p:attrNameLst>
                                          <p:attrName>style.visibility</p:attrName>
                                        </p:attrNameLst>
                                      </p:cBhvr>
                                      <p:to>
                                        <p:strVal val="visible"/>
                                      </p:to>
                                    </p:set>
                                    <p:animEffect transition="in" filter="fade">
                                      <p:cBhvr>
                                        <p:cTn id="52" dur="500"/>
                                        <p:tgtEl>
                                          <p:spTgt spid="13"/>
                                        </p:tgtEl>
                                      </p:cBhvr>
                                    </p:animEffect>
                                    <p:anim calcmode="lin" valueType="num">
                                      <p:cBhvr>
                                        <p:cTn id="53" dur="500" fill="hold"/>
                                        <p:tgtEl>
                                          <p:spTgt spid="13"/>
                                        </p:tgtEl>
                                        <p:attrNameLst>
                                          <p:attrName>ppt_x</p:attrName>
                                        </p:attrNameLst>
                                      </p:cBhvr>
                                      <p:tavLst>
                                        <p:tav tm="0">
                                          <p:val>
                                            <p:strVal val="#ppt_x"/>
                                          </p:val>
                                        </p:tav>
                                        <p:tav tm="100000">
                                          <p:val>
                                            <p:strVal val="#ppt_x"/>
                                          </p:val>
                                        </p:tav>
                                      </p:tavLst>
                                    </p:anim>
                                    <p:anim calcmode="lin" valueType="num">
                                      <p:cBhvr>
                                        <p:cTn id="54" dur="500" fill="hold"/>
                                        <p:tgtEl>
                                          <p:spTgt spid="13"/>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750"/>
                                  </p:stCondLst>
                                  <p:childTnLst>
                                    <p:set>
                                      <p:cBhvr>
                                        <p:cTn id="56" dur="1" fill="hold">
                                          <p:stCondLst>
                                            <p:cond delay="0"/>
                                          </p:stCondLst>
                                        </p:cTn>
                                        <p:tgtEl>
                                          <p:spTgt spid="14"/>
                                        </p:tgtEl>
                                        <p:attrNameLst>
                                          <p:attrName>style.visibility</p:attrName>
                                        </p:attrNameLst>
                                      </p:cBhvr>
                                      <p:to>
                                        <p:strVal val="visible"/>
                                      </p:to>
                                    </p:set>
                                    <p:animEffect transition="in" filter="fade">
                                      <p:cBhvr>
                                        <p:cTn id="57" dur="500"/>
                                        <p:tgtEl>
                                          <p:spTgt spid="14"/>
                                        </p:tgtEl>
                                      </p:cBhvr>
                                    </p:animEffect>
                                    <p:anim calcmode="lin" valueType="num">
                                      <p:cBhvr>
                                        <p:cTn id="58" dur="500" fill="hold"/>
                                        <p:tgtEl>
                                          <p:spTgt spid="14"/>
                                        </p:tgtEl>
                                        <p:attrNameLst>
                                          <p:attrName>ppt_x</p:attrName>
                                        </p:attrNameLst>
                                      </p:cBhvr>
                                      <p:tavLst>
                                        <p:tav tm="0">
                                          <p:val>
                                            <p:strVal val="#ppt_x"/>
                                          </p:val>
                                        </p:tav>
                                        <p:tav tm="100000">
                                          <p:val>
                                            <p:strVal val="#ppt_x"/>
                                          </p:val>
                                        </p:tav>
                                      </p:tavLst>
                                    </p:anim>
                                    <p:anim calcmode="lin" valueType="num">
                                      <p:cBhvr>
                                        <p:cTn id="59" dur="500" fill="hold"/>
                                        <p:tgtEl>
                                          <p:spTgt spid="14"/>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750"/>
                                  </p:stCondLst>
                                  <p:childTnLst>
                                    <p:set>
                                      <p:cBhvr>
                                        <p:cTn id="61" dur="1" fill="hold">
                                          <p:stCondLst>
                                            <p:cond delay="0"/>
                                          </p:stCondLst>
                                        </p:cTn>
                                        <p:tgtEl>
                                          <p:spTgt spid="15"/>
                                        </p:tgtEl>
                                        <p:attrNameLst>
                                          <p:attrName>style.visibility</p:attrName>
                                        </p:attrNameLst>
                                      </p:cBhvr>
                                      <p:to>
                                        <p:strVal val="visible"/>
                                      </p:to>
                                    </p:set>
                                    <p:animEffect transition="in" filter="fade">
                                      <p:cBhvr>
                                        <p:cTn id="62" dur="500"/>
                                        <p:tgtEl>
                                          <p:spTgt spid="15"/>
                                        </p:tgtEl>
                                      </p:cBhvr>
                                    </p:animEffect>
                                    <p:anim calcmode="lin" valueType="num">
                                      <p:cBhvr>
                                        <p:cTn id="63" dur="500" fill="hold"/>
                                        <p:tgtEl>
                                          <p:spTgt spid="15"/>
                                        </p:tgtEl>
                                        <p:attrNameLst>
                                          <p:attrName>ppt_x</p:attrName>
                                        </p:attrNameLst>
                                      </p:cBhvr>
                                      <p:tavLst>
                                        <p:tav tm="0">
                                          <p:val>
                                            <p:strVal val="#ppt_x"/>
                                          </p:val>
                                        </p:tav>
                                        <p:tav tm="100000">
                                          <p:val>
                                            <p:strVal val="#ppt_x"/>
                                          </p:val>
                                        </p:tav>
                                      </p:tavLst>
                                    </p:anim>
                                    <p:anim calcmode="lin" valueType="num">
                                      <p:cBhvr>
                                        <p:cTn id="64"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7" grpId="0"/>
      <p:bldP spid="8" grpId="0"/>
      <p:bldP spid="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Administrator\Desktop\微立体创业计划\002.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44662" y="88121"/>
            <a:ext cx="701894" cy="701894"/>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5" name="KSO_Shape"/>
          <p:cNvSpPr>
            <a:spLocks/>
          </p:cNvSpPr>
          <p:nvPr/>
        </p:nvSpPr>
        <p:spPr bwMode="auto">
          <a:xfrm>
            <a:off x="306092" y="308934"/>
            <a:ext cx="379032" cy="260268"/>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1012">
              <a:solidFill>
                <a:sysClr val="windowText" lastClr="000000"/>
              </a:solidFill>
              <a:ea typeface="宋体" panose="02010600030101010101" pitchFamily="2" charset="-122"/>
            </a:endParaRPr>
          </a:p>
        </p:txBody>
      </p:sp>
      <p:sp>
        <p:nvSpPr>
          <p:cNvPr id="6" name="TextBox 14"/>
          <p:cNvSpPr txBox="1"/>
          <p:nvPr/>
        </p:nvSpPr>
        <p:spPr>
          <a:xfrm>
            <a:off x="846556" y="304089"/>
            <a:ext cx="704039" cy="248081"/>
          </a:xfrm>
          <a:prstGeom prst="rect">
            <a:avLst/>
          </a:prstGeom>
          <a:noFill/>
        </p:spPr>
        <p:txBody>
          <a:bodyPr wrap="none" rtlCol="0">
            <a:spAutoFit/>
          </a:bodyPr>
          <a:lstStyle/>
          <a:p>
            <a:r>
              <a:rPr lang="zh-CN" altLang="en-US" sz="1012" b="1" dirty="0">
                <a:solidFill>
                  <a:srgbClr val="0070C0"/>
                </a:solidFill>
                <a:latin typeface="微软雅黑" pitchFamily="34" charset="-122"/>
                <a:ea typeface="微软雅黑" pitchFamily="34" charset="-122"/>
                <a:sym typeface="Arial" pitchFamily="34" charset="0"/>
              </a:rPr>
              <a:t>添加标题</a:t>
            </a:r>
            <a:endParaRPr lang="zh-CN" altLang="en-US" sz="1012" baseline="-3000" dirty="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endParaRPr>
          </a:p>
        </p:txBody>
      </p:sp>
      <p:grpSp>
        <p:nvGrpSpPr>
          <p:cNvPr id="7" name="组合 6"/>
          <p:cNvGrpSpPr/>
          <p:nvPr/>
        </p:nvGrpSpPr>
        <p:grpSpPr>
          <a:xfrm>
            <a:off x="6225863" y="1137841"/>
            <a:ext cx="2025932" cy="2025932"/>
            <a:chOff x="9108433" y="1447489"/>
            <a:chExt cx="2701946" cy="2701946"/>
          </a:xfrm>
        </p:grpSpPr>
        <p:sp>
          <p:nvSpPr>
            <p:cNvPr id="8" name="椭圆 7"/>
            <p:cNvSpPr/>
            <p:nvPr/>
          </p:nvSpPr>
          <p:spPr>
            <a:xfrm>
              <a:off x="9108433" y="1447489"/>
              <a:ext cx="2701946" cy="2701946"/>
            </a:xfrm>
            <a:prstGeom prst="ellipse">
              <a:avLst/>
            </a:prstGeom>
            <a:gradFill flip="none" rotWithShape="1">
              <a:gsLst>
                <a:gs pos="0">
                  <a:schemeClr val="bg1"/>
                </a:gs>
                <a:gs pos="100000">
                  <a:schemeClr val="bg1">
                    <a:lumMod val="85000"/>
                  </a:schemeClr>
                </a:gs>
              </a:gsLst>
              <a:lin ang="5400000" scaled="1"/>
              <a:tileRect/>
            </a:gradFill>
            <a:ln w="12700">
              <a:gradFill>
                <a:gsLst>
                  <a:gs pos="0">
                    <a:schemeClr val="bg1"/>
                  </a:gs>
                  <a:gs pos="100000">
                    <a:schemeClr val="bg1">
                      <a:lumMod val="75000"/>
                    </a:schemeClr>
                  </a:gs>
                </a:gsLst>
                <a:lin ang="5400000" scaled="1"/>
              </a:gradFill>
            </a:ln>
            <a:effectLst>
              <a:outerShdw blurRad="279400" dist="152400" dir="2700000" sx="102000" sy="102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9" name="圆角矩形 8"/>
            <p:cNvSpPr/>
            <p:nvPr/>
          </p:nvSpPr>
          <p:spPr>
            <a:xfrm>
              <a:off x="9460039" y="1799095"/>
              <a:ext cx="1998734" cy="1998734"/>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pic>
          <p:nvPicPr>
            <p:cNvPr id="10" name="图片 9"/>
            <p:cNvPicPr>
              <a:picLocks noChangeAspect="1"/>
            </p:cNvPicPr>
            <p:nvPr/>
          </p:nvPicPr>
          <p:blipFill rotWithShape="1">
            <a:blip r:embed="rId3" cstate="screen">
              <a:extLst>
                <a:ext uri="{28A0092B-C50C-407E-A947-70E740481C1C}">
                  <a14:useLocalDpi xmlns:a14="http://schemas.microsoft.com/office/drawing/2010/main"/>
                </a:ext>
              </a:extLst>
            </a:blip>
            <a:srcRect t="-9143"/>
            <a:stretch/>
          </p:blipFill>
          <p:spPr>
            <a:xfrm>
              <a:off x="9638645" y="1955558"/>
              <a:ext cx="1632964" cy="1632964"/>
            </a:xfrm>
            <a:prstGeom prst="ellipse">
              <a:avLst/>
            </a:prstGeom>
            <a:solidFill>
              <a:schemeClr val="bg1"/>
            </a:solidFill>
            <a:ln>
              <a:noFill/>
            </a:ln>
            <a:effectLst>
              <a:innerShdw blurRad="63500" dist="50800" dir="13500000">
                <a:prstClr val="black">
                  <a:alpha val="50000"/>
                </a:prstClr>
              </a:innerShdw>
            </a:effectLst>
          </p:spPr>
        </p:pic>
      </p:grpSp>
      <p:grpSp>
        <p:nvGrpSpPr>
          <p:cNvPr id="11" name="组合 10"/>
          <p:cNvGrpSpPr/>
          <p:nvPr/>
        </p:nvGrpSpPr>
        <p:grpSpPr>
          <a:xfrm>
            <a:off x="4440205" y="1137841"/>
            <a:ext cx="2025932" cy="2025932"/>
            <a:chOff x="5739856" y="1447489"/>
            <a:chExt cx="2701946" cy="2701946"/>
          </a:xfrm>
        </p:grpSpPr>
        <p:sp>
          <p:nvSpPr>
            <p:cNvPr id="12" name="椭圆 11"/>
            <p:cNvSpPr/>
            <p:nvPr/>
          </p:nvSpPr>
          <p:spPr>
            <a:xfrm>
              <a:off x="5739856" y="1447489"/>
              <a:ext cx="2701946" cy="2701946"/>
            </a:xfrm>
            <a:prstGeom prst="ellipse">
              <a:avLst/>
            </a:prstGeom>
            <a:gradFill flip="none" rotWithShape="1">
              <a:gsLst>
                <a:gs pos="0">
                  <a:schemeClr val="bg1"/>
                </a:gs>
                <a:gs pos="100000">
                  <a:schemeClr val="bg1">
                    <a:lumMod val="85000"/>
                  </a:schemeClr>
                </a:gs>
              </a:gsLst>
              <a:lin ang="5400000" scaled="1"/>
              <a:tileRect/>
            </a:gradFill>
            <a:ln w="12700">
              <a:gradFill>
                <a:gsLst>
                  <a:gs pos="0">
                    <a:schemeClr val="bg1"/>
                  </a:gs>
                  <a:gs pos="100000">
                    <a:schemeClr val="bg1">
                      <a:lumMod val="75000"/>
                    </a:schemeClr>
                  </a:gs>
                </a:gsLst>
                <a:lin ang="5400000" scaled="1"/>
              </a:gradFill>
            </a:ln>
            <a:effectLst>
              <a:outerShdw blurRad="279400" dist="152400" dir="2700000" sx="102000" sy="102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13" name="圆角矩形 12"/>
            <p:cNvSpPr/>
            <p:nvPr/>
          </p:nvSpPr>
          <p:spPr>
            <a:xfrm>
              <a:off x="6091462" y="1799095"/>
              <a:ext cx="1998734" cy="1998734"/>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14" name="椭圆 13"/>
            <p:cNvSpPr/>
            <p:nvPr/>
          </p:nvSpPr>
          <p:spPr>
            <a:xfrm>
              <a:off x="6243325" y="1955558"/>
              <a:ext cx="1685808" cy="1685808"/>
            </a:xfrm>
            <a:prstGeom prst="ellipse">
              <a:avLst/>
            </a:prstGeom>
            <a:blipFill>
              <a:blip r:embed="rId4" cstate="screen">
                <a:extLst>
                  <a:ext uri="{28A0092B-C50C-407E-A947-70E740481C1C}">
                    <a14:useLocalDpi xmlns:a14="http://schemas.microsoft.com/office/drawing/2010/main"/>
                  </a:ext>
                </a:extLst>
              </a:blip>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grpSp>
        <p:nvGrpSpPr>
          <p:cNvPr id="15" name="组合 14"/>
          <p:cNvGrpSpPr/>
          <p:nvPr/>
        </p:nvGrpSpPr>
        <p:grpSpPr>
          <a:xfrm>
            <a:off x="2654547" y="1137841"/>
            <a:ext cx="2025932" cy="2025932"/>
            <a:chOff x="1735432" y="1544478"/>
            <a:chExt cx="2701946" cy="2701946"/>
          </a:xfrm>
        </p:grpSpPr>
        <p:sp>
          <p:nvSpPr>
            <p:cNvPr id="16" name="椭圆 15"/>
            <p:cNvSpPr/>
            <p:nvPr/>
          </p:nvSpPr>
          <p:spPr>
            <a:xfrm>
              <a:off x="1735432" y="1544478"/>
              <a:ext cx="2701946" cy="2701946"/>
            </a:xfrm>
            <a:prstGeom prst="ellipse">
              <a:avLst/>
            </a:prstGeom>
            <a:gradFill flip="none" rotWithShape="1">
              <a:gsLst>
                <a:gs pos="0">
                  <a:schemeClr val="bg1"/>
                </a:gs>
                <a:gs pos="100000">
                  <a:schemeClr val="bg1">
                    <a:lumMod val="85000"/>
                  </a:schemeClr>
                </a:gs>
              </a:gsLst>
              <a:lin ang="5400000" scaled="1"/>
              <a:tileRect/>
            </a:gradFill>
            <a:ln w="19050">
              <a:gradFill>
                <a:gsLst>
                  <a:gs pos="0">
                    <a:schemeClr val="bg1"/>
                  </a:gs>
                  <a:gs pos="100000">
                    <a:schemeClr val="bg1">
                      <a:lumMod val="75000"/>
                    </a:schemeClr>
                  </a:gs>
                </a:gsLst>
                <a:lin ang="5400000" scaled="1"/>
              </a:gradFill>
            </a:ln>
            <a:effectLst>
              <a:outerShdw blurRad="279400" dist="152400" dir="2700000" sx="102000" sy="102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17" name="圆角矩形 16"/>
            <p:cNvSpPr/>
            <p:nvPr/>
          </p:nvSpPr>
          <p:spPr>
            <a:xfrm>
              <a:off x="2087038" y="1896084"/>
              <a:ext cx="1998734" cy="1998734"/>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18" name="椭圆 17"/>
            <p:cNvSpPr/>
            <p:nvPr/>
          </p:nvSpPr>
          <p:spPr>
            <a:xfrm>
              <a:off x="2243501" y="2052547"/>
              <a:ext cx="1685808" cy="1685808"/>
            </a:xfrm>
            <a:prstGeom prst="ellipse">
              <a:avLst/>
            </a:prstGeom>
            <a:blipFill>
              <a:blip r:embed="rId5" cstate="screen">
                <a:extLst>
                  <a:ext uri="{28A0092B-C50C-407E-A947-70E740481C1C}">
                    <a14:useLocalDpi xmlns:a14="http://schemas.microsoft.com/office/drawing/2010/main"/>
                  </a:ext>
                </a:extLst>
              </a:blip>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grpSp>
        <p:nvGrpSpPr>
          <p:cNvPr id="19" name="组合 18"/>
          <p:cNvGrpSpPr/>
          <p:nvPr/>
        </p:nvGrpSpPr>
        <p:grpSpPr>
          <a:xfrm>
            <a:off x="868889" y="1097729"/>
            <a:ext cx="2025932" cy="2025932"/>
            <a:chOff x="926446" y="1741376"/>
            <a:chExt cx="2701946" cy="2701946"/>
          </a:xfrm>
        </p:grpSpPr>
        <p:sp>
          <p:nvSpPr>
            <p:cNvPr id="20" name="椭圆 19"/>
            <p:cNvSpPr/>
            <p:nvPr/>
          </p:nvSpPr>
          <p:spPr>
            <a:xfrm>
              <a:off x="926446" y="1741376"/>
              <a:ext cx="2701946" cy="2701946"/>
            </a:xfrm>
            <a:prstGeom prst="ellipse">
              <a:avLst/>
            </a:prstGeom>
            <a:gradFill flip="none" rotWithShape="1">
              <a:gsLst>
                <a:gs pos="0">
                  <a:schemeClr val="bg1"/>
                </a:gs>
                <a:gs pos="100000">
                  <a:schemeClr val="bg1">
                    <a:lumMod val="85000"/>
                  </a:schemeClr>
                </a:gs>
              </a:gsLst>
              <a:lin ang="5400000" scaled="1"/>
              <a:tileRect/>
            </a:gradFill>
            <a:ln w="19050">
              <a:gradFill>
                <a:gsLst>
                  <a:gs pos="0">
                    <a:schemeClr val="bg1"/>
                  </a:gs>
                  <a:gs pos="100000">
                    <a:schemeClr val="bg1">
                      <a:lumMod val="75000"/>
                    </a:schemeClr>
                  </a:gs>
                </a:gsLst>
                <a:lin ang="5400000" scaled="1"/>
              </a:gradFill>
            </a:ln>
            <a:effectLst>
              <a:outerShdw blurRad="279400" dist="152400" dir="2700000" sx="102000" sy="102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21" name="圆角矩形 20"/>
            <p:cNvSpPr/>
            <p:nvPr/>
          </p:nvSpPr>
          <p:spPr>
            <a:xfrm>
              <a:off x="1278052" y="2092982"/>
              <a:ext cx="1998734" cy="1998734"/>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22" name="椭圆 21"/>
            <p:cNvSpPr/>
            <p:nvPr/>
          </p:nvSpPr>
          <p:spPr>
            <a:xfrm>
              <a:off x="1444790" y="2259720"/>
              <a:ext cx="1665258" cy="1665258"/>
            </a:xfrm>
            <a:prstGeom prst="ellipse">
              <a:avLst/>
            </a:prstGeom>
            <a:blipFill>
              <a:blip r:embed="rId6" cstate="screen">
                <a:extLst>
                  <a:ext uri="{28A0092B-C50C-407E-A947-70E740481C1C}">
                    <a14:useLocalDpi xmlns:a14="http://schemas.microsoft.com/office/drawing/2010/main"/>
                  </a:ext>
                </a:extLst>
              </a:blip>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grpSp>
        <p:nvGrpSpPr>
          <p:cNvPr id="23" name="组合 22"/>
          <p:cNvGrpSpPr/>
          <p:nvPr/>
        </p:nvGrpSpPr>
        <p:grpSpPr>
          <a:xfrm>
            <a:off x="1345009" y="3316296"/>
            <a:ext cx="1276654" cy="302932"/>
            <a:chOff x="1793812" y="4421987"/>
            <a:chExt cx="1702648" cy="404014"/>
          </a:xfrm>
          <a:solidFill>
            <a:srgbClr val="0070C0"/>
          </a:solidFill>
        </p:grpSpPr>
        <p:sp>
          <p:nvSpPr>
            <p:cNvPr id="24" name="圆角矩形 23"/>
            <p:cNvSpPr/>
            <p:nvPr/>
          </p:nvSpPr>
          <p:spPr>
            <a:xfrm>
              <a:off x="1793812" y="4421987"/>
              <a:ext cx="1702648" cy="404014"/>
            </a:xfrm>
            <a:prstGeom prst="roundRect">
              <a:avLst>
                <a:gd name="adj" fmla="val 50000"/>
              </a:avLst>
            </a:prstGeom>
            <a:solidFill>
              <a:srgbClr val="0070C0"/>
            </a:solidFill>
            <a:ln w="28575" cap="flat">
              <a:solidFill>
                <a:srgbClr val="0070C0"/>
              </a:solidFill>
              <a:prstDash val="solid"/>
              <a:miter lim="800000"/>
              <a:headEnd/>
              <a:tailEnd/>
            </a:ln>
            <a:effectLst>
              <a:outerShdw blurRad="228600" dist="228600" dir="5400000" algn="t" rotWithShape="0">
                <a:schemeClr val="tx1">
                  <a:lumMod val="85000"/>
                  <a:lumOff val="15000"/>
                  <a:alpha val="28000"/>
                </a:schemeClr>
              </a:outerShdw>
            </a:effectLst>
          </p:spPr>
          <p:txBody>
            <a:bodyPr vert="horz" wrap="square" lIns="68562" tIns="34281" rIns="68562" bIns="34281" numCol="1" anchor="t" anchorCtr="0" compatLnSpc="1">
              <a:prstTxWarp prst="textNoShape">
                <a:avLst/>
              </a:prstTxWarp>
            </a:bodyPr>
            <a:lstStyle/>
            <a:p>
              <a:endParaRPr lang="zh-CN" altLang="en-US" sz="1012" b="1">
                <a:solidFill>
                  <a:prstClr val="black"/>
                </a:solidFill>
                <a:latin typeface="微软雅黑" panose="020B0503020204020204" pitchFamily="34" charset="-122"/>
                <a:ea typeface="微软雅黑" panose="020B0503020204020204" pitchFamily="34" charset="-122"/>
              </a:endParaRPr>
            </a:p>
          </p:txBody>
        </p:sp>
        <p:sp>
          <p:nvSpPr>
            <p:cNvPr id="25" name="文本框 48"/>
            <p:cNvSpPr txBox="1"/>
            <p:nvPr/>
          </p:nvSpPr>
          <p:spPr>
            <a:xfrm>
              <a:off x="2065737" y="4439327"/>
              <a:ext cx="938963" cy="330860"/>
            </a:xfrm>
            <a:prstGeom prst="rect">
              <a:avLst/>
            </a:prstGeom>
            <a:noFill/>
            <a:ln>
              <a:noFill/>
            </a:ln>
          </p:spPr>
          <p:txBody>
            <a:bodyPr wrap="none" rtlCol="0">
              <a:spAutoFit/>
            </a:bodyPr>
            <a:lstStyle/>
            <a:p>
              <a:r>
                <a:rPr lang="zh-CN" altLang="en-US" sz="1012" b="1" dirty="0">
                  <a:solidFill>
                    <a:schemeClr val="bg1"/>
                  </a:solidFill>
                  <a:latin typeface="微软雅黑" panose="020B0503020204020204" pitchFamily="34" charset="-122"/>
                  <a:ea typeface="微软雅黑" panose="020B0503020204020204" pitchFamily="34" charset="-122"/>
                </a:rPr>
                <a:t>添加姓名</a:t>
              </a:r>
            </a:p>
          </p:txBody>
        </p:sp>
      </p:grpSp>
      <p:grpSp>
        <p:nvGrpSpPr>
          <p:cNvPr id="26" name="组合 25"/>
          <p:cNvGrpSpPr/>
          <p:nvPr/>
        </p:nvGrpSpPr>
        <p:grpSpPr>
          <a:xfrm>
            <a:off x="3095771" y="3316296"/>
            <a:ext cx="1276654" cy="302932"/>
            <a:chOff x="4128769" y="4421987"/>
            <a:chExt cx="1702648" cy="404014"/>
          </a:xfrm>
          <a:solidFill>
            <a:srgbClr val="0070C0"/>
          </a:solidFill>
        </p:grpSpPr>
        <p:sp>
          <p:nvSpPr>
            <p:cNvPr id="27" name="圆角矩形 26"/>
            <p:cNvSpPr/>
            <p:nvPr/>
          </p:nvSpPr>
          <p:spPr>
            <a:xfrm flipH="1">
              <a:off x="4128769" y="4421987"/>
              <a:ext cx="1702648" cy="404014"/>
            </a:xfrm>
            <a:prstGeom prst="roundRect">
              <a:avLst>
                <a:gd name="adj" fmla="val 50000"/>
              </a:avLst>
            </a:prstGeom>
            <a:solidFill>
              <a:srgbClr val="0070C0"/>
            </a:solidFill>
            <a:ln w="28575" cap="flat">
              <a:solidFill>
                <a:srgbClr val="0070C0"/>
              </a:solidFill>
              <a:prstDash val="solid"/>
              <a:miter lim="800000"/>
              <a:headEnd/>
              <a:tailEnd/>
            </a:ln>
            <a:effectLst>
              <a:outerShdw blurRad="228600" dist="228600" dir="5400000" algn="t" rotWithShape="0">
                <a:schemeClr val="tx1">
                  <a:lumMod val="85000"/>
                  <a:lumOff val="15000"/>
                  <a:alpha val="28000"/>
                </a:schemeClr>
              </a:outerShdw>
            </a:effectLst>
          </p:spPr>
          <p:txBody>
            <a:bodyPr vert="horz" wrap="square" lIns="68562" tIns="34281" rIns="68562" bIns="34281" numCol="1" anchor="t" anchorCtr="0" compatLnSpc="1">
              <a:prstTxWarp prst="textNoShape">
                <a:avLst/>
              </a:prstTxWarp>
            </a:bodyPr>
            <a:lstStyle/>
            <a:p>
              <a:endParaRPr lang="zh-CN" altLang="en-US" sz="1012" b="1">
                <a:solidFill>
                  <a:prstClr val="black"/>
                </a:solidFill>
                <a:latin typeface="微软雅黑" panose="020B0503020204020204" pitchFamily="34" charset="-122"/>
                <a:ea typeface="微软雅黑" panose="020B0503020204020204" pitchFamily="34" charset="-122"/>
              </a:endParaRPr>
            </a:p>
          </p:txBody>
        </p:sp>
        <p:sp>
          <p:nvSpPr>
            <p:cNvPr id="28" name="文本框 49"/>
            <p:cNvSpPr txBox="1"/>
            <p:nvPr/>
          </p:nvSpPr>
          <p:spPr>
            <a:xfrm>
              <a:off x="4426096" y="4439327"/>
              <a:ext cx="938963" cy="330860"/>
            </a:xfrm>
            <a:prstGeom prst="rect">
              <a:avLst/>
            </a:prstGeom>
            <a:noFill/>
            <a:ln>
              <a:noFill/>
            </a:ln>
          </p:spPr>
          <p:txBody>
            <a:bodyPr wrap="none" rtlCol="0">
              <a:spAutoFit/>
            </a:bodyPr>
            <a:lstStyle/>
            <a:p>
              <a:r>
                <a:rPr lang="zh-CN" altLang="en-US" sz="1012" b="1" dirty="0">
                  <a:solidFill>
                    <a:schemeClr val="bg1"/>
                  </a:solidFill>
                  <a:latin typeface="微软雅黑" panose="020B0503020204020204" pitchFamily="34" charset="-122"/>
                  <a:ea typeface="微软雅黑" panose="020B0503020204020204" pitchFamily="34" charset="-122"/>
                </a:rPr>
                <a:t>添加姓名</a:t>
              </a:r>
            </a:p>
          </p:txBody>
        </p:sp>
      </p:grpSp>
      <p:grpSp>
        <p:nvGrpSpPr>
          <p:cNvPr id="29" name="组合 28"/>
          <p:cNvGrpSpPr/>
          <p:nvPr/>
        </p:nvGrpSpPr>
        <p:grpSpPr>
          <a:xfrm>
            <a:off x="4846533" y="3316296"/>
            <a:ext cx="1276654" cy="302932"/>
            <a:chOff x="6463726" y="4421987"/>
            <a:chExt cx="1702648" cy="404014"/>
          </a:xfrm>
          <a:solidFill>
            <a:srgbClr val="0070C0"/>
          </a:solidFill>
        </p:grpSpPr>
        <p:sp>
          <p:nvSpPr>
            <p:cNvPr id="30" name="圆角矩形 29"/>
            <p:cNvSpPr/>
            <p:nvPr/>
          </p:nvSpPr>
          <p:spPr>
            <a:xfrm>
              <a:off x="6463726" y="4421987"/>
              <a:ext cx="1702648" cy="404014"/>
            </a:xfrm>
            <a:prstGeom prst="roundRect">
              <a:avLst>
                <a:gd name="adj" fmla="val 50000"/>
              </a:avLst>
            </a:prstGeom>
            <a:solidFill>
              <a:srgbClr val="0070C0"/>
            </a:solidFill>
            <a:ln w="28575" cap="flat">
              <a:solidFill>
                <a:srgbClr val="0070C0"/>
              </a:solidFill>
              <a:prstDash val="solid"/>
              <a:miter lim="800000"/>
              <a:headEnd/>
              <a:tailEnd/>
            </a:ln>
            <a:effectLst>
              <a:outerShdw blurRad="228600" dist="228600" dir="5400000" algn="t" rotWithShape="0">
                <a:schemeClr val="tx1">
                  <a:lumMod val="85000"/>
                  <a:lumOff val="15000"/>
                  <a:alpha val="28000"/>
                </a:schemeClr>
              </a:outerShdw>
            </a:effectLst>
          </p:spPr>
          <p:txBody>
            <a:bodyPr vert="horz" wrap="square" lIns="68562" tIns="34281" rIns="68562" bIns="34281" numCol="1" anchor="t" anchorCtr="0" compatLnSpc="1">
              <a:prstTxWarp prst="textNoShape">
                <a:avLst/>
              </a:prstTxWarp>
            </a:bodyPr>
            <a:lstStyle/>
            <a:p>
              <a:endParaRPr lang="zh-CN" altLang="en-US" sz="1012" b="1">
                <a:solidFill>
                  <a:prstClr val="black"/>
                </a:solidFill>
                <a:latin typeface="微软雅黑" panose="020B0503020204020204" pitchFamily="34" charset="-122"/>
                <a:ea typeface="微软雅黑" panose="020B0503020204020204" pitchFamily="34" charset="-122"/>
              </a:endParaRPr>
            </a:p>
          </p:txBody>
        </p:sp>
        <p:sp>
          <p:nvSpPr>
            <p:cNvPr id="31" name="文本框 50"/>
            <p:cNvSpPr txBox="1"/>
            <p:nvPr/>
          </p:nvSpPr>
          <p:spPr>
            <a:xfrm>
              <a:off x="6761053" y="4439327"/>
              <a:ext cx="938963" cy="330860"/>
            </a:xfrm>
            <a:prstGeom prst="rect">
              <a:avLst/>
            </a:prstGeom>
            <a:noFill/>
            <a:ln>
              <a:noFill/>
            </a:ln>
          </p:spPr>
          <p:txBody>
            <a:bodyPr wrap="none" rtlCol="0">
              <a:spAutoFit/>
            </a:bodyPr>
            <a:lstStyle/>
            <a:p>
              <a:r>
                <a:rPr lang="zh-CN" altLang="en-US" sz="1012" b="1" dirty="0">
                  <a:solidFill>
                    <a:schemeClr val="bg1"/>
                  </a:solidFill>
                  <a:latin typeface="微软雅黑" panose="020B0503020204020204" pitchFamily="34" charset="-122"/>
                  <a:ea typeface="微软雅黑" panose="020B0503020204020204" pitchFamily="34" charset="-122"/>
                </a:rPr>
                <a:t>添加姓名</a:t>
              </a:r>
            </a:p>
          </p:txBody>
        </p:sp>
      </p:grpSp>
      <p:grpSp>
        <p:nvGrpSpPr>
          <p:cNvPr id="32" name="组合 31"/>
          <p:cNvGrpSpPr/>
          <p:nvPr/>
        </p:nvGrpSpPr>
        <p:grpSpPr>
          <a:xfrm>
            <a:off x="6597294" y="3316296"/>
            <a:ext cx="1276654" cy="302932"/>
            <a:chOff x="8798682" y="4421987"/>
            <a:chExt cx="1702648" cy="404014"/>
          </a:xfrm>
          <a:solidFill>
            <a:srgbClr val="0070C0"/>
          </a:solidFill>
        </p:grpSpPr>
        <p:sp>
          <p:nvSpPr>
            <p:cNvPr id="33" name="圆角矩形 32"/>
            <p:cNvSpPr/>
            <p:nvPr/>
          </p:nvSpPr>
          <p:spPr>
            <a:xfrm flipH="1">
              <a:off x="8798682" y="4421987"/>
              <a:ext cx="1702648" cy="404014"/>
            </a:xfrm>
            <a:prstGeom prst="roundRect">
              <a:avLst>
                <a:gd name="adj" fmla="val 50000"/>
              </a:avLst>
            </a:prstGeom>
            <a:solidFill>
              <a:srgbClr val="0070C0"/>
            </a:solidFill>
            <a:ln w="28575" cap="flat">
              <a:solidFill>
                <a:srgbClr val="0070C0"/>
              </a:solidFill>
              <a:prstDash val="solid"/>
              <a:miter lim="800000"/>
              <a:headEnd/>
              <a:tailEnd/>
            </a:ln>
            <a:effectLst>
              <a:outerShdw blurRad="228600" dist="228600" dir="5400000" algn="t" rotWithShape="0">
                <a:schemeClr val="tx1">
                  <a:lumMod val="85000"/>
                  <a:lumOff val="15000"/>
                  <a:alpha val="28000"/>
                </a:schemeClr>
              </a:outerShdw>
            </a:effectLst>
          </p:spPr>
          <p:txBody>
            <a:bodyPr vert="horz" wrap="square" lIns="68562" tIns="34281" rIns="68562" bIns="34281" numCol="1" anchor="t" anchorCtr="0" compatLnSpc="1">
              <a:prstTxWarp prst="textNoShape">
                <a:avLst/>
              </a:prstTxWarp>
            </a:bodyPr>
            <a:lstStyle/>
            <a:p>
              <a:endParaRPr lang="zh-CN" altLang="en-US" sz="1012" b="1">
                <a:solidFill>
                  <a:prstClr val="black"/>
                </a:solidFill>
                <a:latin typeface="微软雅黑" panose="020B0503020204020204" pitchFamily="34" charset="-122"/>
                <a:ea typeface="微软雅黑" panose="020B0503020204020204" pitchFamily="34" charset="-122"/>
              </a:endParaRPr>
            </a:p>
          </p:txBody>
        </p:sp>
        <p:sp>
          <p:nvSpPr>
            <p:cNvPr id="34" name="文本框 51"/>
            <p:cNvSpPr txBox="1"/>
            <p:nvPr/>
          </p:nvSpPr>
          <p:spPr>
            <a:xfrm>
              <a:off x="9096009" y="4439327"/>
              <a:ext cx="938963" cy="330860"/>
            </a:xfrm>
            <a:prstGeom prst="rect">
              <a:avLst/>
            </a:prstGeom>
            <a:noFill/>
            <a:ln>
              <a:noFill/>
            </a:ln>
          </p:spPr>
          <p:txBody>
            <a:bodyPr wrap="none" rtlCol="0">
              <a:spAutoFit/>
            </a:bodyPr>
            <a:lstStyle/>
            <a:p>
              <a:r>
                <a:rPr lang="zh-CN" altLang="en-US" sz="1012" b="1" dirty="0">
                  <a:solidFill>
                    <a:schemeClr val="bg1"/>
                  </a:solidFill>
                  <a:latin typeface="微软雅黑" panose="020B0503020204020204" pitchFamily="34" charset="-122"/>
                  <a:ea typeface="微软雅黑" panose="020B0503020204020204" pitchFamily="34" charset="-122"/>
                </a:rPr>
                <a:t>添加姓名</a:t>
              </a:r>
            </a:p>
          </p:txBody>
        </p:sp>
      </p:grpSp>
      <p:sp>
        <p:nvSpPr>
          <p:cNvPr id="35" name="矩形 34"/>
          <p:cNvSpPr/>
          <p:nvPr/>
        </p:nvSpPr>
        <p:spPr>
          <a:xfrm>
            <a:off x="1110005" y="3800736"/>
            <a:ext cx="1663532" cy="819455"/>
          </a:xfrm>
          <a:prstGeom prst="rect">
            <a:avLst/>
          </a:prstGeom>
        </p:spPr>
        <p:txBody>
          <a:bodyPr wrap="square">
            <a:spAutoFit/>
          </a:bodyPr>
          <a:lstStyle/>
          <a:p>
            <a:pPr algn="ctr">
              <a:lnSpc>
                <a:spcPct val="150000"/>
              </a:lnSpc>
            </a:pPr>
            <a:r>
              <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a:t>
            </a:r>
            <a:endParaRPr lang="zh-CN" altLang="en-US" sz="1500" dirty="0">
              <a:latin typeface="微软雅黑" panose="020B0503020204020204" pitchFamily="34" charset="-122"/>
              <a:ea typeface="微软雅黑" panose="020B0503020204020204" pitchFamily="34" charset="-122"/>
            </a:endParaRPr>
          </a:p>
        </p:txBody>
      </p:sp>
      <p:sp>
        <p:nvSpPr>
          <p:cNvPr id="36" name="矩形 35"/>
          <p:cNvSpPr/>
          <p:nvPr/>
        </p:nvSpPr>
        <p:spPr>
          <a:xfrm>
            <a:off x="2892208" y="3800736"/>
            <a:ext cx="1663532" cy="819455"/>
          </a:xfrm>
          <a:prstGeom prst="rect">
            <a:avLst/>
          </a:prstGeom>
        </p:spPr>
        <p:txBody>
          <a:bodyPr wrap="square">
            <a:spAutoFit/>
          </a:bodyPr>
          <a:lstStyle/>
          <a:p>
            <a:pPr algn="ctr">
              <a:lnSpc>
                <a:spcPct val="150000"/>
              </a:lnSpc>
            </a:pPr>
            <a:r>
              <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a:t>
            </a:r>
            <a:endParaRPr lang="zh-CN" altLang="en-US" sz="1500" dirty="0">
              <a:latin typeface="微软雅黑" panose="020B0503020204020204" pitchFamily="34" charset="-122"/>
              <a:ea typeface="微软雅黑" panose="020B0503020204020204" pitchFamily="34" charset="-122"/>
            </a:endParaRPr>
          </a:p>
        </p:txBody>
      </p:sp>
      <p:sp>
        <p:nvSpPr>
          <p:cNvPr id="37" name="矩形 36"/>
          <p:cNvSpPr/>
          <p:nvPr/>
        </p:nvSpPr>
        <p:spPr>
          <a:xfrm>
            <a:off x="4674410" y="3800736"/>
            <a:ext cx="1663532" cy="819455"/>
          </a:xfrm>
          <a:prstGeom prst="rect">
            <a:avLst/>
          </a:prstGeom>
        </p:spPr>
        <p:txBody>
          <a:bodyPr wrap="square">
            <a:spAutoFit/>
          </a:bodyPr>
          <a:lstStyle/>
          <a:p>
            <a:pPr algn="ctr">
              <a:lnSpc>
                <a:spcPct val="150000"/>
              </a:lnSpc>
            </a:pPr>
            <a:r>
              <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a:t>
            </a:r>
            <a:endParaRPr lang="zh-CN" altLang="en-US" sz="1500" dirty="0">
              <a:latin typeface="微软雅黑" panose="020B0503020204020204" pitchFamily="34" charset="-122"/>
              <a:ea typeface="微软雅黑" panose="020B0503020204020204" pitchFamily="34" charset="-122"/>
            </a:endParaRPr>
          </a:p>
        </p:txBody>
      </p:sp>
      <p:sp>
        <p:nvSpPr>
          <p:cNvPr id="38" name="矩形 37"/>
          <p:cNvSpPr/>
          <p:nvPr/>
        </p:nvSpPr>
        <p:spPr>
          <a:xfrm>
            <a:off x="6456614" y="3800736"/>
            <a:ext cx="1663532" cy="819455"/>
          </a:xfrm>
          <a:prstGeom prst="rect">
            <a:avLst/>
          </a:prstGeom>
        </p:spPr>
        <p:txBody>
          <a:bodyPr wrap="square">
            <a:spAutoFit/>
          </a:bodyPr>
          <a:lstStyle/>
          <a:p>
            <a:pPr algn="ctr">
              <a:lnSpc>
                <a:spcPct val="150000"/>
              </a:lnSpc>
            </a:pPr>
            <a:r>
              <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a:t>
            </a:r>
            <a:endParaRPr lang="zh-CN" altLang="en-US" sz="15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4443832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anim calcmode="lin" valueType="num">
                                      <p:cBhvr>
                                        <p:cTn id="8" dur="250" fill="hold"/>
                                        <p:tgtEl>
                                          <p:spTgt spid="4"/>
                                        </p:tgtEl>
                                        <p:attrNameLst>
                                          <p:attrName>ppt_x</p:attrName>
                                        </p:attrNameLst>
                                      </p:cBhvr>
                                      <p:tavLst>
                                        <p:tav tm="0">
                                          <p:val>
                                            <p:strVal val="#ppt_x"/>
                                          </p:val>
                                        </p:tav>
                                        <p:tav tm="100000">
                                          <p:val>
                                            <p:strVal val="#ppt_x"/>
                                          </p:val>
                                        </p:tav>
                                      </p:tavLst>
                                    </p:anim>
                                    <p:anim calcmode="lin" valueType="num">
                                      <p:cBhvr>
                                        <p:cTn id="9" dur="25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12" presetClass="entr" presetSubtype="4"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250"/>
                                        <p:tgtEl>
                                          <p:spTgt spid="5"/>
                                        </p:tgtEl>
                                        <p:attrNameLst>
                                          <p:attrName>ppt_y</p:attrName>
                                        </p:attrNameLst>
                                      </p:cBhvr>
                                      <p:tavLst>
                                        <p:tav tm="0">
                                          <p:val>
                                            <p:strVal val="#ppt_y+#ppt_h*1.125000"/>
                                          </p:val>
                                        </p:tav>
                                        <p:tav tm="100000">
                                          <p:val>
                                            <p:strVal val="#ppt_y"/>
                                          </p:val>
                                        </p:tav>
                                      </p:tavLst>
                                    </p:anim>
                                    <p:animEffect transition="in" filter="wipe(up)">
                                      <p:cBhvr>
                                        <p:cTn id="14" dur="250"/>
                                        <p:tgtEl>
                                          <p:spTgt spid="5"/>
                                        </p:tgtEl>
                                      </p:cBhvr>
                                    </p:animEffect>
                                  </p:childTnLst>
                                </p:cTn>
                              </p:par>
                              <p:par>
                                <p:cTn id="15" presetID="2" presetClass="entr" presetSubtype="1" decel="100000" fill="hold" grpId="0" nodeType="withEffect">
                                  <p:stCondLst>
                                    <p:cond delay="25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0-#ppt_h/2"/>
                                          </p:val>
                                        </p:tav>
                                        <p:tav tm="100000">
                                          <p:val>
                                            <p:strVal val="#ppt_y"/>
                                          </p:val>
                                        </p:tav>
                                      </p:tavLst>
                                    </p:anim>
                                  </p:childTnLst>
                                </p:cTn>
                              </p:par>
                            </p:childTnLst>
                          </p:cTn>
                        </p:par>
                        <p:par>
                          <p:cTn id="19" fill="hold">
                            <p:stCondLst>
                              <p:cond delay="1000"/>
                            </p:stCondLst>
                            <p:childTnLst>
                              <p:par>
                                <p:cTn id="20" presetID="2" presetClass="entr" presetSubtype="2" decel="100000" fill="hold" nodeType="after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additive="base">
                                        <p:cTn id="22" dur="500" fill="hold"/>
                                        <p:tgtEl>
                                          <p:spTgt spid="19"/>
                                        </p:tgtEl>
                                        <p:attrNameLst>
                                          <p:attrName>ppt_x</p:attrName>
                                        </p:attrNameLst>
                                      </p:cBhvr>
                                      <p:tavLst>
                                        <p:tav tm="0">
                                          <p:val>
                                            <p:strVal val="1+#ppt_w/2"/>
                                          </p:val>
                                        </p:tav>
                                        <p:tav tm="100000">
                                          <p:val>
                                            <p:strVal val="#ppt_x"/>
                                          </p:val>
                                        </p:tav>
                                      </p:tavLst>
                                    </p:anim>
                                    <p:anim calcmode="lin" valueType="num">
                                      <p:cBhvr additive="base">
                                        <p:cTn id="23" dur="500" fill="hold"/>
                                        <p:tgtEl>
                                          <p:spTgt spid="19"/>
                                        </p:tgtEl>
                                        <p:attrNameLst>
                                          <p:attrName>ppt_y</p:attrName>
                                        </p:attrNameLst>
                                      </p:cBhvr>
                                      <p:tavLst>
                                        <p:tav tm="0">
                                          <p:val>
                                            <p:strVal val="#ppt_y"/>
                                          </p:val>
                                        </p:tav>
                                        <p:tav tm="100000">
                                          <p:val>
                                            <p:strVal val="#ppt_y"/>
                                          </p:val>
                                        </p:tav>
                                      </p:tavLst>
                                    </p:anim>
                                  </p:childTnLst>
                                </p:cTn>
                              </p:par>
                              <p:par>
                                <p:cTn id="24" presetID="47" presetClass="entr" presetSubtype="0" fill="hold" nodeType="withEffect">
                                  <p:stCondLst>
                                    <p:cond delay="600"/>
                                  </p:stCondLst>
                                  <p:childTnLst>
                                    <p:set>
                                      <p:cBhvr>
                                        <p:cTn id="25" dur="1" fill="hold">
                                          <p:stCondLst>
                                            <p:cond delay="0"/>
                                          </p:stCondLst>
                                        </p:cTn>
                                        <p:tgtEl>
                                          <p:spTgt spid="23"/>
                                        </p:tgtEl>
                                        <p:attrNameLst>
                                          <p:attrName>style.visibility</p:attrName>
                                        </p:attrNameLst>
                                      </p:cBhvr>
                                      <p:to>
                                        <p:strVal val="visible"/>
                                      </p:to>
                                    </p:set>
                                    <p:animEffect transition="in" filter="fade">
                                      <p:cBhvr>
                                        <p:cTn id="26" dur="500"/>
                                        <p:tgtEl>
                                          <p:spTgt spid="23"/>
                                        </p:tgtEl>
                                      </p:cBhvr>
                                    </p:animEffect>
                                    <p:anim calcmode="lin" valueType="num">
                                      <p:cBhvr>
                                        <p:cTn id="27" dur="500" fill="hold"/>
                                        <p:tgtEl>
                                          <p:spTgt spid="23"/>
                                        </p:tgtEl>
                                        <p:attrNameLst>
                                          <p:attrName>ppt_x</p:attrName>
                                        </p:attrNameLst>
                                      </p:cBhvr>
                                      <p:tavLst>
                                        <p:tav tm="0">
                                          <p:val>
                                            <p:strVal val="#ppt_x"/>
                                          </p:val>
                                        </p:tav>
                                        <p:tav tm="100000">
                                          <p:val>
                                            <p:strVal val="#ppt_x"/>
                                          </p:val>
                                        </p:tav>
                                      </p:tavLst>
                                    </p:anim>
                                    <p:anim calcmode="lin" valueType="num">
                                      <p:cBhvr>
                                        <p:cTn id="28" dur="500" fill="hold"/>
                                        <p:tgtEl>
                                          <p:spTgt spid="23"/>
                                        </p:tgtEl>
                                        <p:attrNameLst>
                                          <p:attrName>ppt_y</p:attrName>
                                        </p:attrNameLst>
                                      </p:cBhvr>
                                      <p:tavLst>
                                        <p:tav tm="0">
                                          <p:val>
                                            <p:strVal val="#ppt_y-.1"/>
                                          </p:val>
                                        </p:tav>
                                        <p:tav tm="100000">
                                          <p:val>
                                            <p:strVal val="#ppt_y"/>
                                          </p:val>
                                        </p:tav>
                                      </p:tavLst>
                                    </p:anim>
                                  </p:childTnLst>
                                </p:cTn>
                              </p:par>
                              <p:par>
                                <p:cTn id="29" presetID="22" presetClass="entr" presetSubtype="1" fill="hold" grpId="0" nodeType="withEffect">
                                  <p:stCondLst>
                                    <p:cond delay="1100"/>
                                  </p:stCondLst>
                                  <p:childTnLst>
                                    <p:set>
                                      <p:cBhvr>
                                        <p:cTn id="30" dur="1" fill="hold">
                                          <p:stCondLst>
                                            <p:cond delay="0"/>
                                          </p:stCondLst>
                                        </p:cTn>
                                        <p:tgtEl>
                                          <p:spTgt spid="35"/>
                                        </p:tgtEl>
                                        <p:attrNameLst>
                                          <p:attrName>style.visibility</p:attrName>
                                        </p:attrNameLst>
                                      </p:cBhvr>
                                      <p:to>
                                        <p:strVal val="visible"/>
                                      </p:to>
                                    </p:set>
                                    <p:animEffect transition="in" filter="wipe(up)">
                                      <p:cBhvr>
                                        <p:cTn id="31" dur="500"/>
                                        <p:tgtEl>
                                          <p:spTgt spid="35"/>
                                        </p:tgtEl>
                                      </p:cBhvr>
                                    </p:animEffect>
                                  </p:childTnLst>
                                </p:cTn>
                              </p:par>
                              <p:par>
                                <p:cTn id="32" presetID="2" presetClass="entr" presetSubtype="2" decel="100000" fill="hold" nodeType="withEffect">
                                  <p:stCondLst>
                                    <p:cond delay="200"/>
                                  </p:stCondLst>
                                  <p:childTnLst>
                                    <p:set>
                                      <p:cBhvr>
                                        <p:cTn id="33" dur="1" fill="hold">
                                          <p:stCondLst>
                                            <p:cond delay="0"/>
                                          </p:stCondLst>
                                        </p:cTn>
                                        <p:tgtEl>
                                          <p:spTgt spid="15"/>
                                        </p:tgtEl>
                                        <p:attrNameLst>
                                          <p:attrName>style.visibility</p:attrName>
                                        </p:attrNameLst>
                                      </p:cBhvr>
                                      <p:to>
                                        <p:strVal val="visible"/>
                                      </p:to>
                                    </p:set>
                                    <p:anim calcmode="lin" valueType="num">
                                      <p:cBhvr additive="base">
                                        <p:cTn id="34" dur="500" fill="hold"/>
                                        <p:tgtEl>
                                          <p:spTgt spid="15"/>
                                        </p:tgtEl>
                                        <p:attrNameLst>
                                          <p:attrName>ppt_x</p:attrName>
                                        </p:attrNameLst>
                                      </p:cBhvr>
                                      <p:tavLst>
                                        <p:tav tm="0">
                                          <p:val>
                                            <p:strVal val="1+#ppt_w/2"/>
                                          </p:val>
                                        </p:tav>
                                        <p:tav tm="100000">
                                          <p:val>
                                            <p:strVal val="#ppt_x"/>
                                          </p:val>
                                        </p:tav>
                                      </p:tavLst>
                                    </p:anim>
                                    <p:anim calcmode="lin" valueType="num">
                                      <p:cBhvr additive="base">
                                        <p:cTn id="35" dur="500" fill="hold"/>
                                        <p:tgtEl>
                                          <p:spTgt spid="15"/>
                                        </p:tgtEl>
                                        <p:attrNameLst>
                                          <p:attrName>ppt_y</p:attrName>
                                        </p:attrNameLst>
                                      </p:cBhvr>
                                      <p:tavLst>
                                        <p:tav tm="0">
                                          <p:val>
                                            <p:strVal val="#ppt_y"/>
                                          </p:val>
                                        </p:tav>
                                        <p:tav tm="100000">
                                          <p:val>
                                            <p:strVal val="#ppt_y"/>
                                          </p:val>
                                        </p:tav>
                                      </p:tavLst>
                                    </p:anim>
                                  </p:childTnLst>
                                </p:cTn>
                              </p:par>
                              <p:par>
                                <p:cTn id="36" presetID="47" presetClass="entr" presetSubtype="0" fill="hold" nodeType="withEffect">
                                  <p:stCondLst>
                                    <p:cond delay="600"/>
                                  </p:stCondLst>
                                  <p:childTnLst>
                                    <p:set>
                                      <p:cBhvr>
                                        <p:cTn id="37" dur="1" fill="hold">
                                          <p:stCondLst>
                                            <p:cond delay="0"/>
                                          </p:stCondLst>
                                        </p:cTn>
                                        <p:tgtEl>
                                          <p:spTgt spid="26"/>
                                        </p:tgtEl>
                                        <p:attrNameLst>
                                          <p:attrName>style.visibility</p:attrName>
                                        </p:attrNameLst>
                                      </p:cBhvr>
                                      <p:to>
                                        <p:strVal val="visible"/>
                                      </p:to>
                                    </p:set>
                                    <p:animEffect transition="in" filter="fade">
                                      <p:cBhvr>
                                        <p:cTn id="38" dur="500"/>
                                        <p:tgtEl>
                                          <p:spTgt spid="26"/>
                                        </p:tgtEl>
                                      </p:cBhvr>
                                    </p:animEffect>
                                    <p:anim calcmode="lin" valueType="num">
                                      <p:cBhvr>
                                        <p:cTn id="39" dur="500" fill="hold"/>
                                        <p:tgtEl>
                                          <p:spTgt spid="26"/>
                                        </p:tgtEl>
                                        <p:attrNameLst>
                                          <p:attrName>ppt_x</p:attrName>
                                        </p:attrNameLst>
                                      </p:cBhvr>
                                      <p:tavLst>
                                        <p:tav tm="0">
                                          <p:val>
                                            <p:strVal val="#ppt_x"/>
                                          </p:val>
                                        </p:tav>
                                        <p:tav tm="100000">
                                          <p:val>
                                            <p:strVal val="#ppt_x"/>
                                          </p:val>
                                        </p:tav>
                                      </p:tavLst>
                                    </p:anim>
                                    <p:anim calcmode="lin" valueType="num">
                                      <p:cBhvr>
                                        <p:cTn id="40" dur="500" fill="hold"/>
                                        <p:tgtEl>
                                          <p:spTgt spid="26"/>
                                        </p:tgtEl>
                                        <p:attrNameLst>
                                          <p:attrName>ppt_y</p:attrName>
                                        </p:attrNameLst>
                                      </p:cBhvr>
                                      <p:tavLst>
                                        <p:tav tm="0">
                                          <p:val>
                                            <p:strVal val="#ppt_y-.1"/>
                                          </p:val>
                                        </p:tav>
                                        <p:tav tm="100000">
                                          <p:val>
                                            <p:strVal val="#ppt_y"/>
                                          </p:val>
                                        </p:tav>
                                      </p:tavLst>
                                    </p:anim>
                                  </p:childTnLst>
                                </p:cTn>
                              </p:par>
                              <p:par>
                                <p:cTn id="41" presetID="22" presetClass="entr" presetSubtype="1" fill="hold" grpId="0" nodeType="withEffect">
                                  <p:stCondLst>
                                    <p:cond delay="1100"/>
                                  </p:stCondLst>
                                  <p:childTnLst>
                                    <p:set>
                                      <p:cBhvr>
                                        <p:cTn id="42" dur="1" fill="hold">
                                          <p:stCondLst>
                                            <p:cond delay="0"/>
                                          </p:stCondLst>
                                        </p:cTn>
                                        <p:tgtEl>
                                          <p:spTgt spid="36"/>
                                        </p:tgtEl>
                                        <p:attrNameLst>
                                          <p:attrName>style.visibility</p:attrName>
                                        </p:attrNameLst>
                                      </p:cBhvr>
                                      <p:to>
                                        <p:strVal val="visible"/>
                                      </p:to>
                                    </p:set>
                                    <p:animEffect transition="in" filter="wipe(up)">
                                      <p:cBhvr>
                                        <p:cTn id="43" dur="500"/>
                                        <p:tgtEl>
                                          <p:spTgt spid="36"/>
                                        </p:tgtEl>
                                      </p:cBhvr>
                                    </p:animEffect>
                                  </p:childTnLst>
                                </p:cTn>
                              </p:par>
                              <p:par>
                                <p:cTn id="44" presetID="2" presetClass="entr" presetSubtype="2" decel="100000" fill="hold" nodeType="withEffect">
                                  <p:stCondLst>
                                    <p:cond delay="400"/>
                                  </p:stCondLst>
                                  <p:childTnLst>
                                    <p:set>
                                      <p:cBhvr>
                                        <p:cTn id="45" dur="1" fill="hold">
                                          <p:stCondLst>
                                            <p:cond delay="0"/>
                                          </p:stCondLst>
                                        </p:cTn>
                                        <p:tgtEl>
                                          <p:spTgt spid="11"/>
                                        </p:tgtEl>
                                        <p:attrNameLst>
                                          <p:attrName>style.visibility</p:attrName>
                                        </p:attrNameLst>
                                      </p:cBhvr>
                                      <p:to>
                                        <p:strVal val="visible"/>
                                      </p:to>
                                    </p:set>
                                    <p:anim calcmode="lin" valueType="num">
                                      <p:cBhvr additive="base">
                                        <p:cTn id="46" dur="500" fill="hold"/>
                                        <p:tgtEl>
                                          <p:spTgt spid="11"/>
                                        </p:tgtEl>
                                        <p:attrNameLst>
                                          <p:attrName>ppt_x</p:attrName>
                                        </p:attrNameLst>
                                      </p:cBhvr>
                                      <p:tavLst>
                                        <p:tav tm="0">
                                          <p:val>
                                            <p:strVal val="1+#ppt_w/2"/>
                                          </p:val>
                                        </p:tav>
                                        <p:tav tm="100000">
                                          <p:val>
                                            <p:strVal val="#ppt_x"/>
                                          </p:val>
                                        </p:tav>
                                      </p:tavLst>
                                    </p:anim>
                                    <p:anim calcmode="lin" valueType="num">
                                      <p:cBhvr additive="base">
                                        <p:cTn id="47" dur="500" fill="hold"/>
                                        <p:tgtEl>
                                          <p:spTgt spid="11"/>
                                        </p:tgtEl>
                                        <p:attrNameLst>
                                          <p:attrName>ppt_y</p:attrName>
                                        </p:attrNameLst>
                                      </p:cBhvr>
                                      <p:tavLst>
                                        <p:tav tm="0">
                                          <p:val>
                                            <p:strVal val="#ppt_y"/>
                                          </p:val>
                                        </p:tav>
                                        <p:tav tm="100000">
                                          <p:val>
                                            <p:strVal val="#ppt_y"/>
                                          </p:val>
                                        </p:tav>
                                      </p:tavLst>
                                    </p:anim>
                                  </p:childTnLst>
                                </p:cTn>
                              </p:par>
                              <p:par>
                                <p:cTn id="48" presetID="47" presetClass="entr" presetSubtype="0" fill="hold" nodeType="withEffect">
                                  <p:stCondLst>
                                    <p:cond delay="900"/>
                                  </p:stCondLst>
                                  <p:childTnLst>
                                    <p:set>
                                      <p:cBhvr>
                                        <p:cTn id="49" dur="1" fill="hold">
                                          <p:stCondLst>
                                            <p:cond delay="0"/>
                                          </p:stCondLst>
                                        </p:cTn>
                                        <p:tgtEl>
                                          <p:spTgt spid="29"/>
                                        </p:tgtEl>
                                        <p:attrNameLst>
                                          <p:attrName>style.visibility</p:attrName>
                                        </p:attrNameLst>
                                      </p:cBhvr>
                                      <p:to>
                                        <p:strVal val="visible"/>
                                      </p:to>
                                    </p:set>
                                    <p:animEffect transition="in" filter="fade">
                                      <p:cBhvr>
                                        <p:cTn id="50" dur="500"/>
                                        <p:tgtEl>
                                          <p:spTgt spid="29"/>
                                        </p:tgtEl>
                                      </p:cBhvr>
                                    </p:animEffect>
                                    <p:anim calcmode="lin" valueType="num">
                                      <p:cBhvr>
                                        <p:cTn id="51" dur="500" fill="hold"/>
                                        <p:tgtEl>
                                          <p:spTgt spid="29"/>
                                        </p:tgtEl>
                                        <p:attrNameLst>
                                          <p:attrName>ppt_x</p:attrName>
                                        </p:attrNameLst>
                                      </p:cBhvr>
                                      <p:tavLst>
                                        <p:tav tm="0">
                                          <p:val>
                                            <p:strVal val="#ppt_x"/>
                                          </p:val>
                                        </p:tav>
                                        <p:tav tm="100000">
                                          <p:val>
                                            <p:strVal val="#ppt_x"/>
                                          </p:val>
                                        </p:tav>
                                      </p:tavLst>
                                    </p:anim>
                                    <p:anim calcmode="lin" valueType="num">
                                      <p:cBhvr>
                                        <p:cTn id="52" dur="500" fill="hold"/>
                                        <p:tgtEl>
                                          <p:spTgt spid="29"/>
                                        </p:tgtEl>
                                        <p:attrNameLst>
                                          <p:attrName>ppt_y</p:attrName>
                                        </p:attrNameLst>
                                      </p:cBhvr>
                                      <p:tavLst>
                                        <p:tav tm="0">
                                          <p:val>
                                            <p:strVal val="#ppt_y-.1"/>
                                          </p:val>
                                        </p:tav>
                                        <p:tav tm="100000">
                                          <p:val>
                                            <p:strVal val="#ppt_y"/>
                                          </p:val>
                                        </p:tav>
                                      </p:tavLst>
                                    </p:anim>
                                  </p:childTnLst>
                                </p:cTn>
                              </p:par>
                              <p:par>
                                <p:cTn id="53" presetID="22" presetClass="entr" presetSubtype="1" fill="hold" grpId="0" nodeType="withEffect">
                                  <p:stCondLst>
                                    <p:cond delay="1400"/>
                                  </p:stCondLst>
                                  <p:childTnLst>
                                    <p:set>
                                      <p:cBhvr>
                                        <p:cTn id="54" dur="1" fill="hold">
                                          <p:stCondLst>
                                            <p:cond delay="0"/>
                                          </p:stCondLst>
                                        </p:cTn>
                                        <p:tgtEl>
                                          <p:spTgt spid="37"/>
                                        </p:tgtEl>
                                        <p:attrNameLst>
                                          <p:attrName>style.visibility</p:attrName>
                                        </p:attrNameLst>
                                      </p:cBhvr>
                                      <p:to>
                                        <p:strVal val="visible"/>
                                      </p:to>
                                    </p:set>
                                    <p:animEffect transition="in" filter="wipe(up)">
                                      <p:cBhvr>
                                        <p:cTn id="55" dur="500"/>
                                        <p:tgtEl>
                                          <p:spTgt spid="37"/>
                                        </p:tgtEl>
                                      </p:cBhvr>
                                    </p:animEffect>
                                  </p:childTnLst>
                                </p:cTn>
                              </p:par>
                              <p:par>
                                <p:cTn id="56" presetID="2" presetClass="entr" presetSubtype="2" decel="100000" fill="hold" nodeType="withEffect">
                                  <p:stCondLst>
                                    <p:cond delay="600"/>
                                  </p:stCondLst>
                                  <p:childTnLst>
                                    <p:set>
                                      <p:cBhvr>
                                        <p:cTn id="57" dur="1" fill="hold">
                                          <p:stCondLst>
                                            <p:cond delay="0"/>
                                          </p:stCondLst>
                                        </p:cTn>
                                        <p:tgtEl>
                                          <p:spTgt spid="7"/>
                                        </p:tgtEl>
                                        <p:attrNameLst>
                                          <p:attrName>style.visibility</p:attrName>
                                        </p:attrNameLst>
                                      </p:cBhvr>
                                      <p:to>
                                        <p:strVal val="visible"/>
                                      </p:to>
                                    </p:set>
                                    <p:anim calcmode="lin" valueType="num">
                                      <p:cBhvr additive="base">
                                        <p:cTn id="58" dur="500" fill="hold"/>
                                        <p:tgtEl>
                                          <p:spTgt spid="7"/>
                                        </p:tgtEl>
                                        <p:attrNameLst>
                                          <p:attrName>ppt_x</p:attrName>
                                        </p:attrNameLst>
                                      </p:cBhvr>
                                      <p:tavLst>
                                        <p:tav tm="0">
                                          <p:val>
                                            <p:strVal val="1+#ppt_w/2"/>
                                          </p:val>
                                        </p:tav>
                                        <p:tav tm="100000">
                                          <p:val>
                                            <p:strVal val="#ppt_x"/>
                                          </p:val>
                                        </p:tav>
                                      </p:tavLst>
                                    </p:anim>
                                    <p:anim calcmode="lin" valueType="num">
                                      <p:cBhvr additive="base">
                                        <p:cTn id="59" dur="500" fill="hold"/>
                                        <p:tgtEl>
                                          <p:spTgt spid="7"/>
                                        </p:tgtEl>
                                        <p:attrNameLst>
                                          <p:attrName>ppt_y</p:attrName>
                                        </p:attrNameLst>
                                      </p:cBhvr>
                                      <p:tavLst>
                                        <p:tav tm="0">
                                          <p:val>
                                            <p:strVal val="#ppt_y"/>
                                          </p:val>
                                        </p:tav>
                                        <p:tav tm="100000">
                                          <p:val>
                                            <p:strVal val="#ppt_y"/>
                                          </p:val>
                                        </p:tav>
                                      </p:tavLst>
                                    </p:anim>
                                  </p:childTnLst>
                                </p:cTn>
                              </p:par>
                              <p:par>
                                <p:cTn id="60" presetID="47" presetClass="entr" presetSubtype="0" fill="hold" nodeType="withEffect">
                                  <p:stCondLst>
                                    <p:cond delay="1100"/>
                                  </p:stCondLst>
                                  <p:childTnLst>
                                    <p:set>
                                      <p:cBhvr>
                                        <p:cTn id="61" dur="1" fill="hold">
                                          <p:stCondLst>
                                            <p:cond delay="0"/>
                                          </p:stCondLst>
                                        </p:cTn>
                                        <p:tgtEl>
                                          <p:spTgt spid="32"/>
                                        </p:tgtEl>
                                        <p:attrNameLst>
                                          <p:attrName>style.visibility</p:attrName>
                                        </p:attrNameLst>
                                      </p:cBhvr>
                                      <p:to>
                                        <p:strVal val="visible"/>
                                      </p:to>
                                    </p:set>
                                    <p:animEffect transition="in" filter="fade">
                                      <p:cBhvr>
                                        <p:cTn id="62" dur="500"/>
                                        <p:tgtEl>
                                          <p:spTgt spid="32"/>
                                        </p:tgtEl>
                                      </p:cBhvr>
                                    </p:animEffect>
                                    <p:anim calcmode="lin" valueType="num">
                                      <p:cBhvr>
                                        <p:cTn id="63" dur="500" fill="hold"/>
                                        <p:tgtEl>
                                          <p:spTgt spid="32"/>
                                        </p:tgtEl>
                                        <p:attrNameLst>
                                          <p:attrName>ppt_x</p:attrName>
                                        </p:attrNameLst>
                                      </p:cBhvr>
                                      <p:tavLst>
                                        <p:tav tm="0">
                                          <p:val>
                                            <p:strVal val="#ppt_x"/>
                                          </p:val>
                                        </p:tav>
                                        <p:tav tm="100000">
                                          <p:val>
                                            <p:strVal val="#ppt_x"/>
                                          </p:val>
                                        </p:tav>
                                      </p:tavLst>
                                    </p:anim>
                                    <p:anim calcmode="lin" valueType="num">
                                      <p:cBhvr>
                                        <p:cTn id="64" dur="500" fill="hold"/>
                                        <p:tgtEl>
                                          <p:spTgt spid="32"/>
                                        </p:tgtEl>
                                        <p:attrNameLst>
                                          <p:attrName>ppt_y</p:attrName>
                                        </p:attrNameLst>
                                      </p:cBhvr>
                                      <p:tavLst>
                                        <p:tav tm="0">
                                          <p:val>
                                            <p:strVal val="#ppt_y-.1"/>
                                          </p:val>
                                        </p:tav>
                                        <p:tav tm="100000">
                                          <p:val>
                                            <p:strVal val="#ppt_y"/>
                                          </p:val>
                                        </p:tav>
                                      </p:tavLst>
                                    </p:anim>
                                  </p:childTnLst>
                                </p:cTn>
                              </p:par>
                              <p:par>
                                <p:cTn id="65" presetID="22" presetClass="entr" presetSubtype="1" fill="hold" grpId="0" nodeType="withEffect">
                                  <p:stCondLst>
                                    <p:cond delay="1600"/>
                                  </p:stCondLst>
                                  <p:childTnLst>
                                    <p:set>
                                      <p:cBhvr>
                                        <p:cTn id="66" dur="1" fill="hold">
                                          <p:stCondLst>
                                            <p:cond delay="0"/>
                                          </p:stCondLst>
                                        </p:cTn>
                                        <p:tgtEl>
                                          <p:spTgt spid="38"/>
                                        </p:tgtEl>
                                        <p:attrNameLst>
                                          <p:attrName>style.visibility</p:attrName>
                                        </p:attrNameLst>
                                      </p:cBhvr>
                                      <p:to>
                                        <p:strVal val="visible"/>
                                      </p:to>
                                    </p:set>
                                    <p:animEffect transition="in" filter="wipe(up)">
                                      <p:cBhvr>
                                        <p:cTn id="67"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35" grpId="0"/>
      <p:bldP spid="36" grpId="0"/>
      <p:bldP spid="37" grpId="0"/>
      <p:bldP spid="3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Administrator\Desktop\微立体创业计划\002.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44662" y="88121"/>
            <a:ext cx="701894" cy="701894"/>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5" name="KSO_Shape"/>
          <p:cNvSpPr>
            <a:spLocks/>
          </p:cNvSpPr>
          <p:nvPr/>
        </p:nvSpPr>
        <p:spPr bwMode="auto">
          <a:xfrm>
            <a:off x="306092" y="308934"/>
            <a:ext cx="379032" cy="260268"/>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1012">
              <a:solidFill>
                <a:sysClr val="windowText" lastClr="000000"/>
              </a:solidFill>
              <a:ea typeface="宋体" panose="02010600030101010101" pitchFamily="2" charset="-122"/>
            </a:endParaRPr>
          </a:p>
        </p:txBody>
      </p:sp>
      <p:sp>
        <p:nvSpPr>
          <p:cNvPr id="6" name="TextBox 14"/>
          <p:cNvSpPr txBox="1"/>
          <p:nvPr/>
        </p:nvSpPr>
        <p:spPr>
          <a:xfrm>
            <a:off x="846556" y="304089"/>
            <a:ext cx="704039" cy="248081"/>
          </a:xfrm>
          <a:prstGeom prst="rect">
            <a:avLst/>
          </a:prstGeom>
          <a:noFill/>
        </p:spPr>
        <p:txBody>
          <a:bodyPr wrap="none" rtlCol="0">
            <a:spAutoFit/>
          </a:bodyPr>
          <a:lstStyle/>
          <a:p>
            <a:r>
              <a:rPr lang="zh-CN" altLang="en-US" sz="1012" b="1" dirty="0">
                <a:solidFill>
                  <a:srgbClr val="0070C0"/>
                </a:solidFill>
                <a:latin typeface="微软雅黑" pitchFamily="34" charset="-122"/>
                <a:ea typeface="微软雅黑" pitchFamily="34" charset="-122"/>
                <a:sym typeface="Arial" pitchFamily="34" charset="0"/>
              </a:rPr>
              <a:t>添加标题</a:t>
            </a:r>
            <a:endParaRPr lang="zh-CN" altLang="en-US" sz="1012" baseline="-3000" dirty="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endParaRPr>
          </a:p>
        </p:txBody>
      </p:sp>
      <p:pic>
        <p:nvPicPr>
          <p:cNvPr id="7" name="Picture 3" descr="C:\Users\Administrator\Desktop\微立体创业计划\002.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060739" y="1166792"/>
            <a:ext cx="1943710" cy="1943709"/>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8" name="文本框 26"/>
          <p:cNvSpPr txBox="1"/>
          <p:nvPr/>
        </p:nvSpPr>
        <p:spPr>
          <a:xfrm>
            <a:off x="1291462" y="1810883"/>
            <a:ext cx="1497019" cy="507703"/>
          </a:xfrm>
          <a:prstGeom prst="rect">
            <a:avLst/>
          </a:prstGeom>
          <a:noFill/>
        </p:spPr>
        <p:txBody>
          <a:bodyPr wrap="square" rtlCol="0">
            <a:spAutoFit/>
          </a:bodyPr>
          <a:lstStyle/>
          <a:p>
            <a:pPr algn="ctr"/>
            <a:r>
              <a:rPr lang="en-US" altLang="zh-CN" sz="2699" b="1" spc="75" dirty="0">
                <a:solidFill>
                  <a:srgbClr val="0070C0"/>
                </a:solidFill>
                <a:latin typeface="Impact MT Std" pitchFamily="34" charset="0"/>
                <a:ea typeface="微软雅黑" panose="020B0503020204020204" pitchFamily="34" charset="-122"/>
              </a:rPr>
              <a:t>1000</a:t>
            </a:r>
            <a:r>
              <a:rPr lang="zh-CN" altLang="en-US" sz="2699" b="1" spc="75" dirty="0">
                <a:solidFill>
                  <a:srgbClr val="0070C0"/>
                </a:solidFill>
                <a:latin typeface="Impact MT Std" pitchFamily="34" charset="0"/>
                <a:ea typeface="微软雅黑" panose="020B0503020204020204" pitchFamily="34" charset="-122"/>
              </a:rPr>
              <a:t>万</a:t>
            </a:r>
            <a:endParaRPr lang="en-US" altLang="zh-CN" sz="2699" b="1" spc="75" dirty="0">
              <a:solidFill>
                <a:srgbClr val="0070C0"/>
              </a:solidFill>
              <a:latin typeface="Impact MT Std" pitchFamily="34" charset="0"/>
              <a:ea typeface="微软雅黑" panose="020B0503020204020204" pitchFamily="34" charset="-122"/>
            </a:endParaRPr>
          </a:p>
        </p:txBody>
      </p:sp>
      <p:sp>
        <p:nvSpPr>
          <p:cNvPr id="9" name="文本框 26"/>
          <p:cNvSpPr txBox="1"/>
          <p:nvPr/>
        </p:nvSpPr>
        <p:spPr>
          <a:xfrm>
            <a:off x="1276707" y="2265460"/>
            <a:ext cx="1497019" cy="323165"/>
          </a:xfrm>
          <a:prstGeom prst="rect">
            <a:avLst/>
          </a:prstGeom>
          <a:noFill/>
        </p:spPr>
        <p:txBody>
          <a:bodyPr wrap="square" rtlCol="0">
            <a:spAutoFit/>
          </a:bodyPr>
          <a:lstStyle/>
          <a:p>
            <a:pPr algn="ctr"/>
            <a:r>
              <a:rPr lang="zh-CN" altLang="en-US" sz="1500" b="1" spc="75" dirty="0">
                <a:solidFill>
                  <a:schemeClr val="tx1">
                    <a:lumMod val="50000"/>
                    <a:lumOff val="50000"/>
                  </a:schemeClr>
                </a:solidFill>
                <a:latin typeface="Impact MT Std" pitchFamily="34" charset="0"/>
                <a:ea typeface="微软雅黑" panose="020B0503020204020204" pitchFamily="34" charset="-122"/>
              </a:rPr>
              <a:t>计划目标</a:t>
            </a:r>
            <a:endParaRPr lang="en-US" altLang="zh-CN" sz="1500" b="1" spc="75" dirty="0">
              <a:solidFill>
                <a:schemeClr val="tx1">
                  <a:lumMod val="50000"/>
                  <a:lumOff val="50000"/>
                </a:schemeClr>
              </a:solidFill>
              <a:latin typeface="Impact MT Std" pitchFamily="34" charset="0"/>
              <a:ea typeface="微软雅黑" panose="020B0503020204020204" pitchFamily="34" charset="-122"/>
            </a:endParaRPr>
          </a:p>
        </p:txBody>
      </p:sp>
      <p:pic>
        <p:nvPicPr>
          <p:cNvPr id="10" name="Picture 3" descr="C:\Users\Administrator\Desktop\微立体创业计划\00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302553" y="1329936"/>
            <a:ext cx="2321653" cy="232165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11" name="文本框 26"/>
          <p:cNvSpPr txBox="1"/>
          <p:nvPr/>
        </p:nvSpPr>
        <p:spPr>
          <a:xfrm>
            <a:off x="2749245" y="2079537"/>
            <a:ext cx="1497019" cy="1107739"/>
          </a:xfrm>
          <a:prstGeom prst="rect">
            <a:avLst/>
          </a:prstGeom>
          <a:noFill/>
        </p:spPr>
        <p:txBody>
          <a:bodyPr wrap="square" rtlCol="0">
            <a:spAutoFit/>
          </a:bodyPr>
          <a:lstStyle/>
          <a:p>
            <a:pPr algn="ctr"/>
            <a:r>
              <a:rPr lang="en-US" altLang="zh-CN" sz="3299" b="1" spc="75" dirty="0">
                <a:solidFill>
                  <a:srgbClr val="0070C0"/>
                </a:solidFill>
                <a:latin typeface="Impact MT Std" pitchFamily="34" charset="0"/>
                <a:ea typeface="微软雅黑" panose="020B0503020204020204" pitchFamily="34" charset="-122"/>
              </a:rPr>
              <a:t>1500</a:t>
            </a:r>
            <a:r>
              <a:rPr lang="zh-CN" altLang="en-US" sz="3299" b="1" spc="75" dirty="0">
                <a:solidFill>
                  <a:srgbClr val="0070C0"/>
                </a:solidFill>
                <a:latin typeface="Impact MT Std" pitchFamily="34" charset="0"/>
                <a:ea typeface="微软雅黑" panose="020B0503020204020204" pitchFamily="34" charset="-122"/>
              </a:rPr>
              <a:t>万</a:t>
            </a:r>
            <a:endParaRPr lang="en-US" altLang="zh-CN" sz="3299" b="1" spc="75" dirty="0">
              <a:solidFill>
                <a:srgbClr val="0070C0"/>
              </a:solidFill>
              <a:latin typeface="Impact MT Std" pitchFamily="34" charset="0"/>
              <a:ea typeface="微软雅黑" panose="020B0503020204020204" pitchFamily="34" charset="-122"/>
            </a:endParaRPr>
          </a:p>
        </p:txBody>
      </p:sp>
      <p:sp>
        <p:nvSpPr>
          <p:cNvPr id="12" name="文本框 26"/>
          <p:cNvSpPr txBox="1"/>
          <p:nvPr/>
        </p:nvSpPr>
        <p:spPr>
          <a:xfrm>
            <a:off x="2734489" y="2534114"/>
            <a:ext cx="1497019" cy="415370"/>
          </a:xfrm>
          <a:prstGeom prst="rect">
            <a:avLst/>
          </a:prstGeom>
          <a:noFill/>
        </p:spPr>
        <p:txBody>
          <a:bodyPr wrap="square" rtlCol="0">
            <a:spAutoFit/>
          </a:bodyPr>
          <a:lstStyle/>
          <a:p>
            <a:pPr algn="ctr"/>
            <a:r>
              <a:rPr lang="zh-CN" altLang="en-US" sz="2099" b="1" spc="75" dirty="0">
                <a:solidFill>
                  <a:schemeClr val="tx1">
                    <a:lumMod val="50000"/>
                    <a:lumOff val="50000"/>
                  </a:schemeClr>
                </a:solidFill>
                <a:latin typeface="Impact MT Std" pitchFamily="34" charset="0"/>
                <a:ea typeface="微软雅黑" panose="020B0503020204020204" pitchFamily="34" charset="-122"/>
              </a:rPr>
              <a:t>实际完成</a:t>
            </a:r>
            <a:endParaRPr lang="en-US" altLang="zh-CN" sz="2099" b="1" spc="75" dirty="0">
              <a:solidFill>
                <a:schemeClr val="tx1">
                  <a:lumMod val="50000"/>
                  <a:lumOff val="50000"/>
                </a:schemeClr>
              </a:solidFill>
              <a:latin typeface="Impact MT Std" pitchFamily="34" charset="0"/>
              <a:ea typeface="微软雅黑" panose="020B0503020204020204" pitchFamily="34" charset="-122"/>
            </a:endParaRPr>
          </a:p>
        </p:txBody>
      </p:sp>
      <p:grpSp>
        <p:nvGrpSpPr>
          <p:cNvPr id="13" name="组合 12"/>
          <p:cNvGrpSpPr/>
          <p:nvPr/>
        </p:nvGrpSpPr>
        <p:grpSpPr>
          <a:xfrm>
            <a:off x="4678199" y="1113968"/>
            <a:ext cx="989571" cy="1252922"/>
            <a:chOff x="4390176" y="890801"/>
            <a:chExt cx="1081244" cy="1368991"/>
          </a:xfrm>
        </p:grpSpPr>
        <p:grpSp>
          <p:nvGrpSpPr>
            <p:cNvPr id="14" name="组合 13"/>
            <p:cNvGrpSpPr/>
            <p:nvPr/>
          </p:nvGrpSpPr>
          <p:grpSpPr>
            <a:xfrm>
              <a:off x="4390176" y="890801"/>
              <a:ext cx="1081244" cy="1368991"/>
              <a:chOff x="4627786" y="1796539"/>
              <a:chExt cx="2675679" cy="3387753"/>
            </a:xfrm>
          </p:grpSpPr>
          <p:sp>
            <p:nvSpPr>
              <p:cNvPr id="18" name="圆角矩形 17"/>
              <p:cNvSpPr/>
              <p:nvPr/>
            </p:nvSpPr>
            <p:spPr>
              <a:xfrm rot="2760000">
                <a:off x="4423176" y="2304004"/>
                <a:ext cx="3387753" cy="2372824"/>
              </a:xfrm>
              <a:prstGeom prst="roundRect">
                <a:avLst>
                  <a:gd name="adj" fmla="val 50000"/>
                </a:avLst>
              </a:prstGeom>
              <a:gradFill>
                <a:gsLst>
                  <a:gs pos="47000">
                    <a:schemeClr val="tx1">
                      <a:alpha val="19000"/>
                    </a:schemeClr>
                  </a:gs>
                  <a:gs pos="76000">
                    <a:srgbClr val="6C6C6C">
                      <a:alpha val="10000"/>
                    </a:srgbClr>
                  </a:gs>
                  <a:gs pos="0">
                    <a:schemeClr val="tx1">
                      <a:alpha val="61000"/>
                    </a:schemeClr>
                  </a:gs>
                  <a:gs pos="100000">
                    <a:srgbClr val="D8D8D8">
                      <a:alpha val="0"/>
                    </a:srgbClr>
                  </a:gs>
                </a:gsLst>
                <a:lin ang="0" scaled="0"/>
              </a:gradFill>
              <a:ln>
                <a:no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prstClr val="white"/>
                  </a:solidFill>
                </a:endParaRPr>
              </a:p>
            </p:txBody>
          </p:sp>
          <p:sp>
            <p:nvSpPr>
              <p:cNvPr id="19" name="椭圆 18"/>
              <p:cNvSpPr/>
              <p:nvPr/>
            </p:nvSpPr>
            <p:spPr>
              <a:xfrm>
                <a:off x="4627786" y="1946965"/>
                <a:ext cx="1963514" cy="1963514"/>
              </a:xfrm>
              <a:prstGeom prst="ellipse">
                <a:avLst/>
              </a:prstGeom>
              <a:gradFill>
                <a:gsLst>
                  <a:gs pos="0">
                    <a:srgbClr val="D3D3D3"/>
                  </a:gs>
                  <a:gs pos="100000">
                    <a:srgbClr val="F7F7F7"/>
                  </a:gs>
                </a:gsLst>
                <a:lin ang="2700000" scaled="1"/>
              </a:gradFill>
              <a:ln w="19050">
                <a:gradFill flip="none" rotWithShape="1">
                  <a:gsLst>
                    <a:gs pos="0">
                      <a:schemeClr val="bg1"/>
                    </a:gs>
                    <a:gs pos="100000">
                      <a:schemeClr val="bg1">
                        <a:lumMod val="75000"/>
                      </a:schemeClr>
                    </a:gs>
                  </a:gsLst>
                  <a:lin ang="2700000" scaled="1"/>
                  <a:tileRect/>
                </a:gradFill>
              </a:ln>
              <a:effectLst>
                <a:outerShdw blurRad="304800" dist="1270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prstClr val="white"/>
                  </a:solidFill>
                </a:endParaRPr>
              </a:p>
            </p:txBody>
          </p:sp>
        </p:grpSp>
        <p:grpSp>
          <p:nvGrpSpPr>
            <p:cNvPr id="15" name="组合 14"/>
            <p:cNvGrpSpPr/>
            <p:nvPr/>
          </p:nvGrpSpPr>
          <p:grpSpPr>
            <a:xfrm>
              <a:off x="4489652" y="976692"/>
              <a:ext cx="873070" cy="1203161"/>
              <a:chOff x="4627786" y="1715908"/>
              <a:chExt cx="2875230" cy="3962302"/>
            </a:xfrm>
          </p:grpSpPr>
          <p:sp>
            <p:nvSpPr>
              <p:cNvPr id="16" name="圆角矩形 15"/>
              <p:cNvSpPr/>
              <p:nvPr/>
            </p:nvSpPr>
            <p:spPr>
              <a:xfrm rot="2760000">
                <a:off x="4335454" y="2510647"/>
                <a:ext cx="3962302" cy="2372823"/>
              </a:xfrm>
              <a:prstGeom prst="roundRect">
                <a:avLst>
                  <a:gd name="adj" fmla="val 50000"/>
                </a:avLst>
              </a:prstGeom>
              <a:gradFill>
                <a:gsLst>
                  <a:gs pos="32000">
                    <a:schemeClr val="tx1">
                      <a:alpha val="13000"/>
                    </a:schemeClr>
                  </a:gs>
                  <a:gs pos="68000">
                    <a:srgbClr val="6C6C6C">
                      <a:alpha val="10000"/>
                    </a:srgbClr>
                  </a:gs>
                  <a:gs pos="0">
                    <a:schemeClr val="tx1">
                      <a:alpha val="61000"/>
                    </a:schemeClr>
                  </a:gs>
                  <a:gs pos="100000">
                    <a:srgbClr val="D8D8D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prstClr val="white"/>
                  </a:solidFill>
                </a:endParaRPr>
              </a:p>
            </p:txBody>
          </p:sp>
          <p:sp>
            <p:nvSpPr>
              <p:cNvPr id="17" name="椭圆 16"/>
              <p:cNvSpPr/>
              <p:nvPr/>
            </p:nvSpPr>
            <p:spPr>
              <a:xfrm>
                <a:off x="4627786" y="1946965"/>
                <a:ext cx="1963514" cy="1963514"/>
              </a:xfrm>
              <a:prstGeom prst="ellipse">
                <a:avLst/>
              </a:prstGeom>
              <a:gradFill>
                <a:gsLst>
                  <a:gs pos="0">
                    <a:srgbClr val="D3D3D3"/>
                  </a:gs>
                  <a:gs pos="100000">
                    <a:srgbClr val="F7F7F7"/>
                  </a:gs>
                </a:gsLst>
                <a:lin ang="2700000" scaled="1"/>
              </a:gradFill>
              <a:ln w="19050">
                <a:gradFill flip="none" rotWithShape="1">
                  <a:gsLst>
                    <a:gs pos="0">
                      <a:schemeClr val="bg1"/>
                    </a:gs>
                    <a:gs pos="100000">
                      <a:schemeClr val="bg1">
                        <a:lumMod val="75000"/>
                      </a:schemeClr>
                    </a:gs>
                  </a:gsLst>
                  <a:lin ang="2700000" scaled="1"/>
                  <a:tileRect/>
                </a:gradFill>
              </a:ln>
              <a:effectLst>
                <a:outerShdw blurRad="254000" dist="1143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prstClr val="white"/>
                  </a:solidFill>
                </a:endParaRPr>
              </a:p>
            </p:txBody>
          </p:sp>
        </p:grpSp>
      </p:grpSp>
      <p:sp>
        <p:nvSpPr>
          <p:cNvPr id="20" name="TextBox 7"/>
          <p:cNvSpPr>
            <a:spLocks noChangeArrowheads="1"/>
          </p:cNvSpPr>
          <p:nvPr/>
        </p:nvSpPr>
        <p:spPr bwMode="auto">
          <a:xfrm>
            <a:off x="4840174" y="1329936"/>
            <a:ext cx="418493" cy="415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2699" b="1" dirty="0">
                <a:solidFill>
                  <a:srgbClr val="0070C0"/>
                </a:solidFill>
                <a:latin typeface="Impact MT Std" pitchFamily="34" charset="0"/>
                <a:ea typeface="微软雅黑" pitchFamily="34" charset="-122"/>
                <a:sym typeface="微软雅黑" pitchFamily="34" charset="-122"/>
              </a:rPr>
              <a:t>01</a:t>
            </a:r>
            <a:endParaRPr lang="zh-CN" altLang="en-US" sz="2699" b="1" dirty="0">
              <a:solidFill>
                <a:srgbClr val="0070C0"/>
              </a:solidFill>
              <a:latin typeface="Impact MT Std" pitchFamily="34" charset="0"/>
              <a:ea typeface="微软雅黑" pitchFamily="34" charset="-122"/>
              <a:sym typeface="微软雅黑" pitchFamily="34" charset="-122"/>
            </a:endParaRPr>
          </a:p>
        </p:txBody>
      </p:sp>
      <p:grpSp>
        <p:nvGrpSpPr>
          <p:cNvPr id="21" name="组合 20"/>
          <p:cNvGrpSpPr/>
          <p:nvPr/>
        </p:nvGrpSpPr>
        <p:grpSpPr>
          <a:xfrm>
            <a:off x="5505793" y="1233058"/>
            <a:ext cx="2567979" cy="671077"/>
            <a:chOff x="3451161" y="3733081"/>
            <a:chExt cx="3424864" cy="895002"/>
          </a:xfrm>
        </p:grpSpPr>
        <p:sp>
          <p:nvSpPr>
            <p:cNvPr id="22" name="文本框 103"/>
            <p:cNvSpPr txBox="1"/>
            <p:nvPr/>
          </p:nvSpPr>
          <p:spPr>
            <a:xfrm>
              <a:off x="3451161" y="3733081"/>
              <a:ext cx="2915523" cy="430999"/>
            </a:xfrm>
            <a:prstGeom prst="rect">
              <a:avLst/>
            </a:prstGeom>
            <a:noFill/>
          </p:spPr>
          <p:txBody>
            <a:bodyPr wrap="square" rtlCol="0">
              <a:spAutoFit/>
            </a:bodyPr>
            <a:lstStyle/>
            <a:p>
              <a:r>
                <a:rPr lang="zh-CN" altLang="en-US" sz="1500" b="1" dirty="0">
                  <a:solidFill>
                    <a:srgbClr val="0070C0"/>
                  </a:solidFill>
                  <a:latin typeface="微软雅黑" panose="020B0503020204020204" pitchFamily="34" charset="-122"/>
                  <a:ea typeface="微软雅黑" panose="020B0503020204020204" pitchFamily="34" charset="-122"/>
                </a:rPr>
                <a:t>计划完成总数</a:t>
              </a:r>
            </a:p>
          </p:txBody>
        </p:sp>
        <p:sp>
          <p:nvSpPr>
            <p:cNvPr id="23" name="文本框 104"/>
            <p:cNvSpPr txBox="1"/>
            <p:nvPr/>
          </p:nvSpPr>
          <p:spPr>
            <a:xfrm>
              <a:off x="3457191" y="4135512"/>
              <a:ext cx="3418834" cy="492571"/>
            </a:xfrm>
            <a:prstGeom prst="rect">
              <a:avLst/>
            </a:prstGeom>
            <a:noFill/>
          </p:spPr>
          <p:txBody>
            <a:bodyPr wrap="square" rtlCol="0">
              <a:spAutoFit/>
            </a:bodyPr>
            <a:lstStyle/>
            <a:p>
              <a:pPr algn="just"/>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您的内容打在这里，或者通过复制您的文本后，在此框中粘贴。您的内容打在这里。</a:t>
              </a:r>
            </a:p>
          </p:txBody>
        </p:sp>
      </p:grpSp>
      <p:grpSp>
        <p:nvGrpSpPr>
          <p:cNvPr id="24" name="组合 23"/>
          <p:cNvGrpSpPr/>
          <p:nvPr/>
        </p:nvGrpSpPr>
        <p:grpSpPr>
          <a:xfrm>
            <a:off x="4701833" y="1977839"/>
            <a:ext cx="989571" cy="1252922"/>
            <a:chOff x="4390176" y="890801"/>
            <a:chExt cx="1081244" cy="1368991"/>
          </a:xfrm>
        </p:grpSpPr>
        <p:grpSp>
          <p:nvGrpSpPr>
            <p:cNvPr id="25" name="组合 24"/>
            <p:cNvGrpSpPr/>
            <p:nvPr/>
          </p:nvGrpSpPr>
          <p:grpSpPr>
            <a:xfrm>
              <a:off x="4390176" y="890801"/>
              <a:ext cx="1081244" cy="1368991"/>
              <a:chOff x="4627786" y="1796539"/>
              <a:chExt cx="2675679" cy="3387753"/>
            </a:xfrm>
          </p:grpSpPr>
          <p:sp>
            <p:nvSpPr>
              <p:cNvPr id="29" name="圆角矩形 28"/>
              <p:cNvSpPr/>
              <p:nvPr/>
            </p:nvSpPr>
            <p:spPr>
              <a:xfrm rot="2760000">
                <a:off x="4423176" y="2304004"/>
                <a:ext cx="3387753" cy="2372824"/>
              </a:xfrm>
              <a:prstGeom prst="roundRect">
                <a:avLst>
                  <a:gd name="adj" fmla="val 50000"/>
                </a:avLst>
              </a:prstGeom>
              <a:gradFill>
                <a:gsLst>
                  <a:gs pos="47000">
                    <a:schemeClr val="tx1">
                      <a:alpha val="19000"/>
                    </a:schemeClr>
                  </a:gs>
                  <a:gs pos="76000">
                    <a:srgbClr val="6C6C6C">
                      <a:alpha val="10000"/>
                    </a:srgbClr>
                  </a:gs>
                  <a:gs pos="0">
                    <a:schemeClr val="tx1">
                      <a:alpha val="61000"/>
                    </a:schemeClr>
                  </a:gs>
                  <a:gs pos="100000">
                    <a:srgbClr val="D8D8D8">
                      <a:alpha val="0"/>
                    </a:srgbClr>
                  </a:gs>
                </a:gsLst>
                <a:lin ang="0" scaled="0"/>
              </a:gradFill>
              <a:ln>
                <a:no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prstClr val="white"/>
                  </a:solidFill>
                </a:endParaRPr>
              </a:p>
            </p:txBody>
          </p:sp>
          <p:sp>
            <p:nvSpPr>
              <p:cNvPr id="30" name="椭圆 29"/>
              <p:cNvSpPr/>
              <p:nvPr/>
            </p:nvSpPr>
            <p:spPr>
              <a:xfrm>
                <a:off x="4627786" y="1946965"/>
                <a:ext cx="1963514" cy="1963514"/>
              </a:xfrm>
              <a:prstGeom prst="ellipse">
                <a:avLst/>
              </a:prstGeom>
              <a:gradFill>
                <a:gsLst>
                  <a:gs pos="0">
                    <a:srgbClr val="D3D3D3"/>
                  </a:gs>
                  <a:gs pos="100000">
                    <a:srgbClr val="F7F7F7"/>
                  </a:gs>
                </a:gsLst>
                <a:lin ang="2700000" scaled="1"/>
              </a:gradFill>
              <a:ln w="19050">
                <a:gradFill flip="none" rotWithShape="1">
                  <a:gsLst>
                    <a:gs pos="0">
                      <a:schemeClr val="bg1"/>
                    </a:gs>
                    <a:gs pos="100000">
                      <a:schemeClr val="bg1">
                        <a:lumMod val="75000"/>
                      </a:schemeClr>
                    </a:gs>
                  </a:gsLst>
                  <a:lin ang="2700000" scaled="1"/>
                  <a:tileRect/>
                </a:gradFill>
              </a:ln>
              <a:effectLst>
                <a:outerShdw blurRad="304800" dist="1270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prstClr val="white"/>
                  </a:solidFill>
                </a:endParaRPr>
              </a:p>
            </p:txBody>
          </p:sp>
        </p:grpSp>
        <p:grpSp>
          <p:nvGrpSpPr>
            <p:cNvPr id="26" name="组合 25"/>
            <p:cNvGrpSpPr/>
            <p:nvPr/>
          </p:nvGrpSpPr>
          <p:grpSpPr>
            <a:xfrm>
              <a:off x="4489652" y="976692"/>
              <a:ext cx="873070" cy="1203161"/>
              <a:chOff x="4627786" y="1715908"/>
              <a:chExt cx="2875230" cy="3962302"/>
            </a:xfrm>
          </p:grpSpPr>
          <p:sp>
            <p:nvSpPr>
              <p:cNvPr id="27" name="圆角矩形 26"/>
              <p:cNvSpPr/>
              <p:nvPr/>
            </p:nvSpPr>
            <p:spPr>
              <a:xfrm rot="2760000">
                <a:off x="4335454" y="2510647"/>
                <a:ext cx="3962302" cy="2372823"/>
              </a:xfrm>
              <a:prstGeom prst="roundRect">
                <a:avLst>
                  <a:gd name="adj" fmla="val 50000"/>
                </a:avLst>
              </a:prstGeom>
              <a:gradFill>
                <a:gsLst>
                  <a:gs pos="32000">
                    <a:schemeClr val="tx1">
                      <a:alpha val="13000"/>
                    </a:schemeClr>
                  </a:gs>
                  <a:gs pos="68000">
                    <a:srgbClr val="6C6C6C">
                      <a:alpha val="10000"/>
                    </a:srgbClr>
                  </a:gs>
                  <a:gs pos="0">
                    <a:schemeClr val="tx1">
                      <a:alpha val="61000"/>
                    </a:schemeClr>
                  </a:gs>
                  <a:gs pos="100000">
                    <a:srgbClr val="D8D8D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prstClr val="white"/>
                  </a:solidFill>
                </a:endParaRPr>
              </a:p>
            </p:txBody>
          </p:sp>
          <p:sp>
            <p:nvSpPr>
              <p:cNvPr id="28" name="椭圆 27"/>
              <p:cNvSpPr/>
              <p:nvPr/>
            </p:nvSpPr>
            <p:spPr>
              <a:xfrm>
                <a:off x="4627786" y="1946965"/>
                <a:ext cx="1963514" cy="1963514"/>
              </a:xfrm>
              <a:prstGeom prst="ellipse">
                <a:avLst/>
              </a:prstGeom>
              <a:gradFill>
                <a:gsLst>
                  <a:gs pos="0">
                    <a:srgbClr val="D3D3D3"/>
                  </a:gs>
                  <a:gs pos="100000">
                    <a:srgbClr val="F7F7F7"/>
                  </a:gs>
                </a:gsLst>
                <a:lin ang="2700000" scaled="1"/>
              </a:gradFill>
              <a:ln w="19050">
                <a:gradFill flip="none" rotWithShape="1">
                  <a:gsLst>
                    <a:gs pos="0">
                      <a:schemeClr val="bg1"/>
                    </a:gs>
                    <a:gs pos="100000">
                      <a:schemeClr val="bg1">
                        <a:lumMod val="75000"/>
                      </a:schemeClr>
                    </a:gs>
                  </a:gsLst>
                  <a:lin ang="2700000" scaled="1"/>
                  <a:tileRect/>
                </a:gradFill>
              </a:ln>
              <a:effectLst>
                <a:outerShdw blurRad="254000" dist="1143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prstClr val="white"/>
                  </a:solidFill>
                </a:endParaRPr>
              </a:p>
            </p:txBody>
          </p:sp>
        </p:grpSp>
      </p:grpSp>
      <p:sp>
        <p:nvSpPr>
          <p:cNvPr id="31" name="TextBox 7"/>
          <p:cNvSpPr>
            <a:spLocks noChangeArrowheads="1"/>
          </p:cNvSpPr>
          <p:nvPr/>
        </p:nvSpPr>
        <p:spPr bwMode="auto">
          <a:xfrm>
            <a:off x="4863808" y="2193807"/>
            <a:ext cx="418493" cy="415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2699" b="1" dirty="0">
                <a:solidFill>
                  <a:srgbClr val="0070C0"/>
                </a:solidFill>
                <a:latin typeface="Impact MT Std" pitchFamily="34" charset="0"/>
                <a:ea typeface="微软雅黑" pitchFamily="34" charset="-122"/>
                <a:sym typeface="微软雅黑" pitchFamily="34" charset="-122"/>
              </a:rPr>
              <a:t>02</a:t>
            </a:r>
            <a:endParaRPr lang="zh-CN" altLang="en-US" sz="2699" b="1" dirty="0">
              <a:solidFill>
                <a:srgbClr val="0070C0"/>
              </a:solidFill>
              <a:latin typeface="Impact MT Std" pitchFamily="34" charset="0"/>
              <a:ea typeface="微软雅黑" pitchFamily="34" charset="-122"/>
              <a:sym typeface="微软雅黑" pitchFamily="34" charset="-122"/>
            </a:endParaRPr>
          </a:p>
        </p:txBody>
      </p:sp>
      <p:grpSp>
        <p:nvGrpSpPr>
          <p:cNvPr id="32" name="组合 31"/>
          <p:cNvGrpSpPr/>
          <p:nvPr/>
        </p:nvGrpSpPr>
        <p:grpSpPr>
          <a:xfrm>
            <a:off x="5529427" y="2096929"/>
            <a:ext cx="2567979" cy="671077"/>
            <a:chOff x="3451161" y="3733081"/>
            <a:chExt cx="3424864" cy="895002"/>
          </a:xfrm>
        </p:grpSpPr>
        <p:sp>
          <p:nvSpPr>
            <p:cNvPr id="33" name="文本框 103"/>
            <p:cNvSpPr txBox="1"/>
            <p:nvPr/>
          </p:nvSpPr>
          <p:spPr>
            <a:xfrm>
              <a:off x="3451161" y="3733081"/>
              <a:ext cx="2915523" cy="430999"/>
            </a:xfrm>
            <a:prstGeom prst="rect">
              <a:avLst/>
            </a:prstGeom>
            <a:noFill/>
          </p:spPr>
          <p:txBody>
            <a:bodyPr wrap="square" rtlCol="0">
              <a:spAutoFit/>
            </a:bodyPr>
            <a:lstStyle/>
            <a:p>
              <a:r>
                <a:rPr lang="zh-CN" altLang="en-US" sz="1500" b="1" dirty="0">
                  <a:solidFill>
                    <a:srgbClr val="0070C0"/>
                  </a:solidFill>
                  <a:latin typeface="微软雅黑" panose="020B0503020204020204" pitchFamily="34" charset="-122"/>
                  <a:ea typeface="微软雅黑" panose="020B0503020204020204" pitchFamily="34" charset="-122"/>
                </a:rPr>
                <a:t>销售总额目标</a:t>
              </a:r>
            </a:p>
          </p:txBody>
        </p:sp>
        <p:sp>
          <p:nvSpPr>
            <p:cNvPr id="34" name="文本框 104"/>
            <p:cNvSpPr txBox="1"/>
            <p:nvPr/>
          </p:nvSpPr>
          <p:spPr>
            <a:xfrm>
              <a:off x="3457191" y="4135512"/>
              <a:ext cx="3418834" cy="492571"/>
            </a:xfrm>
            <a:prstGeom prst="rect">
              <a:avLst/>
            </a:prstGeom>
            <a:noFill/>
          </p:spPr>
          <p:txBody>
            <a:bodyPr wrap="square" rtlCol="0">
              <a:spAutoFit/>
            </a:bodyPr>
            <a:lstStyle/>
            <a:p>
              <a:pPr algn="just"/>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您的内容打在这里，或者通过复制您的文本后，在此框中粘贴。您的内容打在这里。</a:t>
              </a:r>
            </a:p>
          </p:txBody>
        </p:sp>
      </p:grpSp>
      <p:grpSp>
        <p:nvGrpSpPr>
          <p:cNvPr id="35" name="组合 34"/>
          <p:cNvGrpSpPr/>
          <p:nvPr/>
        </p:nvGrpSpPr>
        <p:grpSpPr>
          <a:xfrm>
            <a:off x="4695914" y="2841710"/>
            <a:ext cx="989571" cy="1252922"/>
            <a:chOff x="4390176" y="890801"/>
            <a:chExt cx="1081244" cy="1368991"/>
          </a:xfrm>
        </p:grpSpPr>
        <p:grpSp>
          <p:nvGrpSpPr>
            <p:cNvPr id="36" name="组合 35"/>
            <p:cNvGrpSpPr/>
            <p:nvPr/>
          </p:nvGrpSpPr>
          <p:grpSpPr>
            <a:xfrm>
              <a:off x="4390176" y="890801"/>
              <a:ext cx="1081244" cy="1368991"/>
              <a:chOff x="4627786" y="1796539"/>
              <a:chExt cx="2675679" cy="3387753"/>
            </a:xfrm>
          </p:grpSpPr>
          <p:sp>
            <p:nvSpPr>
              <p:cNvPr id="40" name="圆角矩形 39"/>
              <p:cNvSpPr/>
              <p:nvPr/>
            </p:nvSpPr>
            <p:spPr>
              <a:xfrm rot="2760000">
                <a:off x="4423176" y="2304004"/>
                <a:ext cx="3387753" cy="2372824"/>
              </a:xfrm>
              <a:prstGeom prst="roundRect">
                <a:avLst>
                  <a:gd name="adj" fmla="val 50000"/>
                </a:avLst>
              </a:prstGeom>
              <a:gradFill>
                <a:gsLst>
                  <a:gs pos="47000">
                    <a:schemeClr val="tx1">
                      <a:alpha val="19000"/>
                    </a:schemeClr>
                  </a:gs>
                  <a:gs pos="76000">
                    <a:srgbClr val="6C6C6C">
                      <a:alpha val="10000"/>
                    </a:srgbClr>
                  </a:gs>
                  <a:gs pos="0">
                    <a:schemeClr val="tx1">
                      <a:alpha val="61000"/>
                    </a:schemeClr>
                  </a:gs>
                  <a:gs pos="100000">
                    <a:srgbClr val="D8D8D8">
                      <a:alpha val="0"/>
                    </a:srgbClr>
                  </a:gs>
                </a:gsLst>
                <a:lin ang="0" scaled="0"/>
              </a:gradFill>
              <a:ln>
                <a:no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prstClr val="white"/>
                  </a:solidFill>
                </a:endParaRPr>
              </a:p>
            </p:txBody>
          </p:sp>
          <p:sp>
            <p:nvSpPr>
              <p:cNvPr id="41" name="椭圆 40"/>
              <p:cNvSpPr/>
              <p:nvPr/>
            </p:nvSpPr>
            <p:spPr>
              <a:xfrm>
                <a:off x="4627786" y="1946965"/>
                <a:ext cx="1963514" cy="1963514"/>
              </a:xfrm>
              <a:prstGeom prst="ellipse">
                <a:avLst/>
              </a:prstGeom>
              <a:gradFill>
                <a:gsLst>
                  <a:gs pos="0">
                    <a:srgbClr val="D3D3D3"/>
                  </a:gs>
                  <a:gs pos="100000">
                    <a:srgbClr val="F7F7F7"/>
                  </a:gs>
                </a:gsLst>
                <a:lin ang="2700000" scaled="1"/>
              </a:gradFill>
              <a:ln w="19050">
                <a:gradFill flip="none" rotWithShape="1">
                  <a:gsLst>
                    <a:gs pos="0">
                      <a:schemeClr val="bg1"/>
                    </a:gs>
                    <a:gs pos="100000">
                      <a:schemeClr val="bg1">
                        <a:lumMod val="75000"/>
                      </a:schemeClr>
                    </a:gs>
                  </a:gsLst>
                  <a:lin ang="2700000" scaled="1"/>
                  <a:tileRect/>
                </a:gradFill>
              </a:ln>
              <a:effectLst>
                <a:outerShdw blurRad="304800" dist="1270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prstClr val="white"/>
                  </a:solidFill>
                </a:endParaRPr>
              </a:p>
            </p:txBody>
          </p:sp>
        </p:grpSp>
        <p:grpSp>
          <p:nvGrpSpPr>
            <p:cNvPr id="37" name="组合 36"/>
            <p:cNvGrpSpPr/>
            <p:nvPr/>
          </p:nvGrpSpPr>
          <p:grpSpPr>
            <a:xfrm>
              <a:off x="4489652" y="976692"/>
              <a:ext cx="873070" cy="1203161"/>
              <a:chOff x="4627786" y="1715908"/>
              <a:chExt cx="2875230" cy="3962302"/>
            </a:xfrm>
          </p:grpSpPr>
          <p:sp>
            <p:nvSpPr>
              <p:cNvPr id="38" name="圆角矩形 37"/>
              <p:cNvSpPr/>
              <p:nvPr/>
            </p:nvSpPr>
            <p:spPr>
              <a:xfrm rot="2760000">
                <a:off x="4335454" y="2510647"/>
                <a:ext cx="3962302" cy="2372823"/>
              </a:xfrm>
              <a:prstGeom prst="roundRect">
                <a:avLst>
                  <a:gd name="adj" fmla="val 50000"/>
                </a:avLst>
              </a:prstGeom>
              <a:gradFill>
                <a:gsLst>
                  <a:gs pos="32000">
                    <a:schemeClr val="tx1">
                      <a:alpha val="13000"/>
                    </a:schemeClr>
                  </a:gs>
                  <a:gs pos="68000">
                    <a:srgbClr val="6C6C6C">
                      <a:alpha val="10000"/>
                    </a:srgbClr>
                  </a:gs>
                  <a:gs pos="0">
                    <a:schemeClr val="tx1">
                      <a:alpha val="61000"/>
                    </a:schemeClr>
                  </a:gs>
                  <a:gs pos="100000">
                    <a:srgbClr val="D8D8D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prstClr val="white"/>
                  </a:solidFill>
                </a:endParaRPr>
              </a:p>
            </p:txBody>
          </p:sp>
          <p:sp>
            <p:nvSpPr>
              <p:cNvPr id="39" name="椭圆 38"/>
              <p:cNvSpPr/>
              <p:nvPr/>
            </p:nvSpPr>
            <p:spPr>
              <a:xfrm>
                <a:off x="4627786" y="1946965"/>
                <a:ext cx="1963514" cy="1963514"/>
              </a:xfrm>
              <a:prstGeom prst="ellipse">
                <a:avLst/>
              </a:prstGeom>
              <a:gradFill>
                <a:gsLst>
                  <a:gs pos="0">
                    <a:srgbClr val="D3D3D3"/>
                  </a:gs>
                  <a:gs pos="100000">
                    <a:srgbClr val="F7F7F7"/>
                  </a:gs>
                </a:gsLst>
                <a:lin ang="2700000" scaled="1"/>
              </a:gradFill>
              <a:ln w="19050">
                <a:gradFill flip="none" rotWithShape="1">
                  <a:gsLst>
                    <a:gs pos="0">
                      <a:schemeClr val="bg1"/>
                    </a:gs>
                    <a:gs pos="100000">
                      <a:schemeClr val="bg1">
                        <a:lumMod val="75000"/>
                      </a:schemeClr>
                    </a:gs>
                  </a:gsLst>
                  <a:lin ang="2700000" scaled="1"/>
                  <a:tileRect/>
                </a:gradFill>
              </a:ln>
              <a:effectLst>
                <a:outerShdw blurRad="254000" dist="1143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prstClr val="white"/>
                  </a:solidFill>
                </a:endParaRPr>
              </a:p>
            </p:txBody>
          </p:sp>
        </p:grpSp>
      </p:grpSp>
      <p:sp>
        <p:nvSpPr>
          <p:cNvPr id="42" name="TextBox 7"/>
          <p:cNvSpPr>
            <a:spLocks noChangeArrowheads="1"/>
          </p:cNvSpPr>
          <p:nvPr/>
        </p:nvSpPr>
        <p:spPr bwMode="auto">
          <a:xfrm>
            <a:off x="4857890" y="3057678"/>
            <a:ext cx="418493" cy="415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2699" b="1" dirty="0">
                <a:solidFill>
                  <a:srgbClr val="0070C0"/>
                </a:solidFill>
                <a:latin typeface="Impact MT Std" pitchFamily="34" charset="0"/>
                <a:ea typeface="微软雅黑" pitchFamily="34" charset="-122"/>
                <a:sym typeface="微软雅黑" pitchFamily="34" charset="-122"/>
              </a:rPr>
              <a:t>03</a:t>
            </a:r>
            <a:endParaRPr lang="zh-CN" altLang="en-US" sz="2699" b="1" dirty="0">
              <a:solidFill>
                <a:srgbClr val="0070C0"/>
              </a:solidFill>
              <a:latin typeface="Impact MT Std" pitchFamily="34" charset="0"/>
              <a:ea typeface="微软雅黑" pitchFamily="34" charset="-122"/>
              <a:sym typeface="微软雅黑" pitchFamily="34" charset="-122"/>
            </a:endParaRPr>
          </a:p>
        </p:txBody>
      </p:sp>
      <p:grpSp>
        <p:nvGrpSpPr>
          <p:cNvPr id="43" name="组合 42"/>
          <p:cNvGrpSpPr/>
          <p:nvPr/>
        </p:nvGrpSpPr>
        <p:grpSpPr>
          <a:xfrm>
            <a:off x="5523509" y="2960800"/>
            <a:ext cx="2567979" cy="671077"/>
            <a:chOff x="3451161" y="3733081"/>
            <a:chExt cx="3424864" cy="895002"/>
          </a:xfrm>
        </p:grpSpPr>
        <p:sp>
          <p:nvSpPr>
            <p:cNvPr id="44" name="文本框 103"/>
            <p:cNvSpPr txBox="1"/>
            <p:nvPr/>
          </p:nvSpPr>
          <p:spPr>
            <a:xfrm>
              <a:off x="3451161" y="3733081"/>
              <a:ext cx="2915523" cy="430999"/>
            </a:xfrm>
            <a:prstGeom prst="rect">
              <a:avLst/>
            </a:prstGeom>
            <a:noFill/>
          </p:spPr>
          <p:txBody>
            <a:bodyPr wrap="square" rtlCol="0">
              <a:spAutoFit/>
            </a:bodyPr>
            <a:lstStyle/>
            <a:p>
              <a:r>
                <a:rPr lang="zh-CN" altLang="en-US" sz="1500" b="1" dirty="0">
                  <a:solidFill>
                    <a:srgbClr val="0070C0"/>
                  </a:solidFill>
                  <a:latin typeface="微软雅黑" panose="020B0503020204020204" pitchFamily="34" charset="-122"/>
                  <a:ea typeface="微软雅黑" panose="020B0503020204020204" pitchFamily="34" charset="-122"/>
                </a:rPr>
                <a:t>利润实际占比</a:t>
              </a:r>
            </a:p>
          </p:txBody>
        </p:sp>
        <p:sp>
          <p:nvSpPr>
            <p:cNvPr id="45" name="文本框 104"/>
            <p:cNvSpPr txBox="1"/>
            <p:nvPr/>
          </p:nvSpPr>
          <p:spPr>
            <a:xfrm>
              <a:off x="3457191" y="4135512"/>
              <a:ext cx="3418834" cy="492571"/>
            </a:xfrm>
            <a:prstGeom prst="rect">
              <a:avLst/>
            </a:prstGeom>
            <a:noFill/>
          </p:spPr>
          <p:txBody>
            <a:bodyPr wrap="square" rtlCol="0">
              <a:spAutoFit/>
            </a:bodyPr>
            <a:lstStyle/>
            <a:p>
              <a:pPr algn="just"/>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您的内容打在这里，或者通过复制您的文本后，在此框中粘贴。您的内容打在这里。</a:t>
              </a:r>
            </a:p>
          </p:txBody>
        </p:sp>
      </p:grpSp>
      <p:sp>
        <p:nvSpPr>
          <p:cNvPr id="46" name="TextBox 91"/>
          <p:cNvSpPr txBox="1"/>
          <p:nvPr/>
        </p:nvSpPr>
        <p:spPr>
          <a:xfrm>
            <a:off x="1276706" y="4300363"/>
            <a:ext cx="6667405" cy="323165"/>
          </a:xfrm>
          <a:prstGeom prst="rect">
            <a:avLst/>
          </a:prstGeom>
          <a:noFill/>
        </p:spPr>
        <p:txBody>
          <a:bodyPr wrap="square" lIns="0" tIns="0" rIns="0" bIns="0" rtlCol="0">
            <a:spAutoFit/>
          </a:bodyPr>
          <a:lstStyle/>
          <a:p>
            <a:r>
              <a:rPr lang="zh-CN" altLang="en-US" sz="105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47" name="TextBox 92"/>
          <p:cNvSpPr txBox="1"/>
          <p:nvPr/>
        </p:nvSpPr>
        <p:spPr>
          <a:xfrm>
            <a:off x="3783782" y="3974235"/>
            <a:ext cx="1544105" cy="230832"/>
          </a:xfrm>
          <a:prstGeom prst="rect">
            <a:avLst/>
          </a:prstGeom>
          <a:noFill/>
        </p:spPr>
        <p:txBody>
          <a:bodyPr wrap="square" lIns="0" tIns="0" rIns="0" bIns="0" rtlCol="0">
            <a:spAutoFit/>
          </a:bodyPr>
          <a:lstStyle/>
          <a:p>
            <a:r>
              <a:rPr lang="zh-CN" altLang="en-US" sz="1500" b="1" dirty="0">
                <a:solidFill>
                  <a:srgbClr val="0070C0"/>
                </a:solidFill>
                <a:latin typeface="Impact MT Std" pitchFamily="34" charset="0"/>
                <a:ea typeface="微软雅黑" pitchFamily="34" charset="-122"/>
              </a:rPr>
              <a:t>点击输入标题文本</a:t>
            </a:r>
          </a:p>
        </p:txBody>
      </p:sp>
    </p:spTree>
    <p:extLst>
      <p:ext uri="{BB962C8B-B14F-4D97-AF65-F5344CB8AC3E}">
        <p14:creationId xmlns:p14="http://schemas.microsoft.com/office/powerpoint/2010/main" val="105687391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anim calcmode="lin" valueType="num">
                                      <p:cBhvr>
                                        <p:cTn id="8" dur="250" fill="hold"/>
                                        <p:tgtEl>
                                          <p:spTgt spid="4"/>
                                        </p:tgtEl>
                                        <p:attrNameLst>
                                          <p:attrName>ppt_x</p:attrName>
                                        </p:attrNameLst>
                                      </p:cBhvr>
                                      <p:tavLst>
                                        <p:tav tm="0">
                                          <p:val>
                                            <p:strVal val="#ppt_x"/>
                                          </p:val>
                                        </p:tav>
                                        <p:tav tm="100000">
                                          <p:val>
                                            <p:strVal val="#ppt_x"/>
                                          </p:val>
                                        </p:tav>
                                      </p:tavLst>
                                    </p:anim>
                                    <p:anim calcmode="lin" valueType="num">
                                      <p:cBhvr>
                                        <p:cTn id="9" dur="25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12" presetClass="entr" presetSubtype="4"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250"/>
                                        <p:tgtEl>
                                          <p:spTgt spid="5"/>
                                        </p:tgtEl>
                                        <p:attrNameLst>
                                          <p:attrName>ppt_y</p:attrName>
                                        </p:attrNameLst>
                                      </p:cBhvr>
                                      <p:tavLst>
                                        <p:tav tm="0">
                                          <p:val>
                                            <p:strVal val="#ppt_y+#ppt_h*1.125000"/>
                                          </p:val>
                                        </p:tav>
                                        <p:tav tm="100000">
                                          <p:val>
                                            <p:strVal val="#ppt_y"/>
                                          </p:val>
                                        </p:tav>
                                      </p:tavLst>
                                    </p:anim>
                                    <p:animEffect transition="in" filter="wipe(up)">
                                      <p:cBhvr>
                                        <p:cTn id="14" dur="250"/>
                                        <p:tgtEl>
                                          <p:spTgt spid="5"/>
                                        </p:tgtEl>
                                      </p:cBhvr>
                                    </p:animEffect>
                                  </p:childTnLst>
                                </p:cTn>
                              </p:par>
                              <p:par>
                                <p:cTn id="15" presetID="2" presetClass="entr" presetSubtype="1" decel="100000" fill="hold" grpId="0" nodeType="withEffect">
                                  <p:stCondLst>
                                    <p:cond delay="25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0-#ppt_h/2"/>
                                          </p:val>
                                        </p:tav>
                                        <p:tav tm="100000">
                                          <p:val>
                                            <p:strVal val="#ppt_y"/>
                                          </p:val>
                                        </p:tav>
                                      </p:tavLst>
                                    </p:anim>
                                  </p:childTnLst>
                                </p:cTn>
                              </p:par>
                            </p:childTnLst>
                          </p:cTn>
                        </p:par>
                        <p:par>
                          <p:cTn id="19" fill="hold">
                            <p:stCondLst>
                              <p:cond delay="1000"/>
                            </p:stCondLst>
                            <p:childTnLst>
                              <p:par>
                                <p:cTn id="20" presetID="42" presetClass="entr" presetSubtype="0" fill="hold"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anim calcmode="lin" valueType="num">
                                      <p:cBhvr>
                                        <p:cTn id="23" dur="500" fill="hold"/>
                                        <p:tgtEl>
                                          <p:spTgt spid="7"/>
                                        </p:tgtEl>
                                        <p:attrNameLst>
                                          <p:attrName>ppt_x</p:attrName>
                                        </p:attrNameLst>
                                      </p:cBhvr>
                                      <p:tavLst>
                                        <p:tav tm="0">
                                          <p:val>
                                            <p:strVal val="#ppt_x"/>
                                          </p:val>
                                        </p:tav>
                                        <p:tav tm="100000">
                                          <p:val>
                                            <p:strVal val="#ppt_x"/>
                                          </p:val>
                                        </p:tav>
                                      </p:tavLst>
                                    </p:anim>
                                    <p:anim calcmode="lin" valueType="num">
                                      <p:cBhvr>
                                        <p:cTn id="24" dur="500" fill="hold"/>
                                        <p:tgtEl>
                                          <p:spTgt spid="7"/>
                                        </p:tgtEl>
                                        <p:attrNameLst>
                                          <p:attrName>ppt_y</p:attrName>
                                        </p:attrNameLst>
                                      </p:cBhvr>
                                      <p:tavLst>
                                        <p:tav tm="0">
                                          <p:val>
                                            <p:strVal val="#ppt_y+.1"/>
                                          </p:val>
                                        </p:tav>
                                        <p:tav tm="100000">
                                          <p:val>
                                            <p:strVal val="#ppt_y"/>
                                          </p:val>
                                        </p:tav>
                                      </p:tavLst>
                                    </p:anim>
                                  </p:childTnLst>
                                </p:cTn>
                              </p:par>
                            </p:childTnLst>
                          </p:cTn>
                        </p:par>
                        <p:par>
                          <p:cTn id="25" fill="hold">
                            <p:stCondLst>
                              <p:cond delay="1500"/>
                            </p:stCondLst>
                            <p:childTnLst>
                              <p:par>
                                <p:cTn id="26" presetID="53" presetClass="entr" presetSubtype="16" fill="hold" grpId="0" nodeType="afterEffect">
                                  <p:stCondLst>
                                    <p:cond delay="0"/>
                                  </p:stCondLst>
                                  <p:iterate type="lt">
                                    <p:tmPct val="20000"/>
                                  </p:iterate>
                                  <p:childTnLst>
                                    <p:set>
                                      <p:cBhvr>
                                        <p:cTn id="27" dur="1" fill="hold">
                                          <p:stCondLst>
                                            <p:cond delay="0"/>
                                          </p:stCondLst>
                                        </p:cTn>
                                        <p:tgtEl>
                                          <p:spTgt spid="8"/>
                                        </p:tgtEl>
                                        <p:attrNameLst>
                                          <p:attrName>style.visibility</p:attrName>
                                        </p:attrNameLst>
                                      </p:cBhvr>
                                      <p:to>
                                        <p:strVal val="visible"/>
                                      </p:to>
                                    </p:set>
                                    <p:anim calcmode="lin" valueType="num">
                                      <p:cBhvr>
                                        <p:cTn id="28" dur="500" fill="hold"/>
                                        <p:tgtEl>
                                          <p:spTgt spid="8"/>
                                        </p:tgtEl>
                                        <p:attrNameLst>
                                          <p:attrName>ppt_w</p:attrName>
                                        </p:attrNameLst>
                                      </p:cBhvr>
                                      <p:tavLst>
                                        <p:tav tm="0">
                                          <p:val>
                                            <p:fltVal val="0"/>
                                          </p:val>
                                        </p:tav>
                                        <p:tav tm="100000">
                                          <p:val>
                                            <p:strVal val="#ppt_w"/>
                                          </p:val>
                                        </p:tav>
                                      </p:tavLst>
                                    </p:anim>
                                    <p:anim calcmode="lin" valueType="num">
                                      <p:cBhvr>
                                        <p:cTn id="29" dur="500" fill="hold"/>
                                        <p:tgtEl>
                                          <p:spTgt spid="8"/>
                                        </p:tgtEl>
                                        <p:attrNameLst>
                                          <p:attrName>ppt_h</p:attrName>
                                        </p:attrNameLst>
                                      </p:cBhvr>
                                      <p:tavLst>
                                        <p:tav tm="0">
                                          <p:val>
                                            <p:fltVal val="0"/>
                                          </p:val>
                                        </p:tav>
                                        <p:tav tm="100000">
                                          <p:val>
                                            <p:strVal val="#ppt_h"/>
                                          </p:val>
                                        </p:tav>
                                      </p:tavLst>
                                    </p:anim>
                                    <p:animEffect transition="in" filter="fade">
                                      <p:cBhvr>
                                        <p:cTn id="30" dur="500"/>
                                        <p:tgtEl>
                                          <p:spTgt spid="8"/>
                                        </p:tgtEl>
                                      </p:cBhvr>
                                    </p:animEffect>
                                  </p:childTnLst>
                                </p:cTn>
                              </p:par>
                            </p:childTnLst>
                          </p:cTn>
                        </p:par>
                        <p:par>
                          <p:cTn id="31" fill="hold">
                            <p:stCondLst>
                              <p:cond delay="2400"/>
                            </p:stCondLst>
                            <p:childTnLst>
                              <p:par>
                                <p:cTn id="32" presetID="53" presetClass="entr" presetSubtype="16" fill="hold" grpId="0" nodeType="afterEffect">
                                  <p:stCondLst>
                                    <p:cond delay="0"/>
                                  </p:stCondLst>
                                  <p:iterate type="lt">
                                    <p:tmPct val="20000"/>
                                  </p:iterate>
                                  <p:childTnLst>
                                    <p:set>
                                      <p:cBhvr>
                                        <p:cTn id="33" dur="1" fill="hold">
                                          <p:stCondLst>
                                            <p:cond delay="0"/>
                                          </p:stCondLst>
                                        </p:cTn>
                                        <p:tgtEl>
                                          <p:spTgt spid="9"/>
                                        </p:tgtEl>
                                        <p:attrNameLst>
                                          <p:attrName>style.visibility</p:attrName>
                                        </p:attrNameLst>
                                      </p:cBhvr>
                                      <p:to>
                                        <p:strVal val="visible"/>
                                      </p:to>
                                    </p:set>
                                    <p:anim calcmode="lin" valueType="num">
                                      <p:cBhvr>
                                        <p:cTn id="34" dur="500" fill="hold"/>
                                        <p:tgtEl>
                                          <p:spTgt spid="9"/>
                                        </p:tgtEl>
                                        <p:attrNameLst>
                                          <p:attrName>ppt_w</p:attrName>
                                        </p:attrNameLst>
                                      </p:cBhvr>
                                      <p:tavLst>
                                        <p:tav tm="0">
                                          <p:val>
                                            <p:fltVal val="0"/>
                                          </p:val>
                                        </p:tav>
                                        <p:tav tm="100000">
                                          <p:val>
                                            <p:strVal val="#ppt_w"/>
                                          </p:val>
                                        </p:tav>
                                      </p:tavLst>
                                    </p:anim>
                                    <p:anim calcmode="lin" valueType="num">
                                      <p:cBhvr>
                                        <p:cTn id="35" dur="500" fill="hold"/>
                                        <p:tgtEl>
                                          <p:spTgt spid="9"/>
                                        </p:tgtEl>
                                        <p:attrNameLst>
                                          <p:attrName>ppt_h</p:attrName>
                                        </p:attrNameLst>
                                      </p:cBhvr>
                                      <p:tavLst>
                                        <p:tav tm="0">
                                          <p:val>
                                            <p:fltVal val="0"/>
                                          </p:val>
                                        </p:tav>
                                        <p:tav tm="100000">
                                          <p:val>
                                            <p:strVal val="#ppt_h"/>
                                          </p:val>
                                        </p:tav>
                                      </p:tavLst>
                                    </p:anim>
                                    <p:animEffect transition="in" filter="fade">
                                      <p:cBhvr>
                                        <p:cTn id="36" dur="500"/>
                                        <p:tgtEl>
                                          <p:spTgt spid="9"/>
                                        </p:tgtEl>
                                      </p:cBhvr>
                                    </p:animEffect>
                                  </p:childTnLst>
                                </p:cTn>
                              </p:par>
                            </p:childTnLst>
                          </p:cTn>
                        </p:par>
                        <p:par>
                          <p:cTn id="37" fill="hold">
                            <p:stCondLst>
                              <p:cond delay="3200"/>
                            </p:stCondLst>
                            <p:childTnLst>
                              <p:par>
                                <p:cTn id="38" presetID="42" presetClass="entr" presetSubtype="0" fill="hold" nodeType="after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fade">
                                      <p:cBhvr>
                                        <p:cTn id="40" dur="500"/>
                                        <p:tgtEl>
                                          <p:spTgt spid="10"/>
                                        </p:tgtEl>
                                      </p:cBhvr>
                                    </p:animEffect>
                                    <p:anim calcmode="lin" valueType="num">
                                      <p:cBhvr>
                                        <p:cTn id="41" dur="500" fill="hold"/>
                                        <p:tgtEl>
                                          <p:spTgt spid="10"/>
                                        </p:tgtEl>
                                        <p:attrNameLst>
                                          <p:attrName>ppt_x</p:attrName>
                                        </p:attrNameLst>
                                      </p:cBhvr>
                                      <p:tavLst>
                                        <p:tav tm="0">
                                          <p:val>
                                            <p:strVal val="#ppt_x"/>
                                          </p:val>
                                        </p:tav>
                                        <p:tav tm="100000">
                                          <p:val>
                                            <p:strVal val="#ppt_x"/>
                                          </p:val>
                                        </p:tav>
                                      </p:tavLst>
                                    </p:anim>
                                    <p:anim calcmode="lin" valueType="num">
                                      <p:cBhvr>
                                        <p:cTn id="42" dur="500" fill="hold"/>
                                        <p:tgtEl>
                                          <p:spTgt spid="10"/>
                                        </p:tgtEl>
                                        <p:attrNameLst>
                                          <p:attrName>ppt_y</p:attrName>
                                        </p:attrNameLst>
                                      </p:cBhvr>
                                      <p:tavLst>
                                        <p:tav tm="0">
                                          <p:val>
                                            <p:strVal val="#ppt_y+.1"/>
                                          </p:val>
                                        </p:tav>
                                        <p:tav tm="100000">
                                          <p:val>
                                            <p:strVal val="#ppt_y"/>
                                          </p:val>
                                        </p:tav>
                                      </p:tavLst>
                                    </p:anim>
                                  </p:childTnLst>
                                </p:cTn>
                              </p:par>
                            </p:childTnLst>
                          </p:cTn>
                        </p:par>
                        <p:par>
                          <p:cTn id="43" fill="hold">
                            <p:stCondLst>
                              <p:cond delay="3700"/>
                            </p:stCondLst>
                            <p:childTnLst>
                              <p:par>
                                <p:cTn id="44" presetID="53" presetClass="entr" presetSubtype="16" fill="hold" grpId="0" nodeType="afterEffect">
                                  <p:stCondLst>
                                    <p:cond delay="0"/>
                                  </p:stCondLst>
                                  <p:iterate type="lt">
                                    <p:tmPct val="20000"/>
                                  </p:iterate>
                                  <p:childTnLst>
                                    <p:set>
                                      <p:cBhvr>
                                        <p:cTn id="45" dur="1" fill="hold">
                                          <p:stCondLst>
                                            <p:cond delay="0"/>
                                          </p:stCondLst>
                                        </p:cTn>
                                        <p:tgtEl>
                                          <p:spTgt spid="11"/>
                                        </p:tgtEl>
                                        <p:attrNameLst>
                                          <p:attrName>style.visibility</p:attrName>
                                        </p:attrNameLst>
                                      </p:cBhvr>
                                      <p:to>
                                        <p:strVal val="visible"/>
                                      </p:to>
                                    </p:set>
                                    <p:anim calcmode="lin" valueType="num">
                                      <p:cBhvr>
                                        <p:cTn id="46" dur="500" fill="hold"/>
                                        <p:tgtEl>
                                          <p:spTgt spid="11"/>
                                        </p:tgtEl>
                                        <p:attrNameLst>
                                          <p:attrName>ppt_w</p:attrName>
                                        </p:attrNameLst>
                                      </p:cBhvr>
                                      <p:tavLst>
                                        <p:tav tm="0">
                                          <p:val>
                                            <p:fltVal val="0"/>
                                          </p:val>
                                        </p:tav>
                                        <p:tav tm="100000">
                                          <p:val>
                                            <p:strVal val="#ppt_w"/>
                                          </p:val>
                                        </p:tav>
                                      </p:tavLst>
                                    </p:anim>
                                    <p:anim calcmode="lin" valueType="num">
                                      <p:cBhvr>
                                        <p:cTn id="47" dur="500" fill="hold"/>
                                        <p:tgtEl>
                                          <p:spTgt spid="11"/>
                                        </p:tgtEl>
                                        <p:attrNameLst>
                                          <p:attrName>ppt_h</p:attrName>
                                        </p:attrNameLst>
                                      </p:cBhvr>
                                      <p:tavLst>
                                        <p:tav tm="0">
                                          <p:val>
                                            <p:fltVal val="0"/>
                                          </p:val>
                                        </p:tav>
                                        <p:tav tm="100000">
                                          <p:val>
                                            <p:strVal val="#ppt_h"/>
                                          </p:val>
                                        </p:tav>
                                      </p:tavLst>
                                    </p:anim>
                                    <p:animEffect transition="in" filter="fade">
                                      <p:cBhvr>
                                        <p:cTn id="48" dur="500"/>
                                        <p:tgtEl>
                                          <p:spTgt spid="11"/>
                                        </p:tgtEl>
                                      </p:cBhvr>
                                    </p:animEffect>
                                  </p:childTnLst>
                                </p:cTn>
                              </p:par>
                            </p:childTnLst>
                          </p:cTn>
                        </p:par>
                        <p:par>
                          <p:cTn id="49" fill="hold">
                            <p:stCondLst>
                              <p:cond delay="4600"/>
                            </p:stCondLst>
                            <p:childTnLst>
                              <p:par>
                                <p:cTn id="50" presetID="53" presetClass="entr" presetSubtype="16" fill="hold" grpId="0" nodeType="afterEffect">
                                  <p:stCondLst>
                                    <p:cond delay="0"/>
                                  </p:stCondLst>
                                  <p:iterate type="lt">
                                    <p:tmPct val="20000"/>
                                  </p:iterate>
                                  <p:childTnLst>
                                    <p:set>
                                      <p:cBhvr>
                                        <p:cTn id="51" dur="1" fill="hold">
                                          <p:stCondLst>
                                            <p:cond delay="0"/>
                                          </p:stCondLst>
                                        </p:cTn>
                                        <p:tgtEl>
                                          <p:spTgt spid="12"/>
                                        </p:tgtEl>
                                        <p:attrNameLst>
                                          <p:attrName>style.visibility</p:attrName>
                                        </p:attrNameLst>
                                      </p:cBhvr>
                                      <p:to>
                                        <p:strVal val="visible"/>
                                      </p:to>
                                    </p:set>
                                    <p:anim calcmode="lin" valueType="num">
                                      <p:cBhvr>
                                        <p:cTn id="52" dur="500" fill="hold"/>
                                        <p:tgtEl>
                                          <p:spTgt spid="12"/>
                                        </p:tgtEl>
                                        <p:attrNameLst>
                                          <p:attrName>ppt_w</p:attrName>
                                        </p:attrNameLst>
                                      </p:cBhvr>
                                      <p:tavLst>
                                        <p:tav tm="0">
                                          <p:val>
                                            <p:fltVal val="0"/>
                                          </p:val>
                                        </p:tav>
                                        <p:tav tm="100000">
                                          <p:val>
                                            <p:strVal val="#ppt_w"/>
                                          </p:val>
                                        </p:tav>
                                      </p:tavLst>
                                    </p:anim>
                                    <p:anim calcmode="lin" valueType="num">
                                      <p:cBhvr>
                                        <p:cTn id="53" dur="500" fill="hold"/>
                                        <p:tgtEl>
                                          <p:spTgt spid="12"/>
                                        </p:tgtEl>
                                        <p:attrNameLst>
                                          <p:attrName>ppt_h</p:attrName>
                                        </p:attrNameLst>
                                      </p:cBhvr>
                                      <p:tavLst>
                                        <p:tav tm="0">
                                          <p:val>
                                            <p:fltVal val="0"/>
                                          </p:val>
                                        </p:tav>
                                        <p:tav tm="100000">
                                          <p:val>
                                            <p:strVal val="#ppt_h"/>
                                          </p:val>
                                        </p:tav>
                                      </p:tavLst>
                                    </p:anim>
                                    <p:animEffect transition="in" filter="fade">
                                      <p:cBhvr>
                                        <p:cTn id="54" dur="500"/>
                                        <p:tgtEl>
                                          <p:spTgt spid="12"/>
                                        </p:tgtEl>
                                      </p:cBhvr>
                                    </p:animEffect>
                                  </p:childTnLst>
                                </p:cTn>
                              </p:par>
                            </p:childTnLst>
                          </p:cTn>
                        </p:par>
                        <p:par>
                          <p:cTn id="55" fill="hold">
                            <p:stCondLst>
                              <p:cond delay="5400"/>
                            </p:stCondLst>
                            <p:childTnLst>
                              <p:par>
                                <p:cTn id="56" presetID="53" presetClass="entr" presetSubtype="16" fill="hold" nodeType="afterEffect">
                                  <p:stCondLst>
                                    <p:cond delay="0"/>
                                  </p:stCondLst>
                                  <p:childTnLst>
                                    <p:set>
                                      <p:cBhvr>
                                        <p:cTn id="57" dur="1" fill="hold">
                                          <p:stCondLst>
                                            <p:cond delay="0"/>
                                          </p:stCondLst>
                                        </p:cTn>
                                        <p:tgtEl>
                                          <p:spTgt spid="13"/>
                                        </p:tgtEl>
                                        <p:attrNameLst>
                                          <p:attrName>style.visibility</p:attrName>
                                        </p:attrNameLst>
                                      </p:cBhvr>
                                      <p:to>
                                        <p:strVal val="visible"/>
                                      </p:to>
                                    </p:set>
                                    <p:anim calcmode="lin" valueType="num">
                                      <p:cBhvr>
                                        <p:cTn id="58" dur="500" fill="hold"/>
                                        <p:tgtEl>
                                          <p:spTgt spid="13"/>
                                        </p:tgtEl>
                                        <p:attrNameLst>
                                          <p:attrName>ppt_w</p:attrName>
                                        </p:attrNameLst>
                                      </p:cBhvr>
                                      <p:tavLst>
                                        <p:tav tm="0">
                                          <p:val>
                                            <p:fltVal val="0"/>
                                          </p:val>
                                        </p:tav>
                                        <p:tav tm="100000">
                                          <p:val>
                                            <p:strVal val="#ppt_w"/>
                                          </p:val>
                                        </p:tav>
                                      </p:tavLst>
                                    </p:anim>
                                    <p:anim calcmode="lin" valueType="num">
                                      <p:cBhvr>
                                        <p:cTn id="59" dur="500" fill="hold"/>
                                        <p:tgtEl>
                                          <p:spTgt spid="13"/>
                                        </p:tgtEl>
                                        <p:attrNameLst>
                                          <p:attrName>ppt_h</p:attrName>
                                        </p:attrNameLst>
                                      </p:cBhvr>
                                      <p:tavLst>
                                        <p:tav tm="0">
                                          <p:val>
                                            <p:fltVal val="0"/>
                                          </p:val>
                                        </p:tav>
                                        <p:tav tm="100000">
                                          <p:val>
                                            <p:strVal val="#ppt_h"/>
                                          </p:val>
                                        </p:tav>
                                      </p:tavLst>
                                    </p:anim>
                                    <p:animEffect transition="in" filter="fade">
                                      <p:cBhvr>
                                        <p:cTn id="60" dur="500"/>
                                        <p:tgtEl>
                                          <p:spTgt spid="13"/>
                                        </p:tgtEl>
                                      </p:cBhvr>
                                    </p:animEffect>
                                  </p:childTnLst>
                                </p:cTn>
                              </p:par>
                            </p:childTnLst>
                          </p:cTn>
                        </p:par>
                        <p:par>
                          <p:cTn id="61" fill="hold">
                            <p:stCondLst>
                              <p:cond delay="5900"/>
                            </p:stCondLst>
                            <p:childTnLst>
                              <p:par>
                                <p:cTn id="62" presetID="31" presetClass="entr" presetSubtype="0" fill="hold" grpId="0" nodeType="afterEffect">
                                  <p:stCondLst>
                                    <p:cond delay="0"/>
                                  </p:stCondLst>
                                  <p:childTnLst>
                                    <p:set>
                                      <p:cBhvr>
                                        <p:cTn id="63" dur="1" fill="hold">
                                          <p:stCondLst>
                                            <p:cond delay="0"/>
                                          </p:stCondLst>
                                        </p:cTn>
                                        <p:tgtEl>
                                          <p:spTgt spid="20"/>
                                        </p:tgtEl>
                                        <p:attrNameLst>
                                          <p:attrName>style.visibility</p:attrName>
                                        </p:attrNameLst>
                                      </p:cBhvr>
                                      <p:to>
                                        <p:strVal val="visible"/>
                                      </p:to>
                                    </p:set>
                                    <p:anim calcmode="lin" valueType="num">
                                      <p:cBhvr>
                                        <p:cTn id="64" dur="1000" fill="hold"/>
                                        <p:tgtEl>
                                          <p:spTgt spid="20"/>
                                        </p:tgtEl>
                                        <p:attrNameLst>
                                          <p:attrName>ppt_w</p:attrName>
                                        </p:attrNameLst>
                                      </p:cBhvr>
                                      <p:tavLst>
                                        <p:tav tm="0">
                                          <p:val>
                                            <p:fltVal val="0"/>
                                          </p:val>
                                        </p:tav>
                                        <p:tav tm="100000">
                                          <p:val>
                                            <p:strVal val="#ppt_w"/>
                                          </p:val>
                                        </p:tav>
                                      </p:tavLst>
                                    </p:anim>
                                    <p:anim calcmode="lin" valueType="num">
                                      <p:cBhvr>
                                        <p:cTn id="65" dur="1000" fill="hold"/>
                                        <p:tgtEl>
                                          <p:spTgt spid="20"/>
                                        </p:tgtEl>
                                        <p:attrNameLst>
                                          <p:attrName>ppt_h</p:attrName>
                                        </p:attrNameLst>
                                      </p:cBhvr>
                                      <p:tavLst>
                                        <p:tav tm="0">
                                          <p:val>
                                            <p:fltVal val="0"/>
                                          </p:val>
                                        </p:tav>
                                        <p:tav tm="100000">
                                          <p:val>
                                            <p:strVal val="#ppt_h"/>
                                          </p:val>
                                        </p:tav>
                                      </p:tavLst>
                                    </p:anim>
                                    <p:anim calcmode="lin" valueType="num">
                                      <p:cBhvr>
                                        <p:cTn id="66" dur="1000" fill="hold"/>
                                        <p:tgtEl>
                                          <p:spTgt spid="20"/>
                                        </p:tgtEl>
                                        <p:attrNameLst>
                                          <p:attrName>style.rotation</p:attrName>
                                        </p:attrNameLst>
                                      </p:cBhvr>
                                      <p:tavLst>
                                        <p:tav tm="0">
                                          <p:val>
                                            <p:fltVal val="90"/>
                                          </p:val>
                                        </p:tav>
                                        <p:tav tm="100000">
                                          <p:val>
                                            <p:fltVal val="0"/>
                                          </p:val>
                                        </p:tav>
                                      </p:tavLst>
                                    </p:anim>
                                    <p:animEffect transition="in" filter="fade">
                                      <p:cBhvr>
                                        <p:cTn id="67" dur="1000"/>
                                        <p:tgtEl>
                                          <p:spTgt spid="20"/>
                                        </p:tgtEl>
                                      </p:cBhvr>
                                    </p:animEffect>
                                  </p:childTnLst>
                                </p:cTn>
                              </p:par>
                            </p:childTnLst>
                          </p:cTn>
                        </p:par>
                        <p:par>
                          <p:cTn id="68" fill="hold">
                            <p:stCondLst>
                              <p:cond delay="6900"/>
                            </p:stCondLst>
                            <p:childTnLst>
                              <p:par>
                                <p:cTn id="69" presetID="2" presetClass="entr" presetSubtype="4" fill="hold" nodeType="afterEffect">
                                  <p:stCondLst>
                                    <p:cond delay="0"/>
                                  </p:stCondLst>
                                  <p:childTnLst>
                                    <p:set>
                                      <p:cBhvr>
                                        <p:cTn id="70" dur="1" fill="hold">
                                          <p:stCondLst>
                                            <p:cond delay="0"/>
                                          </p:stCondLst>
                                        </p:cTn>
                                        <p:tgtEl>
                                          <p:spTgt spid="21"/>
                                        </p:tgtEl>
                                        <p:attrNameLst>
                                          <p:attrName>style.visibility</p:attrName>
                                        </p:attrNameLst>
                                      </p:cBhvr>
                                      <p:to>
                                        <p:strVal val="visible"/>
                                      </p:to>
                                    </p:set>
                                    <p:anim calcmode="lin" valueType="num">
                                      <p:cBhvr additive="base">
                                        <p:cTn id="71" dur="500" fill="hold"/>
                                        <p:tgtEl>
                                          <p:spTgt spid="21"/>
                                        </p:tgtEl>
                                        <p:attrNameLst>
                                          <p:attrName>ppt_x</p:attrName>
                                        </p:attrNameLst>
                                      </p:cBhvr>
                                      <p:tavLst>
                                        <p:tav tm="0">
                                          <p:val>
                                            <p:strVal val="#ppt_x"/>
                                          </p:val>
                                        </p:tav>
                                        <p:tav tm="100000">
                                          <p:val>
                                            <p:strVal val="#ppt_x"/>
                                          </p:val>
                                        </p:tav>
                                      </p:tavLst>
                                    </p:anim>
                                    <p:anim calcmode="lin" valueType="num">
                                      <p:cBhvr additive="base">
                                        <p:cTn id="72" dur="500" fill="hold"/>
                                        <p:tgtEl>
                                          <p:spTgt spid="21"/>
                                        </p:tgtEl>
                                        <p:attrNameLst>
                                          <p:attrName>ppt_y</p:attrName>
                                        </p:attrNameLst>
                                      </p:cBhvr>
                                      <p:tavLst>
                                        <p:tav tm="0">
                                          <p:val>
                                            <p:strVal val="1+#ppt_h/2"/>
                                          </p:val>
                                        </p:tav>
                                        <p:tav tm="100000">
                                          <p:val>
                                            <p:strVal val="#ppt_y"/>
                                          </p:val>
                                        </p:tav>
                                      </p:tavLst>
                                    </p:anim>
                                  </p:childTnLst>
                                </p:cTn>
                              </p:par>
                            </p:childTnLst>
                          </p:cTn>
                        </p:par>
                        <p:par>
                          <p:cTn id="73" fill="hold">
                            <p:stCondLst>
                              <p:cond delay="7400"/>
                            </p:stCondLst>
                            <p:childTnLst>
                              <p:par>
                                <p:cTn id="74" presetID="53" presetClass="entr" presetSubtype="16" fill="hold" nodeType="afterEffect">
                                  <p:stCondLst>
                                    <p:cond delay="0"/>
                                  </p:stCondLst>
                                  <p:childTnLst>
                                    <p:set>
                                      <p:cBhvr>
                                        <p:cTn id="75" dur="1" fill="hold">
                                          <p:stCondLst>
                                            <p:cond delay="0"/>
                                          </p:stCondLst>
                                        </p:cTn>
                                        <p:tgtEl>
                                          <p:spTgt spid="24"/>
                                        </p:tgtEl>
                                        <p:attrNameLst>
                                          <p:attrName>style.visibility</p:attrName>
                                        </p:attrNameLst>
                                      </p:cBhvr>
                                      <p:to>
                                        <p:strVal val="visible"/>
                                      </p:to>
                                    </p:set>
                                    <p:anim calcmode="lin" valueType="num">
                                      <p:cBhvr>
                                        <p:cTn id="76" dur="500" fill="hold"/>
                                        <p:tgtEl>
                                          <p:spTgt spid="24"/>
                                        </p:tgtEl>
                                        <p:attrNameLst>
                                          <p:attrName>ppt_w</p:attrName>
                                        </p:attrNameLst>
                                      </p:cBhvr>
                                      <p:tavLst>
                                        <p:tav tm="0">
                                          <p:val>
                                            <p:fltVal val="0"/>
                                          </p:val>
                                        </p:tav>
                                        <p:tav tm="100000">
                                          <p:val>
                                            <p:strVal val="#ppt_w"/>
                                          </p:val>
                                        </p:tav>
                                      </p:tavLst>
                                    </p:anim>
                                    <p:anim calcmode="lin" valueType="num">
                                      <p:cBhvr>
                                        <p:cTn id="77" dur="500" fill="hold"/>
                                        <p:tgtEl>
                                          <p:spTgt spid="24"/>
                                        </p:tgtEl>
                                        <p:attrNameLst>
                                          <p:attrName>ppt_h</p:attrName>
                                        </p:attrNameLst>
                                      </p:cBhvr>
                                      <p:tavLst>
                                        <p:tav tm="0">
                                          <p:val>
                                            <p:fltVal val="0"/>
                                          </p:val>
                                        </p:tav>
                                        <p:tav tm="100000">
                                          <p:val>
                                            <p:strVal val="#ppt_h"/>
                                          </p:val>
                                        </p:tav>
                                      </p:tavLst>
                                    </p:anim>
                                    <p:animEffect transition="in" filter="fade">
                                      <p:cBhvr>
                                        <p:cTn id="78" dur="500"/>
                                        <p:tgtEl>
                                          <p:spTgt spid="24"/>
                                        </p:tgtEl>
                                      </p:cBhvr>
                                    </p:animEffect>
                                  </p:childTnLst>
                                </p:cTn>
                              </p:par>
                            </p:childTnLst>
                          </p:cTn>
                        </p:par>
                        <p:par>
                          <p:cTn id="79" fill="hold">
                            <p:stCondLst>
                              <p:cond delay="7900"/>
                            </p:stCondLst>
                            <p:childTnLst>
                              <p:par>
                                <p:cTn id="80" presetID="31" presetClass="entr" presetSubtype="0" fill="hold" grpId="0" nodeType="afterEffect">
                                  <p:stCondLst>
                                    <p:cond delay="0"/>
                                  </p:stCondLst>
                                  <p:childTnLst>
                                    <p:set>
                                      <p:cBhvr>
                                        <p:cTn id="81" dur="1" fill="hold">
                                          <p:stCondLst>
                                            <p:cond delay="0"/>
                                          </p:stCondLst>
                                        </p:cTn>
                                        <p:tgtEl>
                                          <p:spTgt spid="31"/>
                                        </p:tgtEl>
                                        <p:attrNameLst>
                                          <p:attrName>style.visibility</p:attrName>
                                        </p:attrNameLst>
                                      </p:cBhvr>
                                      <p:to>
                                        <p:strVal val="visible"/>
                                      </p:to>
                                    </p:set>
                                    <p:anim calcmode="lin" valueType="num">
                                      <p:cBhvr>
                                        <p:cTn id="82" dur="1000" fill="hold"/>
                                        <p:tgtEl>
                                          <p:spTgt spid="31"/>
                                        </p:tgtEl>
                                        <p:attrNameLst>
                                          <p:attrName>ppt_w</p:attrName>
                                        </p:attrNameLst>
                                      </p:cBhvr>
                                      <p:tavLst>
                                        <p:tav tm="0">
                                          <p:val>
                                            <p:fltVal val="0"/>
                                          </p:val>
                                        </p:tav>
                                        <p:tav tm="100000">
                                          <p:val>
                                            <p:strVal val="#ppt_w"/>
                                          </p:val>
                                        </p:tav>
                                      </p:tavLst>
                                    </p:anim>
                                    <p:anim calcmode="lin" valueType="num">
                                      <p:cBhvr>
                                        <p:cTn id="83" dur="1000" fill="hold"/>
                                        <p:tgtEl>
                                          <p:spTgt spid="31"/>
                                        </p:tgtEl>
                                        <p:attrNameLst>
                                          <p:attrName>ppt_h</p:attrName>
                                        </p:attrNameLst>
                                      </p:cBhvr>
                                      <p:tavLst>
                                        <p:tav tm="0">
                                          <p:val>
                                            <p:fltVal val="0"/>
                                          </p:val>
                                        </p:tav>
                                        <p:tav tm="100000">
                                          <p:val>
                                            <p:strVal val="#ppt_h"/>
                                          </p:val>
                                        </p:tav>
                                      </p:tavLst>
                                    </p:anim>
                                    <p:anim calcmode="lin" valueType="num">
                                      <p:cBhvr>
                                        <p:cTn id="84" dur="1000" fill="hold"/>
                                        <p:tgtEl>
                                          <p:spTgt spid="31"/>
                                        </p:tgtEl>
                                        <p:attrNameLst>
                                          <p:attrName>style.rotation</p:attrName>
                                        </p:attrNameLst>
                                      </p:cBhvr>
                                      <p:tavLst>
                                        <p:tav tm="0">
                                          <p:val>
                                            <p:fltVal val="90"/>
                                          </p:val>
                                        </p:tav>
                                        <p:tav tm="100000">
                                          <p:val>
                                            <p:fltVal val="0"/>
                                          </p:val>
                                        </p:tav>
                                      </p:tavLst>
                                    </p:anim>
                                    <p:animEffect transition="in" filter="fade">
                                      <p:cBhvr>
                                        <p:cTn id="85" dur="1000"/>
                                        <p:tgtEl>
                                          <p:spTgt spid="31"/>
                                        </p:tgtEl>
                                      </p:cBhvr>
                                    </p:animEffect>
                                  </p:childTnLst>
                                </p:cTn>
                              </p:par>
                            </p:childTnLst>
                          </p:cTn>
                        </p:par>
                        <p:par>
                          <p:cTn id="86" fill="hold">
                            <p:stCondLst>
                              <p:cond delay="8900"/>
                            </p:stCondLst>
                            <p:childTnLst>
                              <p:par>
                                <p:cTn id="87" presetID="2" presetClass="entr" presetSubtype="4" fill="hold" nodeType="afterEffect">
                                  <p:stCondLst>
                                    <p:cond delay="0"/>
                                  </p:stCondLst>
                                  <p:childTnLst>
                                    <p:set>
                                      <p:cBhvr>
                                        <p:cTn id="88" dur="1" fill="hold">
                                          <p:stCondLst>
                                            <p:cond delay="0"/>
                                          </p:stCondLst>
                                        </p:cTn>
                                        <p:tgtEl>
                                          <p:spTgt spid="32"/>
                                        </p:tgtEl>
                                        <p:attrNameLst>
                                          <p:attrName>style.visibility</p:attrName>
                                        </p:attrNameLst>
                                      </p:cBhvr>
                                      <p:to>
                                        <p:strVal val="visible"/>
                                      </p:to>
                                    </p:set>
                                    <p:anim calcmode="lin" valueType="num">
                                      <p:cBhvr additive="base">
                                        <p:cTn id="89" dur="500" fill="hold"/>
                                        <p:tgtEl>
                                          <p:spTgt spid="32"/>
                                        </p:tgtEl>
                                        <p:attrNameLst>
                                          <p:attrName>ppt_x</p:attrName>
                                        </p:attrNameLst>
                                      </p:cBhvr>
                                      <p:tavLst>
                                        <p:tav tm="0">
                                          <p:val>
                                            <p:strVal val="#ppt_x"/>
                                          </p:val>
                                        </p:tav>
                                        <p:tav tm="100000">
                                          <p:val>
                                            <p:strVal val="#ppt_x"/>
                                          </p:val>
                                        </p:tav>
                                      </p:tavLst>
                                    </p:anim>
                                    <p:anim calcmode="lin" valueType="num">
                                      <p:cBhvr additive="base">
                                        <p:cTn id="90" dur="500" fill="hold"/>
                                        <p:tgtEl>
                                          <p:spTgt spid="32"/>
                                        </p:tgtEl>
                                        <p:attrNameLst>
                                          <p:attrName>ppt_y</p:attrName>
                                        </p:attrNameLst>
                                      </p:cBhvr>
                                      <p:tavLst>
                                        <p:tav tm="0">
                                          <p:val>
                                            <p:strVal val="1+#ppt_h/2"/>
                                          </p:val>
                                        </p:tav>
                                        <p:tav tm="100000">
                                          <p:val>
                                            <p:strVal val="#ppt_y"/>
                                          </p:val>
                                        </p:tav>
                                      </p:tavLst>
                                    </p:anim>
                                  </p:childTnLst>
                                </p:cTn>
                              </p:par>
                            </p:childTnLst>
                          </p:cTn>
                        </p:par>
                        <p:par>
                          <p:cTn id="91" fill="hold">
                            <p:stCondLst>
                              <p:cond delay="9400"/>
                            </p:stCondLst>
                            <p:childTnLst>
                              <p:par>
                                <p:cTn id="92" presetID="53" presetClass="entr" presetSubtype="16" fill="hold" nodeType="afterEffect">
                                  <p:stCondLst>
                                    <p:cond delay="0"/>
                                  </p:stCondLst>
                                  <p:childTnLst>
                                    <p:set>
                                      <p:cBhvr>
                                        <p:cTn id="93" dur="1" fill="hold">
                                          <p:stCondLst>
                                            <p:cond delay="0"/>
                                          </p:stCondLst>
                                        </p:cTn>
                                        <p:tgtEl>
                                          <p:spTgt spid="35"/>
                                        </p:tgtEl>
                                        <p:attrNameLst>
                                          <p:attrName>style.visibility</p:attrName>
                                        </p:attrNameLst>
                                      </p:cBhvr>
                                      <p:to>
                                        <p:strVal val="visible"/>
                                      </p:to>
                                    </p:set>
                                    <p:anim calcmode="lin" valueType="num">
                                      <p:cBhvr>
                                        <p:cTn id="94" dur="500" fill="hold"/>
                                        <p:tgtEl>
                                          <p:spTgt spid="35"/>
                                        </p:tgtEl>
                                        <p:attrNameLst>
                                          <p:attrName>ppt_w</p:attrName>
                                        </p:attrNameLst>
                                      </p:cBhvr>
                                      <p:tavLst>
                                        <p:tav tm="0">
                                          <p:val>
                                            <p:fltVal val="0"/>
                                          </p:val>
                                        </p:tav>
                                        <p:tav tm="100000">
                                          <p:val>
                                            <p:strVal val="#ppt_w"/>
                                          </p:val>
                                        </p:tav>
                                      </p:tavLst>
                                    </p:anim>
                                    <p:anim calcmode="lin" valueType="num">
                                      <p:cBhvr>
                                        <p:cTn id="95" dur="500" fill="hold"/>
                                        <p:tgtEl>
                                          <p:spTgt spid="35"/>
                                        </p:tgtEl>
                                        <p:attrNameLst>
                                          <p:attrName>ppt_h</p:attrName>
                                        </p:attrNameLst>
                                      </p:cBhvr>
                                      <p:tavLst>
                                        <p:tav tm="0">
                                          <p:val>
                                            <p:fltVal val="0"/>
                                          </p:val>
                                        </p:tav>
                                        <p:tav tm="100000">
                                          <p:val>
                                            <p:strVal val="#ppt_h"/>
                                          </p:val>
                                        </p:tav>
                                      </p:tavLst>
                                    </p:anim>
                                    <p:animEffect transition="in" filter="fade">
                                      <p:cBhvr>
                                        <p:cTn id="96" dur="500"/>
                                        <p:tgtEl>
                                          <p:spTgt spid="35"/>
                                        </p:tgtEl>
                                      </p:cBhvr>
                                    </p:animEffect>
                                  </p:childTnLst>
                                </p:cTn>
                              </p:par>
                            </p:childTnLst>
                          </p:cTn>
                        </p:par>
                        <p:par>
                          <p:cTn id="97" fill="hold">
                            <p:stCondLst>
                              <p:cond delay="9900"/>
                            </p:stCondLst>
                            <p:childTnLst>
                              <p:par>
                                <p:cTn id="98" presetID="31" presetClass="entr" presetSubtype="0" fill="hold" grpId="0" nodeType="afterEffect">
                                  <p:stCondLst>
                                    <p:cond delay="0"/>
                                  </p:stCondLst>
                                  <p:childTnLst>
                                    <p:set>
                                      <p:cBhvr>
                                        <p:cTn id="99" dur="1" fill="hold">
                                          <p:stCondLst>
                                            <p:cond delay="0"/>
                                          </p:stCondLst>
                                        </p:cTn>
                                        <p:tgtEl>
                                          <p:spTgt spid="42"/>
                                        </p:tgtEl>
                                        <p:attrNameLst>
                                          <p:attrName>style.visibility</p:attrName>
                                        </p:attrNameLst>
                                      </p:cBhvr>
                                      <p:to>
                                        <p:strVal val="visible"/>
                                      </p:to>
                                    </p:set>
                                    <p:anim calcmode="lin" valueType="num">
                                      <p:cBhvr>
                                        <p:cTn id="100" dur="1000" fill="hold"/>
                                        <p:tgtEl>
                                          <p:spTgt spid="42"/>
                                        </p:tgtEl>
                                        <p:attrNameLst>
                                          <p:attrName>ppt_w</p:attrName>
                                        </p:attrNameLst>
                                      </p:cBhvr>
                                      <p:tavLst>
                                        <p:tav tm="0">
                                          <p:val>
                                            <p:fltVal val="0"/>
                                          </p:val>
                                        </p:tav>
                                        <p:tav tm="100000">
                                          <p:val>
                                            <p:strVal val="#ppt_w"/>
                                          </p:val>
                                        </p:tav>
                                      </p:tavLst>
                                    </p:anim>
                                    <p:anim calcmode="lin" valueType="num">
                                      <p:cBhvr>
                                        <p:cTn id="101" dur="1000" fill="hold"/>
                                        <p:tgtEl>
                                          <p:spTgt spid="42"/>
                                        </p:tgtEl>
                                        <p:attrNameLst>
                                          <p:attrName>ppt_h</p:attrName>
                                        </p:attrNameLst>
                                      </p:cBhvr>
                                      <p:tavLst>
                                        <p:tav tm="0">
                                          <p:val>
                                            <p:fltVal val="0"/>
                                          </p:val>
                                        </p:tav>
                                        <p:tav tm="100000">
                                          <p:val>
                                            <p:strVal val="#ppt_h"/>
                                          </p:val>
                                        </p:tav>
                                      </p:tavLst>
                                    </p:anim>
                                    <p:anim calcmode="lin" valueType="num">
                                      <p:cBhvr>
                                        <p:cTn id="102" dur="1000" fill="hold"/>
                                        <p:tgtEl>
                                          <p:spTgt spid="42"/>
                                        </p:tgtEl>
                                        <p:attrNameLst>
                                          <p:attrName>style.rotation</p:attrName>
                                        </p:attrNameLst>
                                      </p:cBhvr>
                                      <p:tavLst>
                                        <p:tav tm="0">
                                          <p:val>
                                            <p:fltVal val="90"/>
                                          </p:val>
                                        </p:tav>
                                        <p:tav tm="100000">
                                          <p:val>
                                            <p:fltVal val="0"/>
                                          </p:val>
                                        </p:tav>
                                      </p:tavLst>
                                    </p:anim>
                                    <p:animEffect transition="in" filter="fade">
                                      <p:cBhvr>
                                        <p:cTn id="103" dur="1000"/>
                                        <p:tgtEl>
                                          <p:spTgt spid="42"/>
                                        </p:tgtEl>
                                      </p:cBhvr>
                                    </p:animEffect>
                                  </p:childTnLst>
                                </p:cTn>
                              </p:par>
                            </p:childTnLst>
                          </p:cTn>
                        </p:par>
                        <p:par>
                          <p:cTn id="104" fill="hold">
                            <p:stCondLst>
                              <p:cond delay="10900"/>
                            </p:stCondLst>
                            <p:childTnLst>
                              <p:par>
                                <p:cTn id="105" presetID="2" presetClass="entr" presetSubtype="4" fill="hold" nodeType="afterEffect">
                                  <p:stCondLst>
                                    <p:cond delay="0"/>
                                  </p:stCondLst>
                                  <p:childTnLst>
                                    <p:set>
                                      <p:cBhvr>
                                        <p:cTn id="106" dur="1" fill="hold">
                                          <p:stCondLst>
                                            <p:cond delay="0"/>
                                          </p:stCondLst>
                                        </p:cTn>
                                        <p:tgtEl>
                                          <p:spTgt spid="43"/>
                                        </p:tgtEl>
                                        <p:attrNameLst>
                                          <p:attrName>style.visibility</p:attrName>
                                        </p:attrNameLst>
                                      </p:cBhvr>
                                      <p:to>
                                        <p:strVal val="visible"/>
                                      </p:to>
                                    </p:set>
                                    <p:anim calcmode="lin" valueType="num">
                                      <p:cBhvr additive="base">
                                        <p:cTn id="107" dur="500" fill="hold"/>
                                        <p:tgtEl>
                                          <p:spTgt spid="43"/>
                                        </p:tgtEl>
                                        <p:attrNameLst>
                                          <p:attrName>ppt_x</p:attrName>
                                        </p:attrNameLst>
                                      </p:cBhvr>
                                      <p:tavLst>
                                        <p:tav tm="0">
                                          <p:val>
                                            <p:strVal val="#ppt_x"/>
                                          </p:val>
                                        </p:tav>
                                        <p:tav tm="100000">
                                          <p:val>
                                            <p:strVal val="#ppt_x"/>
                                          </p:val>
                                        </p:tav>
                                      </p:tavLst>
                                    </p:anim>
                                    <p:anim calcmode="lin" valueType="num">
                                      <p:cBhvr additive="base">
                                        <p:cTn id="108" dur="500" fill="hold"/>
                                        <p:tgtEl>
                                          <p:spTgt spid="43"/>
                                        </p:tgtEl>
                                        <p:attrNameLst>
                                          <p:attrName>ppt_y</p:attrName>
                                        </p:attrNameLst>
                                      </p:cBhvr>
                                      <p:tavLst>
                                        <p:tav tm="0">
                                          <p:val>
                                            <p:strVal val="1+#ppt_h/2"/>
                                          </p:val>
                                        </p:tav>
                                        <p:tav tm="100000">
                                          <p:val>
                                            <p:strVal val="#ppt_y"/>
                                          </p:val>
                                        </p:tav>
                                      </p:tavLst>
                                    </p:anim>
                                  </p:childTnLst>
                                </p:cTn>
                              </p:par>
                            </p:childTnLst>
                          </p:cTn>
                        </p:par>
                        <p:par>
                          <p:cTn id="109" fill="hold">
                            <p:stCondLst>
                              <p:cond delay="11400"/>
                            </p:stCondLst>
                            <p:childTnLst>
                              <p:par>
                                <p:cTn id="110" presetID="2" presetClass="entr" presetSubtype="2" fill="hold" grpId="0" nodeType="afterEffect">
                                  <p:stCondLst>
                                    <p:cond delay="0"/>
                                  </p:stCondLst>
                                  <p:childTnLst>
                                    <p:set>
                                      <p:cBhvr>
                                        <p:cTn id="111" dur="1" fill="hold">
                                          <p:stCondLst>
                                            <p:cond delay="0"/>
                                          </p:stCondLst>
                                        </p:cTn>
                                        <p:tgtEl>
                                          <p:spTgt spid="47"/>
                                        </p:tgtEl>
                                        <p:attrNameLst>
                                          <p:attrName>style.visibility</p:attrName>
                                        </p:attrNameLst>
                                      </p:cBhvr>
                                      <p:to>
                                        <p:strVal val="visible"/>
                                      </p:to>
                                    </p:set>
                                    <p:anim calcmode="lin" valueType="num">
                                      <p:cBhvr additive="base">
                                        <p:cTn id="112" dur="300" fill="hold"/>
                                        <p:tgtEl>
                                          <p:spTgt spid="47"/>
                                        </p:tgtEl>
                                        <p:attrNameLst>
                                          <p:attrName>ppt_x</p:attrName>
                                        </p:attrNameLst>
                                      </p:cBhvr>
                                      <p:tavLst>
                                        <p:tav tm="0">
                                          <p:val>
                                            <p:strVal val="1+#ppt_w/2"/>
                                          </p:val>
                                        </p:tav>
                                        <p:tav tm="100000">
                                          <p:val>
                                            <p:strVal val="#ppt_x"/>
                                          </p:val>
                                        </p:tav>
                                      </p:tavLst>
                                    </p:anim>
                                    <p:anim calcmode="lin" valueType="num">
                                      <p:cBhvr additive="base">
                                        <p:cTn id="113" dur="300" fill="hold"/>
                                        <p:tgtEl>
                                          <p:spTgt spid="47"/>
                                        </p:tgtEl>
                                        <p:attrNameLst>
                                          <p:attrName>ppt_y</p:attrName>
                                        </p:attrNameLst>
                                      </p:cBhvr>
                                      <p:tavLst>
                                        <p:tav tm="0">
                                          <p:val>
                                            <p:strVal val="#ppt_y"/>
                                          </p:val>
                                        </p:tav>
                                        <p:tav tm="100000">
                                          <p:val>
                                            <p:strVal val="#ppt_y"/>
                                          </p:val>
                                        </p:tav>
                                      </p:tavLst>
                                    </p:anim>
                                  </p:childTnLst>
                                </p:cTn>
                              </p:par>
                            </p:childTnLst>
                          </p:cTn>
                        </p:par>
                        <p:par>
                          <p:cTn id="114" fill="hold">
                            <p:stCondLst>
                              <p:cond delay="11700"/>
                            </p:stCondLst>
                            <p:childTnLst>
                              <p:par>
                                <p:cTn id="115" presetID="2" presetClass="entr" presetSubtype="2" fill="hold" grpId="0" nodeType="afterEffect">
                                  <p:stCondLst>
                                    <p:cond delay="0"/>
                                  </p:stCondLst>
                                  <p:childTnLst>
                                    <p:set>
                                      <p:cBhvr>
                                        <p:cTn id="116" dur="1" fill="hold">
                                          <p:stCondLst>
                                            <p:cond delay="0"/>
                                          </p:stCondLst>
                                        </p:cTn>
                                        <p:tgtEl>
                                          <p:spTgt spid="46"/>
                                        </p:tgtEl>
                                        <p:attrNameLst>
                                          <p:attrName>style.visibility</p:attrName>
                                        </p:attrNameLst>
                                      </p:cBhvr>
                                      <p:to>
                                        <p:strVal val="visible"/>
                                      </p:to>
                                    </p:set>
                                    <p:anim calcmode="lin" valueType="num">
                                      <p:cBhvr additive="base">
                                        <p:cTn id="117" dur="300" fill="hold"/>
                                        <p:tgtEl>
                                          <p:spTgt spid="46"/>
                                        </p:tgtEl>
                                        <p:attrNameLst>
                                          <p:attrName>ppt_x</p:attrName>
                                        </p:attrNameLst>
                                      </p:cBhvr>
                                      <p:tavLst>
                                        <p:tav tm="0">
                                          <p:val>
                                            <p:strVal val="1+#ppt_w/2"/>
                                          </p:val>
                                        </p:tav>
                                        <p:tav tm="100000">
                                          <p:val>
                                            <p:strVal val="#ppt_x"/>
                                          </p:val>
                                        </p:tav>
                                      </p:tavLst>
                                    </p:anim>
                                    <p:anim calcmode="lin" valueType="num">
                                      <p:cBhvr additive="base">
                                        <p:cTn id="118" dur="300" fill="hold"/>
                                        <p:tgtEl>
                                          <p:spTgt spid="4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8" grpId="0"/>
      <p:bldP spid="9" grpId="0"/>
      <p:bldP spid="11" grpId="0"/>
      <p:bldP spid="12" grpId="0"/>
      <p:bldP spid="20" grpId="0"/>
      <p:bldP spid="31" grpId="0"/>
      <p:bldP spid="42" grpId="0"/>
      <p:bldP spid="46" grpId="0"/>
      <p:bldP spid="4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Administrator\Desktop\微立体创业计划\002.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44662" y="88121"/>
            <a:ext cx="701894" cy="701894"/>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5" name="KSO_Shape"/>
          <p:cNvSpPr>
            <a:spLocks/>
          </p:cNvSpPr>
          <p:nvPr/>
        </p:nvSpPr>
        <p:spPr bwMode="auto">
          <a:xfrm>
            <a:off x="306092" y="308934"/>
            <a:ext cx="379032" cy="260268"/>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1012">
              <a:solidFill>
                <a:sysClr val="windowText" lastClr="000000"/>
              </a:solidFill>
              <a:ea typeface="宋体" panose="02010600030101010101" pitchFamily="2" charset="-122"/>
            </a:endParaRPr>
          </a:p>
        </p:txBody>
      </p:sp>
      <p:sp>
        <p:nvSpPr>
          <p:cNvPr id="6" name="TextBox 14"/>
          <p:cNvSpPr txBox="1"/>
          <p:nvPr/>
        </p:nvSpPr>
        <p:spPr>
          <a:xfrm>
            <a:off x="846556" y="304089"/>
            <a:ext cx="704039" cy="248081"/>
          </a:xfrm>
          <a:prstGeom prst="rect">
            <a:avLst/>
          </a:prstGeom>
          <a:noFill/>
        </p:spPr>
        <p:txBody>
          <a:bodyPr wrap="none" rtlCol="0">
            <a:spAutoFit/>
          </a:bodyPr>
          <a:lstStyle/>
          <a:p>
            <a:r>
              <a:rPr lang="zh-CN" altLang="en-US" sz="1012" b="1" dirty="0">
                <a:solidFill>
                  <a:srgbClr val="0070C0"/>
                </a:solidFill>
                <a:latin typeface="微软雅黑" pitchFamily="34" charset="-122"/>
                <a:ea typeface="微软雅黑" pitchFamily="34" charset="-122"/>
                <a:sym typeface="Arial" pitchFamily="34" charset="0"/>
              </a:rPr>
              <a:t>添加标题</a:t>
            </a:r>
            <a:endParaRPr lang="zh-CN" altLang="en-US" sz="1012" baseline="-3000" dirty="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endParaRPr>
          </a:p>
        </p:txBody>
      </p:sp>
      <p:grpSp>
        <p:nvGrpSpPr>
          <p:cNvPr id="7" name="组合 6"/>
          <p:cNvGrpSpPr/>
          <p:nvPr/>
        </p:nvGrpSpPr>
        <p:grpSpPr>
          <a:xfrm>
            <a:off x="587677" y="1716550"/>
            <a:ext cx="6725790" cy="2426266"/>
            <a:chOff x="1275068" y="2211288"/>
            <a:chExt cx="9897218" cy="3570332"/>
          </a:xfrm>
        </p:grpSpPr>
        <p:sp>
          <p:nvSpPr>
            <p:cNvPr id="8" name="椭圆 7"/>
            <p:cNvSpPr/>
            <p:nvPr/>
          </p:nvSpPr>
          <p:spPr>
            <a:xfrm>
              <a:off x="1275068" y="5122168"/>
              <a:ext cx="8865709" cy="659452"/>
            </a:xfrm>
            <a:prstGeom prst="ellipse">
              <a:avLst/>
            </a:prstGeom>
            <a:gradFill flip="none" rotWithShape="1">
              <a:gsLst>
                <a:gs pos="100000">
                  <a:schemeClr val="bg1">
                    <a:lumMod val="75000"/>
                    <a:alpha val="0"/>
                  </a:schemeClr>
                </a:gs>
                <a:gs pos="29000">
                  <a:schemeClr val="tx1">
                    <a:alpha val="18000"/>
                  </a:schemeClr>
                </a:gs>
                <a:gs pos="0">
                  <a:schemeClr val="tx1">
                    <a:alpha val="30000"/>
                  </a:schemeClr>
                </a:gs>
              </a:gsLst>
              <a:path path="shape">
                <a:fillToRect l="50000" t="50000" r="50000" b="50000"/>
              </a:path>
              <a:tileRect/>
            </a:gradFill>
            <a:ln>
              <a:noFill/>
            </a:ln>
            <a:effectLst>
              <a:softEdge rad="1143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prstClr val="white"/>
                </a:solidFill>
              </a:endParaRPr>
            </a:p>
          </p:txBody>
        </p:sp>
        <p:sp>
          <p:nvSpPr>
            <p:cNvPr id="9" name="任意多边形 8"/>
            <p:cNvSpPr/>
            <p:nvPr/>
          </p:nvSpPr>
          <p:spPr>
            <a:xfrm rot="19669228">
              <a:off x="3037936" y="2211288"/>
              <a:ext cx="8134350" cy="3473724"/>
            </a:xfrm>
            <a:custGeom>
              <a:avLst/>
              <a:gdLst>
                <a:gd name="connsiteX0" fmla="*/ 371475 w 8134350"/>
                <a:gd name="connsiteY0" fmla="*/ 0 h 3473725"/>
                <a:gd name="connsiteX1" fmla="*/ 3680363 w 8134350"/>
                <a:gd name="connsiteY1" fmla="*/ 0 h 3473725"/>
                <a:gd name="connsiteX2" fmla="*/ 4051838 w 8134350"/>
                <a:gd name="connsiteY2" fmla="*/ 371475 h 3473725"/>
                <a:gd name="connsiteX3" fmla="*/ 4051838 w 8134350"/>
                <a:gd name="connsiteY3" fmla="*/ 371477 h 3473725"/>
                <a:gd name="connsiteX4" fmla="*/ 4051838 w 8134350"/>
                <a:gd name="connsiteY4" fmla="*/ 2267624 h 3473725"/>
                <a:gd name="connsiteX5" fmla="*/ 6989250 w 8134350"/>
                <a:gd name="connsiteY5" fmla="*/ 2267624 h 3473725"/>
                <a:gd name="connsiteX6" fmla="*/ 7009698 w 8134350"/>
                <a:gd name="connsiteY6" fmla="*/ 2269686 h 3473725"/>
                <a:gd name="connsiteX7" fmla="*/ 7009698 w 8134350"/>
                <a:gd name="connsiteY7" fmla="*/ 1961252 h 3473725"/>
                <a:gd name="connsiteX8" fmla="*/ 7012047 w 8134350"/>
                <a:gd name="connsiteY8" fmla="*/ 1930538 h 3473725"/>
                <a:gd name="connsiteX9" fmla="*/ 7015807 w 8134350"/>
                <a:gd name="connsiteY9" fmla="*/ 1914575 h 3473725"/>
                <a:gd name="connsiteX10" fmla="*/ 7016792 w 8134350"/>
                <a:gd name="connsiteY10" fmla="*/ 1908843 h 3473725"/>
                <a:gd name="connsiteX11" fmla="*/ 7017969 w 8134350"/>
                <a:gd name="connsiteY11" fmla="*/ 1905400 h 3473725"/>
                <a:gd name="connsiteX12" fmla="*/ 7018786 w 8134350"/>
                <a:gd name="connsiteY12" fmla="*/ 1901931 h 3473725"/>
                <a:gd name="connsiteX13" fmla="*/ 7020948 w 8134350"/>
                <a:gd name="connsiteY13" fmla="*/ 1896681 h 3473725"/>
                <a:gd name="connsiteX14" fmla="*/ 7026411 w 8134350"/>
                <a:gd name="connsiteY14" fmla="*/ 1880696 h 3473725"/>
                <a:gd name="connsiteX15" fmla="*/ 7140860 w 8134350"/>
                <a:gd name="connsiteY15" fmla="*/ 1805626 h 3473725"/>
                <a:gd name="connsiteX16" fmla="*/ 7184389 w 8134350"/>
                <a:gd name="connsiteY16" fmla="*/ 1824914 h 3473725"/>
                <a:gd name="connsiteX17" fmla="*/ 8076507 w 8134350"/>
                <a:gd name="connsiteY17" fmla="*/ 2503656 h 3473725"/>
                <a:gd name="connsiteX18" fmla="*/ 8134063 w 8134350"/>
                <a:gd name="connsiteY18" fmla="*/ 2625031 h 3473725"/>
                <a:gd name="connsiteX19" fmla="*/ 8134030 w 8134350"/>
                <a:gd name="connsiteY19" fmla="*/ 2647103 h 3473725"/>
                <a:gd name="connsiteX20" fmla="*/ 8133955 w 8134350"/>
                <a:gd name="connsiteY20" fmla="*/ 2647768 h 3473725"/>
                <a:gd name="connsiteX21" fmla="*/ 8134063 w 8134350"/>
                <a:gd name="connsiteY21" fmla="*/ 2653167 h 3473725"/>
                <a:gd name="connsiteX22" fmla="*/ 8076507 w 8134350"/>
                <a:gd name="connsiteY22" fmla="*/ 2774542 h 3473725"/>
                <a:gd name="connsiteX23" fmla="*/ 7184389 w 8134350"/>
                <a:gd name="connsiteY23" fmla="*/ 3453283 h 3473725"/>
                <a:gd name="connsiteX24" fmla="*/ 7040099 w 8134350"/>
                <a:gd name="connsiteY24" fmla="*/ 3422552 h 3473725"/>
                <a:gd name="connsiteX25" fmla="*/ 7033235 w 8134350"/>
                <a:gd name="connsiteY25" fmla="*/ 3409989 h 3473725"/>
                <a:gd name="connsiteX26" fmla="*/ 7029448 w 8134350"/>
                <a:gd name="connsiteY26" fmla="*/ 3403942 h 3473725"/>
                <a:gd name="connsiteX27" fmla="*/ 7027973 w 8134350"/>
                <a:gd name="connsiteY27" fmla="*/ 3400360 h 3473725"/>
                <a:gd name="connsiteX28" fmla="*/ 7026411 w 8134350"/>
                <a:gd name="connsiteY28" fmla="*/ 3397501 h 3473725"/>
                <a:gd name="connsiteX29" fmla="*/ 7024537 w 8134350"/>
                <a:gd name="connsiteY29" fmla="*/ 3392018 h 3473725"/>
                <a:gd name="connsiteX30" fmla="*/ 7018786 w 8134350"/>
                <a:gd name="connsiteY30" fmla="*/ 3378055 h 3473725"/>
                <a:gd name="connsiteX31" fmla="*/ 7009698 w 8134350"/>
                <a:gd name="connsiteY31" fmla="*/ 3318734 h 3473725"/>
                <a:gd name="connsiteX32" fmla="*/ 7009698 w 8134350"/>
                <a:gd name="connsiteY32" fmla="*/ 3008513 h 3473725"/>
                <a:gd name="connsiteX33" fmla="*/ 6989250 w 8134350"/>
                <a:gd name="connsiteY33" fmla="*/ 3010574 h 3473725"/>
                <a:gd name="connsiteX34" fmla="*/ 3680362 w 8134350"/>
                <a:gd name="connsiteY34" fmla="*/ 3010574 h 3473725"/>
                <a:gd name="connsiteX35" fmla="*/ 3308887 w 8134350"/>
                <a:gd name="connsiteY35" fmla="*/ 2639099 h 3473725"/>
                <a:gd name="connsiteX36" fmla="*/ 3308888 w 8134350"/>
                <a:gd name="connsiteY36" fmla="*/ 2639094 h 3473725"/>
                <a:gd name="connsiteX37" fmla="*/ 3308888 w 8134350"/>
                <a:gd name="connsiteY37" fmla="*/ 742950 h 3473725"/>
                <a:gd name="connsiteX38" fmla="*/ 371475 w 8134350"/>
                <a:gd name="connsiteY38" fmla="*/ 742950 h 3473725"/>
                <a:gd name="connsiteX39" fmla="*/ 0 w 8134350"/>
                <a:gd name="connsiteY39" fmla="*/ 371475 h 3473725"/>
                <a:gd name="connsiteX40" fmla="*/ 371475 w 8134350"/>
                <a:gd name="connsiteY40" fmla="*/ 0 h 3473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8134350" h="3473725">
                  <a:moveTo>
                    <a:pt x="371475" y="0"/>
                  </a:moveTo>
                  <a:lnTo>
                    <a:pt x="3680363" y="0"/>
                  </a:lnTo>
                  <a:cubicBezTo>
                    <a:pt x="3885523" y="0"/>
                    <a:pt x="4051838" y="166315"/>
                    <a:pt x="4051838" y="371475"/>
                  </a:cubicBezTo>
                  <a:lnTo>
                    <a:pt x="4051838" y="371477"/>
                  </a:lnTo>
                  <a:lnTo>
                    <a:pt x="4051838" y="2267624"/>
                  </a:lnTo>
                  <a:lnTo>
                    <a:pt x="6989250" y="2267624"/>
                  </a:lnTo>
                  <a:lnTo>
                    <a:pt x="7009698" y="2269686"/>
                  </a:lnTo>
                  <a:lnTo>
                    <a:pt x="7009698" y="1961252"/>
                  </a:lnTo>
                  <a:cubicBezTo>
                    <a:pt x="7009698" y="1950731"/>
                    <a:pt x="7010507" y="1940459"/>
                    <a:pt x="7012047" y="1930538"/>
                  </a:cubicBezTo>
                  <a:lnTo>
                    <a:pt x="7015807" y="1914575"/>
                  </a:lnTo>
                  <a:lnTo>
                    <a:pt x="7016792" y="1908843"/>
                  </a:lnTo>
                  <a:lnTo>
                    <a:pt x="7017969" y="1905400"/>
                  </a:lnTo>
                  <a:lnTo>
                    <a:pt x="7018786" y="1901931"/>
                  </a:lnTo>
                  <a:lnTo>
                    <a:pt x="7020948" y="1896681"/>
                  </a:lnTo>
                  <a:lnTo>
                    <a:pt x="7026411" y="1880696"/>
                  </a:lnTo>
                  <a:cubicBezTo>
                    <a:pt x="7050362" y="1826027"/>
                    <a:pt x="7096135" y="1798312"/>
                    <a:pt x="7140860" y="1805626"/>
                  </a:cubicBezTo>
                  <a:cubicBezTo>
                    <a:pt x="7155769" y="1808064"/>
                    <a:pt x="7170560" y="1814393"/>
                    <a:pt x="7184389" y="1824914"/>
                  </a:cubicBezTo>
                  <a:lnTo>
                    <a:pt x="8076507" y="2503656"/>
                  </a:lnTo>
                  <a:cubicBezTo>
                    <a:pt x="8111078" y="2529958"/>
                    <a:pt x="8131446" y="2576230"/>
                    <a:pt x="8134063" y="2625031"/>
                  </a:cubicBezTo>
                  <a:cubicBezTo>
                    <a:pt x="8134455" y="2632351"/>
                    <a:pt x="8134449" y="2639728"/>
                    <a:pt x="8134030" y="2647103"/>
                  </a:cubicBezTo>
                  <a:lnTo>
                    <a:pt x="8133955" y="2647768"/>
                  </a:lnTo>
                  <a:lnTo>
                    <a:pt x="8134063" y="2653167"/>
                  </a:lnTo>
                  <a:cubicBezTo>
                    <a:pt x="8131446" y="2701968"/>
                    <a:pt x="8111078" y="2748240"/>
                    <a:pt x="8076507" y="2774542"/>
                  </a:cubicBezTo>
                  <a:lnTo>
                    <a:pt x="7184389" y="3453283"/>
                  </a:lnTo>
                  <a:cubicBezTo>
                    <a:pt x="7135990" y="3490106"/>
                    <a:pt x="7075788" y="3475588"/>
                    <a:pt x="7040099" y="3422552"/>
                  </a:cubicBezTo>
                  <a:lnTo>
                    <a:pt x="7033235" y="3409989"/>
                  </a:lnTo>
                  <a:lnTo>
                    <a:pt x="7029448" y="3403942"/>
                  </a:lnTo>
                  <a:lnTo>
                    <a:pt x="7027973" y="3400360"/>
                  </a:lnTo>
                  <a:lnTo>
                    <a:pt x="7026411" y="3397501"/>
                  </a:lnTo>
                  <a:lnTo>
                    <a:pt x="7024537" y="3392018"/>
                  </a:lnTo>
                  <a:lnTo>
                    <a:pt x="7018786" y="3378055"/>
                  </a:lnTo>
                  <a:cubicBezTo>
                    <a:pt x="7012934" y="3359822"/>
                    <a:pt x="7009698" y="3339776"/>
                    <a:pt x="7009698" y="3318734"/>
                  </a:cubicBezTo>
                  <a:lnTo>
                    <a:pt x="7009698" y="3008513"/>
                  </a:lnTo>
                  <a:lnTo>
                    <a:pt x="6989250" y="3010574"/>
                  </a:lnTo>
                  <a:lnTo>
                    <a:pt x="3680362" y="3010574"/>
                  </a:lnTo>
                  <a:cubicBezTo>
                    <a:pt x="3475202" y="3010574"/>
                    <a:pt x="3308887" y="2844259"/>
                    <a:pt x="3308887" y="2639099"/>
                  </a:cubicBezTo>
                  <a:lnTo>
                    <a:pt x="3308888" y="2639094"/>
                  </a:lnTo>
                  <a:lnTo>
                    <a:pt x="3308888" y="742950"/>
                  </a:lnTo>
                  <a:lnTo>
                    <a:pt x="371475" y="742950"/>
                  </a:lnTo>
                  <a:cubicBezTo>
                    <a:pt x="166315" y="742950"/>
                    <a:pt x="0" y="576635"/>
                    <a:pt x="0" y="371475"/>
                  </a:cubicBezTo>
                  <a:cubicBezTo>
                    <a:pt x="0" y="166315"/>
                    <a:pt x="166315" y="0"/>
                    <a:pt x="371475" y="0"/>
                  </a:cubicBezTo>
                  <a:close/>
                </a:path>
              </a:pathLst>
            </a:custGeom>
            <a:gradFill>
              <a:gsLst>
                <a:gs pos="85500">
                  <a:schemeClr val="bg1">
                    <a:lumMod val="75000"/>
                  </a:schemeClr>
                </a:gs>
                <a:gs pos="71000">
                  <a:schemeClr val="bg1">
                    <a:lumMod val="95000"/>
                  </a:schemeClr>
                </a:gs>
                <a:gs pos="54000">
                  <a:schemeClr val="bg1">
                    <a:lumMod val="75000"/>
                  </a:schemeClr>
                </a:gs>
                <a:gs pos="37000">
                  <a:schemeClr val="bg1">
                    <a:lumMod val="95000"/>
                  </a:schemeClr>
                </a:gs>
                <a:gs pos="19000">
                  <a:schemeClr val="bg1">
                    <a:lumMod val="75000"/>
                  </a:schemeClr>
                </a:gs>
                <a:gs pos="100000">
                  <a:schemeClr val="bg1">
                    <a:lumMod val="95000"/>
                  </a:schemeClr>
                </a:gs>
                <a:gs pos="0">
                  <a:schemeClr val="bg1">
                    <a:lumMod val="95000"/>
                  </a:schemeClr>
                </a:gs>
              </a:gsLst>
              <a:lin ang="6000000" scaled="0"/>
            </a:gradFill>
            <a:ln w="31750">
              <a:noFill/>
            </a:ln>
            <a:effectLst>
              <a:outerShdw blurRad="50800" dist="38100" dir="2700000" algn="tl" rotWithShape="0">
                <a:prstClr val="black">
                  <a:alpha val="40000"/>
                </a:prstClr>
              </a:outerShdw>
            </a:effectLst>
            <a:scene3d>
              <a:camera prst="perspectiveRelaxedModerately"/>
              <a:lightRig rig="threePt" dir="t">
                <a:rot lat="0" lon="0" rev="0"/>
              </a:lightRig>
            </a:scene3d>
            <a:sp3d extrusionH="368300" prstMaterial="matte">
              <a:extrusionClr>
                <a:schemeClr val="bg1">
                  <a:lumMod val="65000"/>
                </a:schemeClr>
              </a:extrusionClr>
              <a:contourClr>
                <a:schemeClr val="bg1">
                  <a:lumMod val="75000"/>
                </a:schemeClr>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prstClr val="white"/>
                </a:solidFill>
              </a:endParaRPr>
            </a:p>
          </p:txBody>
        </p:sp>
      </p:grpSp>
      <p:grpSp>
        <p:nvGrpSpPr>
          <p:cNvPr id="10" name="组合 9"/>
          <p:cNvGrpSpPr/>
          <p:nvPr/>
        </p:nvGrpSpPr>
        <p:grpSpPr>
          <a:xfrm>
            <a:off x="2291300" y="1107644"/>
            <a:ext cx="1293452" cy="745130"/>
            <a:chOff x="3451161" y="3849925"/>
            <a:chExt cx="1725052" cy="993765"/>
          </a:xfrm>
        </p:grpSpPr>
        <p:sp>
          <p:nvSpPr>
            <p:cNvPr id="11" name="文本框 39"/>
            <p:cNvSpPr txBox="1"/>
            <p:nvPr/>
          </p:nvSpPr>
          <p:spPr>
            <a:xfrm>
              <a:off x="3451161" y="3849925"/>
              <a:ext cx="1725052" cy="330861"/>
            </a:xfrm>
            <a:prstGeom prst="rect">
              <a:avLst/>
            </a:prstGeom>
            <a:noFill/>
          </p:spPr>
          <p:txBody>
            <a:bodyPr wrap="square" rtlCol="0">
              <a:spAutoFit/>
            </a:bodyPr>
            <a:lstStyle/>
            <a:p>
              <a:r>
                <a:rPr lang="zh-CN" altLang="en-US" sz="1012" b="1" dirty="0">
                  <a:solidFill>
                    <a:schemeClr val="tx1">
                      <a:lumMod val="50000"/>
                      <a:lumOff val="50000"/>
                    </a:schemeClr>
                  </a:solidFill>
                  <a:latin typeface="微软雅黑" panose="020B0503020204020204" pitchFamily="34" charset="-122"/>
                  <a:ea typeface="微软雅黑" panose="020B0503020204020204" pitchFamily="34" charset="-122"/>
                </a:rPr>
                <a:t>在此添加标题</a:t>
              </a:r>
            </a:p>
          </p:txBody>
        </p:sp>
        <p:sp>
          <p:nvSpPr>
            <p:cNvPr id="12" name="文本框 40"/>
            <p:cNvSpPr txBox="1"/>
            <p:nvPr/>
          </p:nvSpPr>
          <p:spPr>
            <a:xfrm>
              <a:off x="3457511" y="4166406"/>
              <a:ext cx="1718702" cy="677284"/>
            </a:xfrm>
            <a:prstGeom prst="rect">
              <a:avLst/>
            </a:prstGeom>
            <a:noFill/>
          </p:spPr>
          <p:txBody>
            <a:bodyPr wrap="square" rtlCol="0">
              <a:spAutoFit/>
            </a:bodyPr>
            <a:lstStyle/>
            <a:p>
              <a:pPr algn="just"/>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您的内容打在这里，或者通过复制您的文本后，在此框中粘贴。</a:t>
              </a:r>
            </a:p>
          </p:txBody>
        </p:sp>
      </p:grpSp>
      <p:grpSp>
        <p:nvGrpSpPr>
          <p:cNvPr id="13" name="组合 12"/>
          <p:cNvGrpSpPr/>
          <p:nvPr/>
        </p:nvGrpSpPr>
        <p:grpSpPr>
          <a:xfrm>
            <a:off x="1723826" y="2788548"/>
            <a:ext cx="801435" cy="1397799"/>
            <a:chOff x="2299033" y="3718139"/>
            <a:chExt cx="1068858" cy="1864217"/>
          </a:xfrm>
        </p:grpSpPr>
        <p:sp>
          <p:nvSpPr>
            <p:cNvPr id="14" name="椭圆 13"/>
            <p:cNvSpPr/>
            <p:nvPr/>
          </p:nvSpPr>
          <p:spPr>
            <a:xfrm>
              <a:off x="2392531" y="3861166"/>
              <a:ext cx="882164" cy="882164"/>
            </a:xfrm>
            <a:prstGeom prst="ellipse">
              <a:avLst/>
            </a:prstGeom>
            <a:gradFill>
              <a:gsLst>
                <a:gs pos="100000">
                  <a:schemeClr val="bg1"/>
                </a:gs>
                <a:gs pos="0">
                  <a:schemeClr val="bg1">
                    <a:lumMod val="75000"/>
                  </a:schemeClr>
                </a:gs>
              </a:gsLst>
              <a:lin ang="2700000" scaled="1"/>
            </a:gradFill>
            <a:ln w="19050">
              <a:gradFill flip="none" rotWithShape="1">
                <a:gsLst>
                  <a:gs pos="0">
                    <a:schemeClr val="bg1"/>
                  </a:gs>
                  <a:gs pos="100000">
                    <a:schemeClr val="bg1">
                      <a:lumMod val="65000"/>
                    </a:schemeClr>
                  </a:gs>
                </a:gsLst>
                <a:lin ang="2700000" scaled="1"/>
                <a:tileRect/>
              </a:gradFill>
            </a:ln>
            <a:effectLst>
              <a:outerShdw blurRad="889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0070C0"/>
                </a:solidFill>
              </a:endParaRPr>
            </a:p>
          </p:txBody>
        </p:sp>
        <p:sp>
          <p:nvSpPr>
            <p:cNvPr id="15" name="文本框 17"/>
            <p:cNvSpPr txBox="1"/>
            <p:nvPr/>
          </p:nvSpPr>
          <p:spPr>
            <a:xfrm>
              <a:off x="2420650" y="4119463"/>
              <a:ext cx="868625" cy="861999"/>
            </a:xfrm>
            <a:prstGeom prst="rect">
              <a:avLst/>
            </a:prstGeom>
            <a:noFill/>
          </p:spPr>
          <p:txBody>
            <a:bodyPr wrap="square" rtlCol="0">
              <a:spAutoFit/>
            </a:bodyPr>
            <a:lstStyle/>
            <a:p>
              <a:pPr algn="ctr"/>
              <a:r>
                <a:rPr lang="en-US" altLang="zh-CN" sz="1800" dirty="0">
                  <a:solidFill>
                    <a:srgbClr val="0070C0"/>
                  </a:solidFill>
                  <a:latin typeface="Impact MT Std" pitchFamily="34" charset="0"/>
                </a:rPr>
                <a:t>2012</a:t>
              </a:r>
              <a:endParaRPr lang="zh-CN" altLang="en-US" sz="1800" dirty="0">
                <a:solidFill>
                  <a:srgbClr val="0070C0"/>
                </a:solidFill>
                <a:latin typeface="Impact MT Std" pitchFamily="34" charset="0"/>
              </a:endParaRPr>
            </a:p>
          </p:txBody>
        </p:sp>
        <p:grpSp>
          <p:nvGrpSpPr>
            <p:cNvPr id="16" name="组合 15"/>
            <p:cNvGrpSpPr/>
            <p:nvPr/>
          </p:nvGrpSpPr>
          <p:grpSpPr>
            <a:xfrm>
              <a:off x="2299033" y="3718139"/>
              <a:ext cx="1068858" cy="1864217"/>
              <a:chOff x="2499058" y="3318525"/>
              <a:chExt cx="1068858" cy="1864217"/>
            </a:xfrm>
          </p:grpSpPr>
          <p:sp>
            <p:nvSpPr>
              <p:cNvPr id="17" name="弧形 16"/>
              <p:cNvSpPr/>
              <p:nvPr/>
            </p:nvSpPr>
            <p:spPr>
              <a:xfrm flipH="1">
                <a:off x="2499058" y="3368205"/>
                <a:ext cx="1068858" cy="1068858"/>
              </a:xfrm>
              <a:prstGeom prst="arc">
                <a:avLst>
                  <a:gd name="adj1" fmla="val 16200000"/>
                  <a:gd name="adj2" fmla="val 5620576"/>
                </a:avLst>
              </a:prstGeom>
              <a:ln w="15875">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2">
                  <a:solidFill>
                    <a:srgbClr val="0070C0"/>
                  </a:solidFill>
                </a:endParaRPr>
              </a:p>
            </p:txBody>
          </p:sp>
          <p:sp>
            <p:nvSpPr>
              <p:cNvPr id="18" name="椭圆 17"/>
              <p:cNvSpPr/>
              <p:nvPr/>
            </p:nvSpPr>
            <p:spPr>
              <a:xfrm>
                <a:off x="3009485" y="3318525"/>
                <a:ext cx="93725" cy="93725"/>
              </a:xfrm>
              <a:prstGeom prst="ellipse">
                <a:avLst/>
              </a:prstGeom>
              <a:solidFill>
                <a:srgbClr val="1B29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0070C0"/>
                  </a:solidFill>
                </a:endParaRPr>
              </a:p>
            </p:txBody>
          </p:sp>
          <p:sp>
            <p:nvSpPr>
              <p:cNvPr id="19" name="任意多边形 18"/>
              <p:cNvSpPr/>
              <p:nvPr/>
            </p:nvSpPr>
            <p:spPr>
              <a:xfrm>
                <a:off x="3055620" y="4434840"/>
                <a:ext cx="388620" cy="701040"/>
              </a:xfrm>
              <a:custGeom>
                <a:avLst/>
                <a:gdLst>
                  <a:gd name="connsiteX0" fmla="*/ 0 w 388620"/>
                  <a:gd name="connsiteY0" fmla="*/ 0 h 701040"/>
                  <a:gd name="connsiteX1" fmla="*/ 0 w 388620"/>
                  <a:gd name="connsiteY1" fmla="*/ 701040 h 701040"/>
                  <a:gd name="connsiteX2" fmla="*/ 388620 w 388620"/>
                  <a:gd name="connsiteY2" fmla="*/ 701040 h 701040"/>
                </a:gdLst>
                <a:ahLst/>
                <a:cxnLst>
                  <a:cxn ang="0">
                    <a:pos x="connsiteX0" y="connsiteY0"/>
                  </a:cxn>
                  <a:cxn ang="0">
                    <a:pos x="connsiteX1" y="connsiteY1"/>
                  </a:cxn>
                  <a:cxn ang="0">
                    <a:pos x="connsiteX2" y="connsiteY2"/>
                  </a:cxn>
                </a:cxnLst>
                <a:rect l="l" t="t" r="r" b="b"/>
                <a:pathLst>
                  <a:path w="388620" h="701040">
                    <a:moveTo>
                      <a:pt x="0" y="0"/>
                    </a:moveTo>
                    <a:lnTo>
                      <a:pt x="0" y="701040"/>
                    </a:lnTo>
                    <a:lnTo>
                      <a:pt x="388620" y="701040"/>
                    </a:lnTo>
                  </a:path>
                </a:pathLst>
              </a:custGeom>
              <a:noFill/>
              <a:ln w="158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0070C0"/>
                  </a:solidFill>
                </a:endParaRPr>
              </a:p>
            </p:txBody>
          </p:sp>
          <p:sp>
            <p:nvSpPr>
              <p:cNvPr id="20" name="椭圆 19"/>
              <p:cNvSpPr/>
              <p:nvPr/>
            </p:nvSpPr>
            <p:spPr>
              <a:xfrm>
                <a:off x="3403594" y="5089017"/>
                <a:ext cx="93725" cy="9372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0070C0"/>
                  </a:solidFill>
                </a:endParaRPr>
              </a:p>
            </p:txBody>
          </p:sp>
        </p:grpSp>
      </p:grpSp>
      <p:grpSp>
        <p:nvGrpSpPr>
          <p:cNvPr id="21" name="组合 20"/>
          <p:cNvGrpSpPr/>
          <p:nvPr/>
        </p:nvGrpSpPr>
        <p:grpSpPr>
          <a:xfrm>
            <a:off x="4210120" y="2788548"/>
            <a:ext cx="801435" cy="1397799"/>
            <a:chOff x="5614955" y="3718139"/>
            <a:chExt cx="1068858" cy="1864217"/>
          </a:xfrm>
        </p:grpSpPr>
        <p:sp>
          <p:nvSpPr>
            <p:cNvPr id="22" name="椭圆 21"/>
            <p:cNvSpPr/>
            <p:nvPr/>
          </p:nvSpPr>
          <p:spPr>
            <a:xfrm>
              <a:off x="5714805" y="3861166"/>
              <a:ext cx="882164" cy="882164"/>
            </a:xfrm>
            <a:prstGeom prst="ellipse">
              <a:avLst/>
            </a:prstGeom>
            <a:gradFill>
              <a:gsLst>
                <a:gs pos="100000">
                  <a:schemeClr val="bg1"/>
                </a:gs>
                <a:gs pos="0">
                  <a:schemeClr val="bg1">
                    <a:lumMod val="75000"/>
                  </a:schemeClr>
                </a:gs>
              </a:gsLst>
              <a:lin ang="2700000" scaled="1"/>
            </a:gradFill>
            <a:ln w="19050">
              <a:gradFill flip="none" rotWithShape="1">
                <a:gsLst>
                  <a:gs pos="0">
                    <a:schemeClr val="bg1"/>
                  </a:gs>
                  <a:gs pos="100000">
                    <a:schemeClr val="bg1">
                      <a:lumMod val="65000"/>
                    </a:schemeClr>
                  </a:gs>
                </a:gsLst>
                <a:lin ang="2700000" scaled="1"/>
                <a:tileRect/>
              </a:gradFill>
            </a:ln>
            <a:effectLst>
              <a:outerShdw blurRad="889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0070C0"/>
                </a:solidFill>
              </a:endParaRPr>
            </a:p>
          </p:txBody>
        </p:sp>
        <p:sp>
          <p:nvSpPr>
            <p:cNvPr id="23" name="文本框 24"/>
            <p:cNvSpPr txBox="1"/>
            <p:nvPr/>
          </p:nvSpPr>
          <p:spPr>
            <a:xfrm>
              <a:off x="5737547" y="4077072"/>
              <a:ext cx="794993" cy="861999"/>
            </a:xfrm>
            <a:prstGeom prst="rect">
              <a:avLst/>
            </a:prstGeom>
            <a:noFill/>
          </p:spPr>
          <p:txBody>
            <a:bodyPr wrap="square" rtlCol="0">
              <a:spAutoFit/>
            </a:bodyPr>
            <a:lstStyle/>
            <a:p>
              <a:pPr algn="ctr"/>
              <a:r>
                <a:rPr lang="en-US" altLang="zh-CN" sz="1800" dirty="0" smtClean="0">
                  <a:solidFill>
                    <a:srgbClr val="0070C0"/>
                  </a:solidFill>
                  <a:latin typeface="Impact MT Std" pitchFamily="34" charset="0"/>
                </a:rPr>
                <a:t>20XX</a:t>
              </a:r>
              <a:endParaRPr lang="zh-CN" altLang="en-US" sz="1800" dirty="0">
                <a:solidFill>
                  <a:srgbClr val="0070C0"/>
                </a:solidFill>
                <a:latin typeface="Impact MT Std" pitchFamily="34" charset="0"/>
              </a:endParaRPr>
            </a:p>
          </p:txBody>
        </p:sp>
        <p:grpSp>
          <p:nvGrpSpPr>
            <p:cNvPr id="24" name="组合 23"/>
            <p:cNvGrpSpPr/>
            <p:nvPr/>
          </p:nvGrpSpPr>
          <p:grpSpPr>
            <a:xfrm>
              <a:off x="5614955" y="3718139"/>
              <a:ext cx="1068858" cy="1864217"/>
              <a:chOff x="2499058" y="3318525"/>
              <a:chExt cx="1068858" cy="1864217"/>
            </a:xfrm>
          </p:grpSpPr>
          <p:sp>
            <p:nvSpPr>
              <p:cNvPr id="25" name="弧形 24"/>
              <p:cNvSpPr/>
              <p:nvPr/>
            </p:nvSpPr>
            <p:spPr>
              <a:xfrm flipH="1">
                <a:off x="2499058" y="3368205"/>
                <a:ext cx="1068858" cy="1068858"/>
              </a:xfrm>
              <a:prstGeom prst="arc">
                <a:avLst>
                  <a:gd name="adj1" fmla="val 16200000"/>
                  <a:gd name="adj2" fmla="val 5620576"/>
                </a:avLst>
              </a:prstGeom>
              <a:ln w="15875">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2">
                  <a:solidFill>
                    <a:srgbClr val="0070C0"/>
                  </a:solidFill>
                </a:endParaRPr>
              </a:p>
            </p:txBody>
          </p:sp>
          <p:sp>
            <p:nvSpPr>
              <p:cNvPr id="26" name="椭圆 25"/>
              <p:cNvSpPr/>
              <p:nvPr/>
            </p:nvSpPr>
            <p:spPr>
              <a:xfrm>
                <a:off x="3009485" y="3318525"/>
                <a:ext cx="93725" cy="93725"/>
              </a:xfrm>
              <a:prstGeom prst="ellipse">
                <a:avLst/>
              </a:prstGeom>
              <a:solidFill>
                <a:srgbClr val="1B29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0070C0"/>
                  </a:solidFill>
                </a:endParaRPr>
              </a:p>
            </p:txBody>
          </p:sp>
          <p:sp>
            <p:nvSpPr>
              <p:cNvPr id="27" name="任意多边形 26"/>
              <p:cNvSpPr/>
              <p:nvPr/>
            </p:nvSpPr>
            <p:spPr>
              <a:xfrm>
                <a:off x="3055620" y="4434840"/>
                <a:ext cx="388620" cy="701040"/>
              </a:xfrm>
              <a:custGeom>
                <a:avLst/>
                <a:gdLst>
                  <a:gd name="connsiteX0" fmla="*/ 0 w 388620"/>
                  <a:gd name="connsiteY0" fmla="*/ 0 h 701040"/>
                  <a:gd name="connsiteX1" fmla="*/ 0 w 388620"/>
                  <a:gd name="connsiteY1" fmla="*/ 701040 h 701040"/>
                  <a:gd name="connsiteX2" fmla="*/ 388620 w 388620"/>
                  <a:gd name="connsiteY2" fmla="*/ 701040 h 701040"/>
                </a:gdLst>
                <a:ahLst/>
                <a:cxnLst>
                  <a:cxn ang="0">
                    <a:pos x="connsiteX0" y="connsiteY0"/>
                  </a:cxn>
                  <a:cxn ang="0">
                    <a:pos x="connsiteX1" y="connsiteY1"/>
                  </a:cxn>
                  <a:cxn ang="0">
                    <a:pos x="connsiteX2" y="connsiteY2"/>
                  </a:cxn>
                </a:cxnLst>
                <a:rect l="l" t="t" r="r" b="b"/>
                <a:pathLst>
                  <a:path w="388620" h="701040">
                    <a:moveTo>
                      <a:pt x="0" y="0"/>
                    </a:moveTo>
                    <a:lnTo>
                      <a:pt x="0" y="701040"/>
                    </a:lnTo>
                    <a:lnTo>
                      <a:pt x="388620" y="701040"/>
                    </a:lnTo>
                  </a:path>
                </a:pathLst>
              </a:custGeom>
              <a:noFill/>
              <a:ln w="158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0070C0"/>
                  </a:solidFill>
                </a:endParaRPr>
              </a:p>
            </p:txBody>
          </p:sp>
          <p:sp>
            <p:nvSpPr>
              <p:cNvPr id="28" name="椭圆 27"/>
              <p:cNvSpPr/>
              <p:nvPr/>
            </p:nvSpPr>
            <p:spPr>
              <a:xfrm>
                <a:off x="3403594" y="5089017"/>
                <a:ext cx="93725" cy="9372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0070C0"/>
                  </a:solidFill>
                </a:endParaRPr>
              </a:p>
            </p:txBody>
          </p:sp>
        </p:grpSp>
      </p:grpSp>
      <p:grpSp>
        <p:nvGrpSpPr>
          <p:cNvPr id="29" name="组合 28"/>
          <p:cNvGrpSpPr/>
          <p:nvPr/>
        </p:nvGrpSpPr>
        <p:grpSpPr>
          <a:xfrm>
            <a:off x="3496700" y="1228432"/>
            <a:ext cx="801435" cy="1427523"/>
            <a:chOff x="4663481" y="1637442"/>
            <a:chExt cx="1068858" cy="1903859"/>
          </a:xfrm>
        </p:grpSpPr>
        <p:sp>
          <p:nvSpPr>
            <p:cNvPr id="30" name="椭圆 29"/>
            <p:cNvSpPr/>
            <p:nvPr/>
          </p:nvSpPr>
          <p:spPr>
            <a:xfrm>
              <a:off x="4724252" y="2458217"/>
              <a:ext cx="882164" cy="882164"/>
            </a:xfrm>
            <a:prstGeom prst="ellipse">
              <a:avLst/>
            </a:prstGeom>
            <a:gradFill>
              <a:gsLst>
                <a:gs pos="100000">
                  <a:schemeClr val="bg1"/>
                </a:gs>
                <a:gs pos="0">
                  <a:schemeClr val="bg1">
                    <a:lumMod val="75000"/>
                  </a:schemeClr>
                </a:gs>
              </a:gsLst>
              <a:lin ang="2700000" scaled="1"/>
            </a:gradFill>
            <a:ln w="19050">
              <a:gradFill flip="none" rotWithShape="1">
                <a:gsLst>
                  <a:gs pos="0">
                    <a:schemeClr val="bg1"/>
                  </a:gs>
                  <a:gs pos="100000">
                    <a:schemeClr val="bg1">
                      <a:lumMod val="65000"/>
                    </a:schemeClr>
                  </a:gs>
                </a:gsLst>
                <a:lin ang="2700000" scaled="1"/>
                <a:tileRect/>
              </a:gradFill>
            </a:ln>
            <a:effectLst>
              <a:outerShdw blurRad="889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0070C0"/>
                </a:solidFill>
              </a:endParaRPr>
            </a:p>
          </p:txBody>
        </p:sp>
        <p:sp>
          <p:nvSpPr>
            <p:cNvPr id="31" name="文本框 21"/>
            <p:cNvSpPr txBox="1"/>
            <p:nvPr/>
          </p:nvSpPr>
          <p:spPr>
            <a:xfrm>
              <a:off x="4801444" y="2679302"/>
              <a:ext cx="839280" cy="861999"/>
            </a:xfrm>
            <a:prstGeom prst="rect">
              <a:avLst/>
            </a:prstGeom>
            <a:noFill/>
          </p:spPr>
          <p:txBody>
            <a:bodyPr wrap="square" rtlCol="0">
              <a:spAutoFit/>
            </a:bodyPr>
            <a:lstStyle/>
            <a:p>
              <a:pPr algn="ctr"/>
              <a:r>
                <a:rPr lang="en-US" altLang="zh-CN" sz="1800" dirty="0">
                  <a:solidFill>
                    <a:srgbClr val="0070C0"/>
                  </a:solidFill>
                  <a:latin typeface="Impact MT Std" pitchFamily="34" charset="0"/>
                </a:rPr>
                <a:t>2013</a:t>
              </a:r>
              <a:endParaRPr lang="zh-CN" altLang="en-US" sz="1800" dirty="0">
                <a:solidFill>
                  <a:srgbClr val="0070C0"/>
                </a:solidFill>
                <a:latin typeface="Impact MT Std" pitchFamily="34" charset="0"/>
              </a:endParaRPr>
            </a:p>
          </p:txBody>
        </p:sp>
        <p:grpSp>
          <p:nvGrpSpPr>
            <p:cNvPr id="32" name="组合 31"/>
            <p:cNvGrpSpPr/>
            <p:nvPr/>
          </p:nvGrpSpPr>
          <p:grpSpPr>
            <a:xfrm flipH="1" flipV="1">
              <a:off x="4663481" y="1637442"/>
              <a:ext cx="1068858" cy="1864217"/>
              <a:chOff x="2499058" y="3318525"/>
              <a:chExt cx="1068858" cy="1864217"/>
            </a:xfrm>
          </p:grpSpPr>
          <p:sp>
            <p:nvSpPr>
              <p:cNvPr id="33" name="弧形 32"/>
              <p:cNvSpPr/>
              <p:nvPr/>
            </p:nvSpPr>
            <p:spPr>
              <a:xfrm flipH="1">
                <a:off x="2499058" y="3368205"/>
                <a:ext cx="1068858" cy="1068858"/>
              </a:xfrm>
              <a:prstGeom prst="arc">
                <a:avLst>
                  <a:gd name="adj1" fmla="val 16200000"/>
                  <a:gd name="adj2" fmla="val 5620576"/>
                </a:avLst>
              </a:prstGeom>
              <a:ln w="15875">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2">
                  <a:solidFill>
                    <a:srgbClr val="0070C0"/>
                  </a:solidFill>
                </a:endParaRPr>
              </a:p>
            </p:txBody>
          </p:sp>
          <p:sp>
            <p:nvSpPr>
              <p:cNvPr id="34" name="椭圆 33"/>
              <p:cNvSpPr/>
              <p:nvPr/>
            </p:nvSpPr>
            <p:spPr>
              <a:xfrm>
                <a:off x="3009485" y="3318525"/>
                <a:ext cx="93725" cy="93725"/>
              </a:xfrm>
              <a:prstGeom prst="ellipse">
                <a:avLst/>
              </a:prstGeom>
              <a:solidFill>
                <a:srgbClr val="1B29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0070C0"/>
                  </a:solidFill>
                </a:endParaRPr>
              </a:p>
            </p:txBody>
          </p:sp>
          <p:sp>
            <p:nvSpPr>
              <p:cNvPr id="35" name="任意多边形 34"/>
              <p:cNvSpPr/>
              <p:nvPr/>
            </p:nvSpPr>
            <p:spPr>
              <a:xfrm>
                <a:off x="3055620" y="4434840"/>
                <a:ext cx="388620" cy="701040"/>
              </a:xfrm>
              <a:custGeom>
                <a:avLst/>
                <a:gdLst>
                  <a:gd name="connsiteX0" fmla="*/ 0 w 388620"/>
                  <a:gd name="connsiteY0" fmla="*/ 0 h 701040"/>
                  <a:gd name="connsiteX1" fmla="*/ 0 w 388620"/>
                  <a:gd name="connsiteY1" fmla="*/ 701040 h 701040"/>
                  <a:gd name="connsiteX2" fmla="*/ 388620 w 388620"/>
                  <a:gd name="connsiteY2" fmla="*/ 701040 h 701040"/>
                </a:gdLst>
                <a:ahLst/>
                <a:cxnLst>
                  <a:cxn ang="0">
                    <a:pos x="connsiteX0" y="connsiteY0"/>
                  </a:cxn>
                  <a:cxn ang="0">
                    <a:pos x="connsiteX1" y="connsiteY1"/>
                  </a:cxn>
                  <a:cxn ang="0">
                    <a:pos x="connsiteX2" y="connsiteY2"/>
                  </a:cxn>
                </a:cxnLst>
                <a:rect l="l" t="t" r="r" b="b"/>
                <a:pathLst>
                  <a:path w="388620" h="701040">
                    <a:moveTo>
                      <a:pt x="0" y="0"/>
                    </a:moveTo>
                    <a:lnTo>
                      <a:pt x="0" y="701040"/>
                    </a:lnTo>
                    <a:lnTo>
                      <a:pt x="388620" y="701040"/>
                    </a:lnTo>
                  </a:path>
                </a:pathLst>
              </a:custGeom>
              <a:noFill/>
              <a:ln w="158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0070C0"/>
                  </a:solidFill>
                </a:endParaRPr>
              </a:p>
            </p:txBody>
          </p:sp>
          <p:sp>
            <p:nvSpPr>
              <p:cNvPr id="36" name="椭圆 35"/>
              <p:cNvSpPr/>
              <p:nvPr/>
            </p:nvSpPr>
            <p:spPr>
              <a:xfrm>
                <a:off x="3403594" y="5089017"/>
                <a:ext cx="93725" cy="9372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0070C0"/>
                  </a:solidFill>
                </a:endParaRPr>
              </a:p>
            </p:txBody>
          </p:sp>
        </p:grpSp>
      </p:grpSp>
      <p:grpSp>
        <p:nvGrpSpPr>
          <p:cNvPr id="37" name="组合 36"/>
          <p:cNvGrpSpPr/>
          <p:nvPr/>
        </p:nvGrpSpPr>
        <p:grpSpPr>
          <a:xfrm>
            <a:off x="6085375" y="1076549"/>
            <a:ext cx="801435" cy="1439637"/>
            <a:chOff x="8115946" y="1434879"/>
            <a:chExt cx="1068858" cy="1920016"/>
          </a:xfrm>
        </p:grpSpPr>
        <p:sp>
          <p:nvSpPr>
            <p:cNvPr id="38" name="椭圆 37"/>
            <p:cNvSpPr/>
            <p:nvPr/>
          </p:nvSpPr>
          <p:spPr>
            <a:xfrm>
              <a:off x="8203726" y="2267612"/>
              <a:ext cx="882164" cy="882164"/>
            </a:xfrm>
            <a:prstGeom prst="ellipse">
              <a:avLst/>
            </a:prstGeom>
            <a:gradFill>
              <a:gsLst>
                <a:gs pos="100000">
                  <a:schemeClr val="bg1"/>
                </a:gs>
                <a:gs pos="0">
                  <a:schemeClr val="bg1">
                    <a:lumMod val="75000"/>
                  </a:schemeClr>
                </a:gs>
              </a:gsLst>
              <a:lin ang="2700000" scaled="1"/>
            </a:gradFill>
            <a:ln w="19050">
              <a:gradFill flip="none" rotWithShape="1">
                <a:gsLst>
                  <a:gs pos="0">
                    <a:schemeClr val="bg1"/>
                  </a:gs>
                  <a:gs pos="100000">
                    <a:schemeClr val="bg1">
                      <a:lumMod val="65000"/>
                    </a:schemeClr>
                  </a:gs>
                </a:gsLst>
                <a:lin ang="2700000" scaled="1"/>
                <a:tileRect/>
              </a:gradFill>
            </a:ln>
            <a:effectLst>
              <a:outerShdw blurRad="889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0070C0"/>
                </a:solidFill>
              </a:endParaRPr>
            </a:p>
          </p:txBody>
        </p:sp>
        <p:sp>
          <p:nvSpPr>
            <p:cNvPr id="39" name="文本框 27"/>
            <p:cNvSpPr txBox="1"/>
            <p:nvPr/>
          </p:nvSpPr>
          <p:spPr>
            <a:xfrm>
              <a:off x="8222576" y="2492896"/>
              <a:ext cx="899347" cy="861999"/>
            </a:xfrm>
            <a:prstGeom prst="rect">
              <a:avLst/>
            </a:prstGeom>
            <a:noFill/>
          </p:spPr>
          <p:txBody>
            <a:bodyPr wrap="square" rtlCol="0">
              <a:spAutoFit/>
            </a:bodyPr>
            <a:lstStyle/>
            <a:p>
              <a:pPr algn="ctr"/>
              <a:r>
                <a:rPr lang="en-US" altLang="zh-CN" sz="1800" dirty="0" smtClean="0">
                  <a:solidFill>
                    <a:srgbClr val="0070C0"/>
                  </a:solidFill>
                  <a:latin typeface="Impact MT Std" pitchFamily="34" charset="0"/>
                </a:rPr>
                <a:t>20XX</a:t>
              </a:r>
              <a:endParaRPr lang="zh-CN" altLang="en-US" sz="1800" dirty="0">
                <a:solidFill>
                  <a:srgbClr val="0070C0"/>
                </a:solidFill>
                <a:latin typeface="Impact MT Std" pitchFamily="34" charset="0"/>
              </a:endParaRPr>
            </a:p>
          </p:txBody>
        </p:sp>
        <p:grpSp>
          <p:nvGrpSpPr>
            <p:cNvPr id="40" name="组合 39"/>
            <p:cNvGrpSpPr/>
            <p:nvPr/>
          </p:nvGrpSpPr>
          <p:grpSpPr>
            <a:xfrm flipH="1" flipV="1">
              <a:off x="8115946" y="1434879"/>
              <a:ext cx="1068858" cy="1864217"/>
              <a:chOff x="2499058" y="3318525"/>
              <a:chExt cx="1068858" cy="1864217"/>
            </a:xfrm>
          </p:grpSpPr>
          <p:sp>
            <p:nvSpPr>
              <p:cNvPr id="41" name="弧形 40"/>
              <p:cNvSpPr/>
              <p:nvPr/>
            </p:nvSpPr>
            <p:spPr>
              <a:xfrm flipH="1">
                <a:off x="2499058" y="3368205"/>
                <a:ext cx="1068858" cy="1068858"/>
              </a:xfrm>
              <a:prstGeom prst="arc">
                <a:avLst>
                  <a:gd name="adj1" fmla="val 16200000"/>
                  <a:gd name="adj2" fmla="val 5620576"/>
                </a:avLst>
              </a:prstGeom>
              <a:ln w="15875">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2">
                  <a:solidFill>
                    <a:srgbClr val="0070C0"/>
                  </a:solidFill>
                </a:endParaRPr>
              </a:p>
            </p:txBody>
          </p:sp>
          <p:sp>
            <p:nvSpPr>
              <p:cNvPr id="42" name="椭圆 41"/>
              <p:cNvSpPr/>
              <p:nvPr/>
            </p:nvSpPr>
            <p:spPr>
              <a:xfrm>
                <a:off x="3009485" y="3318525"/>
                <a:ext cx="93725" cy="93725"/>
              </a:xfrm>
              <a:prstGeom prst="ellipse">
                <a:avLst/>
              </a:prstGeom>
              <a:solidFill>
                <a:srgbClr val="1B29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0070C0"/>
                  </a:solidFill>
                </a:endParaRPr>
              </a:p>
            </p:txBody>
          </p:sp>
          <p:sp>
            <p:nvSpPr>
              <p:cNvPr id="43" name="任意多边形 42"/>
              <p:cNvSpPr/>
              <p:nvPr/>
            </p:nvSpPr>
            <p:spPr>
              <a:xfrm>
                <a:off x="3055620" y="4434840"/>
                <a:ext cx="388620" cy="701040"/>
              </a:xfrm>
              <a:custGeom>
                <a:avLst/>
                <a:gdLst>
                  <a:gd name="connsiteX0" fmla="*/ 0 w 388620"/>
                  <a:gd name="connsiteY0" fmla="*/ 0 h 701040"/>
                  <a:gd name="connsiteX1" fmla="*/ 0 w 388620"/>
                  <a:gd name="connsiteY1" fmla="*/ 701040 h 701040"/>
                  <a:gd name="connsiteX2" fmla="*/ 388620 w 388620"/>
                  <a:gd name="connsiteY2" fmla="*/ 701040 h 701040"/>
                </a:gdLst>
                <a:ahLst/>
                <a:cxnLst>
                  <a:cxn ang="0">
                    <a:pos x="connsiteX0" y="connsiteY0"/>
                  </a:cxn>
                  <a:cxn ang="0">
                    <a:pos x="connsiteX1" y="connsiteY1"/>
                  </a:cxn>
                  <a:cxn ang="0">
                    <a:pos x="connsiteX2" y="connsiteY2"/>
                  </a:cxn>
                </a:cxnLst>
                <a:rect l="l" t="t" r="r" b="b"/>
                <a:pathLst>
                  <a:path w="388620" h="701040">
                    <a:moveTo>
                      <a:pt x="0" y="0"/>
                    </a:moveTo>
                    <a:lnTo>
                      <a:pt x="0" y="701040"/>
                    </a:lnTo>
                    <a:lnTo>
                      <a:pt x="388620" y="701040"/>
                    </a:lnTo>
                  </a:path>
                </a:pathLst>
              </a:custGeom>
              <a:noFill/>
              <a:ln w="158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0070C0"/>
                  </a:solidFill>
                </a:endParaRPr>
              </a:p>
            </p:txBody>
          </p:sp>
          <p:sp>
            <p:nvSpPr>
              <p:cNvPr id="44" name="椭圆 43"/>
              <p:cNvSpPr/>
              <p:nvPr/>
            </p:nvSpPr>
            <p:spPr>
              <a:xfrm>
                <a:off x="3403594" y="5089017"/>
                <a:ext cx="93725" cy="9372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0070C0"/>
                  </a:solidFill>
                </a:endParaRPr>
              </a:p>
            </p:txBody>
          </p:sp>
        </p:grpSp>
      </p:grpSp>
      <p:grpSp>
        <p:nvGrpSpPr>
          <p:cNvPr id="45" name="组合 44"/>
          <p:cNvGrpSpPr/>
          <p:nvPr/>
        </p:nvGrpSpPr>
        <p:grpSpPr>
          <a:xfrm>
            <a:off x="4894166" y="1005985"/>
            <a:ext cx="1293452" cy="745130"/>
            <a:chOff x="3451161" y="3849925"/>
            <a:chExt cx="1725052" cy="993765"/>
          </a:xfrm>
        </p:grpSpPr>
        <p:sp>
          <p:nvSpPr>
            <p:cNvPr id="46" name="文本框 39"/>
            <p:cNvSpPr txBox="1"/>
            <p:nvPr/>
          </p:nvSpPr>
          <p:spPr>
            <a:xfrm>
              <a:off x="3451161" y="3849925"/>
              <a:ext cx="1725052" cy="330861"/>
            </a:xfrm>
            <a:prstGeom prst="rect">
              <a:avLst/>
            </a:prstGeom>
            <a:noFill/>
          </p:spPr>
          <p:txBody>
            <a:bodyPr wrap="square" rtlCol="0">
              <a:spAutoFit/>
            </a:bodyPr>
            <a:lstStyle/>
            <a:p>
              <a:r>
                <a:rPr lang="zh-CN" altLang="en-US" sz="1012" b="1" dirty="0">
                  <a:solidFill>
                    <a:schemeClr val="tx1">
                      <a:lumMod val="50000"/>
                      <a:lumOff val="50000"/>
                    </a:schemeClr>
                  </a:solidFill>
                  <a:latin typeface="微软雅黑" panose="020B0503020204020204" pitchFamily="34" charset="-122"/>
                  <a:ea typeface="微软雅黑" panose="020B0503020204020204" pitchFamily="34" charset="-122"/>
                </a:rPr>
                <a:t>在此添加标题</a:t>
              </a:r>
            </a:p>
          </p:txBody>
        </p:sp>
        <p:sp>
          <p:nvSpPr>
            <p:cNvPr id="47" name="文本框 40"/>
            <p:cNvSpPr txBox="1"/>
            <p:nvPr/>
          </p:nvSpPr>
          <p:spPr>
            <a:xfrm>
              <a:off x="3457511" y="4166406"/>
              <a:ext cx="1718702" cy="677284"/>
            </a:xfrm>
            <a:prstGeom prst="rect">
              <a:avLst/>
            </a:prstGeom>
            <a:noFill/>
          </p:spPr>
          <p:txBody>
            <a:bodyPr wrap="square" rtlCol="0">
              <a:spAutoFit/>
            </a:bodyPr>
            <a:lstStyle/>
            <a:p>
              <a:pPr algn="just"/>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您的内容打在这里，或者通过复制您的文本后，在此框中粘贴。</a:t>
              </a:r>
            </a:p>
          </p:txBody>
        </p:sp>
      </p:grpSp>
      <p:grpSp>
        <p:nvGrpSpPr>
          <p:cNvPr id="48" name="组合 47"/>
          <p:cNvGrpSpPr/>
          <p:nvPr/>
        </p:nvGrpSpPr>
        <p:grpSpPr>
          <a:xfrm>
            <a:off x="2563614" y="3955516"/>
            <a:ext cx="1293452" cy="745130"/>
            <a:chOff x="3451161" y="3849925"/>
            <a:chExt cx="1725052" cy="993765"/>
          </a:xfrm>
        </p:grpSpPr>
        <p:sp>
          <p:nvSpPr>
            <p:cNvPr id="49" name="文本框 39"/>
            <p:cNvSpPr txBox="1"/>
            <p:nvPr/>
          </p:nvSpPr>
          <p:spPr>
            <a:xfrm>
              <a:off x="3451161" y="3849925"/>
              <a:ext cx="1725052" cy="330861"/>
            </a:xfrm>
            <a:prstGeom prst="rect">
              <a:avLst/>
            </a:prstGeom>
            <a:noFill/>
          </p:spPr>
          <p:txBody>
            <a:bodyPr wrap="square" rtlCol="0">
              <a:spAutoFit/>
            </a:bodyPr>
            <a:lstStyle/>
            <a:p>
              <a:r>
                <a:rPr lang="zh-CN" altLang="en-US" sz="1012" b="1" dirty="0">
                  <a:solidFill>
                    <a:schemeClr val="tx1">
                      <a:lumMod val="50000"/>
                      <a:lumOff val="50000"/>
                    </a:schemeClr>
                  </a:solidFill>
                  <a:latin typeface="微软雅黑" panose="020B0503020204020204" pitchFamily="34" charset="-122"/>
                  <a:ea typeface="微软雅黑" panose="020B0503020204020204" pitchFamily="34" charset="-122"/>
                </a:rPr>
                <a:t>在此添加标题</a:t>
              </a:r>
            </a:p>
          </p:txBody>
        </p:sp>
        <p:sp>
          <p:nvSpPr>
            <p:cNvPr id="50" name="文本框 40"/>
            <p:cNvSpPr txBox="1"/>
            <p:nvPr/>
          </p:nvSpPr>
          <p:spPr>
            <a:xfrm>
              <a:off x="3457511" y="4166406"/>
              <a:ext cx="1718702" cy="677284"/>
            </a:xfrm>
            <a:prstGeom prst="rect">
              <a:avLst/>
            </a:prstGeom>
            <a:noFill/>
          </p:spPr>
          <p:txBody>
            <a:bodyPr wrap="square" rtlCol="0">
              <a:spAutoFit/>
            </a:bodyPr>
            <a:lstStyle/>
            <a:p>
              <a:pPr algn="just"/>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您的内容打在这里，或者通过复制您的文本后，在此框中粘贴。</a:t>
              </a:r>
            </a:p>
          </p:txBody>
        </p:sp>
      </p:grpSp>
      <p:grpSp>
        <p:nvGrpSpPr>
          <p:cNvPr id="51" name="组合 50"/>
          <p:cNvGrpSpPr/>
          <p:nvPr/>
        </p:nvGrpSpPr>
        <p:grpSpPr>
          <a:xfrm>
            <a:off x="5166481" y="3853856"/>
            <a:ext cx="1293452" cy="745130"/>
            <a:chOff x="3451161" y="3849925"/>
            <a:chExt cx="1725052" cy="993765"/>
          </a:xfrm>
        </p:grpSpPr>
        <p:sp>
          <p:nvSpPr>
            <p:cNvPr id="52" name="文本框 39"/>
            <p:cNvSpPr txBox="1"/>
            <p:nvPr/>
          </p:nvSpPr>
          <p:spPr>
            <a:xfrm>
              <a:off x="3451161" y="3849925"/>
              <a:ext cx="1725052" cy="330861"/>
            </a:xfrm>
            <a:prstGeom prst="rect">
              <a:avLst/>
            </a:prstGeom>
            <a:noFill/>
          </p:spPr>
          <p:txBody>
            <a:bodyPr wrap="square" rtlCol="0">
              <a:spAutoFit/>
            </a:bodyPr>
            <a:lstStyle/>
            <a:p>
              <a:r>
                <a:rPr lang="zh-CN" altLang="en-US" sz="1012" b="1" dirty="0">
                  <a:solidFill>
                    <a:schemeClr val="tx1">
                      <a:lumMod val="50000"/>
                      <a:lumOff val="50000"/>
                    </a:schemeClr>
                  </a:solidFill>
                  <a:latin typeface="微软雅黑" panose="020B0503020204020204" pitchFamily="34" charset="-122"/>
                  <a:ea typeface="微软雅黑" panose="020B0503020204020204" pitchFamily="34" charset="-122"/>
                </a:rPr>
                <a:t>在此添加标题</a:t>
              </a:r>
            </a:p>
          </p:txBody>
        </p:sp>
        <p:sp>
          <p:nvSpPr>
            <p:cNvPr id="53" name="文本框 40"/>
            <p:cNvSpPr txBox="1"/>
            <p:nvPr/>
          </p:nvSpPr>
          <p:spPr>
            <a:xfrm>
              <a:off x="3457511" y="4166406"/>
              <a:ext cx="1718702" cy="677284"/>
            </a:xfrm>
            <a:prstGeom prst="rect">
              <a:avLst/>
            </a:prstGeom>
            <a:noFill/>
          </p:spPr>
          <p:txBody>
            <a:bodyPr wrap="square" rtlCol="0">
              <a:spAutoFit/>
            </a:bodyPr>
            <a:lstStyle/>
            <a:p>
              <a:pPr algn="just"/>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您的内容打在这里，或者通过复制您的文本后，在此框中粘贴。</a:t>
              </a:r>
            </a:p>
          </p:txBody>
        </p:sp>
      </p:grpSp>
    </p:spTree>
    <p:extLst>
      <p:ext uri="{BB962C8B-B14F-4D97-AF65-F5344CB8AC3E}">
        <p14:creationId xmlns:p14="http://schemas.microsoft.com/office/powerpoint/2010/main" val="38268616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anim calcmode="lin" valueType="num">
                                      <p:cBhvr>
                                        <p:cTn id="8" dur="250" fill="hold"/>
                                        <p:tgtEl>
                                          <p:spTgt spid="4"/>
                                        </p:tgtEl>
                                        <p:attrNameLst>
                                          <p:attrName>ppt_x</p:attrName>
                                        </p:attrNameLst>
                                      </p:cBhvr>
                                      <p:tavLst>
                                        <p:tav tm="0">
                                          <p:val>
                                            <p:strVal val="#ppt_x"/>
                                          </p:val>
                                        </p:tav>
                                        <p:tav tm="100000">
                                          <p:val>
                                            <p:strVal val="#ppt_x"/>
                                          </p:val>
                                        </p:tav>
                                      </p:tavLst>
                                    </p:anim>
                                    <p:anim calcmode="lin" valueType="num">
                                      <p:cBhvr>
                                        <p:cTn id="9" dur="25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12" presetClass="entr" presetSubtype="4"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250"/>
                                        <p:tgtEl>
                                          <p:spTgt spid="5"/>
                                        </p:tgtEl>
                                        <p:attrNameLst>
                                          <p:attrName>ppt_y</p:attrName>
                                        </p:attrNameLst>
                                      </p:cBhvr>
                                      <p:tavLst>
                                        <p:tav tm="0">
                                          <p:val>
                                            <p:strVal val="#ppt_y+#ppt_h*1.125000"/>
                                          </p:val>
                                        </p:tav>
                                        <p:tav tm="100000">
                                          <p:val>
                                            <p:strVal val="#ppt_y"/>
                                          </p:val>
                                        </p:tav>
                                      </p:tavLst>
                                    </p:anim>
                                    <p:animEffect transition="in" filter="wipe(up)">
                                      <p:cBhvr>
                                        <p:cTn id="14" dur="250"/>
                                        <p:tgtEl>
                                          <p:spTgt spid="5"/>
                                        </p:tgtEl>
                                      </p:cBhvr>
                                    </p:animEffect>
                                  </p:childTnLst>
                                </p:cTn>
                              </p:par>
                              <p:par>
                                <p:cTn id="15" presetID="2" presetClass="entr" presetSubtype="1" decel="100000" fill="hold" grpId="0" nodeType="withEffect">
                                  <p:stCondLst>
                                    <p:cond delay="25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0-#ppt_h/2"/>
                                          </p:val>
                                        </p:tav>
                                        <p:tav tm="100000">
                                          <p:val>
                                            <p:strVal val="#ppt_y"/>
                                          </p:val>
                                        </p:tav>
                                      </p:tavLst>
                                    </p:anim>
                                  </p:childTnLst>
                                </p:cTn>
                              </p:par>
                            </p:childTnLst>
                          </p:cTn>
                        </p:par>
                        <p:par>
                          <p:cTn id="19" fill="hold">
                            <p:stCondLst>
                              <p:cond delay="1000"/>
                            </p:stCondLst>
                            <p:childTnLst>
                              <p:par>
                                <p:cTn id="20" presetID="22" presetClass="entr" presetSubtype="4" fill="hold"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down)">
                                      <p:cBhvr>
                                        <p:cTn id="22" dur="1750"/>
                                        <p:tgtEl>
                                          <p:spTgt spid="7"/>
                                        </p:tgtEl>
                                      </p:cBhvr>
                                    </p:animEffect>
                                  </p:childTnLst>
                                </p:cTn>
                              </p:par>
                            </p:childTnLst>
                          </p:cTn>
                        </p:par>
                        <p:par>
                          <p:cTn id="23" fill="hold">
                            <p:stCondLst>
                              <p:cond delay="2750"/>
                            </p:stCondLst>
                            <p:childTnLst>
                              <p:par>
                                <p:cTn id="24" presetID="42" presetClass="entr" presetSubtype="0" fill="hold" nodeType="after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1000"/>
                                        <p:tgtEl>
                                          <p:spTgt spid="13"/>
                                        </p:tgtEl>
                                      </p:cBhvr>
                                    </p:animEffect>
                                    <p:anim calcmode="lin" valueType="num">
                                      <p:cBhvr>
                                        <p:cTn id="27" dur="1000" fill="hold"/>
                                        <p:tgtEl>
                                          <p:spTgt spid="13"/>
                                        </p:tgtEl>
                                        <p:attrNameLst>
                                          <p:attrName>ppt_x</p:attrName>
                                        </p:attrNameLst>
                                      </p:cBhvr>
                                      <p:tavLst>
                                        <p:tav tm="0">
                                          <p:val>
                                            <p:strVal val="#ppt_x"/>
                                          </p:val>
                                        </p:tav>
                                        <p:tav tm="100000">
                                          <p:val>
                                            <p:strVal val="#ppt_x"/>
                                          </p:val>
                                        </p:tav>
                                      </p:tavLst>
                                    </p:anim>
                                    <p:anim calcmode="lin" valueType="num">
                                      <p:cBhvr>
                                        <p:cTn id="28" dur="1000" fill="hold"/>
                                        <p:tgtEl>
                                          <p:spTgt spid="13"/>
                                        </p:tgtEl>
                                        <p:attrNameLst>
                                          <p:attrName>ppt_y</p:attrName>
                                        </p:attrNameLst>
                                      </p:cBhvr>
                                      <p:tavLst>
                                        <p:tav tm="0">
                                          <p:val>
                                            <p:strVal val="#ppt_y+.1"/>
                                          </p:val>
                                        </p:tav>
                                        <p:tav tm="100000">
                                          <p:val>
                                            <p:strVal val="#ppt_y"/>
                                          </p:val>
                                        </p:tav>
                                      </p:tavLst>
                                    </p:anim>
                                  </p:childTnLst>
                                </p:cTn>
                              </p:par>
                            </p:childTnLst>
                          </p:cTn>
                        </p:par>
                        <p:par>
                          <p:cTn id="29" fill="hold">
                            <p:stCondLst>
                              <p:cond delay="3750"/>
                            </p:stCondLst>
                            <p:childTnLst>
                              <p:par>
                                <p:cTn id="30" presetID="42" presetClass="entr" presetSubtype="0" fill="hold" nodeType="afterEffect">
                                  <p:stCondLst>
                                    <p:cond delay="0"/>
                                  </p:stCondLst>
                                  <p:childTnLst>
                                    <p:set>
                                      <p:cBhvr>
                                        <p:cTn id="31" dur="1" fill="hold">
                                          <p:stCondLst>
                                            <p:cond delay="0"/>
                                          </p:stCondLst>
                                        </p:cTn>
                                        <p:tgtEl>
                                          <p:spTgt spid="48"/>
                                        </p:tgtEl>
                                        <p:attrNameLst>
                                          <p:attrName>style.visibility</p:attrName>
                                        </p:attrNameLst>
                                      </p:cBhvr>
                                      <p:to>
                                        <p:strVal val="visible"/>
                                      </p:to>
                                    </p:set>
                                    <p:animEffect transition="in" filter="fade">
                                      <p:cBhvr>
                                        <p:cTn id="32" dur="1000"/>
                                        <p:tgtEl>
                                          <p:spTgt spid="48"/>
                                        </p:tgtEl>
                                      </p:cBhvr>
                                    </p:animEffect>
                                    <p:anim calcmode="lin" valueType="num">
                                      <p:cBhvr>
                                        <p:cTn id="33" dur="1000" fill="hold"/>
                                        <p:tgtEl>
                                          <p:spTgt spid="48"/>
                                        </p:tgtEl>
                                        <p:attrNameLst>
                                          <p:attrName>ppt_x</p:attrName>
                                        </p:attrNameLst>
                                      </p:cBhvr>
                                      <p:tavLst>
                                        <p:tav tm="0">
                                          <p:val>
                                            <p:strVal val="#ppt_x"/>
                                          </p:val>
                                        </p:tav>
                                        <p:tav tm="100000">
                                          <p:val>
                                            <p:strVal val="#ppt_x"/>
                                          </p:val>
                                        </p:tav>
                                      </p:tavLst>
                                    </p:anim>
                                    <p:anim calcmode="lin" valueType="num">
                                      <p:cBhvr>
                                        <p:cTn id="34" dur="1000" fill="hold"/>
                                        <p:tgtEl>
                                          <p:spTgt spid="48"/>
                                        </p:tgtEl>
                                        <p:attrNameLst>
                                          <p:attrName>ppt_y</p:attrName>
                                        </p:attrNameLst>
                                      </p:cBhvr>
                                      <p:tavLst>
                                        <p:tav tm="0">
                                          <p:val>
                                            <p:strVal val="#ppt_y+.1"/>
                                          </p:val>
                                        </p:tav>
                                        <p:tav tm="100000">
                                          <p:val>
                                            <p:strVal val="#ppt_y"/>
                                          </p:val>
                                        </p:tav>
                                      </p:tavLst>
                                    </p:anim>
                                  </p:childTnLst>
                                </p:cTn>
                              </p:par>
                            </p:childTnLst>
                          </p:cTn>
                        </p:par>
                        <p:par>
                          <p:cTn id="35" fill="hold">
                            <p:stCondLst>
                              <p:cond delay="4750"/>
                            </p:stCondLst>
                            <p:childTnLst>
                              <p:par>
                                <p:cTn id="36" presetID="42" presetClass="entr" presetSubtype="0" fill="hold" nodeType="afterEffect">
                                  <p:stCondLst>
                                    <p:cond delay="0"/>
                                  </p:stCondLst>
                                  <p:childTnLst>
                                    <p:set>
                                      <p:cBhvr>
                                        <p:cTn id="37" dur="1" fill="hold">
                                          <p:stCondLst>
                                            <p:cond delay="0"/>
                                          </p:stCondLst>
                                        </p:cTn>
                                        <p:tgtEl>
                                          <p:spTgt spid="29"/>
                                        </p:tgtEl>
                                        <p:attrNameLst>
                                          <p:attrName>style.visibility</p:attrName>
                                        </p:attrNameLst>
                                      </p:cBhvr>
                                      <p:to>
                                        <p:strVal val="visible"/>
                                      </p:to>
                                    </p:set>
                                    <p:animEffect transition="in" filter="fade">
                                      <p:cBhvr>
                                        <p:cTn id="38" dur="1000"/>
                                        <p:tgtEl>
                                          <p:spTgt spid="29"/>
                                        </p:tgtEl>
                                      </p:cBhvr>
                                    </p:animEffect>
                                    <p:anim calcmode="lin" valueType="num">
                                      <p:cBhvr>
                                        <p:cTn id="39" dur="1000" fill="hold"/>
                                        <p:tgtEl>
                                          <p:spTgt spid="29"/>
                                        </p:tgtEl>
                                        <p:attrNameLst>
                                          <p:attrName>ppt_x</p:attrName>
                                        </p:attrNameLst>
                                      </p:cBhvr>
                                      <p:tavLst>
                                        <p:tav tm="0">
                                          <p:val>
                                            <p:strVal val="#ppt_x"/>
                                          </p:val>
                                        </p:tav>
                                        <p:tav tm="100000">
                                          <p:val>
                                            <p:strVal val="#ppt_x"/>
                                          </p:val>
                                        </p:tav>
                                      </p:tavLst>
                                    </p:anim>
                                    <p:anim calcmode="lin" valueType="num">
                                      <p:cBhvr>
                                        <p:cTn id="40" dur="1000" fill="hold"/>
                                        <p:tgtEl>
                                          <p:spTgt spid="29"/>
                                        </p:tgtEl>
                                        <p:attrNameLst>
                                          <p:attrName>ppt_y</p:attrName>
                                        </p:attrNameLst>
                                      </p:cBhvr>
                                      <p:tavLst>
                                        <p:tav tm="0">
                                          <p:val>
                                            <p:strVal val="#ppt_y+.1"/>
                                          </p:val>
                                        </p:tav>
                                        <p:tav tm="100000">
                                          <p:val>
                                            <p:strVal val="#ppt_y"/>
                                          </p:val>
                                        </p:tav>
                                      </p:tavLst>
                                    </p:anim>
                                  </p:childTnLst>
                                </p:cTn>
                              </p:par>
                            </p:childTnLst>
                          </p:cTn>
                        </p:par>
                        <p:par>
                          <p:cTn id="41" fill="hold">
                            <p:stCondLst>
                              <p:cond delay="5750"/>
                            </p:stCondLst>
                            <p:childTnLst>
                              <p:par>
                                <p:cTn id="42" presetID="42" presetClass="entr" presetSubtype="0" fill="hold" nodeType="after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fade">
                                      <p:cBhvr>
                                        <p:cTn id="44" dur="1000"/>
                                        <p:tgtEl>
                                          <p:spTgt spid="10"/>
                                        </p:tgtEl>
                                      </p:cBhvr>
                                    </p:animEffect>
                                    <p:anim calcmode="lin" valueType="num">
                                      <p:cBhvr>
                                        <p:cTn id="45" dur="1000" fill="hold"/>
                                        <p:tgtEl>
                                          <p:spTgt spid="10"/>
                                        </p:tgtEl>
                                        <p:attrNameLst>
                                          <p:attrName>ppt_x</p:attrName>
                                        </p:attrNameLst>
                                      </p:cBhvr>
                                      <p:tavLst>
                                        <p:tav tm="0">
                                          <p:val>
                                            <p:strVal val="#ppt_x"/>
                                          </p:val>
                                        </p:tav>
                                        <p:tav tm="100000">
                                          <p:val>
                                            <p:strVal val="#ppt_x"/>
                                          </p:val>
                                        </p:tav>
                                      </p:tavLst>
                                    </p:anim>
                                    <p:anim calcmode="lin" valueType="num">
                                      <p:cBhvr>
                                        <p:cTn id="46" dur="1000" fill="hold"/>
                                        <p:tgtEl>
                                          <p:spTgt spid="10"/>
                                        </p:tgtEl>
                                        <p:attrNameLst>
                                          <p:attrName>ppt_y</p:attrName>
                                        </p:attrNameLst>
                                      </p:cBhvr>
                                      <p:tavLst>
                                        <p:tav tm="0">
                                          <p:val>
                                            <p:strVal val="#ppt_y+.1"/>
                                          </p:val>
                                        </p:tav>
                                        <p:tav tm="100000">
                                          <p:val>
                                            <p:strVal val="#ppt_y"/>
                                          </p:val>
                                        </p:tav>
                                      </p:tavLst>
                                    </p:anim>
                                  </p:childTnLst>
                                </p:cTn>
                              </p:par>
                            </p:childTnLst>
                          </p:cTn>
                        </p:par>
                        <p:par>
                          <p:cTn id="47" fill="hold">
                            <p:stCondLst>
                              <p:cond delay="6750"/>
                            </p:stCondLst>
                            <p:childTnLst>
                              <p:par>
                                <p:cTn id="48" presetID="42" presetClass="entr" presetSubtype="0" fill="hold" nodeType="afterEffect">
                                  <p:stCondLst>
                                    <p:cond delay="0"/>
                                  </p:stCondLst>
                                  <p:childTnLst>
                                    <p:set>
                                      <p:cBhvr>
                                        <p:cTn id="49" dur="1" fill="hold">
                                          <p:stCondLst>
                                            <p:cond delay="0"/>
                                          </p:stCondLst>
                                        </p:cTn>
                                        <p:tgtEl>
                                          <p:spTgt spid="21"/>
                                        </p:tgtEl>
                                        <p:attrNameLst>
                                          <p:attrName>style.visibility</p:attrName>
                                        </p:attrNameLst>
                                      </p:cBhvr>
                                      <p:to>
                                        <p:strVal val="visible"/>
                                      </p:to>
                                    </p:set>
                                    <p:animEffect transition="in" filter="fade">
                                      <p:cBhvr>
                                        <p:cTn id="50" dur="1000"/>
                                        <p:tgtEl>
                                          <p:spTgt spid="21"/>
                                        </p:tgtEl>
                                      </p:cBhvr>
                                    </p:animEffect>
                                    <p:anim calcmode="lin" valueType="num">
                                      <p:cBhvr>
                                        <p:cTn id="51" dur="1000" fill="hold"/>
                                        <p:tgtEl>
                                          <p:spTgt spid="21"/>
                                        </p:tgtEl>
                                        <p:attrNameLst>
                                          <p:attrName>ppt_x</p:attrName>
                                        </p:attrNameLst>
                                      </p:cBhvr>
                                      <p:tavLst>
                                        <p:tav tm="0">
                                          <p:val>
                                            <p:strVal val="#ppt_x"/>
                                          </p:val>
                                        </p:tav>
                                        <p:tav tm="100000">
                                          <p:val>
                                            <p:strVal val="#ppt_x"/>
                                          </p:val>
                                        </p:tav>
                                      </p:tavLst>
                                    </p:anim>
                                    <p:anim calcmode="lin" valueType="num">
                                      <p:cBhvr>
                                        <p:cTn id="52" dur="1000" fill="hold"/>
                                        <p:tgtEl>
                                          <p:spTgt spid="21"/>
                                        </p:tgtEl>
                                        <p:attrNameLst>
                                          <p:attrName>ppt_y</p:attrName>
                                        </p:attrNameLst>
                                      </p:cBhvr>
                                      <p:tavLst>
                                        <p:tav tm="0">
                                          <p:val>
                                            <p:strVal val="#ppt_y+.1"/>
                                          </p:val>
                                        </p:tav>
                                        <p:tav tm="100000">
                                          <p:val>
                                            <p:strVal val="#ppt_y"/>
                                          </p:val>
                                        </p:tav>
                                      </p:tavLst>
                                    </p:anim>
                                  </p:childTnLst>
                                </p:cTn>
                              </p:par>
                            </p:childTnLst>
                          </p:cTn>
                        </p:par>
                        <p:par>
                          <p:cTn id="53" fill="hold">
                            <p:stCondLst>
                              <p:cond delay="7750"/>
                            </p:stCondLst>
                            <p:childTnLst>
                              <p:par>
                                <p:cTn id="54" presetID="42" presetClass="entr" presetSubtype="0" fill="hold" nodeType="afterEffect">
                                  <p:stCondLst>
                                    <p:cond delay="0"/>
                                  </p:stCondLst>
                                  <p:childTnLst>
                                    <p:set>
                                      <p:cBhvr>
                                        <p:cTn id="55" dur="1" fill="hold">
                                          <p:stCondLst>
                                            <p:cond delay="0"/>
                                          </p:stCondLst>
                                        </p:cTn>
                                        <p:tgtEl>
                                          <p:spTgt spid="51"/>
                                        </p:tgtEl>
                                        <p:attrNameLst>
                                          <p:attrName>style.visibility</p:attrName>
                                        </p:attrNameLst>
                                      </p:cBhvr>
                                      <p:to>
                                        <p:strVal val="visible"/>
                                      </p:to>
                                    </p:set>
                                    <p:animEffect transition="in" filter="fade">
                                      <p:cBhvr>
                                        <p:cTn id="56" dur="1000"/>
                                        <p:tgtEl>
                                          <p:spTgt spid="51"/>
                                        </p:tgtEl>
                                      </p:cBhvr>
                                    </p:animEffect>
                                    <p:anim calcmode="lin" valueType="num">
                                      <p:cBhvr>
                                        <p:cTn id="57" dur="1000" fill="hold"/>
                                        <p:tgtEl>
                                          <p:spTgt spid="51"/>
                                        </p:tgtEl>
                                        <p:attrNameLst>
                                          <p:attrName>ppt_x</p:attrName>
                                        </p:attrNameLst>
                                      </p:cBhvr>
                                      <p:tavLst>
                                        <p:tav tm="0">
                                          <p:val>
                                            <p:strVal val="#ppt_x"/>
                                          </p:val>
                                        </p:tav>
                                        <p:tav tm="100000">
                                          <p:val>
                                            <p:strVal val="#ppt_x"/>
                                          </p:val>
                                        </p:tav>
                                      </p:tavLst>
                                    </p:anim>
                                    <p:anim calcmode="lin" valueType="num">
                                      <p:cBhvr>
                                        <p:cTn id="58" dur="1000" fill="hold"/>
                                        <p:tgtEl>
                                          <p:spTgt spid="51"/>
                                        </p:tgtEl>
                                        <p:attrNameLst>
                                          <p:attrName>ppt_y</p:attrName>
                                        </p:attrNameLst>
                                      </p:cBhvr>
                                      <p:tavLst>
                                        <p:tav tm="0">
                                          <p:val>
                                            <p:strVal val="#ppt_y+.1"/>
                                          </p:val>
                                        </p:tav>
                                        <p:tav tm="100000">
                                          <p:val>
                                            <p:strVal val="#ppt_y"/>
                                          </p:val>
                                        </p:tav>
                                      </p:tavLst>
                                    </p:anim>
                                  </p:childTnLst>
                                </p:cTn>
                              </p:par>
                            </p:childTnLst>
                          </p:cTn>
                        </p:par>
                        <p:par>
                          <p:cTn id="59" fill="hold">
                            <p:stCondLst>
                              <p:cond delay="8750"/>
                            </p:stCondLst>
                            <p:childTnLst>
                              <p:par>
                                <p:cTn id="60" presetID="42" presetClass="entr" presetSubtype="0" fill="hold" nodeType="afterEffect">
                                  <p:stCondLst>
                                    <p:cond delay="0"/>
                                  </p:stCondLst>
                                  <p:childTnLst>
                                    <p:set>
                                      <p:cBhvr>
                                        <p:cTn id="61" dur="1" fill="hold">
                                          <p:stCondLst>
                                            <p:cond delay="0"/>
                                          </p:stCondLst>
                                        </p:cTn>
                                        <p:tgtEl>
                                          <p:spTgt spid="37"/>
                                        </p:tgtEl>
                                        <p:attrNameLst>
                                          <p:attrName>style.visibility</p:attrName>
                                        </p:attrNameLst>
                                      </p:cBhvr>
                                      <p:to>
                                        <p:strVal val="visible"/>
                                      </p:to>
                                    </p:set>
                                    <p:animEffect transition="in" filter="fade">
                                      <p:cBhvr>
                                        <p:cTn id="62" dur="1000"/>
                                        <p:tgtEl>
                                          <p:spTgt spid="37"/>
                                        </p:tgtEl>
                                      </p:cBhvr>
                                    </p:animEffect>
                                    <p:anim calcmode="lin" valueType="num">
                                      <p:cBhvr>
                                        <p:cTn id="63" dur="1000" fill="hold"/>
                                        <p:tgtEl>
                                          <p:spTgt spid="37"/>
                                        </p:tgtEl>
                                        <p:attrNameLst>
                                          <p:attrName>ppt_x</p:attrName>
                                        </p:attrNameLst>
                                      </p:cBhvr>
                                      <p:tavLst>
                                        <p:tav tm="0">
                                          <p:val>
                                            <p:strVal val="#ppt_x"/>
                                          </p:val>
                                        </p:tav>
                                        <p:tav tm="100000">
                                          <p:val>
                                            <p:strVal val="#ppt_x"/>
                                          </p:val>
                                        </p:tav>
                                      </p:tavLst>
                                    </p:anim>
                                    <p:anim calcmode="lin" valueType="num">
                                      <p:cBhvr>
                                        <p:cTn id="64" dur="1000" fill="hold"/>
                                        <p:tgtEl>
                                          <p:spTgt spid="37"/>
                                        </p:tgtEl>
                                        <p:attrNameLst>
                                          <p:attrName>ppt_y</p:attrName>
                                        </p:attrNameLst>
                                      </p:cBhvr>
                                      <p:tavLst>
                                        <p:tav tm="0">
                                          <p:val>
                                            <p:strVal val="#ppt_y+.1"/>
                                          </p:val>
                                        </p:tav>
                                        <p:tav tm="100000">
                                          <p:val>
                                            <p:strVal val="#ppt_y"/>
                                          </p:val>
                                        </p:tav>
                                      </p:tavLst>
                                    </p:anim>
                                  </p:childTnLst>
                                </p:cTn>
                              </p:par>
                            </p:childTnLst>
                          </p:cTn>
                        </p:par>
                        <p:par>
                          <p:cTn id="65" fill="hold">
                            <p:stCondLst>
                              <p:cond delay="9750"/>
                            </p:stCondLst>
                            <p:childTnLst>
                              <p:par>
                                <p:cTn id="66" presetID="42" presetClass="entr" presetSubtype="0" fill="hold" nodeType="afterEffect">
                                  <p:stCondLst>
                                    <p:cond delay="0"/>
                                  </p:stCondLst>
                                  <p:childTnLst>
                                    <p:set>
                                      <p:cBhvr>
                                        <p:cTn id="67" dur="1" fill="hold">
                                          <p:stCondLst>
                                            <p:cond delay="0"/>
                                          </p:stCondLst>
                                        </p:cTn>
                                        <p:tgtEl>
                                          <p:spTgt spid="45"/>
                                        </p:tgtEl>
                                        <p:attrNameLst>
                                          <p:attrName>style.visibility</p:attrName>
                                        </p:attrNameLst>
                                      </p:cBhvr>
                                      <p:to>
                                        <p:strVal val="visible"/>
                                      </p:to>
                                    </p:set>
                                    <p:animEffect transition="in" filter="fade">
                                      <p:cBhvr>
                                        <p:cTn id="68" dur="1000"/>
                                        <p:tgtEl>
                                          <p:spTgt spid="45"/>
                                        </p:tgtEl>
                                      </p:cBhvr>
                                    </p:animEffect>
                                    <p:anim calcmode="lin" valueType="num">
                                      <p:cBhvr>
                                        <p:cTn id="69" dur="1000" fill="hold"/>
                                        <p:tgtEl>
                                          <p:spTgt spid="45"/>
                                        </p:tgtEl>
                                        <p:attrNameLst>
                                          <p:attrName>ppt_x</p:attrName>
                                        </p:attrNameLst>
                                      </p:cBhvr>
                                      <p:tavLst>
                                        <p:tav tm="0">
                                          <p:val>
                                            <p:strVal val="#ppt_x"/>
                                          </p:val>
                                        </p:tav>
                                        <p:tav tm="100000">
                                          <p:val>
                                            <p:strVal val="#ppt_x"/>
                                          </p:val>
                                        </p:tav>
                                      </p:tavLst>
                                    </p:anim>
                                    <p:anim calcmode="lin" valueType="num">
                                      <p:cBhvr>
                                        <p:cTn id="70"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Administrator\Desktop\微立体创业计划\002.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44662" y="88121"/>
            <a:ext cx="701894" cy="701894"/>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5" name="KSO_Shape"/>
          <p:cNvSpPr>
            <a:spLocks/>
          </p:cNvSpPr>
          <p:nvPr/>
        </p:nvSpPr>
        <p:spPr bwMode="auto">
          <a:xfrm>
            <a:off x="306092" y="308934"/>
            <a:ext cx="379032" cy="260268"/>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1012">
              <a:solidFill>
                <a:sysClr val="windowText" lastClr="000000"/>
              </a:solidFill>
              <a:ea typeface="宋体" panose="02010600030101010101" pitchFamily="2" charset="-122"/>
            </a:endParaRPr>
          </a:p>
        </p:txBody>
      </p:sp>
      <p:sp>
        <p:nvSpPr>
          <p:cNvPr id="6" name="TextBox 14"/>
          <p:cNvSpPr txBox="1"/>
          <p:nvPr/>
        </p:nvSpPr>
        <p:spPr>
          <a:xfrm>
            <a:off x="846556" y="304089"/>
            <a:ext cx="704039" cy="248081"/>
          </a:xfrm>
          <a:prstGeom prst="rect">
            <a:avLst/>
          </a:prstGeom>
          <a:noFill/>
        </p:spPr>
        <p:txBody>
          <a:bodyPr wrap="none" rtlCol="0">
            <a:spAutoFit/>
          </a:bodyPr>
          <a:lstStyle/>
          <a:p>
            <a:r>
              <a:rPr lang="zh-CN" altLang="en-US" sz="1012" b="1" dirty="0">
                <a:solidFill>
                  <a:srgbClr val="0070C0"/>
                </a:solidFill>
                <a:latin typeface="微软雅黑" pitchFamily="34" charset="-122"/>
                <a:ea typeface="微软雅黑" pitchFamily="34" charset="-122"/>
                <a:sym typeface="Arial" pitchFamily="34" charset="0"/>
              </a:rPr>
              <a:t>添加标题</a:t>
            </a:r>
            <a:endParaRPr lang="zh-CN" altLang="en-US" sz="1012" baseline="-3000" dirty="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endParaRPr>
          </a:p>
        </p:txBody>
      </p:sp>
      <p:cxnSp>
        <p:nvCxnSpPr>
          <p:cNvPr id="7" name="直接连接符 6"/>
          <p:cNvCxnSpPr/>
          <p:nvPr/>
        </p:nvCxnSpPr>
        <p:spPr>
          <a:xfrm>
            <a:off x="1634404" y="2409774"/>
            <a:ext cx="0" cy="1079839"/>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8" name="组合 7"/>
          <p:cNvGrpSpPr/>
          <p:nvPr/>
        </p:nvGrpSpPr>
        <p:grpSpPr>
          <a:xfrm>
            <a:off x="1207343" y="1221952"/>
            <a:ext cx="882024" cy="1247450"/>
            <a:chOff x="1279553" y="1866265"/>
            <a:chExt cx="1176338" cy="1663700"/>
          </a:xfrm>
        </p:grpSpPr>
        <p:sp>
          <p:nvSpPr>
            <p:cNvPr id="9" name="Freeform 5"/>
            <p:cNvSpPr>
              <a:spLocks/>
            </p:cNvSpPr>
            <p:nvPr/>
          </p:nvSpPr>
          <p:spPr bwMode="auto">
            <a:xfrm>
              <a:off x="1279553" y="1866265"/>
              <a:ext cx="1176338" cy="1663700"/>
            </a:xfrm>
            <a:custGeom>
              <a:avLst/>
              <a:gdLst>
                <a:gd name="T0" fmla="*/ 310 w 310"/>
                <a:gd name="T1" fmla="*/ 168 h 441"/>
                <a:gd name="T2" fmla="*/ 155 w 310"/>
                <a:gd name="T3" fmla="*/ 441 h 441"/>
                <a:gd name="T4" fmla="*/ 0 w 310"/>
                <a:gd name="T5" fmla="*/ 168 h 441"/>
                <a:gd name="T6" fmla="*/ 155 w 310"/>
                <a:gd name="T7" fmla="*/ 0 h 441"/>
                <a:gd name="T8" fmla="*/ 310 w 310"/>
                <a:gd name="T9" fmla="*/ 168 h 441"/>
              </a:gdLst>
              <a:ahLst/>
              <a:cxnLst>
                <a:cxn ang="0">
                  <a:pos x="T0" y="T1"/>
                </a:cxn>
                <a:cxn ang="0">
                  <a:pos x="T2" y="T3"/>
                </a:cxn>
                <a:cxn ang="0">
                  <a:pos x="T4" y="T5"/>
                </a:cxn>
                <a:cxn ang="0">
                  <a:pos x="T6" y="T7"/>
                </a:cxn>
                <a:cxn ang="0">
                  <a:pos x="T8" y="T9"/>
                </a:cxn>
              </a:cxnLst>
              <a:rect l="0" t="0" r="r" b="b"/>
              <a:pathLst>
                <a:path w="310" h="441">
                  <a:moveTo>
                    <a:pt x="310" y="168"/>
                  </a:moveTo>
                  <a:cubicBezTo>
                    <a:pt x="310" y="278"/>
                    <a:pt x="155" y="441"/>
                    <a:pt x="155" y="441"/>
                  </a:cubicBezTo>
                  <a:cubicBezTo>
                    <a:pt x="155" y="441"/>
                    <a:pt x="0" y="278"/>
                    <a:pt x="0" y="168"/>
                  </a:cubicBezTo>
                  <a:cubicBezTo>
                    <a:pt x="0" y="57"/>
                    <a:pt x="69" y="0"/>
                    <a:pt x="155" y="0"/>
                  </a:cubicBezTo>
                  <a:cubicBezTo>
                    <a:pt x="241" y="0"/>
                    <a:pt x="310" y="57"/>
                    <a:pt x="310" y="168"/>
                  </a:cubicBezTo>
                  <a:close/>
                </a:path>
              </a:pathLst>
            </a:custGeom>
            <a:solidFill>
              <a:srgbClr val="0070C0"/>
            </a:solidFill>
            <a:ln>
              <a:noFill/>
            </a:ln>
            <a:effectLst>
              <a:outerShdw blurRad="241300" dist="63500" dir="5400000" algn="t" rotWithShape="0">
                <a:prstClr val="black">
                  <a:alpha val="28000"/>
                </a:prstClr>
              </a:outerShdw>
            </a:effectLst>
          </p:spPr>
          <p:txBody>
            <a:bodyPr vert="horz" wrap="square" lIns="68562" tIns="34281" rIns="68562" bIns="34281" numCol="1" anchor="t" anchorCtr="0" compatLnSpc="1">
              <a:prstTxWarp prst="textNoShape">
                <a:avLst/>
              </a:prstTxWarp>
            </a:bodyPr>
            <a:lstStyle/>
            <a:p>
              <a:endParaRPr lang="zh-CN" altLang="en-US" sz="1012">
                <a:solidFill>
                  <a:prstClr val="black"/>
                </a:solidFill>
              </a:endParaRPr>
            </a:p>
          </p:txBody>
        </p:sp>
        <p:sp>
          <p:nvSpPr>
            <p:cNvPr id="10" name="椭圆 9"/>
            <p:cNvSpPr/>
            <p:nvPr/>
          </p:nvSpPr>
          <p:spPr>
            <a:xfrm>
              <a:off x="1405719" y="2007622"/>
              <a:ext cx="914400" cy="914400"/>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prstClr val="white"/>
                </a:solidFill>
              </a:endParaRPr>
            </a:p>
          </p:txBody>
        </p:sp>
      </p:grpSp>
      <p:sp>
        <p:nvSpPr>
          <p:cNvPr id="11" name="文本框 4"/>
          <p:cNvSpPr txBox="1"/>
          <p:nvPr/>
        </p:nvSpPr>
        <p:spPr>
          <a:xfrm>
            <a:off x="1361528" y="1515859"/>
            <a:ext cx="603627" cy="323165"/>
          </a:xfrm>
          <a:prstGeom prst="rect">
            <a:avLst/>
          </a:prstGeom>
          <a:noFill/>
        </p:spPr>
        <p:txBody>
          <a:bodyPr wrap="none" rtlCol="0">
            <a:spAutoFit/>
          </a:bodyPr>
          <a:lstStyle/>
          <a:p>
            <a:pPr algn="ctr"/>
            <a:r>
              <a:rPr lang="en-US" altLang="zh-CN" sz="1500" b="1" dirty="0">
                <a:solidFill>
                  <a:srgbClr val="0070C0"/>
                </a:solidFill>
                <a:latin typeface="Impact MT Std" pitchFamily="34" charset="0"/>
                <a:ea typeface="微软雅黑" panose="020B0503020204020204" pitchFamily="34" charset="-122"/>
              </a:rPr>
              <a:t>2011</a:t>
            </a:r>
            <a:endParaRPr lang="zh-CN" altLang="en-US" sz="1500" b="1" dirty="0">
              <a:solidFill>
                <a:srgbClr val="0070C0"/>
              </a:solidFill>
              <a:latin typeface="Impact MT Std" pitchFamily="34" charset="0"/>
              <a:ea typeface="微软雅黑" panose="020B0503020204020204" pitchFamily="34" charset="-122"/>
            </a:endParaRPr>
          </a:p>
        </p:txBody>
      </p:sp>
      <p:sp>
        <p:nvSpPr>
          <p:cNvPr id="12" name="椭圆 11"/>
          <p:cNvSpPr/>
          <p:nvPr/>
        </p:nvSpPr>
        <p:spPr>
          <a:xfrm>
            <a:off x="1531415" y="3353701"/>
            <a:ext cx="179804" cy="179804"/>
          </a:xfrm>
          <a:prstGeom prst="ellipse">
            <a:avLst/>
          </a:prstGeom>
          <a:solidFill>
            <a:srgbClr val="F8F8F8"/>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nvGrpSpPr>
          <p:cNvPr id="13" name="组合 12"/>
          <p:cNvGrpSpPr/>
          <p:nvPr/>
        </p:nvGrpSpPr>
        <p:grpSpPr>
          <a:xfrm>
            <a:off x="932509" y="3637668"/>
            <a:ext cx="1371830" cy="844196"/>
            <a:chOff x="8779234" y="2030754"/>
            <a:chExt cx="1829583" cy="1125887"/>
          </a:xfrm>
        </p:grpSpPr>
        <p:sp>
          <p:nvSpPr>
            <p:cNvPr id="14" name="矩形 13"/>
            <p:cNvSpPr/>
            <p:nvPr/>
          </p:nvSpPr>
          <p:spPr>
            <a:xfrm>
              <a:off x="9051373" y="2030754"/>
              <a:ext cx="1285303" cy="330861"/>
            </a:xfrm>
            <a:prstGeom prst="rect">
              <a:avLst/>
            </a:prstGeom>
          </p:spPr>
          <p:txBody>
            <a:bodyPr wrap="none">
              <a:spAutoFit/>
            </a:bodyPr>
            <a:lstStyle/>
            <a:p>
              <a:pPr algn="ctr">
                <a:spcBef>
                  <a:spcPct val="0"/>
                </a:spcBef>
                <a:buFont typeface="Arial" charset="0"/>
                <a:buNone/>
              </a:pPr>
              <a:r>
                <a:rPr lang="zh-CN" altLang="en-US" sz="1012"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添加标题内容</a:t>
              </a:r>
            </a:p>
          </p:txBody>
        </p:sp>
        <p:sp>
          <p:nvSpPr>
            <p:cNvPr id="15" name="矩形 14"/>
            <p:cNvSpPr/>
            <p:nvPr/>
          </p:nvSpPr>
          <p:spPr>
            <a:xfrm>
              <a:off x="8779234" y="2313114"/>
              <a:ext cx="1829583" cy="843527"/>
            </a:xfrm>
            <a:prstGeom prst="rect">
              <a:avLst/>
            </a:prstGeom>
          </p:spPr>
          <p:txBody>
            <a:bodyPr wrap="square" anchor="ctr">
              <a:spAutoFit/>
            </a:bodyPr>
            <a:lstStyle/>
            <a:p>
              <a:pPr algn="ctr">
                <a:lnSpc>
                  <a:spcPct val="13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请在此输入详细的文字介绍信息，表达图表的含义。</a:t>
              </a:r>
            </a:p>
          </p:txBody>
        </p:sp>
      </p:grpSp>
      <p:cxnSp>
        <p:nvCxnSpPr>
          <p:cNvPr id="16" name="直接连接符 15"/>
          <p:cNvCxnSpPr/>
          <p:nvPr/>
        </p:nvCxnSpPr>
        <p:spPr>
          <a:xfrm>
            <a:off x="3114218" y="2409774"/>
            <a:ext cx="0" cy="1079839"/>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17" name="组合 16"/>
          <p:cNvGrpSpPr/>
          <p:nvPr/>
        </p:nvGrpSpPr>
        <p:grpSpPr>
          <a:xfrm>
            <a:off x="2687157" y="1221952"/>
            <a:ext cx="882024" cy="1247450"/>
            <a:chOff x="1279553" y="1866265"/>
            <a:chExt cx="1176338" cy="1663700"/>
          </a:xfrm>
        </p:grpSpPr>
        <p:sp>
          <p:nvSpPr>
            <p:cNvPr id="18" name="Freeform 5"/>
            <p:cNvSpPr>
              <a:spLocks/>
            </p:cNvSpPr>
            <p:nvPr/>
          </p:nvSpPr>
          <p:spPr bwMode="auto">
            <a:xfrm>
              <a:off x="1279553" y="1866265"/>
              <a:ext cx="1176338" cy="1663700"/>
            </a:xfrm>
            <a:custGeom>
              <a:avLst/>
              <a:gdLst>
                <a:gd name="T0" fmla="*/ 310 w 310"/>
                <a:gd name="T1" fmla="*/ 168 h 441"/>
                <a:gd name="T2" fmla="*/ 155 w 310"/>
                <a:gd name="T3" fmla="*/ 441 h 441"/>
                <a:gd name="T4" fmla="*/ 0 w 310"/>
                <a:gd name="T5" fmla="*/ 168 h 441"/>
                <a:gd name="T6" fmla="*/ 155 w 310"/>
                <a:gd name="T7" fmla="*/ 0 h 441"/>
                <a:gd name="T8" fmla="*/ 310 w 310"/>
                <a:gd name="T9" fmla="*/ 168 h 441"/>
              </a:gdLst>
              <a:ahLst/>
              <a:cxnLst>
                <a:cxn ang="0">
                  <a:pos x="T0" y="T1"/>
                </a:cxn>
                <a:cxn ang="0">
                  <a:pos x="T2" y="T3"/>
                </a:cxn>
                <a:cxn ang="0">
                  <a:pos x="T4" y="T5"/>
                </a:cxn>
                <a:cxn ang="0">
                  <a:pos x="T6" y="T7"/>
                </a:cxn>
                <a:cxn ang="0">
                  <a:pos x="T8" y="T9"/>
                </a:cxn>
              </a:cxnLst>
              <a:rect l="0" t="0" r="r" b="b"/>
              <a:pathLst>
                <a:path w="310" h="441">
                  <a:moveTo>
                    <a:pt x="310" y="168"/>
                  </a:moveTo>
                  <a:cubicBezTo>
                    <a:pt x="310" y="278"/>
                    <a:pt x="155" y="441"/>
                    <a:pt x="155" y="441"/>
                  </a:cubicBezTo>
                  <a:cubicBezTo>
                    <a:pt x="155" y="441"/>
                    <a:pt x="0" y="278"/>
                    <a:pt x="0" y="168"/>
                  </a:cubicBezTo>
                  <a:cubicBezTo>
                    <a:pt x="0" y="57"/>
                    <a:pt x="69" y="0"/>
                    <a:pt x="155" y="0"/>
                  </a:cubicBezTo>
                  <a:cubicBezTo>
                    <a:pt x="241" y="0"/>
                    <a:pt x="310" y="57"/>
                    <a:pt x="310" y="168"/>
                  </a:cubicBezTo>
                  <a:close/>
                </a:path>
              </a:pathLst>
            </a:custGeom>
            <a:solidFill>
              <a:srgbClr val="0070C0"/>
            </a:solidFill>
            <a:ln>
              <a:noFill/>
            </a:ln>
            <a:effectLst>
              <a:outerShdw blurRad="241300" dist="63500" dir="5400000" algn="t" rotWithShape="0">
                <a:prstClr val="black">
                  <a:alpha val="28000"/>
                </a:prstClr>
              </a:outerShdw>
            </a:effectLst>
          </p:spPr>
          <p:txBody>
            <a:bodyPr vert="horz" wrap="square" lIns="68562" tIns="34281" rIns="68562" bIns="34281" numCol="1" anchor="t" anchorCtr="0" compatLnSpc="1">
              <a:prstTxWarp prst="textNoShape">
                <a:avLst/>
              </a:prstTxWarp>
            </a:bodyPr>
            <a:lstStyle/>
            <a:p>
              <a:endParaRPr lang="zh-CN" altLang="en-US" sz="1012">
                <a:solidFill>
                  <a:prstClr val="black"/>
                </a:solidFill>
              </a:endParaRPr>
            </a:p>
          </p:txBody>
        </p:sp>
        <p:sp>
          <p:nvSpPr>
            <p:cNvPr id="19" name="椭圆 18"/>
            <p:cNvSpPr/>
            <p:nvPr/>
          </p:nvSpPr>
          <p:spPr>
            <a:xfrm>
              <a:off x="1405719" y="2007622"/>
              <a:ext cx="914400" cy="914400"/>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prstClr val="white"/>
                </a:solidFill>
              </a:endParaRPr>
            </a:p>
          </p:txBody>
        </p:sp>
      </p:grpSp>
      <p:sp>
        <p:nvSpPr>
          <p:cNvPr id="20" name="文本框 4"/>
          <p:cNvSpPr txBox="1"/>
          <p:nvPr/>
        </p:nvSpPr>
        <p:spPr>
          <a:xfrm>
            <a:off x="2836019" y="1515859"/>
            <a:ext cx="614272" cy="323165"/>
          </a:xfrm>
          <a:prstGeom prst="rect">
            <a:avLst/>
          </a:prstGeom>
          <a:noFill/>
        </p:spPr>
        <p:txBody>
          <a:bodyPr wrap="none" rtlCol="0">
            <a:spAutoFit/>
          </a:bodyPr>
          <a:lstStyle/>
          <a:p>
            <a:pPr algn="ctr"/>
            <a:r>
              <a:rPr lang="en-US" altLang="zh-CN" sz="1500" b="1" dirty="0">
                <a:solidFill>
                  <a:srgbClr val="0070C0"/>
                </a:solidFill>
                <a:latin typeface="Impact MT Std" pitchFamily="34" charset="0"/>
                <a:ea typeface="微软雅黑" panose="020B0503020204020204" pitchFamily="34" charset="-122"/>
              </a:rPr>
              <a:t>2012</a:t>
            </a:r>
            <a:endParaRPr lang="zh-CN" altLang="en-US" sz="1500" b="1" dirty="0">
              <a:solidFill>
                <a:srgbClr val="0070C0"/>
              </a:solidFill>
              <a:latin typeface="Impact MT Std" pitchFamily="34" charset="0"/>
              <a:ea typeface="微软雅黑" panose="020B0503020204020204" pitchFamily="34" charset="-122"/>
            </a:endParaRPr>
          </a:p>
        </p:txBody>
      </p:sp>
      <p:sp>
        <p:nvSpPr>
          <p:cNvPr id="21" name="椭圆 20"/>
          <p:cNvSpPr/>
          <p:nvPr/>
        </p:nvSpPr>
        <p:spPr>
          <a:xfrm>
            <a:off x="3011229" y="3353701"/>
            <a:ext cx="179804" cy="179804"/>
          </a:xfrm>
          <a:prstGeom prst="ellipse">
            <a:avLst/>
          </a:prstGeom>
          <a:solidFill>
            <a:srgbClr val="F8F8F8"/>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nvGrpSpPr>
          <p:cNvPr id="22" name="组合 21"/>
          <p:cNvGrpSpPr/>
          <p:nvPr/>
        </p:nvGrpSpPr>
        <p:grpSpPr>
          <a:xfrm>
            <a:off x="2412323" y="3637668"/>
            <a:ext cx="1371830" cy="844196"/>
            <a:chOff x="8779234" y="2030754"/>
            <a:chExt cx="1829583" cy="1125887"/>
          </a:xfrm>
        </p:grpSpPr>
        <p:sp>
          <p:nvSpPr>
            <p:cNvPr id="23" name="矩形 22"/>
            <p:cNvSpPr/>
            <p:nvPr/>
          </p:nvSpPr>
          <p:spPr>
            <a:xfrm>
              <a:off x="9051373" y="2030754"/>
              <a:ext cx="1285303" cy="330861"/>
            </a:xfrm>
            <a:prstGeom prst="rect">
              <a:avLst/>
            </a:prstGeom>
          </p:spPr>
          <p:txBody>
            <a:bodyPr wrap="none">
              <a:spAutoFit/>
            </a:bodyPr>
            <a:lstStyle/>
            <a:p>
              <a:pPr algn="ctr">
                <a:spcBef>
                  <a:spcPct val="0"/>
                </a:spcBef>
                <a:buFont typeface="Arial" charset="0"/>
                <a:buNone/>
              </a:pPr>
              <a:r>
                <a:rPr lang="zh-CN" altLang="en-US" sz="1012"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添加标题内容</a:t>
              </a:r>
            </a:p>
          </p:txBody>
        </p:sp>
        <p:sp>
          <p:nvSpPr>
            <p:cNvPr id="24" name="矩形 23"/>
            <p:cNvSpPr/>
            <p:nvPr/>
          </p:nvSpPr>
          <p:spPr>
            <a:xfrm>
              <a:off x="8779234" y="2313114"/>
              <a:ext cx="1829583" cy="843527"/>
            </a:xfrm>
            <a:prstGeom prst="rect">
              <a:avLst/>
            </a:prstGeom>
          </p:spPr>
          <p:txBody>
            <a:bodyPr wrap="square" anchor="ctr">
              <a:spAutoFit/>
            </a:bodyPr>
            <a:lstStyle/>
            <a:p>
              <a:pPr algn="ctr">
                <a:lnSpc>
                  <a:spcPct val="13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请在此输入详细的文字介绍信息，表达图表的含义。</a:t>
              </a:r>
            </a:p>
          </p:txBody>
        </p:sp>
      </p:grpSp>
      <p:cxnSp>
        <p:nvCxnSpPr>
          <p:cNvPr id="25" name="直接连接符 24"/>
          <p:cNvCxnSpPr/>
          <p:nvPr/>
        </p:nvCxnSpPr>
        <p:spPr>
          <a:xfrm>
            <a:off x="4572000" y="2409774"/>
            <a:ext cx="0" cy="1079839"/>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4144940" y="1221952"/>
            <a:ext cx="882024" cy="1247450"/>
            <a:chOff x="1279553" y="1866265"/>
            <a:chExt cx="1176338" cy="1663700"/>
          </a:xfrm>
        </p:grpSpPr>
        <p:sp>
          <p:nvSpPr>
            <p:cNvPr id="27" name="Freeform 5"/>
            <p:cNvSpPr>
              <a:spLocks/>
            </p:cNvSpPr>
            <p:nvPr/>
          </p:nvSpPr>
          <p:spPr bwMode="auto">
            <a:xfrm>
              <a:off x="1279553" y="1866265"/>
              <a:ext cx="1176338" cy="1663700"/>
            </a:xfrm>
            <a:custGeom>
              <a:avLst/>
              <a:gdLst>
                <a:gd name="T0" fmla="*/ 310 w 310"/>
                <a:gd name="T1" fmla="*/ 168 h 441"/>
                <a:gd name="T2" fmla="*/ 155 w 310"/>
                <a:gd name="T3" fmla="*/ 441 h 441"/>
                <a:gd name="T4" fmla="*/ 0 w 310"/>
                <a:gd name="T5" fmla="*/ 168 h 441"/>
                <a:gd name="T6" fmla="*/ 155 w 310"/>
                <a:gd name="T7" fmla="*/ 0 h 441"/>
                <a:gd name="T8" fmla="*/ 310 w 310"/>
                <a:gd name="T9" fmla="*/ 168 h 441"/>
              </a:gdLst>
              <a:ahLst/>
              <a:cxnLst>
                <a:cxn ang="0">
                  <a:pos x="T0" y="T1"/>
                </a:cxn>
                <a:cxn ang="0">
                  <a:pos x="T2" y="T3"/>
                </a:cxn>
                <a:cxn ang="0">
                  <a:pos x="T4" y="T5"/>
                </a:cxn>
                <a:cxn ang="0">
                  <a:pos x="T6" y="T7"/>
                </a:cxn>
                <a:cxn ang="0">
                  <a:pos x="T8" y="T9"/>
                </a:cxn>
              </a:cxnLst>
              <a:rect l="0" t="0" r="r" b="b"/>
              <a:pathLst>
                <a:path w="310" h="441">
                  <a:moveTo>
                    <a:pt x="310" y="168"/>
                  </a:moveTo>
                  <a:cubicBezTo>
                    <a:pt x="310" y="278"/>
                    <a:pt x="155" y="441"/>
                    <a:pt x="155" y="441"/>
                  </a:cubicBezTo>
                  <a:cubicBezTo>
                    <a:pt x="155" y="441"/>
                    <a:pt x="0" y="278"/>
                    <a:pt x="0" y="168"/>
                  </a:cubicBezTo>
                  <a:cubicBezTo>
                    <a:pt x="0" y="57"/>
                    <a:pt x="69" y="0"/>
                    <a:pt x="155" y="0"/>
                  </a:cubicBezTo>
                  <a:cubicBezTo>
                    <a:pt x="241" y="0"/>
                    <a:pt x="310" y="57"/>
                    <a:pt x="310" y="168"/>
                  </a:cubicBezTo>
                  <a:close/>
                </a:path>
              </a:pathLst>
            </a:custGeom>
            <a:solidFill>
              <a:srgbClr val="0070C0"/>
            </a:solidFill>
            <a:ln>
              <a:noFill/>
            </a:ln>
            <a:effectLst>
              <a:outerShdw blurRad="241300" dist="63500" dir="5400000" algn="t" rotWithShape="0">
                <a:prstClr val="black">
                  <a:alpha val="28000"/>
                </a:prstClr>
              </a:outerShdw>
            </a:effectLst>
          </p:spPr>
          <p:txBody>
            <a:bodyPr vert="horz" wrap="square" lIns="68562" tIns="34281" rIns="68562" bIns="34281" numCol="1" anchor="t" anchorCtr="0" compatLnSpc="1">
              <a:prstTxWarp prst="textNoShape">
                <a:avLst/>
              </a:prstTxWarp>
            </a:bodyPr>
            <a:lstStyle/>
            <a:p>
              <a:endParaRPr lang="zh-CN" altLang="en-US" sz="1012">
                <a:solidFill>
                  <a:prstClr val="black"/>
                </a:solidFill>
              </a:endParaRPr>
            </a:p>
          </p:txBody>
        </p:sp>
        <p:sp>
          <p:nvSpPr>
            <p:cNvPr id="28" name="椭圆 27"/>
            <p:cNvSpPr/>
            <p:nvPr/>
          </p:nvSpPr>
          <p:spPr>
            <a:xfrm>
              <a:off x="1405719" y="2007622"/>
              <a:ext cx="914400" cy="914400"/>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prstClr val="white"/>
                </a:solidFill>
              </a:endParaRPr>
            </a:p>
          </p:txBody>
        </p:sp>
      </p:grpSp>
      <p:sp>
        <p:nvSpPr>
          <p:cNvPr id="29" name="文本框 4"/>
          <p:cNvSpPr txBox="1"/>
          <p:nvPr/>
        </p:nvSpPr>
        <p:spPr>
          <a:xfrm>
            <a:off x="4293802" y="1515859"/>
            <a:ext cx="614272" cy="323165"/>
          </a:xfrm>
          <a:prstGeom prst="rect">
            <a:avLst/>
          </a:prstGeom>
          <a:noFill/>
        </p:spPr>
        <p:txBody>
          <a:bodyPr wrap="none" rtlCol="0">
            <a:spAutoFit/>
          </a:bodyPr>
          <a:lstStyle/>
          <a:p>
            <a:pPr algn="ctr"/>
            <a:r>
              <a:rPr lang="en-US" altLang="zh-CN" sz="1500" b="1" dirty="0">
                <a:solidFill>
                  <a:srgbClr val="0070C0"/>
                </a:solidFill>
                <a:latin typeface="Impact MT Std" pitchFamily="34" charset="0"/>
                <a:ea typeface="微软雅黑" panose="020B0503020204020204" pitchFamily="34" charset="-122"/>
              </a:rPr>
              <a:t>2013</a:t>
            </a:r>
            <a:endParaRPr lang="zh-CN" altLang="en-US" sz="1500" b="1" dirty="0">
              <a:solidFill>
                <a:srgbClr val="0070C0"/>
              </a:solidFill>
              <a:latin typeface="Impact MT Std" pitchFamily="34" charset="0"/>
              <a:ea typeface="微软雅黑" panose="020B0503020204020204" pitchFamily="34" charset="-122"/>
            </a:endParaRPr>
          </a:p>
        </p:txBody>
      </p:sp>
      <p:sp>
        <p:nvSpPr>
          <p:cNvPr id="30" name="椭圆 29"/>
          <p:cNvSpPr/>
          <p:nvPr/>
        </p:nvSpPr>
        <p:spPr>
          <a:xfrm>
            <a:off x="4469012" y="3353701"/>
            <a:ext cx="179804" cy="179804"/>
          </a:xfrm>
          <a:prstGeom prst="ellipse">
            <a:avLst/>
          </a:prstGeom>
          <a:solidFill>
            <a:srgbClr val="F8F8F8"/>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nvGrpSpPr>
          <p:cNvPr id="31" name="组合 30"/>
          <p:cNvGrpSpPr/>
          <p:nvPr/>
        </p:nvGrpSpPr>
        <p:grpSpPr>
          <a:xfrm>
            <a:off x="3870105" y="3637668"/>
            <a:ext cx="1371830" cy="844196"/>
            <a:chOff x="8779234" y="2030754"/>
            <a:chExt cx="1829583" cy="1125887"/>
          </a:xfrm>
        </p:grpSpPr>
        <p:sp>
          <p:nvSpPr>
            <p:cNvPr id="32" name="矩形 31"/>
            <p:cNvSpPr/>
            <p:nvPr/>
          </p:nvSpPr>
          <p:spPr>
            <a:xfrm>
              <a:off x="9051373" y="2030754"/>
              <a:ext cx="1285303" cy="330861"/>
            </a:xfrm>
            <a:prstGeom prst="rect">
              <a:avLst/>
            </a:prstGeom>
          </p:spPr>
          <p:txBody>
            <a:bodyPr wrap="none">
              <a:spAutoFit/>
            </a:bodyPr>
            <a:lstStyle/>
            <a:p>
              <a:pPr algn="ctr">
                <a:spcBef>
                  <a:spcPct val="0"/>
                </a:spcBef>
                <a:buFont typeface="Arial" charset="0"/>
                <a:buNone/>
              </a:pPr>
              <a:r>
                <a:rPr lang="zh-CN" altLang="en-US" sz="1012"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添加标题内容</a:t>
              </a:r>
            </a:p>
          </p:txBody>
        </p:sp>
        <p:sp>
          <p:nvSpPr>
            <p:cNvPr id="33" name="矩形 32"/>
            <p:cNvSpPr/>
            <p:nvPr/>
          </p:nvSpPr>
          <p:spPr>
            <a:xfrm>
              <a:off x="8779234" y="2313114"/>
              <a:ext cx="1829583" cy="843527"/>
            </a:xfrm>
            <a:prstGeom prst="rect">
              <a:avLst/>
            </a:prstGeom>
          </p:spPr>
          <p:txBody>
            <a:bodyPr wrap="square" anchor="ctr">
              <a:spAutoFit/>
            </a:bodyPr>
            <a:lstStyle/>
            <a:p>
              <a:pPr algn="ctr">
                <a:lnSpc>
                  <a:spcPct val="13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请在此输入详细的文字介绍信息，表达图表的含义。</a:t>
              </a:r>
            </a:p>
          </p:txBody>
        </p:sp>
      </p:grpSp>
      <p:cxnSp>
        <p:nvCxnSpPr>
          <p:cNvPr id="34" name="直接连接符 33"/>
          <p:cNvCxnSpPr/>
          <p:nvPr/>
        </p:nvCxnSpPr>
        <p:spPr>
          <a:xfrm>
            <a:off x="6061743" y="2409774"/>
            <a:ext cx="0" cy="1079839"/>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35" name="组合 34"/>
          <p:cNvGrpSpPr/>
          <p:nvPr/>
        </p:nvGrpSpPr>
        <p:grpSpPr>
          <a:xfrm>
            <a:off x="5634682" y="1221952"/>
            <a:ext cx="882024" cy="1247450"/>
            <a:chOff x="1279553" y="1866265"/>
            <a:chExt cx="1176338" cy="1663700"/>
          </a:xfrm>
        </p:grpSpPr>
        <p:sp>
          <p:nvSpPr>
            <p:cNvPr id="36" name="Freeform 5"/>
            <p:cNvSpPr>
              <a:spLocks/>
            </p:cNvSpPr>
            <p:nvPr/>
          </p:nvSpPr>
          <p:spPr bwMode="auto">
            <a:xfrm>
              <a:off x="1279553" y="1866265"/>
              <a:ext cx="1176338" cy="1663700"/>
            </a:xfrm>
            <a:custGeom>
              <a:avLst/>
              <a:gdLst>
                <a:gd name="T0" fmla="*/ 310 w 310"/>
                <a:gd name="T1" fmla="*/ 168 h 441"/>
                <a:gd name="T2" fmla="*/ 155 w 310"/>
                <a:gd name="T3" fmla="*/ 441 h 441"/>
                <a:gd name="T4" fmla="*/ 0 w 310"/>
                <a:gd name="T5" fmla="*/ 168 h 441"/>
                <a:gd name="T6" fmla="*/ 155 w 310"/>
                <a:gd name="T7" fmla="*/ 0 h 441"/>
                <a:gd name="T8" fmla="*/ 310 w 310"/>
                <a:gd name="T9" fmla="*/ 168 h 441"/>
              </a:gdLst>
              <a:ahLst/>
              <a:cxnLst>
                <a:cxn ang="0">
                  <a:pos x="T0" y="T1"/>
                </a:cxn>
                <a:cxn ang="0">
                  <a:pos x="T2" y="T3"/>
                </a:cxn>
                <a:cxn ang="0">
                  <a:pos x="T4" y="T5"/>
                </a:cxn>
                <a:cxn ang="0">
                  <a:pos x="T6" y="T7"/>
                </a:cxn>
                <a:cxn ang="0">
                  <a:pos x="T8" y="T9"/>
                </a:cxn>
              </a:cxnLst>
              <a:rect l="0" t="0" r="r" b="b"/>
              <a:pathLst>
                <a:path w="310" h="441">
                  <a:moveTo>
                    <a:pt x="310" y="168"/>
                  </a:moveTo>
                  <a:cubicBezTo>
                    <a:pt x="310" y="278"/>
                    <a:pt x="155" y="441"/>
                    <a:pt x="155" y="441"/>
                  </a:cubicBezTo>
                  <a:cubicBezTo>
                    <a:pt x="155" y="441"/>
                    <a:pt x="0" y="278"/>
                    <a:pt x="0" y="168"/>
                  </a:cubicBezTo>
                  <a:cubicBezTo>
                    <a:pt x="0" y="57"/>
                    <a:pt x="69" y="0"/>
                    <a:pt x="155" y="0"/>
                  </a:cubicBezTo>
                  <a:cubicBezTo>
                    <a:pt x="241" y="0"/>
                    <a:pt x="310" y="57"/>
                    <a:pt x="310" y="168"/>
                  </a:cubicBezTo>
                  <a:close/>
                </a:path>
              </a:pathLst>
            </a:custGeom>
            <a:solidFill>
              <a:srgbClr val="0070C0"/>
            </a:solidFill>
            <a:ln>
              <a:noFill/>
            </a:ln>
            <a:effectLst>
              <a:outerShdw blurRad="241300" dist="63500" dir="5400000" algn="t" rotWithShape="0">
                <a:prstClr val="black">
                  <a:alpha val="28000"/>
                </a:prstClr>
              </a:outerShdw>
            </a:effectLst>
          </p:spPr>
          <p:txBody>
            <a:bodyPr vert="horz" wrap="square" lIns="68562" tIns="34281" rIns="68562" bIns="34281" numCol="1" anchor="t" anchorCtr="0" compatLnSpc="1">
              <a:prstTxWarp prst="textNoShape">
                <a:avLst/>
              </a:prstTxWarp>
            </a:bodyPr>
            <a:lstStyle/>
            <a:p>
              <a:endParaRPr lang="zh-CN" altLang="en-US" sz="1012">
                <a:solidFill>
                  <a:prstClr val="black"/>
                </a:solidFill>
              </a:endParaRPr>
            </a:p>
          </p:txBody>
        </p:sp>
        <p:sp>
          <p:nvSpPr>
            <p:cNvPr id="37" name="椭圆 36"/>
            <p:cNvSpPr/>
            <p:nvPr/>
          </p:nvSpPr>
          <p:spPr>
            <a:xfrm>
              <a:off x="1405719" y="2007622"/>
              <a:ext cx="914400" cy="914400"/>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prstClr val="white"/>
                </a:solidFill>
              </a:endParaRPr>
            </a:p>
          </p:txBody>
        </p:sp>
      </p:grpSp>
      <p:sp>
        <p:nvSpPr>
          <p:cNvPr id="38" name="文本框 4"/>
          <p:cNvSpPr txBox="1"/>
          <p:nvPr/>
        </p:nvSpPr>
        <p:spPr>
          <a:xfrm>
            <a:off x="5762706" y="1515859"/>
            <a:ext cx="655950" cy="323165"/>
          </a:xfrm>
          <a:prstGeom prst="rect">
            <a:avLst/>
          </a:prstGeom>
          <a:noFill/>
        </p:spPr>
        <p:txBody>
          <a:bodyPr wrap="none" rtlCol="0">
            <a:spAutoFit/>
          </a:bodyPr>
          <a:lstStyle/>
          <a:p>
            <a:pPr algn="ctr"/>
            <a:r>
              <a:rPr lang="en-US" altLang="zh-CN" sz="1500" b="1" dirty="0" smtClean="0">
                <a:solidFill>
                  <a:srgbClr val="0070C0"/>
                </a:solidFill>
                <a:latin typeface="Impact MT Std" pitchFamily="34" charset="0"/>
                <a:ea typeface="微软雅黑" panose="020B0503020204020204" pitchFamily="34" charset="-122"/>
              </a:rPr>
              <a:t>20XX</a:t>
            </a:r>
            <a:endParaRPr lang="zh-CN" altLang="en-US" sz="1500" b="1" dirty="0">
              <a:solidFill>
                <a:srgbClr val="0070C0"/>
              </a:solidFill>
              <a:latin typeface="Impact MT Std" pitchFamily="34" charset="0"/>
              <a:ea typeface="微软雅黑" panose="020B0503020204020204" pitchFamily="34" charset="-122"/>
            </a:endParaRPr>
          </a:p>
        </p:txBody>
      </p:sp>
      <p:sp>
        <p:nvSpPr>
          <p:cNvPr id="39" name="椭圆 38"/>
          <p:cNvSpPr/>
          <p:nvPr/>
        </p:nvSpPr>
        <p:spPr>
          <a:xfrm>
            <a:off x="5958754" y="3353701"/>
            <a:ext cx="179804" cy="179804"/>
          </a:xfrm>
          <a:prstGeom prst="ellipse">
            <a:avLst/>
          </a:prstGeom>
          <a:solidFill>
            <a:srgbClr val="F8F8F8"/>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nvGrpSpPr>
          <p:cNvPr id="40" name="组合 39"/>
          <p:cNvGrpSpPr/>
          <p:nvPr/>
        </p:nvGrpSpPr>
        <p:grpSpPr>
          <a:xfrm>
            <a:off x="5359848" y="3637668"/>
            <a:ext cx="1371830" cy="844196"/>
            <a:chOff x="8779234" y="2030754"/>
            <a:chExt cx="1829583" cy="1125887"/>
          </a:xfrm>
        </p:grpSpPr>
        <p:sp>
          <p:nvSpPr>
            <p:cNvPr id="41" name="矩形 40"/>
            <p:cNvSpPr/>
            <p:nvPr/>
          </p:nvSpPr>
          <p:spPr>
            <a:xfrm>
              <a:off x="9051373" y="2030754"/>
              <a:ext cx="1285303" cy="330861"/>
            </a:xfrm>
            <a:prstGeom prst="rect">
              <a:avLst/>
            </a:prstGeom>
          </p:spPr>
          <p:txBody>
            <a:bodyPr wrap="none">
              <a:spAutoFit/>
            </a:bodyPr>
            <a:lstStyle/>
            <a:p>
              <a:pPr algn="ctr">
                <a:spcBef>
                  <a:spcPct val="0"/>
                </a:spcBef>
                <a:buFont typeface="Arial" charset="0"/>
                <a:buNone/>
              </a:pPr>
              <a:r>
                <a:rPr lang="zh-CN" altLang="en-US" sz="1012"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添加标题内容</a:t>
              </a:r>
            </a:p>
          </p:txBody>
        </p:sp>
        <p:sp>
          <p:nvSpPr>
            <p:cNvPr id="42" name="矩形 41"/>
            <p:cNvSpPr/>
            <p:nvPr/>
          </p:nvSpPr>
          <p:spPr>
            <a:xfrm>
              <a:off x="8779234" y="2313114"/>
              <a:ext cx="1829583" cy="843527"/>
            </a:xfrm>
            <a:prstGeom prst="rect">
              <a:avLst/>
            </a:prstGeom>
          </p:spPr>
          <p:txBody>
            <a:bodyPr wrap="square" anchor="ctr">
              <a:spAutoFit/>
            </a:bodyPr>
            <a:lstStyle/>
            <a:p>
              <a:pPr algn="ctr">
                <a:lnSpc>
                  <a:spcPct val="13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请在此输入详细的文字介绍信息，表达图表的含义。</a:t>
              </a:r>
            </a:p>
          </p:txBody>
        </p:sp>
      </p:grpSp>
      <p:cxnSp>
        <p:nvCxnSpPr>
          <p:cNvPr id="43" name="直接连接符 42"/>
          <p:cNvCxnSpPr/>
          <p:nvPr/>
        </p:nvCxnSpPr>
        <p:spPr>
          <a:xfrm>
            <a:off x="7587469" y="2409774"/>
            <a:ext cx="0" cy="1079839"/>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44" name="组合 43"/>
          <p:cNvGrpSpPr/>
          <p:nvPr/>
        </p:nvGrpSpPr>
        <p:grpSpPr>
          <a:xfrm>
            <a:off x="7146457" y="1221952"/>
            <a:ext cx="882024" cy="1247450"/>
            <a:chOff x="1279553" y="1866265"/>
            <a:chExt cx="1176338" cy="1663700"/>
          </a:xfrm>
        </p:grpSpPr>
        <p:sp>
          <p:nvSpPr>
            <p:cNvPr id="45" name="Freeform 5"/>
            <p:cNvSpPr>
              <a:spLocks/>
            </p:cNvSpPr>
            <p:nvPr/>
          </p:nvSpPr>
          <p:spPr bwMode="auto">
            <a:xfrm>
              <a:off x="1279553" y="1866265"/>
              <a:ext cx="1176338" cy="1663700"/>
            </a:xfrm>
            <a:custGeom>
              <a:avLst/>
              <a:gdLst>
                <a:gd name="T0" fmla="*/ 310 w 310"/>
                <a:gd name="T1" fmla="*/ 168 h 441"/>
                <a:gd name="T2" fmla="*/ 155 w 310"/>
                <a:gd name="T3" fmla="*/ 441 h 441"/>
                <a:gd name="T4" fmla="*/ 0 w 310"/>
                <a:gd name="T5" fmla="*/ 168 h 441"/>
                <a:gd name="T6" fmla="*/ 155 w 310"/>
                <a:gd name="T7" fmla="*/ 0 h 441"/>
                <a:gd name="T8" fmla="*/ 310 w 310"/>
                <a:gd name="T9" fmla="*/ 168 h 441"/>
              </a:gdLst>
              <a:ahLst/>
              <a:cxnLst>
                <a:cxn ang="0">
                  <a:pos x="T0" y="T1"/>
                </a:cxn>
                <a:cxn ang="0">
                  <a:pos x="T2" y="T3"/>
                </a:cxn>
                <a:cxn ang="0">
                  <a:pos x="T4" y="T5"/>
                </a:cxn>
                <a:cxn ang="0">
                  <a:pos x="T6" y="T7"/>
                </a:cxn>
                <a:cxn ang="0">
                  <a:pos x="T8" y="T9"/>
                </a:cxn>
              </a:cxnLst>
              <a:rect l="0" t="0" r="r" b="b"/>
              <a:pathLst>
                <a:path w="310" h="441">
                  <a:moveTo>
                    <a:pt x="310" y="168"/>
                  </a:moveTo>
                  <a:cubicBezTo>
                    <a:pt x="310" y="278"/>
                    <a:pt x="155" y="441"/>
                    <a:pt x="155" y="441"/>
                  </a:cubicBezTo>
                  <a:cubicBezTo>
                    <a:pt x="155" y="441"/>
                    <a:pt x="0" y="278"/>
                    <a:pt x="0" y="168"/>
                  </a:cubicBezTo>
                  <a:cubicBezTo>
                    <a:pt x="0" y="57"/>
                    <a:pt x="69" y="0"/>
                    <a:pt x="155" y="0"/>
                  </a:cubicBezTo>
                  <a:cubicBezTo>
                    <a:pt x="241" y="0"/>
                    <a:pt x="310" y="57"/>
                    <a:pt x="310" y="168"/>
                  </a:cubicBezTo>
                  <a:close/>
                </a:path>
              </a:pathLst>
            </a:custGeom>
            <a:solidFill>
              <a:srgbClr val="0070C0"/>
            </a:solidFill>
            <a:ln>
              <a:noFill/>
            </a:ln>
            <a:effectLst>
              <a:outerShdw blurRad="241300" dist="63500" dir="5400000" algn="t" rotWithShape="0">
                <a:prstClr val="black">
                  <a:alpha val="28000"/>
                </a:prstClr>
              </a:outerShdw>
            </a:effectLst>
          </p:spPr>
          <p:txBody>
            <a:bodyPr vert="horz" wrap="square" lIns="68562" tIns="34281" rIns="68562" bIns="34281" numCol="1" anchor="t" anchorCtr="0" compatLnSpc="1">
              <a:prstTxWarp prst="textNoShape">
                <a:avLst/>
              </a:prstTxWarp>
            </a:bodyPr>
            <a:lstStyle/>
            <a:p>
              <a:endParaRPr lang="zh-CN" altLang="en-US" sz="1012">
                <a:solidFill>
                  <a:prstClr val="black"/>
                </a:solidFill>
              </a:endParaRPr>
            </a:p>
          </p:txBody>
        </p:sp>
        <p:sp>
          <p:nvSpPr>
            <p:cNvPr id="46" name="椭圆 45"/>
            <p:cNvSpPr/>
            <p:nvPr/>
          </p:nvSpPr>
          <p:spPr>
            <a:xfrm>
              <a:off x="1405719" y="2007622"/>
              <a:ext cx="914400" cy="914400"/>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prstClr val="white"/>
                </a:solidFill>
              </a:endParaRPr>
            </a:p>
          </p:txBody>
        </p:sp>
      </p:grpSp>
      <p:sp>
        <p:nvSpPr>
          <p:cNvPr id="47" name="文本框 4"/>
          <p:cNvSpPr txBox="1"/>
          <p:nvPr/>
        </p:nvSpPr>
        <p:spPr>
          <a:xfrm>
            <a:off x="7259495" y="1515859"/>
            <a:ext cx="655950" cy="323165"/>
          </a:xfrm>
          <a:prstGeom prst="rect">
            <a:avLst/>
          </a:prstGeom>
          <a:noFill/>
        </p:spPr>
        <p:txBody>
          <a:bodyPr wrap="none" rtlCol="0">
            <a:spAutoFit/>
          </a:bodyPr>
          <a:lstStyle/>
          <a:p>
            <a:pPr algn="ctr"/>
            <a:r>
              <a:rPr lang="en-US" altLang="zh-CN" sz="1500" b="1" dirty="0" smtClean="0">
                <a:solidFill>
                  <a:srgbClr val="0070C0"/>
                </a:solidFill>
                <a:latin typeface="Impact MT Std" pitchFamily="34" charset="0"/>
                <a:ea typeface="微软雅黑" panose="020B0503020204020204" pitchFamily="34" charset="-122"/>
              </a:rPr>
              <a:t>20XX</a:t>
            </a:r>
            <a:endParaRPr lang="zh-CN" altLang="en-US" sz="1500" b="1" dirty="0">
              <a:solidFill>
                <a:srgbClr val="0070C0"/>
              </a:solidFill>
              <a:latin typeface="Impact MT Std" pitchFamily="34" charset="0"/>
              <a:ea typeface="微软雅黑" panose="020B0503020204020204" pitchFamily="34" charset="-122"/>
            </a:endParaRPr>
          </a:p>
        </p:txBody>
      </p:sp>
      <p:sp>
        <p:nvSpPr>
          <p:cNvPr id="48" name="椭圆 47"/>
          <p:cNvSpPr/>
          <p:nvPr/>
        </p:nvSpPr>
        <p:spPr>
          <a:xfrm>
            <a:off x="7497567" y="3353701"/>
            <a:ext cx="179804" cy="179804"/>
          </a:xfrm>
          <a:prstGeom prst="ellipse">
            <a:avLst/>
          </a:prstGeom>
          <a:solidFill>
            <a:srgbClr val="F8F8F8"/>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nvGrpSpPr>
          <p:cNvPr id="49" name="组合 48"/>
          <p:cNvGrpSpPr/>
          <p:nvPr/>
        </p:nvGrpSpPr>
        <p:grpSpPr>
          <a:xfrm>
            <a:off x="6923829" y="3637668"/>
            <a:ext cx="1371830" cy="844196"/>
            <a:chOff x="8779234" y="2030754"/>
            <a:chExt cx="1829583" cy="1125887"/>
          </a:xfrm>
        </p:grpSpPr>
        <p:sp>
          <p:nvSpPr>
            <p:cNvPr id="50" name="矩形 49"/>
            <p:cNvSpPr/>
            <p:nvPr/>
          </p:nvSpPr>
          <p:spPr>
            <a:xfrm>
              <a:off x="9051373" y="2030754"/>
              <a:ext cx="1285303" cy="330861"/>
            </a:xfrm>
            <a:prstGeom prst="rect">
              <a:avLst/>
            </a:prstGeom>
          </p:spPr>
          <p:txBody>
            <a:bodyPr wrap="none">
              <a:spAutoFit/>
            </a:bodyPr>
            <a:lstStyle/>
            <a:p>
              <a:pPr algn="ctr">
                <a:spcBef>
                  <a:spcPct val="0"/>
                </a:spcBef>
                <a:buFont typeface="Arial" charset="0"/>
                <a:buNone/>
              </a:pPr>
              <a:r>
                <a:rPr lang="zh-CN" altLang="en-US" sz="1012"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添加标题内容</a:t>
              </a:r>
            </a:p>
          </p:txBody>
        </p:sp>
        <p:sp>
          <p:nvSpPr>
            <p:cNvPr id="51" name="矩形 50"/>
            <p:cNvSpPr/>
            <p:nvPr/>
          </p:nvSpPr>
          <p:spPr>
            <a:xfrm>
              <a:off x="8779234" y="2313114"/>
              <a:ext cx="1829583" cy="843527"/>
            </a:xfrm>
            <a:prstGeom prst="rect">
              <a:avLst/>
            </a:prstGeom>
          </p:spPr>
          <p:txBody>
            <a:bodyPr wrap="square" anchor="ctr">
              <a:spAutoFit/>
            </a:bodyPr>
            <a:lstStyle/>
            <a:p>
              <a:pPr algn="ctr">
                <a:lnSpc>
                  <a:spcPct val="13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请在此输入详细的文字介绍信息，表达图表的含义。</a:t>
              </a:r>
            </a:p>
          </p:txBody>
        </p:sp>
      </p:grpSp>
    </p:spTree>
    <p:extLst>
      <p:ext uri="{BB962C8B-B14F-4D97-AF65-F5344CB8AC3E}">
        <p14:creationId xmlns:p14="http://schemas.microsoft.com/office/powerpoint/2010/main" val="1782390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anim calcmode="lin" valueType="num">
                                      <p:cBhvr>
                                        <p:cTn id="8" dur="250" fill="hold"/>
                                        <p:tgtEl>
                                          <p:spTgt spid="4"/>
                                        </p:tgtEl>
                                        <p:attrNameLst>
                                          <p:attrName>ppt_x</p:attrName>
                                        </p:attrNameLst>
                                      </p:cBhvr>
                                      <p:tavLst>
                                        <p:tav tm="0">
                                          <p:val>
                                            <p:strVal val="#ppt_x"/>
                                          </p:val>
                                        </p:tav>
                                        <p:tav tm="100000">
                                          <p:val>
                                            <p:strVal val="#ppt_x"/>
                                          </p:val>
                                        </p:tav>
                                      </p:tavLst>
                                    </p:anim>
                                    <p:anim calcmode="lin" valueType="num">
                                      <p:cBhvr>
                                        <p:cTn id="9" dur="25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12" presetClass="entr" presetSubtype="4"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250"/>
                                        <p:tgtEl>
                                          <p:spTgt spid="5"/>
                                        </p:tgtEl>
                                        <p:attrNameLst>
                                          <p:attrName>ppt_y</p:attrName>
                                        </p:attrNameLst>
                                      </p:cBhvr>
                                      <p:tavLst>
                                        <p:tav tm="0">
                                          <p:val>
                                            <p:strVal val="#ppt_y+#ppt_h*1.125000"/>
                                          </p:val>
                                        </p:tav>
                                        <p:tav tm="100000">
                                          <p:val>
                                            <p:strVal val="#ppt_y"/>
                                          </p:val>
                                        </p:tav>
                                      </p:tavLst>
                                    </p:anim>
                                    <p:animEffect transition="in" filter="wipe(up)">
                                      <p:cBhvr>
                                        <p:cTn id="14" dur="250"/>
                                        <p:tgtEl>
                                          <p:spTgt spid="5"/>
                                        </p:tgtEl>
                                      </p:cBhvr>
                                    </p:animEffect>
                                  </p:childTnLst>
                                </p:cTn>
                              </p:par>
                              <p:par>
                                <p:cTn id="15" presetID="2" presetClass="entr" presetSubtype="1" decel="100000" fill="hold" grpId="0" nodeType="withEffect">
                                  <p:stCondLst>
                                    <p:cond delay="25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0-#ppt_h/2"/>
                                          </p:val>
                                        </p:tav>
                                        <p:tav tm="100000">
                                          <p:val>
                                            <p:strVal val="#ppt_y"/>
                                          </p:val>
                                        </p:tav>
                                      </p:tavLst>
                                    </p:anim>
                                  </p:childTnLst>
                                </p:cTn>
                              </p:par>
                            </p:childTnLst>
                          </p:cTn>
                        </p:par>
                        <p:par>
                          <p:cTn id="19" fill="hold">
                            <p:stCondLst>
                              <p:cond delay="1000"/>
                            </p:stCondLst>
                            <p:childTnLst>
                              <p:par>
                                <p:cTn id="20" presetID="42" presetClass="entr" presetSubtype="0" fill="hold"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1000"/>
                                        <p:tgtEl>
                                          <p:spTgt spid="8"/>
                                        </p:tgtEl>
                                      </p:cBhvr>
                                    </p:animEffect>
                                    <p:anim calcmode="lin" valueType="num">
                                      <p:cBhvr>
                                        <p:cTn id="23" dur="1000" fill="hold"/>
                                        <p:tgtEl>
                                          <p:spTgt spid="8"/>
                                        </p:tgtEl>
                                        <p:attrNameLst>
                                          <p:attrName>ppt_x</p:attrName>
                                        </p:attrNameLst>
                                      </p:cBhvr>
                                      <p:tavLst>
                                        <p:tav tm="0">
                                          <p:val>
                                            <p:strVal val="#ppt_x"/>
                                          </p:val>
                                        </p:tav>
                                        <p:tav tm="100000">
                                          <p:val>
                                            <p:strVal val="#ppt_x"/>
                                          </p:val>
                                        </p:tav>
                                      </p:tavLst>
                                    </p:anim>
                                    <p:anim calcmode="lin" valueType="num">
                                      <p:cBhvr>
                                        <p:cTn id="24" dur="1000" fill="hold"/>
                                        <p:tgtEl>
                                          <p:spTgt spid="8"/>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10" presetClass="entr" presetSubtype="0"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500"/>
                                        <p:tgtEl>
                                          <p:spTgt spid="11"/>
                                        </p:tgtEl>
                                      </p:cBhvr>
                                    </p:animEffect>
                                  </p:childTnLst>
                                </p:cTn>
                              </p:par>
                            </p:childTnLst>
                          </p:cTn>
                        </p:par>
                        <p:par>
                          <p:cTn id="29" fill="hold">
                            <p:stCondLst>
                              <p:cond delay="2500"/>
                            </p:stCondLst>
                            <p:childTnLst>
                              <p:par>
                                <p:cTn id="30" presetID="22" presetClass="entr" presetSubtype="1" fill="hold"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wipe(up)">
                                      <p:cBhvr>
                                        <p:cTn id="32" dur="500"/>
                                        <p:tgtEl>
                                          <p:spTgt spid="7"/>
                                        </p:tgtEl>
                                      </p:cBhvr>
                                    </p:animEffect>
                                  </p:childTnLst>
                                </p:cTn>
                              </p:par>
                              <p:par>
                                <p:cTn id="33" presetID="53" presetClass="entr" presetSubtype="16" fill="hold" grpId="0" nodeType="withEffect">
                                  <p:stCondLst>
                                    <p:cond delay="500"/>
                                  </p:stCondLst>
                                  <p:childTnLst>
                                    <p:set>
                                      <p:cBhvr>
                                        <p:cTn id="34" dur="1" fill="hold">
                                          <p:stCondLst>
                                            <p:cond delay="0"/>
                                          </p:stCondLst>
                                        </p:cTn>
                                        <p:tgtEl>
                                          <p:spTgt spid="12"/>
                                        </p:tgtEl>
                                        <p:attrNameLst>
                                          <p:attrName>style.visibility</p:attrName>
                                        </p:attrNameLst>
                                      </p:cBhvr>
                                      <p:to>
                                        <p:strVal val="visible"/>
                                      </p:to>
                                    </p:set>
                                    <p:anim calcmode="lin" valueType="num">
                                      <p:cBhvr>
                                        <p:cTn id="35" dur="500" fill="hold"/>
                                        <p:tgtEl>
                                          <p:spTgt spid="12"/>
                                        </p:tgtEl>
                                        <p:attrNameLst>
                                          <p:attrName>ppt_w</p:attrName>
                                        </p:attrNameLst>
                                      </p:cBhvr>
                                      <p:tavLst>
                                        <p:tav tm="0">
                                          <p:val>
                                            <p:fltVal val="0"/>
                                          </p:val>
                                        </p:tav>
                                        <p:tav tm="100000">
                                          <p:val>
                                            <p:strVal val="#ppt_w"/>
                                          </p:val>
                                        </p:tav>
                                      </p:tavLst>
                                    </p:anim>
                                    <p:anim calcmode="lin" valueType="num">
                                      <p:cBhvr>
                                        <p:cTn id="36" dur="500" fill="hold"/>
                                        <p:tgtEl>
                                          <p:spTgt spid="12"/>
                                        </p:tgtEl>
                                        <p:attrNameLst>
                                          <p:attrName>ppt_h</p:attrName>
                                        </p:attrNameLst>
                                      </p:cBhvr>
                                      <p:tavLst>
                                        <p:tav tm="0">
                                          <p:val>
                                            <p:fltVal val="0"/>
                                          </p:val>
                                        </p:tav>
                                        <p:tav tm="100000">
                                          <p:val>
                                            <p:strVal val="#ppt_h"/>
                                          </p:val>
                                        </p:tav>
                                      </p:tavLst>
                                    </p:anim>
                                    <p:animEffect transition="in" filter="fade">
                                      <p:cBhvr>
                                        <p:cTn id="37" dur="500"/>
                                        <p:tgtEl>
                                          <p:spTgt spid="12"/>
                                        </p:tgtEl>
                                      </p:cBhvr>
                                    </p:animEffect>
                                  </p:childTnLst>
                                </p:cTn>
                              </p:par>
                            </p:childTnLst>
                          </p:cTn>
                        </p:par>
                        <p:par>
                          <p:cTn id="38" fill="hold">
                            <p:stCondLst>
                              <p:cond delay="3500"/>
                            </p:stCondLst>
                            <p:childTnLst>
                              <p:par>
                                <p:cTn id="39" presetID="10" presetClass="entr" presetSubtype="0" fill="hold"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fade">
                                      <p:cBhvr>
                                        <p:cTn id="41" dur="500"/>
                                        <p:tgtEl>
                                          <p:spTgt spid="13"/>
                                        </p:tgtEl>
                                      </p:cBhvr>
                                    </p:animEffect>
                                  </p:childTnLst>
                                </p:cTn>
                              </p:par>
                            </p:childTnLst>
                          </p:cTn>
                        </p:par>
                        <p:par>
                          <p:cTn id="42" fill="hold">
                            <p:stCondLst>
                              <p:cond delay="4000"/>
                            </p:stCondLst>
                            <p:childTnLst>
                              <p:par>
                                <p:cTn id="43" presetID="42" presetClass="entr" presetSubtype="0" fill="hold" nodeType="after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fade">
                                      <p:cBhvr>
                                        <p:cTn id="45" dur="1000"/>
                                        <p:tgtEl>
                                          <p:spTgt spid="17"/>
                                        </p:tgtEl>
                                      </p:cBhvr>
                                    </p:animEffect>
                                    <p:anim calcmode="lin" valueType="num">
                                      <p:cBhvr>
                                        <p:cTn id="46" dur="1000" fill="hold"/>
                                        <p:tgtEl>
                                          <p:spTgt spid="17"/>
                                        </p:tgtEl>
                                        <p:attrNameLst>
                                          <p:attrName>ppt_x</p:attrName>
                                        </p:attrNameLst>
                                      </p:cBhvr>
                                      <p:tavLst>
                                        <p:tav tm="0">
                                          <p:val>
                                            <p:strVal val="#ppt_x"/>
                                          </p:val>
                                        </p:tav>
                                        <p:tav tm="100000">
                                          <p:val>
                                            <p:strVal val="#ppt_x"/>
                                          </p:val>
                                        </p:tav>
                                      </p:tavLst>
                                    </p:anim>
                                    <p:anim calcmode="lin" valueType="num">
                                      <p:cBhvr>
                                        <p:cTn id="47" dur="1000" fill="hold"/>
                                        <p:tgtEl>
                                          <p:spTgt spid="17"/>
                                        </p:tgtEl>
                                        <p:attrNameLst>
                                          <p:attrName>ppt_y</p:attrName>
                                        </p:attrNameLst>
                                      </p:cBhvr>
                                      <p:tavLst>
                                        <p:tav tm="0">
                                          <p:val>
                                            <p:strVal val="#ppt_y+.1"/>
                                          </p:val>
                                        </p:tav>
                                        <p:tav tm="100000">
                                          <p:val>
                                            <p:strVal val="#ppt_y"/>
                                          </p:val>
                                        </p:tav>
                                      </p:tavLst>
                                    </p:anim>
                                  </p:childTnLst>
                                </p:cTn>
                              </p:par>
                            </p:childTnLst>
                          </p:cTn>
                        </p:par>
                        <p:par>
                          <p:cTn id="48" fill="hold">
                            <p:stCondLst>
                              <p:cond delay="5000"/>
                            </p:stCondLst>
                            <p:childTnLst>
                              <p:par>
                                <p:cTn id="49" presetID="10" presetClass="entr" presetSubtype="0"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fade">
                                      <p:cBhvr>
                                        <p:cTn id="51" dur="500"/>
                                        <p:tgtEl>
                                          <p:spTgt spid="20"/>
                                        </p:tgtEl>
                                      </p:cBhvr>
                                    </p:animEffect>
                                  </p:childTnLst>
                                </p:cTn>
                              </p:par>
                            </p:childTnLst>
                          </p:cTn>
                        </p:par>
                        <p:par>
                          <p:cTn id="52" fill="hold">
                            <p:stCondLst>
                              <p:cond delay="5500"/>
                            </p:stCondLst>
                            <p:childTnLst>
                              <p:par>
                                <p:cTn id="53" presetID="22" presetClass="entr" presetSubtype="1" fill="hold"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ipe(up)">
                                      <p:cBhvr>
                                        <p:cTn id="55" dur="500"/>
                                        <p:tgtEl>
                                          <p:spTgt spid="16"/>
                                        </p:tgtEl>
                                      </p:cBhvr>
                                    </p:animEffect>
                                  </p:childTnLst>
                                </p:cTn>
                              </p:par>
                              <p:par>
                                <p:cTn id="56" presetID="53" presetClass="entr" presetSubtype="16" fill="hold" grpId="0" nodeType="withEffect">
                                  <p:stCondLst>
                                    <p:cond delay="500"/>
                                  </p:stCondLst>
                                  <p:childTnLst>
                                    <p:set>
                                      <p:cBhvr>
                                        <p:cTn id="57" dur="1" fill="hold">
                                          <p:stCondLst>
                                            <p:cond delay="0"/>
                                          </p:stCondLst>
                                        </p:cTn>
                                        <p:tgtEl>
                                          <p:spTgt spid="21"/>
                                        </p:tgtEl>
                                        <p:attrNameLst>
                                          <p:attrName>style.visibility</p:attrName>
                                        </p:attrNameLst>
                                      </p:cBhvr>
                                      <p:to>
                                        <p:strVal val="visible"/>
                                      </p:to>
                                    </p:set>
                                    <p:anim calcmode="lin" valueType="num">
                                      <p:cBhvr>
                                        <p:cTn id="58" dur="500" fill="hold"/>
                                        <p:tgtEl>
                                          <p:spTgt spid="21"/>
                                        </p:tgtEl>
                                        <p:attrNameLst>
                                          <p:attrName>ppt_w</p:attrName>
                                        </p:attrNameLst>
                                      </p:cBhvr>
                                      <p:tavLst>
                                        <p:tav tm="0">
                                          <p:val>
                                            <p:fltVal val="0"/>
                                          </p:val>
                                        </p:tav>
                                        <p:tav tm="100000">
                                          <p:val>
                                            <p:strVal val="#ppt_w"/>
                                          </p:val>
                                        </p:tav>
                                      </p:tavLst>
                                    </p:anim>
                                    <p:anim calcmode="lin" valueType="num">
                                      <p:cBhvr>
                                        <p:cTn id="59" dur="500" fill="hold"/>
                                        <p:tgtEl>
                                          <p:spTgt spid="21"/>
                                        </p:tgtEl>
                                        <p:attrNameLst>
                                          <p:attrName>ppt_h</p:attrName>
                                        </p:attrNameLst>
                                      </p:cBhvr>
                                      <p:tavLst>
                                        <p:tav tm="0">
                                          <p:val>
                                            <p:fltVal val="0"/>
                                          </p:val>
                                        </p:tav>
                                        <p:tav tm="100000">
                                          <p:val>
                                            <p:strVal val="#ppt_h"/>
                                          </p:val>
                                        </p:tav>
                                      </p:tavLst>
                                    </p:anim>
                                    <p:animEffect transition="in" filter="fade">
                                      <p:cBhvr>
                                        <p:cTn id="60" dur="500"/>
                                        <p:tgtEl>
                                          <p:spTgt spid="21"/>
                                        </p:tgtEl>
                                      </p:cBhvr>
                                    </p:animEffect>
                                  </p:childTnLst>
                                </p:cTn>
                              </p:par>
                            </p:childTnLst>
                          </p:cTn>
                        </p:par>
                        <p:par>
                          <p:cTn id="61" fill="hold">
                            <p:stCondLst>
                              <p:cond delay="6500"/>
                            </p:stCondLst>
                            <p:childTnLst>
                              <p:par>
                                <p:cTn id="62" presetID="10" presetClass="entr" presetSubtype="0" fill="hold" nodeType="afterEffect">
                                  <p:stCondLst>
                                    <p:cond delay="0"/>
                                  </p:stCondLst>
                                  <p:childTnLst>
                                    <p:set>
                                      <p:cBhvr>
                                        <p:cTn id="63" dur="1" fill="hold">
                                          <p:stCondLst>
                                            <p:cond delay="0"/>
                                          </p:stCondLst>
                                        </p:cTn>
                                        <p:tgtEl>
                                          <p:spTgt spid="22"/>
                                        </p:tgtEl>
                                        <p:attrNameLst>
                                          <p:attrName>style.visibility</p:attrName>
                                        </p:attrNameLst>
                                      </p:cBhvr>
                                      <p:to>
                                        <p:strVal val="visible"/>
                                      </p:to>
                                    </p:set>
                                    <p:animEffect transition="in" filter="fade">
                                      <p:cBhvr>
                                        <p:cTn id="64" dur="500"/>
                                        <p:tgtEl>
                                          <p:spTgt spid="22"/>
                                        </p:tgtEl>
                                      </p:cBhvr>
                                    </p:animEffect>
                                  </p:childTnLst>
                                </p:cTn>
                              </p:par>
                            </p:childTnLst>
                          </p:cTn>
                        </p:par>
                        <p:par>
                          <p:cTn id="65" fill="hold">
                            <p:stCondLst>
                              <p:cond delay="7000"/>
                            </p:stCondLst>
                            <p:childTnLst>
                              <p:par>
                                <p:cTn id="66" presetID="42" presetClass="entr" presetSubtype="0" fill="hold" nodeType="afterEffect">
                                  <p:stCondLst>
                                    <p:cond delay="0"/>
                                  </p:stCondLst>
                                  <p:childTnLst>
                                    <p:set>
                                      <p:cBhvr>
                                        <p:cTn id="67" dur="1" fill="hold">
                                          <p:stCondLst>
                                            <p:cond delay="0"/>
                                          </p:stCondLst>
                                        </p:cTn>
                                        <p:tgtEl>
                                          <p:spTgt spid="26"/>
                                        </p:tgtEl>
                                        <p:attrNameLst>
                                          <p:attrName>style.visibility</p:attrName>
                                        </p:attrNameLst>
                                      </p:cBhvr>
                                      <p:to>
                                        <p:strVal val="visible"/>
                                      </p:to>
                                    </p:set>
                                    <p:animEffect transition="in" filter="fade">
                                      <p:cBhvr>
                                        <p:cTn id="68" dur="1000"/>
                                        <p:tgtEl>
                                          <p:spTgt spid="26"/>
                                        </p:tgtEl>
                                      </p:cBhvr>
                                    </p:animEffect>
                                    <p:anim calcmode="lin" valueType="num">
                                      <p:cBhvr>
                                        <p:cTn id="69" dur="1000" fill="hold"/>
                                        <p:tgtEl>
                                          <p:spTgt spid="26"/>
                                        </p:tgtEl>
                                        <p:attrNameLst>
                                          <p:attrName>ppt_x</p:attrName>
                                        </p:attrNameLst>
                                      </p:cBhvr>
                                      <p:tavLst>
                                        <p:tav tm="0">
                                          <p:val>
                                            <p:strVal val="#ppt_x"/>
                                          </p:val>
                                        </p:tav>
                                        <p:tav tm="100000">
                                          <p:val>
                                            <p:strVal val="#ppt_x"/>
                                          </p:val>
                                        </p:tav>
                                      </p:tavLst>
                                    </p:anim>
                                    <p:anim calcmode="lin" valueType="num">
                                      <p:cBhvr>
                                        <p:cTn id="70" dur="1000" fill="hold"/>
                                        <p:tgtEl>
                                          <p:spTgt spid="26"/>
                                        </p:tgtEl>
                                        <p:attrNameLst>
                                          <p:attrName>ppt_y</p:attrName>
                                        </p:attrNameLst>
                                      </p:cBhvr>
                                      <p:tavLst>
                                        <p:tav tm="0">
                                          <p:val>
                                            <p:strVal val="#ppt_y+.1"/>
                                          </p:val>
                                        </p:tav>
                                        <p:tav tm="100000">
                                          <p:val>
                                            <p:strVal val="#ppt_y"/>
                                          </p:val>
                                        </p:tav>
                                      </p:tavLst>
                                    </p:anim>
                                  </p:childTnLst>
                                </p:cTn>
                              </p:par>
                            </p:childTnLst>
                          </p:cTn>
                        </p:par>
                        <p:par>
                          <p:cTn id="71" fill="hold">
                            <p:stCondLst>
                              <p:cond delay="8000"/>
                            </p:stCondLst>
                            <p:childTnLst>
                              <p:par>
                                <p:cTn id="72" presetID="10" presetClass="entr" presetSubtype="0" fill="hold" grpId="0" nodeType="afterEffect">
                                  <p:stCondLst>
                                    <p:cond delay="0"/>
                                  </p:stCondLst>
                                  <p:childTnLst>
                                    <p:set>
                                      <p:cBhvr>
                                        <p:cTn id="73" dur="1" fill="hold">
                                          <p:stCondLst>
                                            <p:cond delay="0"/>
                                          </p:stCondLst>
                                        </p:cTn>
                                        <p:tgtEl>
                                          <p:spTgt spid="29"/>
                                        </p:tgtEl>
                                        <p:attrNameLst>
                                          <p:attrName>style.visibility</p:attrName>
                                        </p:attrNameLst>
                                      </p:cBhvr>
                                      <p:to>
                                        <p:strVal val="visible"/>
                                      </p:to>
                                    </p:set>
                                    <p:animEffect transition="in" filter="fade">
                                      <p:cBhvr>
                                        <p:cTn id="74" dur="500"/>
                                        <p:tgtEl>
                                          <p:spTgt spid="29"/>
                                        </p:tgtEl>
                                      </p:cBhvr>
                                    </p:animEffect>
                                  </p:childTnLst>
                                </p:cTn>
                              </p:par>
                            </p:childTnLst>
                          </p:cTn>
                        </p:par>
                        <p:par>
                          <p:cTn id="75" fill="hold">
                            <p:stCondLst>
                              <p:cond delay="8500"/>
                            </p:stCondLst>
                            <p:childTnLst>
                              <p:par>
                                <p:cTn id="76" presetID="22" presetClass="entr" presetSubtype="1" fill="hold" nodeType="afterEffect">
                                  <p:stCondLst>
                                    <p:cond delay="0"/>
                                  </p:stCondLst>
                                  <p:childTnLst>
                                    <p:set>
                                      <p:cBhvr>
                                        <p:cTn id="77" dur="1" fill="hold">
                                          <p:stCondLst>
                                            <p:cond delay="0"/>
                                          </p:stCondLst>
                                        </p:cTn>
                                        <p:tgtEl>
                                          <p:spTgt spid="25"/>
                                        </p:tgtEl>
                                        <p:attrNameLst>
                                          <p:attrName>style.visibility</p:attrName>
                                        </p:attrNameLst>
                                      </p:cBhvr>
                                      <p:to>
                                        <p:strVal val="visible"/>
                                      </p:to>
                                    </p:set>
                                    <p:animEffect transition="in" filter="wipe(up)">
                                      <p:cBhvr>
                                        <p:cTn id="78" dur="500"/>
                                        <p:tgtEl>
                                          <p:spTgt spid="25"/>
                                        </p:tgtEl>
                                      </p:cBhvr>
                                    </p:animEffect>
                                  </p:childTnLst>
                                </p:cTn>
                              </p:par>
                              <p:par>
                                <p:cTn id="79" presetID="53" presetClass="entr" presetSubtype="16" fill="hold" grpId="0" nodeType="withEffect">
                                  <p:stCondLst>
                                    <p:cond delay="500"/>
                                  </p:stCondLst>
                                  <p:childTnLst>
                                    <p:set>
                                      <p:cBhvr>
                                        <p:cTn id="80" dur="1" fill="hold">
                                          <p:stCondLst>
                                            <p:cond delay="0"/>
                                          </p:stCondLst>
                                        </p:cTn>
                                        <p:tgtEl>
                                          <p:spTgt spid="30"/>
                                        </p:tgtEl>
                                        <p:attrNameLst>
                                          <p:attrName>style.visibility</p:attrName>
                                        </p:attrNameLst>
                                      </p:cBhvr>
                                      <p:to>
                                        <p:strVal val="visible"/>
                                      </p:to>
                                    </p:set>
                                    <p:anim calcmode="lin" valueType="num">
                                      <p:cBhvr>
                                        <p:cTn id="81" dur="500" fill="hold"/>
                                        <p:tgtEl>
                                          <p:spTgt spid="30"/>
                                        </p:tgtEl>
                                        <p:attrNameLst>
                                          <p:attrName>ppt_w</p:attrName>
                                        </p:attrNameLst>
                                      </p:cBhvr>
                                      <p:tavLst>
                                        <p:tav tm="0">
                                          <p:val>
                                            <p:fltVal val="0"/>
                                          </p:val>
                                        </p:tav>
                                        <p:tav tm="100000">
                                          <p:val>
                                            <p:strVal val="#ppt_w"/>
                                          </p:val>
                                        </p:tav>
                                      </p:tavLst>
                                    </p:anim>
                                    <p:anim calcmode="lin" valueType="num">
                                      <p:cBhvr>
                                        <p:cTn id="82" dur="500" fill="hold"/>
                                        <p:tgtEl>
                                          <p:spTgt spid="30"/>
                                        </p:tgtEl>
                                        <p:attrNameLst>
                                          <p:attrName>ppt_h</p:attrName>
                                        </p:attrNameLst>
                                      </p:cBhvr>
                                      <p:tavLst>
                                        <p:tav tm="0">
                                          <p:val>
                                            <p:fltVal val="0"/>
                                          </p:val>
                                        </p:tav>
                                        <p:tav tm="100000">
                                          <p:val>
                                            <p:strVal val="#ppt_h"/>
                                          </p:val>
                                        </p:tav>
                                      </p:tavLst>
                                    </p:anim>
                                    <p:animEffect transition="in" filter="fade">
                                      <p:cBhvr>
                                        <p:cTn id="83" dur="500"/>
                                        <p:tgtEl>
                                          <p:spTgt spid="30"/>
                                        </p:tgtEl>
                                      </p:cBhvr>
                                    </p:animEffect>
                                  </p:childTnLst>
                                </p:cTn>
                              </p:par>
                            </p:childTnLst>
                          </p:cTn>
                        </p:par>
                        <p:par>
                          <p:cTn id="84" fill="hold">
                            <p:stCondLst>
                              <p:cond delay="9500"/>
                            </p:stCondLst>
                            <p:childTnLst>
                              <p:par>
                                <p:cTn id="85" presetID="10" presetClass="entr" presetSubtype="0" fill="hold" nodeType="afterEffect">
                                  <p:stCondLst>
                                    <p:cond delay="0"/>
                                  </p:stCondLst>
                                  <p:childTnLst>
                                    <p:set>
                                      <p:cBhvr>
                                        <p:cTn id="86" dur="1" fill="hold">
                                          <p:stCondLst>
                                            <p:cond delay="0"/>
                                          </p:stCondLst>
                                        </p:cTn>
                                        <p:tgtEl>
                                          <p:spTgt spid="31"/>
                                        </p:tgtEl>
                                        <p:attrNameLst>
                                          <p:attrName>style.visibility</p:attrName>
                                        </p:attrNameLst>
                                      </p:cBhvr>
                                      <p:to>
                                        <p:strVal val="visible"/>
                                      </p:to>
                                    </p:set>
                                    <p:animEffect transition="in" filter="fade">
                                      <p:cBhvr>
                                        <p:cTn id="87" dur="500"/>
                                        <p:tgtEl>
                                          <p:spTgt spid="31"/>
                                        </p:tgtEl>
                                      </p:cBhvr>
                                    </p:animEffect>
                                  </p:childTnLst>
                                </p:cTn>
                              </p:par>
                            </p:childTnLst>
                          </p:cTn>
                        </p:par>
                        <p:par>
                          <p:cTn id="88" fill="hold">
                            <p:stCondLst>
                              <p:cond delay="10000"/>
                            </p:stCondLst>
                            <p:childTnLst>
                              <p:par>
                                <p:cTn id="89" presetID="42" presetClass="entr" presetSubtype="0" fill="hold" nodeType="afterEffect">
                                  <p:stCondLst>
                                    <p:cond delay="0"/>
                                  </p:stCondLst>
                                  <p:childTnLst>
                                    <p:set>
                                      <p:cBhvr>
                                        <p:cTn id="90" dur="1" fill="hold">
                                          <p:stCondLst>
                                            <p:cond delay="0"/>
                                          </p:stCondLst>
                                        </p:cTn>
                                        <p:tgtEl>
                                          <p:spTgt spid="35"/>
                                        </p:tgtEl>
                                        <p:attrNameLst>
                                          <p:attrName>style.visibility</p:attrName>
                                        </p:attrNameLst>
                                      </p:cBhvr>
                                      <p:to>
                                        <p:strVal val="visible"/>
                                      </p:to>
                                    </p:set>
                                    <p:animEffect transition="in" filter="fade">
                                      <p:cBhvr>
                                        <p:cTn id="91" dur="1000"/>
                                        <p:tgtEl>
                                          <p:spTgt spid="35"/>
                                        </p:tgtEl>
                                      </p:cBhvr>
                                    </p:animEffect>
                                    <p:anim calcmode="lin" valueType="num">
                                      <p:cBhvr>
                                        <p:cTn id="92" dur="1000" fill="hold"/>
                                        <p:tgtEl>
                                          <p:spTgt spid="35"/>
                                        </p:tgtEl>
                                        <p:attrNameLst>
                                          <p:attrName>ppt_x</p:attrName>
                                        </p:attrNameLst>
                                      </p:cBhvr>
                                      <p:tavLst>
                                        <p:tav tm="0">
                                          <p:val>
                                            <p:strVal val="#ppt_x"/>
                                          </p:val>
                                        </p:tav>
                                        <p:tav tm="100000">
                                          <p:val>
                                            <p:strVal val="#ppt_x"/>
                                          </p:val>
                                        </p:tav>
                                      </p:tavLst>
                                    </p:anim>
                                    <p:anim calcmode="lin" valueType="num">
                                      <p:cBhvr>
                                        <p:cTn id="93" dur="1000" fill="hold"/>
                                        <p:tgtEl>
                                          <p:spTgt spid="35"/>
                                        </p:tgtEl>
                                        <p:attrNameLst>
                                          <p:attrName>ppt_y</p:attrName>
                                        </p:attrNameLst>
                                      </p:cBhvr>
                                      <p:tavLst>
                                        <p:tav tm="0">
                                          <p:val>
                                            <p:strVal val="#ppt_y+.1"/>
                                          </p:val>
                                        </p:tav>
                                        <p:tav tm="100000">
                                          <p:val>
                                            <p:strVal val="#ppt_y"/>
                                          </p:val>
                                        </p:tav>
                                      </p:tavLst>
                                    </p:anim>
                                  </p:childTnLst>
                                </p:cTn>
                              </p:par>
                            </p:childTnLst>
                          </p:cTn>
                        </p:par>
                        <p:par>
                          <p:cTn id="94" fill="hold">
                            <p:stCondLst>
                              <p:cond delay="11000"/>
                            </p:stCondLst>
                            <p:childTnLst>
                              <p:par>
                                <p:cTn id="95" presetID="10" presetClass="entr" presetSubtype="0" fill="hold" grpId="0" nodeType="afterEffect">
                                  <p:stCondLst>
                                    <p:cond delay="0"/>
                                  </p:stCondLst>
                                  <p:childTnLst>
                                    <p:set>
                                      <p:cBhvr>
                                        <p:cTn id="96" dur="1" fill="hold">
                                          <p:stCondLst>
                                            <p:cond delay="0"/>
                                          </p:stCondLst>
                                        </p:cTn>
                                        <p:tgtEl>
                                          <p:spTgt spid="38"/>
                                        </p:tgtEl>
                                        <p:attrNameLst>
                                          <p:attrName>style.visibility</p:attrName>
                                        </p:attrNameLst>
                                      </p:cBhvr>
                                      <p:to>
                                        <p:strVal val="visible"/>
                                      </p:to>
                                    </p:set>
                                    <p:animEffect transition="in" filter="fade">
                                      <p:cBhvr>
                                        <p:cTn id="97" dur="500"/>
                                        <p:tgtEl>
                                          <p:spTgt spid="38"/>
                                        </p:tgtEl>
                                      </p:cBhvr>
                                    </p:animEffect>
                                  </p:childTnLst>
                                </p:cTn>
                              </p:par>
                            </p:childTnLst>
                          </p:cTn>
                        </p:par>
                        <p:par>
                          <p:cTn id="98" fill="hold">
                            <p:stCondLst>
                              <p:cond delay="11500"/>
                            </p:stCondLst>
                            <p:childTnLst>
                              <p:par>
                                <p:cTn id="99" presetID="22" presetClass="entr" presetSubtype="1" fill="hold" nodeType="afterEffect">
                                  <p:stCondLst>
                                    <p:cond delay="0"/>
                                  </p:stCondLst>
                                  <p:childTnLst>
                                    <p:set>
                                      <p:cBhvr>
                                        <p:cTn id="100" dur="1" fill="hold">
                                          <p:stCondLst>
                                            <p:cond delay="0"/>
                                          </p:stCondLst>
                                        </p:cTn>
                                        <p:tgtEl>
                                          <p:spTgt spid="34"/>
                                        </p:tgtEl>
                                        <p:attrNameLst>
                                          <p:attrName>style.visibility</p:attrName>
                                        </p:attrNameLst>
                                      </p:cBhvr>
                                      <p:to>
                                        <p:strVal val="visible"/>
                                      </p:to>
                                    </p:set>
                                    <p:animEffect transition="in" filter="wipe(up)">
                                      <p:cBhvr>
                                        <p:cTn id="101" dur="500"/>
                                        <p:tgtEl>
                                          <p:spTgt spid="34"/>
                                        </p:tgtEl>
                                      </p:cBhvr>
                                    </p:animEffect>
                                  </p:childTnLst>
                                </p:cTn>
                              </p:par>
                              <p:par>
                                <p:cTn id="102" presetID="53" presetClass="entr" presetSubtype="16" fill="hold" grpId="0" nodeType="withEffect">
                                  <p:stCondLst>
                                    <p:cond delay="500"/>
                                  </p:stCondLst>
                                  <p:childTnLst>
                                    <p:set>
                                      <p:cBhvr>
                                        <p:cTn id="103" dur="1" fill="hold">
                                          <p:stCondLst>
                                            <p:cond delay="0"/>
                                          </p:stCondLst>
                                        </p:cTn>
                                        <p:tgtEl>
                                          <p:spTgt spid="39"/>
                                        </p:tgtEl>
                                        <p:attrNameLst>
                                          <p:attrName>style.visibility</p:attrName>
                                        </p:attrNameLst>
                                      </p:cBhvr>
                                      <p:to>
                                        <p:strVal val="visible"/>
                                      </p:to>
                                    </p:set>
                                    <p:anim calcmode="lin" valueType="num">
                                      <p:cBhvr>
                                        <p:cTn id="104" dur="500" fill="hold"/>
                                        <p:tgtEl>
                                          <p:spTgt spid="39"/>
                                        </p:tgtEl>
                                        <p:attrNameLst>
                                          <p:attrName>ppt_w</p:attrName>
                                        </p:attrNameLst>
                                      </p:cBhvr>
                                      <p:tavLst>
                                        <p:tav tm="0">
                                          <p:val>
                                            <p:fltVal val="0"/>
                                          </p:val>
                                        </p:tav>
                                        <p:tav tm="100000">
                                          <p:val>
                                            <p:strVal val="#ppt_w"/>
                                          </p:val>
                                        </p:tav>
                                      </p:tavLst>
                                    </p:anim>
                                    <p:anim calcmode="lin" valueType="num">
                                      <p:cBhvr>
                                        <p:cTn id="105" dur="500" fill="hold"/>
                                        <p:tgtEl>
                                          <p:spTgt spid="39"/>
                                        </p:tgtEl>
                                        <p:attrNameLst>
                                          <p:attrName>ppt_h</p:attrName>
                                        </p:attrNameLst>
                                      </p:cBhvr>
                                      <p:tavLst>
                                        <p:tav tm="0">
                                          <p:val>
                                            <p:fltVal val="0"/>
                                          </p:val>
                                        </p:tav>
                                        <p:tav tm="100000">
                                          <p:val>
                                            <p:strVal val="#ppt_h"/>
                                          </p:val>
                                        </p:tav>
                                      </p:tavLst>
                                    </p:anim>
                                    <p:animEffect transition="in" filter="fade">
                                      <p:cBhvr>
                                        <p:cTn id="106" dur="500"/>
                                        <p:tgtEl>
                                          <p:spTgt spid="39"/>
                                        </p:tgtEl>
                                      </p:cBhvr>
                                    </p:animEffect>
                                  </p:childTnLst>
                                </p:cTn>
                              </p:par>
                            </p:childTnLst>
                          </p:cTn>
                        </p:par>
                        <p:par>
                          <p:cTn id="107" fill="hold">
                            <p:stCondLst>
                              <p:cond delay="12500"/>
                            </p:stCondLst>
                            <p:childTnLst>
                              <p:par>
                                <p:cTn id="108" presetID="10" presetClass="entr" presetSubtype="0" fill="hold" nodeType="afterEffect">
                                  <p:stCondLst>
                                    <p:cond delay="0"/>
                                  </p:stCondLst>
                                  <p:childTnLst>
                                    <p:set>
                                      <p:cBhvr>
                                        <p:cTn id="109" dur="1" fill="hold">
                                          <p:stCondLst>
                                            <p:cond delay="0"/>
                                          </p:stCondLst>
                                        </p:cTn>
                                        <p:tgtEl>
                                          <p:spTgt spid="40"/>
                                        </p:tgtEl>
                                        <p:attrNameLst>
                                          <p:attrName>style.visibility</p:attrName>
                                        </p:attrNameLst>
                                      </p:cBhvr>
                                      <p:to>
                                        <p:strVal val="visible"/>
                                      </p:to>
                                    </p:set>
                                    <p:animEffect transition="in" filter="fade">
                                      <p:cBhvr>
                                        <p:cTn id="110" dur="500"/>
                                        <p:tgtEl>
                                          <p:spTgt spid="40"/>
                                        </p:tgtEl>
                                      </p:cBhvr>
                                    </p:animEffect>
                                  </p:childTnLst>
                                </p:cTn>
                              </p:par>
                            </p:childTnLst>
                          </p:cTn>
                        </p:par>
                        <p:par>
                          <p:cTn id="111" fill="hold">
                            <p:stCondLst>
                              <p:cond delay="13000"/>
                            </p:stCondLst>
                            <p:childTnLst>
                              <p:par>
                                <p:cTn id="112" presetID="42" presetClass="entr" presetSubtype="0" fill="hold" nodeType="afterEffect">
                                  <p:stCondLst>
                                    <p:cond delay="0"/>
                                  </p:stCondLst>
                                  <p:childTnLst>
                                    <p:set>
                                      <p:cBhvr>
                                        <p:cTn id="113" dur="1" fill="hold">
                                          <p:stCondLst>
                                            <p:cond delay="0"/>
                                          </p:stCondLst>
                                        </p:cTn>
                                        <p:tgtEl>
                                          <p:spTgt spid="44"/>
                                        </p:tgtEl>
                                        <p:attrNameLst>
                                          <p:attrName>style.visibility</p:attrName>
                                        </p:attrNameLst>
                                      </p:cBhvr>
                                      <p:to>
                                        <p:strVal val="visible"/>
                                      </p:to>
                                    </p:set>
                                    <p:animEffect transition="in" filter="fade">
                                      <p:cBhvr>
                                        <p:cTn id="114" dur="1000"/>
                                        <p:tgtEl>
                                          <p:spTgt spid="44"/>
                                        </p:tgtEl>
                                      </p:cBhvr>
                                    </p:animEffect>
                                    <p:anim calcmode="lin" valueType="num">
                                      <p:cBhvr>
                                        <p:cTn id="115" dur="1000" fill="hold"/>
                                        <p:tgtEl>
                                          <p:spTgt spid="44"/>
                                        </p:tgtEl>
                                        <p:attrNameLst>
                                          <p:attrName>ppt_x</p:attrName>
                                        </p:attrNameLst>
                                      </p:cBhvr>
                                      <p:tavLst>
                                        <p:tav tm="0">
                                          <p:val>
                                            <p:strVal val="#ppt_x"/>
                                          </p:val>
                                        </p:tav>
                                        <p:tav tm="100000">
                                          <p:val>
                                            <p:strVal val="#ppt_x"/>
                                          </p:val>
                                        </p:tav>
                                      </p:tavLst>
                                    </p:anim>
                                    <p:anim calcmode="lin" valueType="num">
                                      <p:cBhvr>
                                        <p:cTn id="116" dur="1000" fill="hold"/>
                                        <p:tgtEl>
                                          <p:spTgt spid="44"/>
                                        </p:tgtEl>
                                        <p:attrNameLst>
                                          <p:attrName>ppt_y</p:attrName>
                                        </p:attrNameLst>
                                      </p:cBhvr>
                                      <p:tavLst>
                                        <p:tav tm="0">
                                          <p:val>
                                            <p:strVal val="#ppt_y+.1"/>
                                          </p:val>
                                        </p:tav>
                                        <p:tav tm="100000">
                                          <p:val>
                                            <p:strVal val="#ppt_y"/>
                                          </p:val>
                                        </p:tav>
                                      </p:tavLst>
                                    </p:anim>
                                  </p:childTnLst>
                                </p:cTn>
                              </p:par>
                            </p:childTnLst>
                          </p:cTn>
                        </p:par>
                        <p:par>
                          <p:cTn id="117" fill="hold">
                            <p:stCondLst>
                              <p:cond delay="14000"/>
                            </p:stCondLst>
                            <p:childTnLst>
                              <p:par>
                                <p:cTn id="118" presetID="10" presetClass="entr" presetSubtype="0" fill="hold" grpId="0" nodeType="afterEffect">
                                  <p:stCondLst>
                                    <p:cond delay="0"/>
                                  </p:stCondLst>
                                  <p:childTnLst>
                                    <p:set>
                                      <p:cBhvr>
                                        <p:cTn id="119" dur="1" fill="hold">
                                          <p:stCondLst>
                                            <p:cond delay="0"/>
                                          </p:stCondLst>
                                        </p:cTn>
                                        <p:tgtEl>
                                          <p:spTgt spid="47"/>
                                        </p:tgtEl>
                                        <p:attrNameLst>
                                          <p:attrName>style.visibility</p:attrName>
                                        </p:attrNameLst>
                                      </p:cBhvr>
                                      <p:to>
                                        <p:strVal val="visible"/>
                                      </p:to>
                                    </p:set>
                                    <p:animEffect transition="in" filter="fade">
                                      <p:cBhvr>
                                        <p:cTn id="120" dur="500"/>
                                        <p:tgtEl>
                                          <p:spTgt spid="47"/>
                                        </p:tgtEl>
                                      </p:cBhvr>
                                    </p:animEffect>
                                  </p:childTnLst>
                                </p:cTn>
                              </p:par>
                            </p:childTnLst>
                          </p:cTn>
                        </p:par>
                        <p:par>
                          <p:cTn id="121" fill="hold">
                            <p:stCondLst>
                              <p:cond delay="14500"/>
                            </p:stCondLst>
                            <p:childTnLst>
                              <p:par>
                                <p:cTn id="122" presetID="22" presetClass="entr" presetSubtype="1" fill="hold" nodeType="afterEffect">
                                  <p:stCondLst>
                                    <p:cond delay="0"/>
                                  </p:stCondLst>
                                  <p:childTnLst>
                                    <p:set>
                                      <p:cBhvr>
                                        <p:cTn id="123" dur="1" fill="hold">
                                          <p:stCondLst>
                                            <p:cond delay="0"/>
                                          </p:stCondLst>
                                        </p:cTn>
                                        <p:tgtEl>
                                          <p:spTgt spid="43"/>
                                        </p:tgtEl>
                                        <p:attrNameLst>
                                          <p:attrName>style.visibility</p:attrName>
                                        </p:attrNameLst>
                                      </p:cBhvr>
                                      <p:to>
                                        <p:strVal val="visible"/>
                                      </p:to>
                                    </p:set>
                                    <p:animEffect transition="in" filter="wipe(up)">
                                      <p:cBhvr>
                                        <p:cTn id="124" dur="500"/>
                                        <p:tgtEl>
                                          <p:spTgt spid="43"/>
                                        </p:tgtEl>
                                      </p:cBhvr>
                                    </p:animEffect>
                                  </p:childTnLst>
                                </p:cTn>
                              </p:par>
                              <p:par>
                                <p:cTn id="125" presetID="53" presetClass="entr" presetSubtype="16" fill="hold" grpId="0" nodeType="withEffect">
                                  <p:stCondLst>
                                    <p:cond delay="500"/>
                                  </p:stCondLst>
                                  <p:childTnLst>
                                    <p:set>
                                      <p:cBhvr>
                                        <p:cTn id="126" dur="1" fill="hold">
                                          <p:stCondLst>
                                            <p:cond delay="0"/>
                                          </p:stCondLst>
                                        </p:cTn>
                                        <p:tgtEl>
                                          <p:spTgt spid="48"/>
                                        </p:tgtEl>
                                        <p:attrNameLst>
                                          <p:attrName>style.visibility</p:attrName>
                                        </p:attrNameLst>
                                      </p:cBhvr>
                                      <p:to>
                                        <p:strVal val="visible"/>
                                      </p:to>
                                    </p:set>
                                    <p:anim calcmode="lin" valueType="num">
                                      <p:cBhvr>
                                        <p:cTn id="127" dur="500" fill="hold"/>
                                        <p:tgtEl>
                                          <p:spTgt spid="48"/>
                                        </p:tgtEl>
                                        <p:attrNameLst>
                                          <p:attrName>ppt_w</p:attrName>
                                        </p:attrNameLst>
                                      </p:cBhvr>
                                      <p:tavLst>
                                        <p:tav tm="0">
                                          <p:val>
                                            <p:fltVal val="0"/>
                                          </p:val>
                                        </p:tav>
                                        <p:tav tm="100000">
                                          <p:val>
                                            <p:strVal val="#ppt_w"/>
                                          </p:val>
                                        </p:tav>
                                      </p:tavLst>
                                    </p:anim>
                                    <p:anim calcmode="lin" valueType="num">
                                      <p:cBhvr>
                                        <p:cTn id="128" dur="500" fill="hold"/>
                                        <p:tgtEl>
                                          <p:spTgt spid="48"/>
                                        </p:tgtEl>
                                        <p:attrNameLst>
                                          <p:attrName>ppt_h</p:attrName>
                                        </p:attrNameLst>
                                      </p:cBhvr>
                                      <p:tavLst>
                                        <p:tav tm="0">
                                          <p:val>
                                            <p:fltVal val="0"/>
                                          </p:val>
                                        </p:tav>
                                        <p:tav tm="100000">
                                          <p:val>
                                            <p:strVal val="#ppt_h"/>
                                          </p:val>
                                        </p:tav>
                                      </p:tavLst>
                                    </p:anim>
                                    <p:animEffect transition="in" filter="fade">
                                      <p:cBhvr>
                                        <p:cTn id="129" dur="500"/>
                                        <p:tgtEl>
                                          <p:spTgt spid="48"/>
                                        </p:tgtEl>
                                      </p:cBhvr>
                                    </p:animEffect>
                                  </p:childTnLst>
                                </p:cTn>
                              </p:par>
                            </p:childTnLst>
                          </p:cTn>
                        </p:par>
                        <p:par>
                          <p:cTn id="130" fill="hold">
                            <p:stCondLst>
                              <p:cond delay="15500"/>
                            </p:stCondLst>
                            <p:childTnLst>
                              <p:par>
                                <p:cTn id="131" presetID="10" presetClass="entr" presetSubtype="0" fill="hold" nodeType="afterEffect">
                                  <p:stCondLst>
                                    <p:cond delay="0"/>
                                  </p:stCondLst>
                                  <p:childTnLst>
                                    <p:set>
                                      <p:cBhvr>
                                        <p:cTn id="132" dur="1" fill="hold">
                                          <p:stCondLst>
                                            <p:cond delay="0"/>
                                          </p:stCondLst>
                                        </p:cTn>
                                        <p:tgtEl>
                                          <p:spTgt spid="49"/>
                                        </p:tgtEl>
                                        <p:attrNameLst>
                                          <p:attrName>style.visibility</p:attrName>
                                        </p:attrNameLst>
                                      </p:cBhvr>
                                      <p:to>
                                        <p:strVal val="visible"/>
                                      </p:to>
                                    </p:set>
                                    <p:animEffect transition="in" filter="fade">
                                      <p:cBhvr>
                                        <p:cTn id="133"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11" grpId="0"/>
      <p:bldP spid="12" grpId="0" animBg="1"/>
      <p:bldP spid="20" grpId="0"/>
      <p:bldP spid="21" grpId="0" animBg="1"/>
      <p:bldP spid="29" grpId="0"/>
      <p:bldP spid="30" grpId="0" animBg="1"/>
      <p:bldP spid="38" grpId="0"/>
      <p:bldP spid="39" grpId="0" animBg="1"/>
      <p:bldP spid="47" grpId="0"/>
      <p:bldP spid="4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5"/>
          <p:cNvSpPr>
            <a:spLocks/>
          </p:cNvSpPr>
          <p:nvPr/>
        </p:nvSpPr>
        <p:spPr bwMode="auto">
          <a:xfrm rot="5400000">
            <a:off x="3304842" y="1359078"/>
            <a:ext cx="2564379" cy="227278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noFill/>
          <a:ln w="9525">
            <a:solidFill>
              <a:srgbClr val="0070C0"/>
            </a:solidFill>
          </a:ln>
          <a:effectLst>
            <a:outerShdw blurRad="444500" dist="152400" dir="2700000" algn="tl" rotWithShape="0">
              <a:prstClr val="black">
                <a:alpha val="30000"/>
              </a:prstClr>
            </a:outerShdw>
          </a:effectLst>
        </p:spPr>
        <p:txBody>
          <a:bodyPr vert="horz" wrap="square" lIns="68562" tIns="34281" rIns="68562" bIns="34281" numCol="1" anchor="t" anchorCtr="0" compatLnSpc="1">
            <a:prstTxWarp prst="textNoShape">
              <a:avLst/>
            </a:prstTxWarp>
          </a:bodyPr>
          <a:lstStyle/>
          <a:p>
            <a:endParaRPr lang="zh-CN" altLang="en-US" sz="1200" b="1">
              <a:latin typeface="微软雅黑" panose="020B0503020204020204" pitchFamily="34" charset="-122"/>
              <a:ea typeface="微软雅黑" panose="020B0503020204020204" pitchFamily="34" charset="-122"/>
            </a:endParaRPr>
          </a:p>
        </p:txBody>
      </p:sp>
      <p:pic>
        <p:nvPicPr>
          <p:cNvPr id="5" name="Picture 3" descr="C:\Users\Administrator\Desktop\微立体创业计划\002.png"/>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3222201" y="1113970"/>
            <a:ext cx="2753589" cy="2753587"/>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6" name="Freeform 5"/>
          <p:cNvSpPr>
            <a:spLocks/>
          </p:cNvSpPr>
          <p:nvPr/>
        </p:nvSpPr>
        <p:spPr bwMode="auto">
          <a:xfrm rot="5400000">
            <a:off x="3209013" y="1527269"/>
            <a:ext cx="821211" cy="72783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70C0"/>
          </a:solidFill>
          <a:ln w="25400">
            <a:noFill/>
          </a:ln>
          <a:effectLst>
            <a:outerShdw blurRad="444500" dist="152400" dir="2700000" algn="tl" rotWithShape="0">
              <a:prstClr val="black">
                <a:alpha val="30000"/>
              </a:prstClr>
            </a:outerShdw>
          </a:effectLst>
        </p:spPr>
        <p:txBody>
          <a:bodyPr vert="horz" wrap="square" lIns="68562" tIns="34281" rIns="68562" bIns="34281" numCol="1" anchor="t" anchorCtr="0" compatLnSpc="1">
            <a:prstTxWarp prst="textNoShape">
              <a:avLst/>
            </a:prstTxWarp>
          </a:bodyPr>
          <a:lstStyle/>
          <a:p>
            <a:endParaRPr lang="zh-CN" altLang="en-US" sz="1200" b="1">
              <a:latin typeface="微软雅黑" panose="020B0503020204020204" pitchFamily="34" charset="-122"/>
              <a:ea typeface="微软雅黑" panose="020B0503020204020204" pitchFamily="34" charset="-122"/>
            </a:endParaRPr>
          </a:p>
        </p:txBody>
      </p:sp>
      <p:sp>
        <p:nvSpPr>
          <p:cNvPr id="7" name="TextBox 7"/>
          <p:cNvSpPr>
            <a:spLocks noChangeArrowheads="1"/>
          </p:cNvSpPr>
          <p:nvPr/>
        </p:nvSpPr>
        <p:spPr bwMode="auto">
          <a:xfrm>
            <a:off x="3133919" y="1726786"/>
            <a:ext cx="945202" cy="369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2399" b="1" dirty="0" smtClean="0">
                <a:solidFill>
                  <a:schemeClr val="bg1"/>
                </a:solidFill>
                <a:latin typeface="Impact MT Std" pitchFamily="34" charset="0"/>
                <a:ea typeface="微软雅黑" pitchFamily="34" charset="-122"/>
                <a:sym typeface="微软雅黑" pitchFamily="34" charset="-122"/>
              </a:rPr>
              <a:t>02</a:t>
            </a:r>
            <a:endParaRPr lang="zh-CN" altLang="en-US" sz="2399" b="1" dirty="0">
              <a:solidFill>
                <a:schemeClr val="bg1"/>
              </a:solidFill>
              <a:latin typeface="Impact MT Std" pitchFamily="34" charset="0"/>
              <a:ea typeface="微软雅黑" pitchFamily="34" charset="-122"/>
              <a:sym typeface="微软雅黑" pitchFamily="34" charset="-122"/>
            </a:endParaRPr>
          </a:p>
        </p:txBody>
      </p:sp>
      <p:sp>
        <p:nvSpPr>
          <p:cNvPr id="8" name="文本框 163"/>
          <p:cNvSpPr txBox="1"/>
          <p:nvPr/>
        </p:nvSpPr>
        <p:spPr>
          <a:xfrm>
            <a:off x="3593725" y="1995571"/>
            <a:ext cx="2027871" cy="663451"/>
          </a:xfrm>
          <a:prstGeom prst="rect">
            <a:avLst/>
          </a:prstGeom>
          <a:noFill/>
        </p:spPr>
        <p:txBody>
          <a:bodyPr wrap="square" rtlCol="0">
            <a:spAutoFit/>
          </a:bodyPr>
          <a:lstStyle/>
          <a:p>
            <a:pPr algn="ctr"/>
            <a:r>
              <a:rPr lang="zh-CN" altLang="en-US" sz="1012" b="1" dirty="0" smtClean="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第二部分  </a:t>
            </a:r>
            <a:endParaRPr lang="en-US" altLang="zh-CN" sz="150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a:p>
            <a:pPr algn="ctr"/>
            <a:r>
              <a:rPr lang="en-US" altLang="zh-CN" sz="1500" b="1" dirty="0">
                <a:solidFill>
                  <a:srgbClr val="0070C0"/>
                </a:solidFill>
                <a:latin typeface="微软雅黑" panose="020B0503020204020204" pitchFamily="34" charset="-122"/>
                <a:ea typeface="微软雅黑" panose="020B0503020204020204" pitchFamily="34" charset="-122"/>
                <a:cs typeface="Arial" panose="020B0604020202020204" pitchFamily="34" charset="0"/>
              </a:rPr>
              <a:t> </a:t>
            </a:r>
            <a:r>
              <a:rPr lang="zh-CN" altLang="en-US" sz="2699" b="1" dirty="0">
                <a:solidFill>
                  <a:srgbClr val="0070C0"/>
                </a:solidFill>
                <a:latin typeface="微软雅黑" panose="020B0503020204020204" pitchFamily="34" charset="-122"/>
                <a:ea typeface="微软雅黑" panose="020B0503020204020204" pitchFamily="34" charset="-122"/>
                <a:cs typeface="Arial" panose="020B0604020202020204" pitchFamily="34" charset="0"/>
              </a:rPr>
              <a:t>添加标题</a:t>
            </a:r>
          </a:p>
        </p:txBody>
      </p:sp>
      <p:sp>
        <p:nvSpPr>
          <p:cNvPr id="9" name="矩形 8"/>
          <p:cNvSpPr/>
          <p:nvPr/>
        </p:nvSpPr>
        <p:spPr>
          <a:xfrm>
            <a:off x="4248048" y="3001891"/>
            <a:ext cx="625017" cy="3607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pic>
        <p:nvPicPr>
          <p:cNvPr id="10" name="Picture 3" descr="C:\Users\Administrator\Desktop\微立体创业计划\002.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983890" y="4245501"/>
            <a:ext cx="1835726" cy="1835725"/>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11" name="Picture 3" descr="C:\Users\Administrator\Desktop\微立体创业计划\002.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731678" y="3003687"/>
            <a:ext cx="1835726" cy="1835725"/>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12" name="Picture 3" descr="C:\Users\Administrator\Desktop\微立体创业计划\00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467032" y="4224968"/>
            <a:ext cx="1910251" cy="1910250"/>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13" name="Picture 3" descr="C:\Users\Administrator\Desktop\微立体创业计划\002.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33283" y="4245500"/>
            <a:ext cx="1835726" cy="1835725"/>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14" name="Picture 3" descr="C:\Users\Administrator\Desktop\微立体创业计划\002.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14505" y="3003686"/>
            <a:ext cx="1835726" cy="1835725"/>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15" name="Picture 3" descr="C:\Users\Administrator\Desktop\微立体创业计划\00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249859" y="4224968"/>
            <a:ext cx="1910251" cy="1910250"/>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01808491"/>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anim calcmode="lin" valueType="num">
                                      <p:cBhvr>
                                        <p:cTn id="8" dur="500" fill="hold"/>
                                        <p:tgtEl>
                                          <p:spTgt spid="5"/>
                                        </p:tgtEl>
                                        <p:attrNameLst>
                                          <p:attrName>ppt_x</p:attrName>
                                        </p:attrNameLst>
                                      </p:cBhvr>
                                      <p:tavLst>
                                        <p:tav tm="0">
                                          <p:val>
                                            <p:strVal val="#ppt_x"/>
                                          </p:val>
                                        </p:tav>
                                        <p:tav tm="100000">
                                          <p:val>
                                            <p:strVal val="#ppt_x"/>
                                          </p:val>
                                        </p:tav>
                                      </p:tavLst>
                                    </p:anim>
                                    <p:anim calcmode="lin" valueType="num">
                                      <p:cBhvr>
                                        <p:cTn id="9" dur="500" fill="hold"/>
                                        <p:tgtEl>
                                          <p:spTgt spid="5"/>
                                        </p:tgtEl>
                                        <p:attrNameLst>
                                          <p:attrName>ppt_y</p:attrName>
                                        </p:attrNameLst>
                                      </p:cBhvr>
                                      <p:tavLst>
                                        <p:tav tm="0">
                                          <p:val>
                                            <p:strVal val="#ppt_y+.1"/>
                                          </p:val>
                                        </p:tav>
                                        <p:tav tm="100000">
                                          <p:val>
                                            <p:strVal val="#ppt_y"/>
                                          </p:val>
                                        </p:tav>
                                      </p:tavLst>
                                    </p:anim>
                                  </p:childTnLst>
                                </p:cTn>
                              </p:par>
                              <p:par>
                                <p:cTn id="10" presetID="53" presetClass="entr" presetSubtype="16" fill="hold" grpId="0" nodeType="withEffect">
                                  <p:stCondLst>
                                    <p:cond delay="75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par>
                                <p:cTn id="15" presetID="52" presetClass="entr" presetSubtype="0" fill="hold" grpId="0" nodeType="withEffect">
                                  <p:stCondLst>
                                    <p:cond delay="0"/>
                                  </p:stCondLst>
                                  <p:iterate type="lt">
                                    <p:tmPct val="10000"/>
                                  </p:iterate>
                                  <p:childTnLst>
                                    <p:set>
                                      <p:cBhvr>
                                        <p:cTn id="16" dur="1" fill="hold">
                                          <p:stCondLst>
                                            <p:cond delay="0"/>
                                          </p:stCondLst>
                                        </p:cTn>
                                        <p:tgtEl>
                                          <p:spTgt spid="7"/>
                                        </p:tgtEl>
                                        <p:attrNameLst>
                                          <p:attrName>style.visibility</p:attrName>
                                        </p:attrNameLst>
                                      </p:cBhvr>
                                      <p:to>
                                        <p:strVal val="visible"/>
                                      </p:to>
                                    </p:set>
                                    <p:animScale>
                                      <p:cBhvr>
                                        <p:cTn id="17"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7"/>
                                        </p:tgtEl>
                                        <p:attrNameLst>
                                          <p:attrName>ppt_x</p:attrName>
                                          <p:attrName>ppt_y</p:attrName>
                                        </p:attrNameLst>
                                      </p:cBhvr>
                                    </p:animMotion>
                                    <p:animEffect transition="in" filter="fade">
                                      <p:cBhvr>
                                        <p:cTn id="19" dur="1000"/>
                                        <p:tgtEl>
                                          <p:spTgt spid="7"/>
                                        </p:tgtEl>
                                      </p:cBhvr>
                                    </p:animEffect>
                                  </p:childTnLst>
                                </p:cTn>
                              </p:par>
                            </p:childTnLst>
                          </p:cTn>
                        </p:par>
                        <p:par>
                          <p:cTn id="20" fill="hold">
                            <p:stCondLst>
                              <p:cond delay="1250"/>
                            </p:stCondLst>
                            <p:childTnLst>
                              <p:par>
                                <p:cTn id="21" presetID="12" presetClass="entr" presetSubtype="4"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p:tgtEl>
                                          <p:spTgt spid="8"/>
                                        </p:tgtEl>
                                        <p:attrNameLst>
                                          <p:attrName>ppt_y</p:attrName>
                                        </p:attrNameLst>
                                      </p:cBhvr>
                                      <p:tavLst>
                                        <p:tav tm="0">
                                          <p:val>
                                            <p:strVal val="#ppt_y+#ppt_h*1.125000"/>
                                          </p:val>
                                        </p:tav>
                                        <p:tav tm="100000">
                                          <p:val>
                                            <p:strVal val="#ppt_y"/>
                                          </p:val>
                                        </p:tav>
                                      </p:tavLst>
                                    </p:anim>
                                    <p:animEffect transition="in" filter="wipe(up)">
                                      <p:cBhvr>
                                        <p:cTn id="24" dur="500"/>
                                        <p:tgtEl>
                                          <p:spTgt spid="8"/>
                                        </p:tgtEl>
                                      </p:cBhvr>
                                    </p:animEffect>
                                  </p:childTnLst>
                                </p:cTn>
                              </p:par>
                            </p:childTnLst>
                          </p:cTn>
                        </p:par>
                        <p:par>
                          <p:cTn id="25" fill="hold">
                            <p:stCondLst>
                              <p:cond delay="1750"/>
                            </p:stCondLst>
                            <p:childTnLst>
                              <p:par>
                                <p:cTn id="26" presetID="42" presetClass="entr" presetSubtype="0"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1000"/>
                                        <p:tgtEl>
                                          <p:spTgt spid="9"/>
                                        </p:tgtEl>
                                      </p:cBhvr>
                                    </p:animEffect>
                                    <p:anim calcmode="lin" valueType="num">
                                      <p:cBhvr>
                                        <p:cTn id="29" dur="1000" fill="hold"/>
                                        <p:tgtEl>
                                          <p:spTgt spid="9"/>
                                        </p:tgtEl>
                                        <p:attrNameLst>
                                          <p:attrName>ppt_x</p:attrName>
                                        </p:attrNameLst>
                                      </p:cBhvr>
                                      <p:tavLst>
                                        <p:tav tm="0">
                                          <p:val>
                                            <p:strVal val="#ppt_x"/>
                                          </p:val>
                                        </p:tav>
                                        <p:tav tm="100000">
                                          <p:val>
                                            <p:strVal val="#ppt_x"/>
                                          </p:val>
                                        </p:tav>
                                      </p:tavLst>
                                    </p:anim>
                                    <p:anim calcmode="lin" valueType="num">
                                      <p:cBhvr>
                                        <p:cTn id="30" dur="1000" fill="hold"/>
                                        <p:tgtEl>
                                          <p:spTgt spid="9"/>
                                        </p:tgtEl>
                                        <p:attrNameLst>
                                          <p:attrName>ppt_y</p:attrName>
                                        </p:attrNameLst>
                                      </p:cBhvr>
                                      <p:tavLst>
                                        <p:tav tm="0">
                                          <p:val>
                                            <p:strVal val="#ppt_y+.1"/>
                                          </p:val>
                                        </p:tav>
                                        <p:tav tm="100000">
                                          <p:val>
                                            <p:strVal val="#ppt_y"/>
                                          </p:val>
                                        </p:tav>
                                      </p:tavLst>
                                    </p:anim>
                                  </p:childTnLst>
                                </p:cTn>
                              </p:par>
                            </p:childTnLst>
                          </p:cTn>
                        </p:par>
                        <p:par>
                          <p:cTn id="31" fill="hold">
                            <p:stCondLst>
                              <p:cond delay="2750"/>
                            </p:stCondLst>
                            <p:childTnLst>
                              <p:par>
                                <p:cTn id="32" presetID="21" presetClass="entr" presetSubtype="1" fill="hold" grpId="0" nodeType="after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wheel(1)">
                                      <p:cBhvr>
                                        <p:cTn id="34" dur="2000"/>
                                        <p:tgtEl>
                                          <p:spTgt spid="4"/>
                                        </p:tgtEl>
                                      </p:cBhvr>
                                    </p:animEffect>
                                  </p:childTnLst>
                                </p:cTn>
                              </p:par>
                              <p:par>
                                <p:cTn id="35" presetID="42" presetClass="entr" presetSubtype="0" fill="hold" nodeType="withEffect">
                                  <p:stCondLst>
                                    <p:cond delay="75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500"/>
                                        <p:tgtEl>
                                          <p:spTgt spid="10"/>
                                        </p:tgtEl>
                                      </p:cBhvr>
                                    </p:animEffect>
                                    <p:anim calcmode="lin" valueType="num">
                                      <p:cBhvr>
                                        <p:cTn id="38" dur="500" fill="hold"/>
                                        <p:tgtEl>
                                          <p:spTgt spid="10"/>
                                        </p:tgtEl>
                                        <p:attrNameLst>
                                          <p:attrName>ppt_x</p:attrName>
                                        </p:attrNameLst>
                                      </p:cBhvr>
                                      <p:tavLst>
                                        <p:tav tm="0">
                                          <p:val>
                                            <p:strVal val="#ppt_x"/>
                                          </p:val>
                                        </p:tav>
                                        <p:tav tm="100000">
                                          <p:val>
                                            <p:strVal val="#ppt_x"/>
                                          </p:val>
                                        </p:tav>
                                      </p:tavLst>
                                    </p:anim>
                                    <p:anim calcmode="lin" valueType="num">
                                      <p:cBhvr>
                                        <p:cTn id="39" dur="500" fill="hold"/>
                                        <p:tgtEl>
                                          <p:spTgt spid="10"/>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75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anim calcmode="lin" valueType="num">
                                      <p:cBhvr>
                                        <p:cTn id="43" dur="500" fill="hold"/>
                                        <p:tgtEl>
                                          <p:spTgt spid="11"/>
                                        </p:tgtEl>
                                        <p:attrNameLst>
                                          <p:attrName>ppt_x</p:attrName>
                                        </p:attrNameLst>
                                      </p:cBhvr>
                                      <p:tavLst>
                                        <p:tav tm="0">
                                          <p:val>
                                            <p:strVal val="#ppt_x"/>
                                          </p:val>
                                        </p:tav>
                                        <p:tav tm="100000">
                                          <p:val>
                                            <p:strVal val="#ppt_x"/>
                                          </p:val>
                                        </p:tav>
                                      </p:tavLst>
                                    </p:anim>
                                    <p:anim calcmode="lin" valueType="num">
                                      <p:cBhvr>
                                        <p:cTn id="44" dur="500" fill="hold"/>
                                        <p:tgtEl>
                                          <p:spTgt spid="11"/>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750"/>
                                  </p:stCondLst>
                                  <p:childTnLst>
                                    <p:set>
                                      <p:cBhvr>
                                        <p:cTn id="46" dur="1" fill="hold">
                                          <p:stCondLst>
                                            <p:cond delay="0"/>
                                          </p:stCondLst>
                                        </p:cTn>
                                        <p:tgtEl>
                                          <p:spTgt spid="12"/>
                                        </p:tgtEl>
                                        <p:attrNameLst>
                                          <p:attrName>style.visibility</p:attrName>
                                        </p:attrNameLst>
                                      </p:cBhvr>
                                      <p:to>
                                        <p:strVal val="visible"/>
                                      </p:to>
                                    </p:set>
                                    <p:animEffect transition="in" filter="fade">
                                      <p:cBhvr>
                                        <p:cTn id="47" dur="500"/>
                                        <p:tgtEl>
                                          <p:spTgt spid="12"/>
                                        </p:tgtEl>
                                      </p:cBhvr>
                                    </p:animEffect>
                                    <p:anim calcmode="lin" valueType="num">
                                      <p:cBhvr>
                                        <p:cTn id="48" dur="500" fill="hold"/>
                                        <p:tgtEl>
                                          <p:spTgt spid="12"/>
                                        </p:tgtEl>
                                        <p:attrNameLst>
                                          <p:attrName>ppt_x</p:attrName>
                                        </p:attrNameLst>
                                      </p:cBhvr>
                                      <p:tavLst>
                                        <p:tav tm="0">
                                          <p:val>
                                            <p:strVal val="#ppt_x"/>
                                          </p:val>
                                        </p:tav>
                                        <p:tav tm="100000">
                                          <p:val>
                                            <p:strVal val="#ppt_x"/>
                                          </p:val>
                                        </p:tav>
                                      </p:tavLst>
                                    </p:anim>
                                    <p:anim calcmode="lin" valueType="num">
                                      <p:cBhvr>
                                        <p:cTn id="49" dur="500" fill="hold"/>
                                        <p:tgtEl>
                                          <p:spTgt spid="12"/>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750"/>
                                  </p:stCondLst>
                                  <p:childTnLst>
                                    <p:set>
                                      <p:cBhvr>
                                        <p:cTn id="51" dur="1" fill="hold">
                                          <p:stCondLst>
                                            <p:cond delay="0"/>
                                          </p:stCondLst>
                                        </p:cTn>
                                        <p:tgtEl>
                                          <p:spTgt spid="13"/>
                                        </p:tgtEl>
                                        <p:attrNameLst>
                                          <p:attrName>style.visibility</p:attrName>
                                        </p:attrNameLst>
                                      </p:cBhvr>
                                      <p:to>
                                        <p:strVal val="visible"/>
                                      </p:to>
                                    </p:set>
                                    <p:animEffect transition="in" filter="fade">
                                      <p:cBhvr>
                                        <p:cTn id="52" dur="500"/>
                                        <p:tgtEl>
                                          <p:spTgt spid="13"/>
                                        </p:tgtEl>
                                      </p:cBhvr>
                                    </p:animEffect>
                                    <p:anim calcmode="lin" valueType="num">
                                      <p:cBhvr>
                                        <p:cTn id="53" dur="500" fill="hold"/>
                                        <p:tgtEl>
                                          <p:spTgt spid="13"/>
                                        </p:tgtEl>
                                        <p:attrNameLst>
                                          <p:attrName>ppt_x</p:attrName>
                                        </p:attrNameLst>
                                      </p:cBhvr>
                                      <p:tavLst>
                                        <p:tav tm="0">
                                          <p:val>
                                            <p:strVal val="#ppt_x"/>
                                          </p:val>
                                        </p:tav>
                                        <p:tav tm="100000">
                                          <p:val>
                                            <p:strVal val="#ppt_x"/>
                                          </p:val>
                                        </p:tav>
                                      </p:tavLst>
                                    </p:anim>
                                    <p:anim calcmode="lin" valueType="num">
                                      <p:cBhvr>
                                        <p:cTn id="54" dur="500" fill="hold"/>
                                        <p:tgtEl>
                                          <p:spTgt spid="13"/>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750"/>
                                  </p:stCondLst>
                                  <p:childTnLst>
                                    <p:set>
                                      <p:cBhvr>
                                        <p:cTn id="56" dur="1" fill="hold">
                                          <p:stCondLst>
                                            <p:cond delay="0"/>
                                          </p:stCondLst>
                                        </p:cTn>
                                        <p:tgtEl>
                                          <p:spTgt spid="14"/>
                                        </p:tgtEl>
                                        <p:attrNameLst>
                                          <p:attrName>style.visibility</p:attrName>
                                        </p:attrNameLst>
                                      </p:cBhvr>
                                      <p:to>
                                        <p:strVal val="visible"/>
                                      </p:to>
                                    </p:set>
                                    <p:animEffect transition="in" filter="fade">
                                      <p:cBhvr>
                                        <p:cTn id="57" dur="500"/>
                                        <p:tgtEl>
                                          <p:spTgt spid="14"/>
                                        </p:tgtEl>
                                      </p:cBhvr>
                                    </p:animEffect>
                                    <p:anim calcmode="lin" valueType="num">
                                      <p:cBhvr>
                                        <p:cTn id="58" dur="500" fill="hold"/>
                                        <p:tgtEl>
                                          <p:spTgt spid="14"/>
                                        </p:tgtEl>
                                        <p:attrNameLst>
                                          <p:attrName>ppt_x</p:attrName>
                                        </p:attrNameLst>
                                      </p:cBhvr>
                                      <p:tavLst>
                                        <p:tav tm="0">
                                          <p:val>
                                            <p:strVal val="#ppt_x"/>
                                          </p:val>
                                        </p:tav>
                                        <p:tav tm="100000">
                                          <p:val>
                                            <p:strVal val="#ppt_x"/>
                                          </p:val>
                                        </p:tav>
                                      </p:tavLst>
                                    </p:anim>
                                    <p:anim calcmode="lin" valueType="num">
                                      <p:cBhvr>
                                        <p:cTn id="59" dur="500" fill="hold"/>
                                        <p:tgtEl>
                                          <p:spTgt spid="14"/>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750"/>
                                  </p:stCondLst>
                                  <p:childTnLst>
                                    <p:set>
                                      <p:cBhvr>
                                        <p:cTn id="61" dur="1" fill="hold">
                                          <p:stCondLst>
                                            <p:cond delay="0"/>
                                          </p:stCondLst>
                                        </p:cTn>
                                        <p:tgtEl>
                                          <p:spTgt spid="15"/>
                                        </p:tgtEl>
                                        <p:attrNameLst>
                                          <p:attrName>style.visibility</p:attrName>
                                        </p:attrNameLst>
                                      </p:cBhvr>
                                      <p:to>
                                        <p:strVal val="visible"/>
                                      </p:to>
                                    </p:set>
                                    <p:animEffect transition="in" filter="fade">
                                      <p:cBhvr>
                                        <p:cTn id="62" dur="500"/>
                                        <p:tgtEl>
                                          <p:spTgt spid="15"/>
                                        </p:tgtEl>
                                      </p:cBhvr>
                                    </p:animEffect>
                                    <p:anim calcmode="lin" valueType="num">
                                      <p:cBhvr>
                                        <p:cTn id="63" dur="500" fill="hold"/>
                                        <p:tgtEl>
                                          <p:spTgt spid="15"/>
                                        </p:tgtEl>
                                        <p:attrNameLst>
                                          <p:attrName>ppt_x</p:attrName>
                                        </p:attrNameLst>
                                      </p:cBhvr>
                                      <p:tavLst>
                                        <p:tav tm="0">
                                          <p:val>
                                            <p:strVal val="#ppt_x"/>
                                          </p:val>
                                        </p:tav>
                                        <p:tav tm="100000">
                                          <p:val>
                                            <p:strVal val="#ppt_x"/>
                                          </p:val>
                                        </p:tav>
                                      </p:tavLst>
                                    </p:anim>
                                    <p:anim calcmode="lin" valueType="num">
                                      <p:cBhvr>
                                        <p:cTn id="64"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7" grpId="0"/>
      <p:bldP spid="8" grpId="0"/>
      <p:bldP spid="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descr="C:\Users\Administrator\Desktop\微立体创业计划\002.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44662" y="88121"/>
            <a:ext cx="701894" cy="701894"/>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8" name="KSO_Shape"/>
          <p:cNvSpPr>
            <a:spLocks/>
          </p:cNvSpPr>
          <p:nvPr/>
        </p:nvSpPr>
        <p:spPr bwMode="auto">
          <a:xfrm>
            <a:off x="320134" y="301208"/>
            <a:ext cx="350948" cy="275720"/>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1012">
              <a:solidFill>
                <a:srgbClr val="008AF2"/>
              </a:solidFill>
              <a:ea typeface="宋体" panose="02010600030101010101" pitchFamily="2" charset="-122"/>
            </a:endParaRPr>
          </a:p>
        </p:txBody>
      </p:sp>
      <p:sp>
        <p:nvSpPr>
          <p:cNvPr id="9" name="TextBox 5"/>
          <p:cNvSpPr txBox="1"/>
          <p:nvPr/>
        </p:nvSpPr>
        <p:spPr>
          <a:xfrm>
            <a:off x="846556" y="304089"/>
            <a:ext cx="704039" cy="248081"/>
          </a:xfrm>
          <a:prstGeom prst="rect">
            <a:avLst/>
          </a:prstGeom>
          <a:noFill/>
        </p:spPr>
        <p:txBody>
          <a:bodyPr wrap="none" rtlCol="0">
            <a:spAutoFit/>
          </a:bodyPr>
          <a:lstStyle/>
          <a:p>
            <a:r>
              <a:rPr lang="zh-CN" altLang="en-US" sz="1012" b="1" dirty="0">
                <a:solidFill>
                  <a:srgbClr val="0070C0"/>
                </a:solidFill>
                <a:latin typeface="微软雅黑" pitchFamily="34" charset="-122"/>
                <a:ea typeface="微软雅黑" pitchFamily="34" charset="-122"/>
                <a:sym typeface="Arial" pitchFamily="34" charset="0"/>
              </a:rPr>
              <a:t>添加标题</a:t>
            </a:r>
            <a:endParaRPr lang="zh-CN" altLang="en-US" sz="1050" baseline="-3000" dirty="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endParaRPr>
          </a:p>
        </p:txBody>
      </p:sp>
      <p:grpSp>
        <p:nvGrpSpPr>
          <p:cNvPr id="10" name="组合 9"/>
          <p:cNvGrpSpPr/>
          <p:nvPr/>
        </p:nvGrpSpPr>
        <p:grpSpPr>
          <a:xfrm>
            <a:off x="5610966" y="1066933"/>
            <a:ext cx="645328" cy="1230222"/>
            <a:chOff x="5537459" y="941354"/>
            <a:chExt cx="946727" cy="1804795"/>
          </a:xfrm>
          <a:solidFill>
            <a:srgbClr val="0070C0"/>
          </a:solidFill>
          <a:scene3d>
            <a:camera prst="orthographicFront">
              <a:rot lat="20967539" lon="19191102" rev="113251"/>
            </a:camera>
            <a:lightRig rig="threePt" dir="t"/>
          </a:scene3d>
        </p:grpSpPr>
        <p:sp>
          <p:nvSpPr>
            <p:cNvPr id="11" name="圆角矩形 10"/>
            <p:cNvSpPr/>
            <p:nvPr/>
          </p:nvSpPr>
          <p:spPr>
            <a:xfrm rot="5400000">
              <a:off x="5108425" y="1370388"/>
              <a:ext cx="1804795" cy="946727"/>
            </a:xfrm>
            <a:prstGeom prst="roundRect">
              <a:avLst>
                <a:gd name="adj" fmla="val 1989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Arial" panose="020B0604020202020204" pitchFamily="34" charset="0"/>
                <a:ea typeface="微软雅黑" panose="020B0503020204020204" pitchFamily="34" charset="-122"/>
                <a:sym typeface="Arial" panose="020B0604020202020204" pitchFamily="34" charset="0"/>
              </a:endParaRPr>
            </a:p>
          </p:txBody>
        </p:sp>
        <p:sp>
          <p:nvSpPr>
            <p:cNvPr id="12" name="圆角矩形 11"/>
            <p:cNvSpPr/>
            <p:nvPr/>
          </p:nvSpPr>
          <p:spPr>
            <a:xfrm rot="5400000">
              <a:off x="5222427" y="1446913"/>
              <a:ext cx="1579634" cy="753287"/>
            </a:xfrm>
            <a:prstGeom prst="roundRect">
              <a:avLst>
                <a:gd name="adj" fmla="val 154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3" name="组合 12"/>
          <p:cNvGrpSpPr/>
          <p:nvPr/>
        </p:nvGrpSpPr>
        <p:grpSpPr>
          <a:xfrm>
            <a:off x="6844607" y="1052650"/>
            <a:ext cx="645328" cy="1230222"/>
            <a:chOff x="5537459" y="941354"/>
            <a:chExt cx="946727" cy="1804795"/>
          </a:xfrm>
          <a:solidFill>
            <a:srgbClr val="0070C0"/>
          </a:solidFill>
          <a:scene3d>
            <a:camera prst="orthographicFront">
              <a:rot lat="600000" lon="20399993" rev="0"/>
            </a:camera>
            <a:lightRig rig="threePt" dir="t"/>
          </a:scene3d>
        </p:grpSpPr>
        <p:sp>
          <p:nvSpPr>
            <p:cNvPr id="14" name="圆角矩形 13"/>
            <p:cNvSpPr/>
            <p:nvPr/>
          </p:nvSpPr>
          <p:spPr>
            <a:xfrm rot="5400000">
              <a:off x="5108425" y="1370388"/>
              <a:ext cx="1804795" cy="946727"/>
            </a:xfrm>
            <a:prstGeom prst="roundRect">
              <a:avLst>
                <a:gd name="adj" fmla="val 1989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Arial" panose="020B0604020202020204" pitchFamily="34" charset="0"/>
                <a:ea typeface="微软雅黑" panose="020B0503020204020204" pitchFamily="34" charset="-122"/>
                <a:sym typeface="Arial" panose="020B0604020202020204" pitchFamily="34" charset="0"/>
              </a:endParaRPr>
            </a:p>
          </p:txBody>
        </p:sp>
        <p:sp>
          <p:nvSpPr>
            <p:cNvPr id="15" name="圆角矩形 14"/>
            <p:cNvSpPr/>
            <p:nvPr/>
          </p:nvSpPr>
          <p:spPr>
            <a:xfrm rot="5400000">
              <a:off x="5222427" y="1446913"/>
              <a:ext cx="1579634" cy="753287"/>
            </a:xfrm>
            <a:prstGeom prst="roundRect">
              <a:avLst>
                <a:gd name="adj" fmla="val 154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6" name="组合 15"/>
          <p:cNvGrpSpPr/>
          <p:nvPr/>
        </p:nvGrpSpPr>
        <p:grpSpPr>
          <a:xfrm>
            <a:off x="4380689" y="1045984"/>
            <a:ext cx="645328" cy="1230222"/>
            <a:chOff x="5537459" y="941354"/>
            <a:chExt cx="946727" cy="1804795"/>
          </a:xfrm>
          <a:solidFill>
            <a:srgbClr val="0070C0"/>
          </a:solidFill>
          <a:scene3d>
            <a:camera prst="orthographicFront">
              <a:rot lat="600000" lon="20399993" rev="0"/>
            </a:camera>
            <a:lightRig rig="threePt" dir="t"/>
          </a:scene3d>
        </p:grpSpPr>
        <p:sp>
          <p:nvSpPr>
            <p:cNvPr id="17" name="圆角矩形 16"/>
            <p:cNvSpPr/>
            <p:nvPr/>
          </p:nvSpPr>
          <p:spPr>
            <a:xfrm rot="5400000">
              <a:off x="5108425" y="1370388"/>
              <a:ext cx="1804795" cy="946727"/>
            </a:xfrm>
            <a:prstGeom prst="roundRect">
              <a:avLst>
                <a:gd name="adj" fmla="val 1989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Arial" panose="020B0604020202020204" pitchFamily="34" charset="0"/>
                <a:ea typeface="微软雅黑" panose="020B0503020204020204" pitchFamily="34" charset="-122"/>
                <a:sym typeface="Arial" panose="020B0604020202020204" pitchFamily="34" charset="0"/>
              </a:endParaRPr>
            </a:p>
          </p:txBody>
        </p:sp>
        <p:sp>
          <p:nvSpPr>
            <p:cNvPr id="18" name="圆角矩形 17"/>
            <p:cNvSpPr/>
            <p:nvPr/>
          </p:nvSpPr>
          <p:spPr>
            <a:xfrm rot="5400000">
              <a:off x="5222427" y="1446913"/>
              <a:ext cx="1579634" cy="753287"/>
            </a:xfrm>
            <a:prstGeom prst="roundRect">
              <a:avLst>
                <a:gd name="adj" fmla="val 154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9" name="组合 18"/>
          <p:cNvGrpSpPr/>
          <p:nvPr/>
        </p:nvGrpSpPr>
        <p:grpSpPr>
          <a:xfrm>
            <a:off x="1412312" y="1056648"/>
            <a:ext cx="6358828" cy="3728771"/>
            <a:chOff x="1665167" y="1115627"/>
            <a:chExt cx="8480645" cy="4972990"/>
          </a:xfrm>
        </p:grpSpPr>
        <p:sp>
          <p:nvSpPr>
            <p:cNvPr id="20" name="椭圆 19"/>
            <p:cNvSpPr/>
            <p:nvPr/>
          </p:nvSpPr>
          <p:spPr>
            <a:xfrm>
              <a:off x="4910155" y="4908883"/>
              <a:ext cx="3807013" cy="1179734"/>
            </a:xfrm>
            <a:prstGeom prst="ellipse">
              <a:avLst/>
            </a:prstGeom>
            <a:gradFill flip="none" rotWithShape="1">
              <a:gsLst>
                <a:gs pos="47000">
                  <a:srgbClr val="747474">
                    <a:alpha val="15000"/>
                  </a:srgbClr>
                </a:gs>
                <a:gs pos="0">
                  <a:schemeClr val="tx1">
                    <a:alpha val="23000"/>
                  </a:schemeClr>
                </a:gs>
                <a:gs pos="100000">
                  <a:srgbClr val="E8E8E8">
                    <a:alpha val="0"/>
                  </a:srgb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nvGrpSpPr>
            <p:cNvPr id="21" name="组合 20"/>
            <p:cNvGrpSpPr/>
            <p:nvPr/>
          </p:nvGrpSpPr>
          <p:grpSpPr>
            <a:xfrm>
              <a:off x="1665167" y="1115627"/>
              <a:ext cx="8480645" cy="4730110"/>
              <a:chOff x="1665167" y="1115627"/>
              <a:chExt cx="8480645" cy="4730110"/>
            </a:xfrm>
          </p:grpSpPr>
          <p:sp>
            <p:nvSpPr>
              <p:cNvPr id="22" name="圆角矩形 21"/>
              <p:cNvSpPr/>
              <p:nvPr/>
            </p:nvSpPr>
            <p:spPr>
              <a:xfrm>
                <a:off x="1665167" y="1190610"/>
                <a:ext cx="3769590" cy="4655127"/>
              </a:xfrm>
              <a:prstGeom prst="roundRect">
                <a:avLst>
                  <a:gd name="adj" fmla="val 4670"/>
                </a:avLst>
              </a:prstGeom>
              <a:gradFill flip="none" rotWithShape="1">
                <a:gsLst>
                  <a:gs pos="0">
                    <a:schemeClr val="bg1">
                      <a:lumMod val="50000"/>
                    </a:schemeClr>
                  </a:gs>
                  <a:gs pos="100000">
                    <a:schemeClr val="tx1">
                      <a:lumMod val="75000"/>
                      <a:lumOff val="25000"/>
                    </a:schemeClr>
                  </a:gs>
                </a:gsLst>
                <a:lin ang="2700000" scaled="1"/>
                <a:tileRect/>
              </a:gradFill>
              <a:ln w="22225">
                <a:gradFill flip="none" rotWithShape="1">
                  <a:gsLst>
                    <a:gs pos="0">
                      <a:schemeClr val="bg1">
                        <a:lumMod val="65000"/>
                      </a:schemeClr>
                    </a:gs>
                    <a:gs pos="100000">
                      <a:schemeClr val="tx1">
                        <a:lumMod val="85000"/>
                        <a:lumOff val="15000"/>
                      </a:schemeClr>
                    </a:gs>
                  </a:gsLst>
                  <a:lin ang="2700000" scaled="1"/>
                  <a:tileRect/>
                </a:gradFill>
              </a:ln>
              <a:effectLst>
                <a:outerShdw blurRad="1397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Arial" panose="020B0604020202020204" pitchFamily="34" charset="0"/>
                  <a:ea typeface="微软雅黑" panose="020B0503020204020204" pitchFamily="34" charset="-122"/>
                  <a:sym typeface="Arial" panose="020B0604020202020204" pitchFamily="34" charset="0"/>
                </a:endParaRPr>
              </a:p>
            </p:txBody>
          </p:sp>
          <p:grpSp>
            <p:nvGrpSpPr>
              <p:cNvPr id="23" name="组合 22"/>
              <p:cNvGrpSpPr/>
              <p:nvPr/>
            </p:nvGrpSpPr>
            <p:grpSpPr>
              <a:xfrm>
                <a:off x="1884385" y="1183776"/>
                <a:ext cx="8261427" cy="4506279"/>
                <a:chOff x="1884385" y="1183776"/>
                <a:chExt cx="8261427" cy="4506279"/>
              </a:xfrm>
            </p:grpSpPr>
            <p:sp>
              <p:nvSpPr>
                <p:cNvPr id="86" name="圆角矩形 85"/>
                <p:cNvSpPr/>
                <p:nvPr/>
              </p:nvSpPr>
              <p:spPr>
                <a:xfrm>
                  <a:off x="1884385" y="1360824"/>
                  <a:ext cx="3331153" cy="4156364"/>
                </a:xfrm>
                <a:prstGeom prst="roundRect">
                  <a:avLst>
                    <a:gd name="adj" fmla="val 0"/>
                  </a:avLst>
                </a:prstGeom>
                <a:gradFill>
                  <a:gsLst>
                    <a:gs pos="52000">
                      <a:srgbClr val="F4F4F4"/>
                    </a:gs>
                    <a:gs pos="0">
                      <a:schemeClr val="bg1"/>
                    </a:gs>
                    <a:gs pos="100000">
                      <a:srgbClr val="E2E2E2"/>
                    </a:gs>
                  </a:gsLst>
                  <a:lin ang="0" scaled="0"/>
                </a:gradFill>
                <a:ln w="25400">
                  <a:noFill/>
                </a:ln>
                <a:effectLst>
                  <a:outerShdw blurRad="177800" dist="889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Arial" panose="020B0604020202020204" pitchFamily="34" charset="0"/>
                    <a:ea typeface="微软雅黑" panose="020B0503020204020204" pitchFamily="34" charset="-122"/>
                    <a:sym typeface="Arial" panose="020B0604020202020204" pitchFamily="34" charset="0"/>
                  </a:endParaRPr>
                </a:p>
              </p:txBody>
            </p:sp>
            <p:grpSp>
              <p:nvGrpSpPr>
                <p:cNvPr id="87" name="组合 86"/>
                <p:cNvGrpSpPr/>
                <p:nvPr/>
              </p:nvGrpSpPr>
              <p:grpSpPr>
                <a:xfrm>
                  <a:off x="5206230" y="1183776"/>
                  <a:ext cx="4939582" cy="4506279"/>
                  <a:chOff x="6199676" y="1161244"/>
                  <a:chExt cx="5433540" cy="4551342"/>
                </a:xfrm>
              </p:grpSpPr>
              <p:sp>
                <p:nvSpPr>
                  <p:cNvPr id="88" name="梯形 87"/>
                  <p:cNvSpPr/>
                  <p:nvPr/>
                </p:nvSpPr>
                <p:spPr>
                  <a:xfrm rot="16200000">
                    <a:off x="4829748" y="2531173"/>
                    <a:ext cx="4551341" cy="1811485"/>
                  </a:xfrm>
                  <a:prstGeom prst="trapezoid">
                    <a:avLst>
                      <a:gd name="adj" fmla="val 9948"/>
                    </a:avLst>
                  </a:prstGeom>
                  <a:solidFill>
                    <a:srgbClr val="FDFD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89" name="梯形 88"/>
                  <p:cNvSpPr/>
                  <p:nvPr/>
                </p:nvSpPr>
                <p:spPr>
                  <a:xfrm rot="5400000" flipH="1">
                    <a:off x="6640318" y="2531172"/>
                    <a:ext cx="4551341" cy="1811485"/>
                  </a:xfrm>
                  <a:prstGeom prst="trapezoid">
                    <a:avLst>
                      <a:gd name="adj" fmla="val 11105"/>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90" name="梯形 89"/>
                  <p:cNvSpPr/>
                  <p:nvPr/>
                </p:nvSpPr>
                <p:spPr>
                  <a:xfrm rot="16200000">
                    <a:off x="8451803" y="2531172"/>
                    <a:ext cx="4551341" cy="1811485"/>
                  </a:xfrm>
                  <a:prstGeom prst="trapezoid">
                    <a:avLst>
                      <a:gd name="adj" fmla="val 11105"/>
                    </a:avLst>
                  </a:prstGeom>
                  <a:solidFill>
                    <a:srgbClr val="FDFD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grpSp>
          <p:grpSp>
            <p:nvGrpSpPr>
              <p:cNvPr id="24" name="组合 23"/>
              <p:cNvGrpSpPr/>
              <p:nvPr/>
            </p:nvGrpSpPr>
            <p:grpSpPr>
              <a:xfrm>
                <a:off x="1965492" y="1115627"/>
                <a:ext cx="3168938" cy="540697"/>
                <a:chOff x="1965492" y="1115627"/>
                <a:chExt cx="3168938" cy="540697"/>
              </a:xfrm>
            </p:grpSpPr>
            <p:grpSp>
              <p:nvGrpSpPr>
                <p:cNvPr id="25" name="组合 24"/>
                <p:cNvGrpSpPr/>
                <p:nvPr/>
              </p:nvGrpSpPr>
              <p:grpSpPr>
                <a:xfrm>
                  <a:off x="1965492" y="1443022"/>
                  <a:ext cx="3168938" cy="213302"/>
                  <a:chOff x="2149634" y="1165384"/>
                  <a:chExt cx="3485832" cy="234632"/>
                </a:xfrm>
              </p:grpSpPr>
              <p:grpSp>
                <p:nvGrpSpPr>
                  <p:cNvPr id="56" name="组合 55"/>
                  <p:cNvGrpSpPr/>
                  <p:nvPr/>
                </p:nvGrpSpPr>
                <p:grpSpPr>
                  <a:xfrm>
                    <a:off x="2149634" y="1165384"/>
                    <a:ext cx="234632" cy="234632"/>
                    <a:chOff x="2483009" y="1114425"/>
                    <a:chExt cx="209550" cy="209550"/>
                  </a:xfrm>
                </p:grpSpPr>
                <p:sp>
                  <p:nvSpPr>
                    <p:cNvPr id="84" name="椭圆 83"/>
                    <p:cNvSpPr/>
                    <p:nvPr/>
                  </p:nvSpPr>
                  <p:spPr>
                    <a:xfrm>
                      <a:off x="2483009" y="1114425"/>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Arial" panose="020B0604020202020204" pitchFamily="34" charset="0"/>
                        <a:ea typeface="微软雅黑" panose="020B0503020204020204" pitchFamily="34" charset="-122"/>
                        <a:sym typeface="Arial" panose="020B0604020202020204" pitchFamily="34" charset="0"/>
                      </a:endParaRPr>
                    </a:p>
                  </p:txBody>
                </p:sp>
                <p:sp>
                  <p:nvSpPr>
                    <p:cNvPr id="85" name="椭圆 84"/>
                    <p:cNvSpPr/>
                    <p:nvPr/>
                  </p:nvSpPr>
                  <p:spPr>
                    <a:xfrm>
                      <a:off x="2502059"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7" name="组合 56"/>
                  <p:cNvGrpSpPr/>
                  <p:nvPr/>
                </p:nvGrpSpPr>
                <p:grpSpPr>
                  <a:xfrm>
                    <a:off x="2510879" y="1165384"/>
                    <a:ext cx="234632" cy="234632"/>
                    <a:chOff x="2483009" y="1114425"/>
                    <a:chExt cx="209550" cy="209550"/>
                  </a:xfrm>
                </p:grpSpPr>
                <p:sp>
                  <p:nvSpPr>
                    <p:cNvPr id="82" name="椭圆 81"/>
                    <p:cNvSpPr/>
                    <p:nvPr/>
                  </p:nvSpPr>
                  <p:spPr>
                    <a:xfrm>
                      <a:off x="2483009" y="1114425"/>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Arial" panose="020B0604020202020204" pitchFamily="34" charset="0"/>
                        <a:ea typeface="微软雅黑" panose="020B0503020204020204" pitchFamily="34" charset="-122"/>
                        <a:sym typeface="Arial" panose="020B0604020202020204" pitchFamily="34" charset="0"/>
                      </a:endParaRPr>
                    </a:p>
                  </p:txBody>
                </p:sp>
                <p:sp>
                  <p:nvSpPr>
                    <p:cNvPr id="83" name="椭圆 82"/>
                    <p:cNvSpPr/>
                    <p:nvPr/>
                  </p:nvSpPr>
                  <p:spPr>
                    <a:xfrm>
                      <a:off x="2502059"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8" name="组合 57"/>
                  <p:cNvGrpSpPr/>
                  <p:nvPr/>
                </p:nvGrpSpPr>
                <p:grpSpPr>
                  <a:xfrm>
                    <a:off x="2872123" y="1165384"/>
                    <a:ext cx="234632" cy="234632"/>
                    <a:chOff x="2483009" y="1114425"/>
                    <a:chExt cx="209550" cy="209550"/>
                  </a:xfrm>
                </p:grpSpPr>
                <p:sp>
                  <p:nvSpPr>
                    <p:cNvPr id="80" name="椭圆 79"/>
                    <p:cNvSpPr/>
                    <p:nvPr/>
                  </p:nvSpPr>
                  <p:spPr>
                    <a:xfrm>
                      <a:off x="2483009" y="1114425"/>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Arial" panose="020B0604020202020204" pitchFamily="34" charset="0"/>
                        <a:ea typeface="微软雅黑" panose="020B0503020204020204" pitchFamily="34" charset="-122"/>
                        <a:sym typeface="Arial" panose="020B0604020202020204" pitchFamily="34" charset="0"/>
                      </a:endParaRPr>
                    </a:p>
                  </p:txBody>
                </p:sp>
                <p:sp>
                  <p:nvSpPr>
                    <p:cNvPr id="81" name="椭圆 80"/>
                    <p:cNvSpPr/>
                    <p:nvPr/>
                  </p:nvSpPr>
                  <p:spPr>
                    <a:xfrm>
                      <a:off x="2502059"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9" name="组合 58"/>
                  <p:cNvGrpSpPr/>
                  <p:nvPr/>
                </p:nvGrpSpPr>
                <p:grpSpPr>
                  <a:xfrm>
                    <a:off x="3233367" y="1165384"/>
                    <a:ext cx="234632" cy="234632"/>
                    <a:chOff x="2483009" y="1114425"/>
                    <a:chExt cx="209550" cy="209550"/>
                  </a:xfrm>
                </p:grpSpPr>
                <p:sp>
                  <p:nvSpPr>
                    <p:cNvPr id="78" name="椭圆 77"/>
                    <p:cNvSpPr/>
                    <p:nvPr/>
                  </p:nvSpPr>
                  <p:spPr>
                    <a:xfrm>
                      <a:off x="2483009" y="1114425"/>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Arial" panose="020B0604020202020204" pitchFamily="34" charset="0"/>
                        <a:ea typeface="微软雅黑" panose="020B0503020204020204" pitchFamily="34" charset="-122"/>
                        <a:sym typeface="Arial" panose="020B0604020202020204" pitchFamily="34" charset="0"/>
                      </a:endParaRPr>
                    </a:p>
                  </p:txBody>
                </p:sp>
                <p:sp>
                  <p:nvSpPr>
                    <p:cNvPr id="79" name="椭圆 78"/>
                    <p:cNvSpPr/>
                    <p:nvPr/>
                  </p:nvSpPr>
                  <p:spPr>
                    <a:xfrm>
                      <a:off x="2502059"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0" name="组合 59"/>
                  <p:cNvGrpSpPr/>
                  <p:nvPr/>
                </p:nvGrpSpPr>
                <p:grpSpPr>
                  <a:xfrm>
                    <a:off x="3594612" y="1165384"/>
                    <a:ext cx="234632" cy="234632"/>
                    <a:chOff x="2483009" y="1114425"/>
                    <a:chExt cx="209550" cy="209550"/>
                  </a:xfrm>
                </p:grpSpPr>
                <p:sp>
                  <p:nvSpPr>
                    <p:cNvPr id="76" name="椭圆 75"/>
                    <p:cNvSpPr/>
                    <p:nvPr/>
                  </p:nvSpPr>
                  <p:spPr>
                    <a:xfrm>
                      <a:off x="2483009" y="1114425"/>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Arial" panose="020B0604020202020204" pitchFamily="34" charset="0"/>
                        <a:ea typeface="微软雅黑" panose="020B0503020204020204" pitchFamily="34" charset="-122"/>
                        <a:sym typeface="Arial" panose="020B0604020202020204" pitchFamily="34" charset="0"/>
                      </a:endParaRPr>
                    </a:p>
                  </p:txBody>
                </p:sp>
                <p:sp>
                  <p:nvSpPr>
                    <p:cNvPr id="77" name="椭圆 76"/>
                    <p:cNvSpPr/>
                    <p:nvPr/>
                  </p:nvSpPr>
                  <p:spPr>
                    <a:xfrm>
                      <a:off x="2502059"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1" name="组合 60"/>
                  <p:cNvGrpSpPr/>
                  <p:nvPr/>
                </p:nvGrpSpPr>
                <p:grpSpPr>
                  <a:xfrm>
                    <a:off x="3955856" y="1165384"/>
                    <a:ext cx="234632" cy="234632"/>
                    <a:chOff x="2483009" y="1114425"/>
                    <a:chExt cx="209550" cy="209550"/>
                  </a:xfrm>
                </p:grpSpPr>
                <p:sp>
                  <p:nvSpPr>
                    <p:cNvPr id="74" name="椭圆 73"/>
                    <p:cNvSpPr/>
                    <p:nvPr/>
                  </p:nvSpPr>
                  <p:spPr>
                    <a:xfrm>
                      <a:off x="2483009" y="1114425"/>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Arial" panose="020B0604020202020204" pitchFamily="34" charset="0"/>
                        <a:ea typeface="微软雅黑" panose="020B0503020204020204" pitchFamily="34" charset="-122"/>
                        <a:sym typeface="Arial" panose="020B0604020202020204" pitchFamily="34" charset="0"/>
                      </a:endParaRPr>
                    </a:p>
                  </p:txBody>
                </p:sp>
                <p:sp>
                  <p:nvSpPr>
                    <p:cNvPr id="75" name="椭圆 74"/>
                    <p:cNvSpPr/>
                    <p:nvPr/>
                  </p:nvSpPr>
                  <p:spPr>
                    <a:xfrm>
                      <a:off x="2502059"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2" name="组合 61"/>
                  <p:cNvGrpSpPr/>
                  <p:nvPr/>
                </p:nvGrpSpPr>
                <p:grpSpPr>
                  <a:xfrm>
                    <a:off x="4317101" y="1165384"/>
                    <a:ext cx="234632" cy="234632"/>
                    <a:chOff x="2483009" y="1114425"/>
                    <a:chExt cx="209550" cy="209550"/>
                  </a:xfrm>
                </p:grpSpPr>
                <p:sp>
                  <p:nvSpPr>
                    <p:cNvPr id="72" name="椭圆 71"/>
                    <p:cNvSpPr/>
                    <p:nvPr/>
                  </p:nvSpPr>
                  <p:spPr>
                    <a:xfrm>
                      <a:off x="2483009" y="1114425"/>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Arial" panose="020B0604020202020204" pitchFamily="34" charset="0"/>
                        <a:ea typeface="微软雅黑" panose="020B0503020204020204" pitchFamily="34" charset="-122"/>
                        <a:sym typeface="Arial" panose="020B0604020202020204" pitchFamily="34" charset="0"/>
                      </a:endParaRPr>
                    </a:p>
                  </p:txBody>
                </p:sp>
                <p:sp>
                  <p:nvSpPr>
                    <p:cNvPr id="73" name="椭圆 72"/>
                    <p:cNvSpPr/>
                    <p:nvPr/>
                  </p:nvSpPr>
                  <p:spPr>
                    <a:xfrm>
                      <a:off x="2502059"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3" name="组合 62"/>
                  <p:cNvGrpSpPr/>
                  <p:nvPr/>
                </p:nvGrpSpPr>
                <p:grpSpPr>
                  <a:xfrm>
                    <a:off x="4678345" y="1165384"/>
                    <a:ext cx="234632" cy="234632"/>
                    <a:chOff x="2483009" y="1114425"/>
                    <a:chExt cx="209550" cy="209550"/>
                  </a:xfrm>
                </p:grpSpPr>
                <p:sp>
                  <p:nvSpPr>
                    <p:cNvPr id="70" name="椭圆 69"/>
                    <p:cNvSpPr/>
                    <p:nvPr/>
                  </p:nvSpPr>
                  <p:spPr>
                    <a:xfrm>
                      <a:off x="2483009" y="1114425"/>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Arial" panose="020B0604020202020204" pitchFamily="34" charset="0"/>
                        <a:ea typeface="微软雅黑" panose="020B0503020204020204" pitchFamily="34" charset="-122"/>
                        <a:sym typeface="Arial" panose="020B0604020202020204" pitchFamily="34" charset="0"/>
                      </a:endParaRPr>
                    </a:p>
                  </p:txBody>
                </p:sp>
                <p:sp>
                  <p:nvSpPr>
                    <p:cNvPr id="71" name="椭圆 70"/>
                    <p:cNvSpPr/>
                    <p:nvPr/>
                  </p:nvSpPr>
                  <p:spPr>
                    <a:xfrm>
                      <a:off x="2502059"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4" name="组合 63"/>
                  <p:cNvGrpSpPr/>
                  <p:nvPr/>
                </p:nvGrpSpPr>
                <p:grpSpPr>
                  <a:xfrm>
                    <a:off x="5039590" y="1165384"/>
                    <a:ext cx="234632" cy="234632"/>
                    <a:chOff x="2483009" y="1114425"/>
                    <a:chExt cx="209550" cy="209550"/>
                  </a:xfrm>
                </p:grpSpPr>
                <p:sp>
                  <p:nvSpPr>
                    <p:cNvPr id="68" name="椭圆 67"/>
                    <p:cNvSpPr/>
                    <p:nvPr/>
                  </p:nvSpPr>
                  <p:spPr>
                    <a:xfrm>
                      <a:off x="2483009" y="1114425"/>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Arial" panose="020B0604020202020204" pitchFamily="34" charset="0"/>
                        <a:ea typeface="微软雅黑" panose="020B0503020204020204" pitchFamily="34" charset="-122"/>
                        <a:sym typeface="Arial" panose="020B0604020202020204" pitchFamily="34" charset="0"/>
                      </a:endParaRPr>
                    </a:p>
                  </p:txBody>
                </p:sp>
                <p:sp>
                  <p:nvSpPr>
                    <p:cNvPr id="69" name="椭圆 68"/>
                    <p:cNvSpPr/>
                    <p:nvPr/>
                  </p:nvSpPr>
                  <p:spPr>
                    <a:xfrm>
                      <a:off x="2502059"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5" name="组合 64"/>
                  <p:cNvGrpSpPr/>
                  <p:nvPr/>
                </p:nvGrpSpPr>
                <p:grpSpPr>
                  <a:xfrm>
                    <a:off x="5400834" y="1165384"/>
                    <a:ext cx="234632" cy="234632"/>
                    <a:chOff x="2483009" y="1114425"/>
                    <a:chExt cx="209550" cy="209550"/>
                  </a:xfrm>
                </p:grpSpPr>
                <p:sp>
                  <p:nvSpPr>
                    <p:cNvPr id="66" name="椭圆 65"/>
                    <p:cNvSpPr/>
                    <p:nvPr/>
                  </p:nvSpPr>
                  <p:spPr>
                    <a:xfrm>
                      <a:off x="2483009" y="1114425"/>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Arial" panose="020B0604020202020204" pitchFamily="34" charset="0"/>
                        <a:ea typeface="微软雅黑" panose="020B0503020204020204" pitchFamily="34" charset="-122"/>
                        <a:sym typeface="Arial" panose="020B0604020202020204" pitchFamily="34" charset="0"/>
                      </a:endParaRPr>
                    </a:p>
                  </p:txBody>
                </p:sp>
                <p:sp>
                  <p:nvSpPr>
                    <p:cNvPr id="67" name="椭圆 66"/>
                    <p:cNvSpPr/>
                    <p:nvPr/>
                  </p:nvSpPr>
                  <p:spPr>
                    <a:xfrm>
                      <a:off x="2502059"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26" name="组合 25"/>
                <p:cNvGrpSpPr/>
                <p:nvPr/>
              </p:nvGrpSpPr>
              <p:grpSpPr>
                <a:xfrm>
                  <a:off x="2020452" y="1115627"/>
                  <a:ext cx="86065" cy="440911"/>
                  <a:chOff x="2244442" y="772895"/>
                  <a:chExt cx="94671" cy="485002"/>
                </a:xfrm>
              </p:grpSpPr>
              <p:sp>
                <p:nvSpPr>
                  <p:cNvPr id="54" name="圆角矩形 53"/>
                  <p:cNvSpPr/>
                  <p:nvPr/>
                </p:nvSpPr>
                <p:spPr>
                  <a:xfrm>
                    <a:off x="2244442"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Arial" panose="020B0604020202020204" pitchFamily="34" charset="0"/>
                      <a:ea typeface="微软雅黑" panose="020B0503020204020204" pitchFamily="34" charset="-122"/>
                      <a:sym typeface="Arial" panose="020B0604020202020204" pitchFamily="34" charset="0"/>
                    </a:endParaRPr>
                  </a:p>
                </p:txBody>
              </p:sp>
              <p:sp>
                <p:nvSpPr>
                  <p:cNvPr id="55" name="圆角矩形 54"/>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7" name="组合 26"/>
                <p:cNvGrpSpPr/>
                <p:nvPr/>
              </p:nvGrpSpPr>
              <p:grpSpPr>
                <a:xfrm>
                  <a:off x="2350139" y="1115627"/>
                  <a:ext cx="86065" cy="440911"/>
                  <a:chOff x="2244442" y="772895"/>
                  <a:chExt cx="94671" cy="485002"/>
                </a:xfrm>
              </p:grpSpPr>
              <p:sp>
                <p:nvSpPr>
                  <p:cNvPr id="52" name="圆角矩形 51"/>
                  <p:cNvSpPr/>
                  <p:nvPr/>
                </p:nvSpPr>
                <p:spPr>
                  <a:xfrm>
                    <a:off x="2244442"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Arial" panose="020B0604020202020204" pitchFamily="34" charset="0"/>
                      <a:ea typeface="微软雅黑" panose="020B0503020204020204" pitchFamily="34" charset="-122"/>
                      <a:sym typeface="Arial" panose="020B0604020202020204" pitchFamily="34" charset="0"/>
                    </a:endParaRPr>
                  </a:p>
                </p:txBody>
              </p:sp>
              <p:sp>
                <p:nvSpPr>
                  <p:cNvPr id="53" name="圆角矩形 52"/>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8" name="组合 27"/>
                <p:cNvGrpSpPr/>
                <p:nvPr/>
              </p:nvGrpSpPr>
              <p:grpSpPr>
                <a:xfrm>
                  <a:off x="2679826" y="1115627"/>
                  <a:ext cx="86065" cy="440911"/>
                  <a:chOff x="2244442" y="772895"/>
                  <a:chExt cx="94671" cy="485002"/>
                </a:xfrm>
              </p:grpSpPr>
              <p:sp>
                <p:nvSpPr>
                  <p:cNvPr id="50" name="圆角矩形 49"/>
                  <p:cNvSpPr/>
                  <p:nvPr/>
                </p:nvSpPr>
                <p:spPr>
                  <a:xfrm>
                    <a:off x="2244442"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Arial" panose="020B0604020202020204" pitchFamily="34" charset="0"/>
                      <a:ea typeface="微软雅黑" panose="020B0503020204020204" pitchFamily="34" charset="-122"/>
                      <a:sym typeface="Arial" panose="020B0604020202020204" pitchFamily="34" charset="0"/>
                    </a:endParaRPr>
                  </a:p>
                </p:txBody>
              </p:sp>
              <p:sp>
                <p:nvSpPr>
                  <p:cNvPr id="51" name="圆角矩形 50"/>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9" name="组合 28"/>
                <p:cNvGrpSpPr/>
                <p:nvPr/>
              </p:nvGrpSpPr>
              <p:grpSpPr>
                <a:xfrm>
                  <a:off x="3009512" y="1115627"/>
                  <a:ext cx="86065" cy="440911"/>
                  <a:chOff x="2244442" y="772895"/>
                  <a:chExt cx="94671" cy="485002"/>
                </a:xfrm>
              </p:grpSpPr>
              <p:sp>
                <p:nvSpPr>
                  <p:cNvPr id="48" name="圆角矩形 47"/>
                  <p:cNvSpPr/>
                  <p:nvPr/>
                </p:nvSpPr>
                <p:spPr>
                  <a:xfrm>
                    <a:off x="2244442"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Arial" panose="020B0604020202020204" pitchFamily="34" charset="0"/>
                      <a:ea typeface="微软雅黑" panose="020B0503020204020204" pitchFamily="34" charset="-122"/>
                      <a:sym typeface="Arial" panose="020B0604020202020204" pitchFamily="34" charset="0"/>
                    </a:endParaRPr>
                  </a:p>
                </p:txBody>
              </p:sp>
              <p:sp>
                <p:nvSpPr>
                  <p:cNvPr id="49" name="圆角矩形 48"/>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0" name="组合 29"/>
                <p:cNvGrpSpPr/>
                <p:nvPr/>
              </p:nvGrpSpPr>
              <p:grpSpPr>
                <a:xfrm>
                  <a:off x="3339200" y="1115627"/>
                  <a:ext cx="86065" cy="440911"/>
                  <a:chOff x="2244442" y="772895"/>
                  <a:chExt cx="94671" cy="485002"/>
                </a:xfrm>
              </p:grpSpPr>
              <p:sp>
                <p:nvSpPr>
                  <p:cNvPr id="46" name="圆角矩形 45"/>
                  <p:cNvSpPr/>
                  <p:nvPr/>
                </p:nvSpPr>
                <p:spPr>
                  <a:xfrm>
                    <a:off x="2244442"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Arial" panose="020B0604020202020204" pitchFamily="34" charset="0"/>
                      <a:ea typeface="微软雅黑" panose="020B0503020204020204" pitchFamily="34" charset="-122"/>
                      <a:sym typeface="Arial" panose="020B0604020202020204" pitchFamily="34" charset="0"/>
                    </a:endParaRPr>
                  </a:p>
                </p:txBody>
              </p:sp>
              <p:sp>
                <p:nvSpPr>
                  <p:cNvPr id="47" name="圆角矩形 46"/>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1" name="组合 30"/>
                <p:cNvGrpSpPr/>
                <p:nvPr/>
              </p:nvGrpSpPr>
              <p:grpSpPr>
                <a:xfrm>
                  <a:off x="3668886" y="1115627"/>
                  <a:ext cx="86065" cy="440911"/>
                  <a:chOff x="2244442" y="772895"/>
                  <a:chExt cx="94671" cy="485002"/>
                </a:xfrm>
              </p:grpSpPr>
              <p:sp>
                <p:nvSpPr>
                  <p:cNvPr id="44" name="圆角矩形 43"/>
                  <p:cNvSpPr/>
                  <p:nvPr/>
                </p:nvSpPr>
                <p:spPr>
                  <a:xfrm>
                    <a:off x="2244442"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Arial" panose="020B0604020202020204" pitchFamily="34" charset="0"/>
                      <a:ea typeface="微软雅黑" panose="020B0503020204020204" pitchFamily="34" charset="-122"/>
                      <a:sym typeface="Arial" panose="020B0604020202020204" pitchFamily="34" charset="0"/>
                    </a:endParaRPr>
                  </a:p>
                </p:txBody>
              </p:sp>
              <p:sp>
                <p:nvSpPr>
                  <p:cNvPr id="45" name="圆角矩形 44"/>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2" name="组合 31"/>
                <p:cNvGrpSpPr/>
                <p:nvPr/>
              </p:nvGrpSpPr>
              <p:grpSpPr>
                <a:xfrm>
                  <a:off x="3998573" y="1115627"/>
                  <a:ext cx="86065" cy="440911"/>
                  <a:chOff x="2244442" y="772895"/>
                  <a:chExt cx="94671" cy="485002"/>
                </a:xfrm>
              </p:grpSpPr>
              <p:sp>
                <p:nvSpPr>
                  <p:cNvPr id="42" name="圆角矩形 41"/>
                  <p:cNvSpPr/>
                  <p:nvPr/>
                </p:nvSpPr>
                <p:spPr>
                  <a:xfrm>
                    <a:off x="2244442"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Arial" panose="020B0604020202020204" pitchFamily="34" charset="0"/>
                      <a:ea typeface="微软雅黑" panose="020B0503020204020204" pitchFamily="34" charset="-122"/>
                      <a:sym typeface="Arial" panose="020B0604020202020204" pitchFamily="34" charset="0"/>
                    </a:endParaRPr>
                  </a:p>
                </p:txBody>
              </p:sp>
              <p:sp>
                <p:nvSpPr>
                  <p:cNvPr id="43" name="圆角矩形 42"/>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3" name="组合 32"/>
                <p:cNvGrpSpPr/>
                <p:nvPr/>
              </p:nvGrpSpPr>
              <p:grpSpPr>
                <a:xfrm>
                  <a:off x="4328260" y="1115627"/>
                  <a:ext cx="86065" cy="440911"/>
                  <a:chOff x="2244442" y="772895"/>
                  <a:chExt cx="94671" cy="485002"/>
                </a:xfrm>
              </p:grpSpPr>
              <p:sp>
                <p:nvSpPr>
                  <p:cNvPr id="40" name="圆角矩形 39"/>
                  <p:cNvSpPr/>
                  <p:nvPr/>
                </p:nvSpPr>
                <p:spPr>
                  <a:xfrm>
                    <a:off x="2244442"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Arial" panose="020B0604020202020204" pitchFamily="34" charset="0"/>
                      <a:ea typeface="微软雅黑" panose="020B0503020204020204" pitchFamily="34" charset="-122"/>
                      <a:sym typeface="Arial" panose="020B0604020202020204" pitchFamily="34" charset="0"/>
                    </a:endParaRPr>
                  </a:p>
                </p:txBody>
              </p:sp>
              <p:sp>
                <p:nvSpPr>
                  <p:cNvPr id="41" name="圆角矩形 40"/>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4" name="组合 33"/>
                <p:cNvGrpSpPr/>
                <p:nvPr/>
              </p:nvGrpSpPr>
              <p:grpSpPr>
                <a:xfrm>
                  <a:off x="4657947" y="1115627"/>
                  <a:ext cx="86065" cy="440911"/>
                  <a:chOff x="2244442" y="772895"/>
                  <a:chExt cx="94671" cy="485002"/>
                </a:xfrm>
              </p:grpSpPr>
              <p:sp>
                <p:nvSpPr>
                  <p:cNvPr id="38" name="圆角矩形 37"/>
                  <p:cNvSpPr/>
                  <p:nvPr/>
                </p:nvSpPr>
                <p:spPr>
                  <a:xfrm>
                    <a:off x="2244442"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Arial" panose="020B0604020202020204" pitchFamily="34" charset="0"/>
                      <a:ea typeface="微软雅黑" panose="020B0503020204020204" pitchFamily="34" charset="-122"/>
                      <a:sym typeface="Arial" panose="020B0604020202020204" pitchFamily="34" charset="0"/>
                    </a:endParaRPr>
                  </a:p>
                </p:txBody>
              </p:sp>
              <p:sp>
                <p:nvSpPr>
                  <p:cNvPr id="39" name="圆角矩形 38"/>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5" name="组合 34"/>
                <p:cNvGrpSpPr/>
                <p:nvPr/>
              </p:nvGrpSpPr>
              <p:grpSpPr>
                <a:xfrm>
                  <a:off x="4987634" y="1115627"/>
                  <a:ext cx="86065" cy="440911"/>
                  <a:chOff x="2244442" y="772895"/>
                  <a:chExt cx="94671" cy="485002"/>
                </a:xfrm>
              </p:grpSpPr>
              <p:sp>
                <p:nvSpPr>
                  <p:cNvPr id="36" name="圆角矩形 35"/>
                  <p:cNvSpPr/>
                  <p:nvPr/>
                </p:nvSpPr>
                <p:spPr>
                  <a:xfrm>
                    <a:off x="2244442"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Arial" panose="020B0604020202020204" pitchFamily="34" charset="0"/>
                      <a:ea typeface="微软雅黑" panose="020B0503020204020204" pitchFamily="34" charset="-122"/>
                      <a:sym typeface="Arial" panose="020B0604020202020204" pitchFamily="34" charset="0"/>
                    </a:endParaRPr>
                  </a:p>
                </p:txBody>
              </p:sp>
              <p:sp>
                <p:nvSpPr>
                  <p:cNvPr id="37" name="圆角矩形 36"/>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Arial" panose="020B0604020202020204" pitchFamily="34" charset="0"/>
                      <a:ea typeface="微软雅黑" panose="020B0503020204020204" pitchFamily="34" charset="-122"/>
                      <a:sym typeface="Arial" panose="020B0604020202020204" pitchFamily="34" charset="0"/>
                    </a:endParaRPr>
                  </a:p>
                </p:txBody>
              </p:sp>
            </p:grpSp>
          </p:grpSp>
        </p:grpSp>
      </p:grpSp>
      <p:grpSp>
        <p:nvGrpSpPr>
          <p:cNvPr id="91" name="组合 90"/>
          <p:cNvGrpSpPr/>
          <p:nvPr/>
        </p:nvGrpSpPr>
        <p:grpSpPr>
          <a:xfrm>
            <a:off x="4319622" y="1059976"/>
            <a:ext cx="749892" cy="755886"/>
            <a:chOff x="5542590" y="1120065"/>
            <a:chExt cx="1000117" cy="1008111"/>
          </a:xfrm>
        </p:grpSpPr>
        <p:grpSp>
          <p:nvGrpSpPr>
            <p:cNvPr id="92" name="组合 91"/>
            <p:cNvGrpSpPr/>
            <p:nvPr/>
          </p:nvGrpSpPr>
          <p:grpSpPr>
            <a:xfrm>
              <a:off x="5767219" y="1131221"/>
              <a:ext cx="568651" cy="996955"/>
              <a:chOff x="5695244" y="971056"/>
              <a:chExt cx="625516" cy="1096651"/>
            </a:xfrm>
            <a:solidFill>
              <a:srgbClr val="0070C0"/>
            </a:solidFill>
            <a:scene3d>
              <a:camera prst="orthographicFront">
                <a:rot lat="600000" lon="20399993" rev="0"/>
              </a:camera>
              <a:lightRig rig="threePt" dir="t"/>
            </a:scene3d>
          </p:grpSpPr>
          <p:sp>
            <p:nvSpPr>
              <p:cNvPr id="96" name="任意多边形 95"/>
              <p:cNvSpPr>
                <a:spLocks/>
              </p:cNvSpPr>
              <p:nvPr/>
            </p:nvSpPr>
            <p:spPr bwMode="auto">
              <a:xfrm rot="5400000">
                <a:off x="5533884" y="1302921"/>
                <a:ext cx="923924" cy="527529"/>
              </a:xfrm>
              <a:custGeom>
                <a:avLst/>
                <a:gdLst>
                  <a:gd name="connsiteX0" fmla="*/ 0 w 1232570"/>
                  <a:gd name="connsiteY0" fmla="*/ 0 h 1080876"/>
                  <a:gd name="connsiteX1" fmla="*/ 13985 w 1232570"/>
                  <a:gd name="connsiteY1" fmla="*/ 0 h 1080876"/>
                  <a:gd name="connsiteX2" fmla="*/ 90502 w 1232570"/>
                  <a:gd name="connsiteY2" fmla="*/ 0 h 1080876"/>
                  <a:gd name="connsiteX3" fmla="*/ 150524 w 1232570"/>
                  <a:gd name="connsiteY3" fmla="*/ 0 h 1080876"/>
                  <a:gd name="connsiteX4" fmla="*/ 156832 w 1232570"/>
                  <a:gd name="connsiteY4" fmla="*/ 0 h 1080876"/>
                  <a:gd name="connsiteX5" fmla="*/ 213704 w 1232570"/>
                  <a:gd name="connsiteY5" fmla="*/ 0 h 1080876"/>
                  <a:gd name="connsiteX6" fmla="*/ 237954 w 1232570"/>
                  <a:gd name="connsiteY6" fmla="*/ 0 h 1080876"/>
                  <a:gd name="connsiteX7" fmla="*/ 261845 w 1232570"/>
                  <a:gd name="connsiteY7" fmla="*/ 0 h 1080876"/>
                  <a:gd name="connsiteX8" fmla="*/ 301983 w 1232570"/>
                  <a:gd name="connsiteY8" fmla="*/ 0 h 1080876"/>
                  <a:gd name="connsiteX9" fmla="*/ 314471 w 1232570"/>
                  <a:gd name="connsiteY9" fmla="*/ 0 h 1080876"/>
                  <a:gd name="connsiteX10" fmla="*/ 361158 w 1232570"/>
                  <a:gd name="connsiteY10" fmla="*/ 0 h 1080876"/>
                  <a:gd name="connsiteX11" fmla="*/ 378443 w 1232570"/>
                  <a:gd name="connsiteY11" fmla="*/ 0 h 1080876"/>
                  <a:gd name="connsiteX12" fmla="*/ 380801 w 1232570"/>
                  <a:gd name="connsiteY12" fmla="*/ 0 h 1080876"/>
                  <a:gd name="connsiteX13" fmla="*/ 397052 w 1232570"/>
                  <a:gd name="connsiteY13" fmla="*/ 0 h 1080876"/>
                  <a:gd name="connsiteX14" fmla="*/ 423245 w 1232570"/>
                  <a:gd name="connsiteY14" fmla="*/ 0 h 1080876"/>
                  <a:gd name="connsiteX15" fmla="*/ 437673 w 1232570"/>
                  <a:gd name="connsiteY15" fmla="*/ 0 h 1080876"/>
                  <a:gd name="connsiteX16" fmla="*/ 465873 w 1232570"/>
                  <a:gd name="connsiteY16" fmla="*/ 0 h 1080876"/>
                  <a:gd name="connsiteX17" fmla="*/ 506837 w 1232570"/>
                  <a:gd name="connsiteY17" fmla="*/ 0 h 1080876"/>
                  <a:gd name="connsiteX18" fmla="*/ 542389 w 1232570"/>
                  <a:gd name="connsiteY18" fmla="*/ 0 h 1080876"/>
                  <a:gd name="connsiteX19" fmla="*/ 558813 w 1232570"/>
                  <a:gd name="connsiteY19" fmla="*/ 0 h 1080876"/>
                  <a:gd name="connsiteX20" fmla="*/ 596056 w 1232570"/>
                  <a:gd name="connsiteY20" fmla="*/ 0 h 1080876"/>
                  <a:gd name="connsiteX21" fmla="*/ 608720 w 1232570"/>
                  <a:gd name="connsiteY21" fmla="*/ 0 h 1080876"/>
                  <a:gd name="connsiteX22" fmla="*/ 621020 w 1232570"/>
                  <a:gd name="connsiteY22" fmla="*/ 0 h 1080876"/>
                  <a:gd name="connsiteX23" fmla="*/ 647214 w 1232570"/>
                  <a:gd name="connsiteY23" fmla="*/ 0 h 1080876"/>
                  <a:gd name="connsiteX24" fmla="*/ 665591 w 1232570"/>
                  <a:gd name="connsiteY24" fmla="*/ 0 h 1080876"/>
                  <a:gd name="connsiteX25" fmla="*/ 875132 w 1232570"/>
                  <a:gd name="connsiteY25" fmla="*/ 0 h 1080876"/>
                  <a:gd name="connsiteX26" fmla="*/ 970922 w 1232570"/>
                  <a:gd name="connsiteY26" fmla="*/ 55020 h 1080876"/>
                  <a:gd name="connsiteX27" fmla="*/ 1219266 w 1232570"/>
                  <a:gd name="connsiteY27" fmla="*/ 485418 h 1080876"/>
                  <a:gd name="connsiteX28" fmla="*/ 1219266 w 1232570"/>
                  <a:gd name="connsiteY28" fmla="*/ 595458 h 1080876"/>
                  <a:gd name="connsiteX29" fmla="*/ 970922 w 1232570"/>
                  <a:gd name="connsiteY29" fmla="*/ 1025856 h 1080876"/>
                  <a:gd name="connsiteX30" fmla="*/ 875132 w 1232570"/>
                  <a:gd name="connsiteY30" fmla="*/ 1080876 h 1080876"/>
                  <a:gd name="connsiteX31" fmla="*/ 647214 w 1232570"/>
                  <a:gd name="connsiteY31" fmla="*/ 1080876 h 1080876"/>
                  <a:gd name="connsiteX32" fmla="*/ 423245 w 1232570"/>
                  <a:gd name="connsiteY32" fmla="*/ 1080876 h 1080876"/>
                  <a:gd name="connsiteX33" fmla="*/ 378443 w 1232570"/>
                  <a:gd name="connsiteY33" fmla="*/ 1080876 h 1080876"/>
                  <a:gd name="connsiteX34" fmla="*/ 150524 w 1232570"/>
                  <a:gd name="connsiteY34" fmla="*/ 1080876 h 1080876"/>
                  <a:gd name="connsiteX35" fmla="*/ 0 w 1232570"/>
                  <a:gd name="connsiteY35" fmla="*/ 1080876 h 1080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32570" h="1080876">
                    <a:moveTo>
                      <a:pt x="0" y="0"/>
                    </a:moveTo>
                    <a:lnTo>
                      <a:pt x="13985" y="0"/>
                    </a:lnTo>
                    <a:cubicBezTo>
                      <a:pt x="41269" y="0"/>
                      <a:pt x="66735" y="0"/>
                      <a:pt x="90502" y="0"/>
                    </a:cubicBezTo>
                    <a:lnTo>
                      <a:pt x="150524" y="0"/>
                    </a:lnTo>
                    <a:lnTo>
                      <a:pt x="156832" y="0"/>
                    </a:lnTo>
                    <a:cubicBezTo>
                      <a:pt x="177325" y="0"/>
                      <a:pt x="196242" y="0"/>
                      <a:pt x="213704" y="0"/>
                    </a:cubicBezTo>
                    <a:lnTo>
                      <a:pt x="237954" y="0"/>
                    </a:lnTo>
                    <a:lnTo>
                      <a:pt x="261845" y="0"/>
                    </a:lnTo>
                    <a:cubicBezTo>
                      <a:pt x="276518" y="0"/>
                      <a:pt x="289856" y="0"/>
                      <a:pt x="301983" y="0"/>
                    </a:cubicBezTo>
                    <a:lnTo>
                      <a:pt x="314471" y="0"/>
                    </a:lnTo>
                    <a:lnTo>
                      <a:pt x="361158" y="0"/>
                    </a:lnTo>
                    <a:lnTo>
                      <a:pt x="378443" y="0"/>
                    </a:lnTo>
                    <a:lnTo>
                      <a:pt x="380801" y="0"/>
                    </a:lnTo>
                    <a:lnTo>
                      <a:pt x="397052" y="0"/>
                    </a:lnTo>
                    <a:cubicBezTo>
                      <a:pt x="423245" y="0"/>
                      <a:pt x="423245" y="0"/>
                      <a:pt x="423245" y="0"/>
                    </a:cubicBezTo>
                    <a:lnTo>
                      <a:pt x="437673" y="0"/>
                    </a:lnTo>
                    <a:lnTo>
                      <a:pt x="465873" y="0"/>
                    </a:lnTo>
                    <a:lnTo>
                      <a:pt x="506837" y="0"/>
                    </a:lnTo>
                    <a:lnTo>
                      <a:pt x="542389" y="0"/>
                    </a:lnTo>
                    <a:lnTo>
                      <a:pt x="558813" y="0"/>
                    </a:lnTo>
                    <a:cubicBezTo>
                      <a:pt x="573547" y="0"/>
                      <a:pt x="585824" y="0"/>
                      <a:pt x="596056" y="0"/>
                    </a:cubicBezTo>
                    <a:lnTo>
                      <a:pt x="608720" y="0"/>
                    </a:lnTo>
                    <a:lnTo>
                      <a:pt x="621020" y="0"/>
                    </a:lnTo>
                    <a:cubicBezTo>
                      <a:pt x="647214" y="0"/>
                      <a:pt x="647214" y="0"/>
                      <a:pt x="647214" y="0"/>
                    </a:cubicBezTo>
                    <a:lnTo>
                      <a:pt x="665591" y="0"/>
                    </a:lnTo>
                    <a:cubicBezTo>
                      <a:pt x="875132" y="0"/>
                      <a:pt x="875132" y="0"/>
                      <a:pt x="875132" y="0"/>
                    </a:cubicBezTo>
                    <a:cubicBezTo>
                      <a:pt x="910609" y="0"/>
                      <a:pt x="953183" y="24848"/>
                      <a:pt x="970922" y="55020"/>
                    </a:cubicBezTo>
                    <a:cubicBezTo>
                      <a:pt x="1219266" y="485418"/>
                      <a:pt x="1219266" y="485418"/>
                      <a:pt x="1219266" y="485418"/>
                    </a:cubicBezTo>
                    <a:cubicBezTo>
                      <a:pt x="1237005" y="515590"/>
                      <a:pt x="1237005" y="565286"/>
                      <a:pt x="1219266" y="595458"/>
                    </a:cubicBezTo>
                    <a:cubicBezTo>
                      <a:pt x="970922" y="1025856"/>
                      <a:pt x="970922" y="1025856"/>
                      <a:pt x="970922" y="1025856"/>
                    </a:cubicBezTo>
                    <a:cubicBezTo>
                      <a:pt x="953183" y="1056029"/>
                      <a:pt x="910609" y="1080876"/>
                      <a:pt x="875132" y="1080876"/>
                    </a:cubicBezTo>
                    <a:lnTo>
                      <a:pt x="647214" y="1080876"/>
                    </a:lnTo>
                    <a:lnTo>
                      <a:pt x="423245" y="1080876"/>
                    </a:lnTo>
                    <a:lnTo>
                      <a:pt x="378443" y="1080876"/>
                    </a:lnTo>
                    <a:lnTo>
                      <a:pt x="150524" y="1080876"/>
                    </a:lnTo>
                    <a:lnTo>
                      <a:pt x="0" y="1080876"/>
                    </a:lnTo>
                    <a:close/>
                  </a:path>
                </a:pathLst>
              </a:custGeom>
              <a:grpFill/>
              <a:ln w="25400">
                <a:solidFill>
                  <a:srgbClr val="0070C0"/>
                </a:solidFill>
              </a:ln>
              <a:effectLst>
                <a:outerShdw blurRad="215900" dist="76200" dir="2700000" algn="tl" rotWithShape="0">
                  <a:prstClr val="black">
                    <a:alpha val="37000"/>
                  </a:prstClr>
                </a:outerShdw>
              </a:effectLst>
            </p:spPr>
            <p:txBody>
              <a:bodyPr vert="horz" wrap="square" lIns="68562" tIns="34281" rIns="68562" bIns="34281" numCol="1" anchor="t" anchorCtr="0" compatLnSpc="1">
                <a:prstTxWarp prst="textNoShape">
                  <a:avLst/>
                </a:prstTxWarp>
                <a:noAutofit/>
              </a:bodyPr>
              <a:lstStyle/>
              <a:p>
                <a:endParaRPr lang="zh-CN" altLang="en-US" sz="1012">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97" name="任意多边形 96"/>
              <p:cNvSpPr>
                <a:spLocks/>
              </p:cNvSpPr>
              <p:nvPr/>
            </p:nvSpPr>
            <p:spPr bwMode="auto">
              <a:xfrm rot="5400000">
                <a:off x="5459676" y="1206624"/>
                <a:ext cx="1096651" cy="625516"/>
              </a:xfrm>
              <a:custGeom>
                <a:avLst/>
                <a:gdLst>
                  <a:gd name="connsiteX0" fmla="*/ 0 w 1232570"/>
                  <a:gd name="connsiteY0" fmla="*/ 0 h 1080876"/>
                  <a:gd name="connsiteX1" fmla="*/ 13985 w 1232570"/>
                  <a:gd name="connsiteY1" fmla="*/ 0 h 1080876"/>
                  <a:gd name="connsiteX2" fmla="*/ 90502 w 1232570"/>
                  <a:gd name="connsiteY2" fmla="*/ 0 h 1080876"/>
                  <a:gd name="connsiteX3" fmla="*/ 150524 w 1232570"/>
                  <a:gd name="connsiteY3" fmla="*/ 0 h 1080876"/>
                  <a:gd name="connsiteX4" fmla="*/ 156832 w 1232570"/>
                  <a:gd name="connsiteY4" fmla="*/ 0 h 1080876"/>
                  <a:gd name="connsiteX5" fmla="*/ 213704 w 1232570"/>
                  <a:gd name="connsiteY5" fmla="*/ 0 h 1080876"/>
                  <a:gd name="connsiteX6" fmla="*/ 237954 w 1232570"/>
                  <a:gd name="connsiteY6" fmla="*/ 0 h 1080876"/>
                  <a:gd name="connsiteX7" fmla="*/ 261845 w 1232570"/>
                  <a:gd name="connsiteY7" fmla="*/ 0 h 1080876"/>
                  <a:gd name="connsiteX8" fmla="*/ 301983 w 1232570"/>
                  <a:gd name="connsiteY8" fmla="*/ 0 h 1080876"/>
                  <a:gd name="connsiteX9" fmla="*/ 314471 w 1232570"/>
                  <a:gd name="connsiteY9" fmla="*/ 0 h 1080876"/>
                  <a:gd name="connsiteX10" fmla="*/ 361158 w 1232570"/>
                  <a:gd name="connsiteY10" fmla="*/ 0 h 1080876"/>
                  <a:gd name="connsiteX11" fmla="*/ 378443 w 1232570"/>
                  <a:gd name="connsiteY11" fmla="*/ 0 h 1080876"/>
                  <a:gd name="connsiteX12" fmla="*/ 380801 w 1232570"/>
                  <a:gd name="connsiteY12" fmla="*/ 0 h 1080876"/>
                  <a:gd name="connsiteX13" fmla="*/ 397052 w 1232570"/>
                  <a:gd name="connsiteY13" fmla="*/ 0 h 1080876"/>
                  <a:gd name="connsiteX14" fmla="*/ 423245 w 1232570"/>
                  <a:gd name="connsiteY14" fmla="*/ 0 h 1080876"/>
                  <a:gd name="connsiteX15" fmla="*/ 437673 w 1232570"/>
                  <a:gd name="connsiteY15" fmla="*/ 0 h 1080876"/>
                  <a:gd name="connsiteX16" fmla="*/ 465873 w 1232570"/>
                  <a:gd name="connsiteY16" fmla="*/ 0 h 1080876"/>
                  <a:gd name="connsiteX17" fmla="*/ 506837 w 1232570"/>
                  <a:gd name="connsiteY17" fmla="*/ 0 h 1080876"/>
                  <a:gd name="connsiteX18" fmla="*/ 542389 w 1232570"/>
                  <a:gd name="connsiteY18" fmla="*/ 0 h 1080876"/>
                  <a:gd name="connsiteX19" fmla="*/ 558813 w 1232570"/>
                  <a:gd name="connsiteY19" fmla="*/ 0 h 1080876"/>
                  <a:gd name="connsiteX20" fmla="*/ 596056 w 1232570"/>
                  <a:gd name="connsiteY20" fmla="*/ 0 h 1080876"/>
                  <a:gd name="connsiteX21" fmla="*/ 608720 w 1232570"/>
                  <a:gd name="connsiteY21" fmla="*/ 0 h 1080876"/>
                  <a:gd name="connsiteX22" fmla="*/ 621020 w 1232570"/>
                  <a:gd name="connsiteY22" fmla="*/ 0 h 1080876"/>
                  <a:gd name="connsiteX23" fmla="*/ 647214 w 1232570"/>
                  <a:gd name="connsiteY23" fmla="*/ 0 h 1080876"/>
                  <a:gd name="connsiteX24" fmla="*/ 665591 w 1232570"/>
                  <a:gd name="connsiteY24" fmla="*/ 0 h 1080876"/>
                  <a:gd name="connsiteX25" fmla="*/ 875132 w 1232570"/>
                  <a:gd name="connsiteY25" fmla="*/ 0 h 1080876"/>
                  <a:gd name="connsiteX26" fmla="*/ 970922 w 1232570"/>
                  <a:gd name="connsiteY26" fmla="*/ 55020 h 1080876"/>
                  <a:gd name="connsiteX27" fmla="*/ 1219266 w 1232570"/>
                  <a:gd name="connsiteY27" fmla="*/ 485418 h 1080876"/>
                  <a:gd name="connsiteX28" fmla="*/ 1219266 w 1232570"/>
                  <a:gd name="connsiteY28" fmla="*/ 595458 h 1080876"/>
                  <a:gd name="connsiteX29" fmla="*/ 970922 w 1232570"/>
                  <a:gd name="connsiteY29" fmla="*/ 1025856 h 1080876"/>
                  <a:gd name="connsiteX30" fmla="*/ 875132 w 1232570"/>
                  <a:gd name="connsiteY30" fmla="*/ 1080876 h 1080876"/>
                  <a:gd name="connsiteX31" fmla="*/ 647214 w 1232570"/>
                  <a:gd name="connsiteY31" fmla="*/ 1080876 h 1080876"/>
                  <a:gd name="connsiteX32" fmla="*/ 423245 w 1232570"/>
                  <a:gd name="connsiteY32" fmla="*/ 1080876 h 1080876"/>
                  <a:gd name="connsiteX33" fmla="*/ 378443 w 1232570"/>
                  <a:gd name="connsiteY33" fmla="*/ 1080876 h 1080876"/>
                  <a:gd name="connsiteX34" fmla="*/ 150524 w 1232570"/>
                  <a:gd name="connsiteY34" fmla="*/ 1080876 h 1080876"/>
                  <a:gd name="connsiteX35" fmla="*/ 0 w 1232570"/>
                  <a:gd name="connsiteY35" fmla="*/ 1080876 h 1080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32570" h="1080876">
                    <a:moveTo>
                      <a:pt x="0" y="0"/>
                    </a:moveTo>
                    <a:lnTo>
                      <a:pt x="13985" y="0"/>
                    </a:lnTo>
                    <a:cubicBezTo>
                      <a:pt x="41269" y="0"/>
                      <a:pt x="66735" y="0"/>
                      <a:pt x="90502" y="0"/>
                    </a:cubicBezTo>
                    <a:lnTo>
                      <a:pt x="150524" y="0"/>
                    </a:lnTo>
                    <a:lnTo>
                      <a:pt x="156832" y="0"/>
                    </a:lnTo>
                    <a:cubicBezTo>
                      <a:pt x="177325" y="0"/>
                      <a:pt x="196242" y="0"/>
                      <a:pt x="213704" y="0"/>
                    </a:cubicBezTo>
                    <a:lnTo>
                      <a:pt x="237954" y="0"/>
                    </a:lnTo>
                    <a:lnTo>
                      <a:pt x="261845" y="0"/>
                    </a:lnTo>
                    <a:cubicBezTo>
                      <a:pt x="276518" y="0"/>
                      <a:pt x="289856" y="0"/>
                      <a:pt x="301983" y="0"/>
                    </a:cubicBezTo>
                    <a:lnTo>
                      <a:pt x="314471" y="0"/>
                    </a:lnTo>
                    <a:lnTo>
                      <a:pt x="361158" y="0"/>
                    </a:lnTo>
                    <a:lnTo>
                      <a:pt x="378443" y="0"/>
                    </a:lnTo>
                    <a:lnTo>
                      <a:pt x="380801" y="0"/>
                    </a:lnTo>
                    <a:lnTo>
                      <a:pt x="397052" y="0"/>
                    </a:lnTo>
                    <a:cubicBezTo>
                      <a:pt x="423245" y="0"/>
                      <a:pt x="423245" y="0"/>
                      <a:pt x="423245" y="0"/>
                    </a:cubicBezTo>
                    <a:lnTo>
                      <a:pt x="437673" y="0"/>
                    </a:lnTo>
                    <a:lnTo>
                      <a:pt x="465873" y="0"/>
                    </a:lnTo>
                    <a:lnTo>
                      <a:pt x="506837" y="0"/>
                    </a:lnTo>
                    <a:lnTo>
                      <a:pt x="542389" y="0"/>
                    </a:lnTo>
                    <a:lnTo>
                      <a:pt x="558813" y="0"/>
                    </a:lnTo>
                    <a:cubicBezTo>
                      <a:pt x="573547" y="0"/>
                      <a:pt x="585824" y="0"/>
                      <a:pt x="596056" y="0"/>
                    </a:cubicBezTo>
                    <a:lnTo>
                      <a:pt x="608720" y="0"/>
                    </a:lnTo>
                    <a:lnTo>
                      <a:pt x="621020" y="0"/>
                    </a:lnTo>
                    <a:cubicBezTo>
                      <a:pt x="647214" y="0"/>
                      <a:pt x="647214" y="0"/>
                      <a:pt x="647214" y="0"/>
                    </a:cubicBezTo>
                    <a:lnTo>
                      <a:pt x="665591" y="0"/>
                    </a:lnTo>
                    <a:cubicBezTo>
                      <a:pt x="875132" y="0"/>
                      <a:pt x="875132" y="0"/>
                      <a:pt x="875132" y="0"/>
                    </a:cubicBezTo>
                    <a:cubicBezTo>
                      <a:pt x="910609" y="0"/>
                      <a:pt x="953183" y="24848"/>
                      <a:pt x="970922" y="55020"/>
                    </a:cubicBezTo>
                    <a:cubicBezTo>
                      <a:pt x="1219266" y="485418"/>
                      <a:pt x="1219266" y="485418"/>
                      <a:pt x="1219266" y="485418"/>
                    </a:cubicBezTo>
                    <a:cubicBezTo>
                      <a:pt x="1237005" y="515590"/>
                      <a:pt x="1237005" y="565286"/>
                      <a:pt x="1219266" y="595458"/>
                    </a:cubicBezTo>
                    <a:cubicBezTo>
                      <a:pt x="970922" y="1025856"/>
                      <a:pt x="970922" y="1025856"/>
                      <a:pt x="970922" y="1025856"/>
                    </a:cubicBezTo>
                    <a:cubicBezTo>
                      <a:pt x="953183" y="1056029"/>
                      <a:pt x="910609" y="1080876"/>
                      <a:pt x="875132" y="1080876"/>
                    </a:cubicBezTo>
                    <a:lnTo>
                      <a:pt x="647214" y="1080876"/>
                    </a:lnTo>
                    <a:lnTo>
                      <a:pt x="423245" y="1080876"/>
                    </a:lnTo>
                    <a:lnTo>
                      <a:pt x="378443" y="1080876"/>
                    </a:lnTo>
                    <a:lnTo>
                      <a:pt x="150524" y="1080876"/>
                    </a:lnTo>
                    <a:lnTo>
                      <a:pt x="0" y="1080876"/>
                    </a:lnTo>
                    <a:close/>
                  </a:path>
                </a:pathLst>
              </a:custGeom>
              <a:solidFill>
                <a:srgbClr val="0070C0"/>
              </a:solidFill>
              <a:ln w="25400">
                <a:noFill/>
              </a:ln>
              <a:effectLst/>
            </p:spPr>
            <p:txBody>
              <a:bodyPr vert="horz" wrap="square" lIns="68562" tIns="34281" rIns="68562" bIns="34281" numCol="1" anchor="t" anchorCtr="0" compatLnSpc="1">
                <a:prstTxWarp prst="textNoShape">
                  <a:avLst/>
                </a:prstTxWarp>
                <a:noAutofit/>
              </a:bodyPr>
              <a:lstStyle/>
              <a:p>
                <a:endParaRPr lang="zh-CN" altLang="en-US" sz="1012">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93" name="组合 92"/>
            <p:cNvGrpSpPr/>
            <p:nvPr/>
          </p:nvGrpSpPr>
          <p:grpSpPr>
            <a:xfrm>
              <a:off x="5542590" y="1120065"/>
              <a:ext cx="1000117" cy="894021"/>
              <a:chOff x="4123036" y="1129692"/>
              <a:chExt cx="1000117" cy="894021"/>
            </a:xfrm>
            <a:scene3d>
              <a:camera prst="perspectiveFront">
                <a:rot lat="0" lon="1799981" rev="0"/>
              </a:camera>
              <a:lightRig rig="threePt" dir="t"/>
            </a:scene3d>
          </p:grpSpPr>
          <p:sp>
            <p:nvSpPr>
              <p:cNvPr id="94" name="文本框 200"/>
              <p:cNvSpPr txBox="1"/>
              <p:nvPr/>
            </p:nvSpPr>
            <p:spPr>
              <a:xfrm>
                <a:off x="4123036" y="1129692"/>
                <a:ext cx="1000117" cy="677114"/>
              </a:xfrm>
              <a:prstGeom prst="rect">
                <a:avLst/>
              </a:prstGeom>
              <a:noFill/>
            </p:spPr>
            <p:txBody>
              <a:bodyPr wrap="square" rtlCol="0">
                <a:spAutoFit/>
              </a:bodyPr>
              <a:lstStyle/>
              <a:p>
                <a:pPr algn="ctr"/>
                <a:r>
                  <a:rPr lang="en-US" altLang="zh-CN" sz="2699" dirty="0">
                    <a:solidFill>
                      <a:schemeClr val="bg1"/>
                    </a:solidFill>
                    <a:latin typeface="Impact MT Std" pitchFamily="34" charset="0"/>
                  </a:rPr>
                  <a:t>01</a:t>
                </a:r>
                <a:endParaRPr lang="zh-CN" altLang="en-US" sz="2699" dirty="0">
                  <a:solidFill>
                    <a:schemeClr val="bg1"/>
                  </a:solidFill>
                  <a:latin typeface="Impact MT Std" pitchFamily="34" charset="0"/>
                </a:endParaRPr>
              </a:p>
            </p:txBody>
          </p:sp>
          <p:sp>
            <p:nvSpPr>
              <p:cNvPr id="95" name="文本框 201"/>
              <p:cNvSpPr txBox="1"/>
              <p:nvPr/>
            </p:nvSpPr>
            <p:spPr>
              <a:xfrm>
                <a:off x="4188959" y="1731249"/>
                <a:ext cx="895896" cy="292464"/>
              </a:xfrm>
              <a:prstGeom prst="rect">
                <a:avLst/>
              </a:prstGeom>
              <a:noFill/>
            </p:spPr>
            <p:txBody>
              <a:bodyPr wrap="square" rtlCol="0">
                <a:spAutoFit/>
              </a:bodyPr>
              <a:lstStyle/>
              <a:p>
                <a:pPr algn="ctr"/>
                <a:r>
                  <a:rPr lang="en-US" altLang="zh-CN" sz="825" dirty="0">
                    <a:solidFill>
                      <a:schemeClr val="bg1"/>
                    </a:solidFill>
                    <a:latin typeface="Impact MT Std" pitchFamily="34" charset="0"/>
                    <a:ea typeface="LiHei Pro" panose="020B0500000000000000" pitchFamily="34" charset="-122"/>
                  </a:rPr>
                  <a:t>OPTION</a:t>
                </a:r>
                <a:endParaRPr lang="zh-CN" altLang="en-US" sz="825" dirty="0">
                  <a:solidFill>
                    <a:schemeClr val="bg1"/>
                  </a:solidFill>
                  <a:latin typeface="Impact MT Std" pitchFamily="34" charset="0"/>
                  <a:ea typeface="LiHei Pro" panose="020B0500000000000000" pitchFamily="34" charset="-122"/>
                </a:endParaRPr>
              </a:p>
            </p:txBody>
          </p:sp>
        </p:grpSp>
      </p:grpSp>
      <p:grpSp>
        <p:nvGrpSpPr>
          <p:cNvPr id="98" name="组合 97"/>
          <p:cNvGrpSpPr/>
          <p:nvPr/>
        </p:nvGrpSpPr>
        <p:grpSpPr>
          <a:xfrm>
            <a:off x="5534532" y="1059976"/>
            <a:ext cx="749892" cy="801513"/>
            <a:chOff x="7162891" y="1120065"/>
            <a:chExt cx="1000117" cy="1068962"/>
          </a:xfrm>
        </p:grpSpPr>
        <p:grpSp>
          <p:nvGrpSpPr>
            <p:cNvPr id="99" name="组合 98"/>
            <p:cNvGrpSpPr/>
            <p:nvPr/>
          </p:nvGrpSpPr>
          <p:grpSpPr>
            <a:xfrm>
              <a:off x="7319343" y="1192071"/>
              <a:ext cx="750872" cy="996956"/>
              <a:chOff x="5695241" y="959720"/>
              <a:chExt cx="625516" cy="1096653"/>
            </a:xfrm>
            <a:solidFill>
              <a:srgbClr val="0070C0"/>
            </a:solidFill>
            <a:scene3d>
              <a:camera prst="orthographicFront">
                <a:rot lat="20944032" lon="19239453" rev="161931"/>
              </a:camera>
              <a:lightRig rig="threePt" dir="t"/>
            </a:scene3d>
          </p:grpSpPr>
          <p:sp>
            <p:nvSpPr>
              <p:cNvPr id="103" name="任意多边形 102"/>
              <p:cNvSpPr>
                <a:spLocks/>
              </p:cNvSpPr>
              <p:nvPr/>
            </p:nvSpPr>
            <p:spPr bwMode="auto">
              <a:xfrm rot="5400000">
                <a:off x="5533885" y="1302922"/>
                <a:ext cx="923924" cy="527529"/>
              </a:xfrm>
              <a:custGeom>
                <a:avLst/>
                <a:gdLst>
                  <a:gd name="connsiteX0" fmla="*/ 0 w 1232570"/>
                  <a:gd name="connsiteY0" fmla="*/ 0 h 1080876"/>
                  <a:gd name="connsiteX1" fmla="*/ 13985 w 1232570"/>
                  <a:gd name="connsiteY1" fmla="*/ 0 h 1080876"/>
                  <a:gd name="connsiteX2" fmla="*/ 90502 w 1232570"/>
                  <a:gd name="connsiteY2" fmla="*/ 0 h 1080876"/>
                  <a:gd name="connsiteX3" fmla="*/ 150524 w 1232570"/>
                  <a:gd name="connsiteY3" fmla="*/ 0 h 1080876"/>
                  <a:gd name="connsiteX4" fmla="*/ 156832 w 1232570"/>
                  <a:gd name="connsiteY4" fmla="*/ 0 h 1080876"/>
                  <a:gd name="connsiteX5" fmla="*/ 213704 w 1232570"/>
                  <a:gd name="connsiteY5" fmla="*/ 0 h 1080876"/>
                  <a:gd name="connsiteX6" fmla="*/ 237954 w 1232570"/>
                  <a:gd name="connsiteY6" fmla="*/ 0 h 1080876"/>
                  <a:gd name="connsiteX7" fmla="*/ 261845 w 1232570"/>
                  <a:gd name="connsiteY7" fmla="*/ 0 h 1080876"/>
                  <a:gd name="connsiteX8" fmla="*/ 301983 w 1232570"/>
                  <a:gd name="connsiteY8" fmla="*/ 0 h 1080876"/>
                  <a:gd name="connsiteX9" fmla="*/ 314471 w 1232570"/>
                  <a:gd name="connsiteY9" fmla="*/ 0 h 1080876"/>
                  <a:gd name="connsiteX10" fmla="*/ 361158 w 1232570"/>
                  <a:gd name="connsiteY10" fmla="*/ 0 h 1080876"/>
                  <a:gd name="connsiteX11" fmla="*/ 378443 w 1232570"/>
                  <a:gd name="connsiteY11" fmla="*/ 0 h 1080876"/>
                  <a:gd name="connsiteX12" fmla="*/ 380801 w 1232570"/>
                  <a:gd name="connsiteY12" fmla="*/ 0 h 1080876"/>
                  <a:gd name="connsiteX13" fmla="*/ 397052 w 1232570"/>
                  <a:gd name="connsiteY13" fmla="*/ 0 h 1080876"/>
                  <a:gd name="connsiteX14" fmla="*/ 423245 w 1232570"/>
                  <a:gd name="connsiteY14" fmla="*/ 0 h 1080876"/>
                  <a:gd name="connsiteX15" fmla="*/ 437673 w 1232570"/>
                  <a:gd name="connsiteY15" fmla="*/ 0 h 1080876"/>
                  <a:gd name="connsiteX16" fmla="*/ 465873 w 1232570"/>
                  <a:gd name="connsiteY16" fmla="*/ 0 h 1080876"/>
                  <a:gd name="connsiteX17" fmla="*/ 506837 w 1232570"/>
                  <a:gd name="connsiteY17" fmla="*/ 0 h 1080876"/>
                  <a:gd name="connsiteX18" fmla="*/ 542389 w 1232570"/>
                  <a:gd name="connsiteY18" fmla="*/ 0 h 1080876"/>
                  <a:gd name="connsiteX19" fmla="*/ 558813 w 1232570"/>
                  <a:gd name="connsiteY19" fmla="*/ 0 h 1080876"/>
                  <a:gd name="connsiteX20" fmla="*/ 596056 w 1232570"/>
                  <a:gd name="connsiteY20" fmla="*/ 0 h 1080876"/>
                  <a:gd name="connsiteX21" fmla="*/ 608720 w 1232570"/>
                  <a:gd name="connsiteY21" fmla="*/ 0 h 1080876"/>
                  <a:gd name="connsiteX22" fmla="*/ 621020 w 1232570"/>
                  <a:gd name="connsiteY22" fmla="*/ 0 h 1080876"/>
                  <a:gd name="connsiteX23" fmla="*/ 647214 w 1232570"/>
                  <a:gd name="connsiteY23" fmla="*/ 0 h 1080876"/>
                  <a:gd name="connsiteX24" fmla="*/ 665591 w 1232570"/>
                  <a:gd name="connsiteY24" fmla="*/ 0 h 1080876"/>
                  <a:gd name="connsiteX25" fmla="*/ 875132 w 1232570"/>
                  <a:gd name="connsiteY25" fmla="*/ 0 h 1080876"/>
                  <a:gd name="connsiteX26" fmla="*/ 970922 w 1232570"/>
                  <a:gd name="connsiteY26" fmla="*/ 55020 h 1080876"/>
                  <a:gd name="connsiteX27" fmla="*/ 1219266 w 1232570"/>
                  <a:gd name="connsiteY27" fmla="*/ 485418 h 1080876"/>
                  <a:gd name="connsiteX28" fmla="*/ 1219266 w 1232570"/>
                  <a:gd name="connsiteY28" fmla="*/ 595458 h 1080876"/>
                  <a:gd name="connsiteX29" fmla="*/ 970922 w 1232570"/>
                  <a:gd name="connsiteY29" fmla="*/ 1025856 h 1080876"/>
                  <a:gd name="connsiteX30" fmla="*/ 875132 w 1232570"/>
                  <a:gd name="connsiteY30" fmla="*/ 1080876 h 1080876"/>
                  <a:gd name="connsiteX31" fmla="*/ 647214 w 1232570"/>
                  <a:gd name="connsiteY31" fmla="*/ 1080876 h 1080876"/>
                  <a:gd name="connsiteX32" fmla="*/ 423245 w 1232570"/>
                  <a:gd name="connsiteY32" fmla="*/ 1080876 h 1080876"/>
                  <a:gd name="connsiteX33" fmla="*/ 378443 w 1232570"/>
                  <a:gd name="connsiteY33" fmla="*/ 1080876 h 1080876"/>
                  <a:gd name="connsiteX34" fmla="*/ 150524 w 1232570"/>
                  <a:gd name="connsiteY34" fmla="*/ 1080876 h 1080876"/>
                  <a:gd name="connsiteX35" fmla="*/ 0 w 1232570"/>
                  <a:gd name="connsiteY35" fmla="*/ 1080876 h 1080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32570" h="1080876">
                    <a:moveTo>
                      <a:pt x="0" y="0"/>
                    </a:moveTo>
                    <a:lnTo>
                      <a:pt x="13985" y="0"/>
                    </a:lnTo>
                    <a:cubicBezTo>
                      <a:pt x="41269" y="0"/>
                      <a:pt x="66735" y="0"/>
                      <a:pt x="90502" y="0"/>
                    </a:cubicBezTo>
                    <a:lnTo>
                      <a:pt x="150524" y="0"/>
                    </a:lnTo>
                    <a:lnTo>
                      <a:pt x="156832" y="0"/>
                    </a:lnTo>
                    <a:cubicBezTo>
                      <a:pt x="177325" y="0"/>
                      <a:pt x="196242" y="0"/>
                      <a:pt x="213704" y="0"/>
                    </a:cubicBezTo>
                    <a:lnTo>
                      <a:pt x="237954" y="0"/>
                    </a:lnTo>
                    <a:lnTo>
                      <a:pt x="261845" y="0"/>
                    </a:lnTo>
                    <a:cubicBezTo>
                      <a:pt x="276518" y="0"/>
                      <a:pt x="289856" y="0"/>
                      <a:pt x="301983" y="0"/>
                    </a:cubicBezTo>
                    <a:lnTo>
                      <a:pt x="314471" y="0"/>
                    </a:lnTo>
                    <a:lnTo>
                      <a:pt x="361158" y="0"/>
                    </a:lnTo>
                    <a:lnTo>
                      <a:pt x="378443" y="0"/>
                    </a:lnTo>
                    <a:lnTo>
                      <a:pt x="380801" y="0"/>
                    </a:lnTo>
                    <a:lnTo>
                      <a:pt x="397052" y="0"/>
                    </a:lnTo>
                    <a:cubicBezTo>
                      <a:pt x="423245" y="0"/>
                      <a:pt x="423245" y="0"/>
                      <a:pt x="423245" y="0"/>
                    </a:cubicBezTo>
                    <a:lnTo>
                      <a:pt x="437673" y="0"/>
                    </a:lnTo>
                    <a:lnTo>
                      <a:pt x="465873" y="0"/>
                    </a:lnTo>
                    <a:lnTo>
                      <a:pt x="506837" y="0"/>
                    </a:lnTo>
                    <a:lnTo>
                      <a:pt x="542389" y="0"/>
                    </a:lnTo>
                    <a:lnTo>
                      <a:pt x="558813" y="0"/>
                    </a:lnTo>
                    <a:cubicBezTo>
                      <a:pt x="573547" y="0"/>
                      <a:pt x="585824" y="0"/>
                      <a:pt x="596056" y="0"/>
                    </a:cubicBezTo>
                    <a:lnTo>
                      <a:pt x="608720" y="0"/>
                    </a:lnTo>
                    <a:lnTo>
                      <a:pt x="621020" y="0"/>
                    </a:lnTo>
                    <a:cubicBezTo>
                      <a:pt x="647214" y="0"/>
                      <a:pt x="647214" y="0"/>
                      <a:pt x="647214" y="0"/>
                    </a:cubicBezTo>
                    <a:lnTo>
                      <a:pt x="665591" y="0"/>
                    </a:lnTo>
                    <a:cubicBezTo>
                      <a:pt x="875132" y="0"/>
                      <a:pt x="875132" y="0"/>
                      <a:pt x="875132" y="0"/>
                    </a:cubicBezTo>
                    <a:cubicBezTo>
                      <a:pt x="910609" y="0"/>
                      <a:pt x="953183" y="24848"/>
                      <a:pt x="970922" y="55020"/>
                    </a:cubicBezTo>
                    <a:cubicBezTo>
                      <a:pt x="1219266" y="485418"/>
                      <a:pt x="1219266" y="485418"/>
                      <a:pt x="1219266" y="485418"/>
                    </a:cubicBezTo>
                    <a:cubicBezTo>
                      <a:pt x="1237005" y="515590"/>
                      <a:pt x="1237005" y="565286"/>
                      <a:pt x="1219266" y="595458"/>
                    </a:cubicBezTo>
                    <a:cubicBezTo>
                      <a:pt x="970922" y="1025856"/>
                      <a:pt x="970922" y="1025856"/>
                      <a:pt x="970922" y="1025856"/>
                    </a:cubicBezTo>
                    <a:cubicBezTo>
                      <a:pt x="953183" y="1056029"/>
                      <a:pt x="910609" y="1080876"/>
                      <a:pt x="875132" y="1080876"/>
                    </a:cubicBezTo>
                    <a:lnTo>
                      <a:pt x="647214" y="1080876"/>
                    </a:lnTo>
                    <a:lnTo>
                      <a:pt x="423245" y="1080876"/>
                    </a:lnTo>
                    <a:lnTo>
                      <a:pt x="378443" y="1080876"/>
                    </a:lnTo>
                    <a:lnTo>
                      <a:pt x="150524" y="1080876"/>
                    </a:lnTo>
                    <a:lnTo>
                      <a:pt x="0" y="1080876"/>
                    </a:lnTo>
                    <a:close/>
                  </a:path>
                </a:pathLst>
              </a:custGeom>
              <a:grpFill/>
              <a:ln w="25400">
                <a:solidFill>
                  <a:srgbClr val="0070C0"/>
                </a:solidFill>
              </a:ln>
              <a:effectLst>
                <a:outerShdw blurRad="215900" dist="76200" dir="2700000" algn="tl" rotWithShape="0">
                  <a:prstClr val="black">
                    <a:alpha val="37000"/>
                  </a:prstClr>
                </a:outerShdw>
              </a:effectLst>
            </p:spPr>
            <p:txBody>
              <a:bodyPr vert="horz" wrap="square" lIns="68562" tIns="34281" rIns="68562" bIns="34281" numCol="1" anchor="t" anchorCtr="0" compatLnSpc="1">
                <a:prstTxWarp prst="textNoShape">
                  <a:avLst/>
                </a:prstTxWarp>
                <a:noAutofit/>
              </a:bodyPr>
              <a:lstStyle/>
              <a:p>
                <a:endParaRPr lang="zh-CN" altLang="en-US" sz="1012">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04" name="任意多边形 103"/>
              <p:cNvSpPr>
                <a:spLocks/>
              </p:cNvSpPr>
              <p:nvPr/>
            </p:nvSpPr>
            <p:spPr bwMode="auto">
              <a:xfrm rot="5400000">
                <a:off x="5459672" y="1195289"/>
                <a:ext cx="1096653" cy="625516"/>
              </a:xfrm>
              <a:custGeom>
                <a:avLst/>
                <a:gdLst>
                  <a:gd name="connsiteX0" fmla="*/ 0 w 1232570"/>
                  <a:gd name="connsiteY0" fmla="*/ 0 h 1080876"/>
                  <a:gd name="connsiteX1" fmla="*/ 13985 w 1232570"/>
                  <a:gd name="connsiteY1" fmla="*/ 0 h 1080876"/>
                  <a:gd name="connsiteX2" fmla="*/ 90502 w 1232570"/>
                  <a:gd name="connsiteY2" fmla="*/ 0 h 1080876"/>
                  <a:gd name="connsiteX3" fmla="*/ 150524 w 1232570"/>
                  <a:gd name="connsiteY3" fmla="*/ 0 h 1080876"/>
                  <a:gd name="connsiteX4" fmla="*/ 156832 w 1232570"/>
                  <a:gd name="connsiteY4" fmla="*/ 0 h 1080876"/>
                  <a:gd name="connsiteX5" fmla="*/ 213704 w 1232570"/>
                  <a:gd name="connsiteY5" fmla="*/ 0 h 1080876"/>
                  <a:gd name="connsiteX6" fmla="*/ 237954 w 1232570"/>
                  <a:gd name="connsiteY6" fmla="*/ 0 h 1080876"/>
                  <a:gd name="connsiteX7" fmla="*/ 261845 w 1232570"/>
                  <a:gd name="connsiteY7" fmla="*/ 0 h 1080876"/>
                  <a:gd name="connsiteX8" fmla="*/ 301983 w 1232570"/>
                  <a:gd name="connsiteY8" fmla="*/ 0 h 1080876"/>
                  <a:gd name="connsiteX9" fmla="*/ 314471 w 1232570"/>
                  <a:gd name="connsiteY9" fmla="*/ 0 h 1080876"/>
                  <a:gd name="connsiteX10" fmla="*/ 361158 w 1232570"/>
                  <a:gd name="connsiteY10" fmla="*/ 0 h 1080876"/>
                  <a:gd name="connsiteX11" fmla="*/ 378443 w 1232570"/>
                  <a:gd name="connsiteY11" fmla="*/ 0 h 1080876"/>
                  <a:gd name="connsiteX12" fmla="*/ 380801 w 1232570"/>
                  <a:gd name="connsiteY12" fmla="*/ 0 h 1080876"/>
                  <a:gd name="connsiteX13" fmla="*/ 397052 w 1232570"/>
                  <a:gd name="connsiteY13" fmla="*/ 0 h 1080876"/>
                  <a:gd name="connsiteX14" fmla="*/ 423245 w 1232570"/>
                  <a:gd name="connsiteY14" fmla="*/ 0 h 1080876"/>
                  <a:gd name="connsiteX15" fmla="*/ 437673 w 1232570"/>
                  <a:gd name="connsiteY15" fmla="*/ 0 h 1080876"/>
                  <a:gd name="connsiteX16" fmla="*/ 465873 w 1232570"/>
                  <a:gd name="connsiteY16" fmla="*/ 0 h 1080876"/>
                  <a:gd name="connsiteX17" fmla="*/ 506837 w 1232570"/>
                  <a:gd name="connsiteY17" fmla="*/ 0 h 1080876"/>
                  <a:gd name="connsiteX18" fmla="*/ 542389 w 1232570"/>
                  <a:gd name="connsiteY18" fmla="*/ 0 h 1080876"/>
                  <a:gd name="connsiteX19" fmla="*/ 558813 w 1232570"/>
                  <a:gd name="connsiteY19" fmla="*/ 0 h 1080876"/>
                  <a:gd name="connsiteX20" fmla="*/ 596056 w 1232570"/>
                  <a:gd name="connsiteY20" fmla="*/ 0 h 1080876"/>
                  <a:gd name="connsiteX21" fmla="*/ 608720 w 1232570"/>
                  <a:gd name="connsiteY21" fmla="*/ 0 h 1080876"/>
                  <a:gd name="connsiteX22" fmla="*/ 621020 w 1232570"/>
                  <a:gd name="connsiteY22" fmla="*/ 0 h 1080876"/>
                  <a:gd name="connsiteX23" fmla="*/ 647214 w 1232570"/>
                  <a:gd name="connsiteY23" fmla="*/ 0 h 1080876"/>
                  <a:gd name="connsiteX24" fmla="*/ 665591 w 1232570"/>
                  <a:gd name="connsiteY24" fmla="*/ 0 h 1080876"/>
                  <a:gd name="connsiteX25" fmla="*/ 875132 w 1232570"/>
                  <a:gd name="connsiteY25" fmla="*/ 0 h 1080876"/>
                  <a:gd name="connsiteX26" fmla="*/ 970922 w 1232570"/>
                  <a:gd name="connsiteY26" fmla="*/ 55020 h 1080876"/>
                  <a:gd name="connsiteX27" fmla="*/ 1219266 w 1232570"/>
                  <a:gd name="connsiteY27" fmla="*/ 485418 h 1080876"/>
                  <a:gd name="connsiteX28" fmla="*/ 1219266 w 1232570"/>
                  <a:gd name="connsiteY28" fmla="*/ 595458 h 1080876"/>
                  <a:gd name="connsiteX29" fmla="*/ 970922 w 1232570"/>
                  <a:gd name="connsiteY29" fmla="*/ 1025856 h 1080876"/>
                  <a:gd name="connsiteX30" fmla="*/ 875132 w 1232570"/>
                  <a:gd name="connsiteY30" fmla="*/ 1080876 h 1080876"/>
                  <a:gd name="connsiteX31" fmla="*/ 647214 w 1232570"/>
                  <a:gd name="connsiteY31" fmla="*/ 1080876 h 1080876"/>
                  <a:gd name="connsiteX32" fmla="*/ 423245 w 1232570"/>
                  <a:gd name="connsiteY32" fmla="*/ 1080876 h 1080876"/>
                  <a:gd name="connsiteX33" fmla="*/ 378443 w 1232570"/>
                  <a:gd name="connsiteY33" fmla="*/ 1080876 h 1080876"/>
                  <a:gd name="connsiteX34" fmla="*/ 150524 w 1232570"/>
                  <a:gd name="connsiteY34" fmla="*/ 1080876 h 1080876"/>
                  <a:gd name="connsiteX35" fmla="*/ 0 w 1232570"/>
                  <a:gd name="connsiteY35" fmla="*/ 1080876 h 1080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32570" h="1080876">
                    <a:moveTo>
                      <a:pt x="0" y="0"/>
                    </a:moveTo>
                    <a:lnTo>
                      <a:pt x="13985" y="0"/>
                    </a:lnTo>
                    <a:cubicBezTo>
                      <a:pt x="41269" y="0"/>
                      <a:pt x="66735" y="0"/>
                      <a:pt x="90502" y="0"/>
                    </a:cubicBezTo>
                    <a:lnTo>
                      <a:pt x="150524" y="0"/>
                    </a:lnTo>
                    <a:lnTo>
                      <a:pt x="156832" y="0"/>
                    </a:lnTo>
                    <a:cubicBezTo>
                      <a:pt x="177325" y="0"/>
                      <a:pt x="196242" y="0"/>
                      <a:pt x="213704" y="0"/>
                    </a:cubicBezTo>
                    <a:lnTo>
                      <a:pt x="237954" y="0"/>
                    </a:lnTo>
                    <a:lnTo>
                      <a:pt x="261845" y="0"/>
                    </a:lnTo>
                    <a:cubicBezTo>
                      <a:pt x="276518" y="0"/>
                      <a:pt x="289856" y="0"/>
                      <a:pt x="301983" y="0"/>
                    </a:cubicBezTo>
                    <a:lnTo>
                      <a:pt x="314471" y="0"/>
                    </a:lnTo>
                    <a:lnTo>
                      <a:pt x="361158" y="0"/>
                    </a:lnTo>
                    <a:lnTo>
                      <a:pt x="378443" y="0"/>
                    </a:lnTo>
                    <a:lnTo>
                      <a:pt x="380801" y="0"/>
                    </a:lnTo>
                    <a:lnTo>
                      <a:pt x="397052" y="0"/>
                    </a:lnTo>
                    <a:cubicBezTo>
                      <a:pt x="423245" y="0"/>
                      <a:pt x="423245" y="0"/>
                      <a:pt x="423245" y="0"/>
                    </a:cubicBezTo>
                    <a:lnTo>
                      <a:pt x="437673" y="0"/>
                    </a:lnTo>
                    <a:lnTo>
                      <a:pt x="465873" y="0"/>
                    </a:lnTo>
                    <a:lnTo>
                      <a:pt x="506837" y="0"/>
                    </a:lnTo>
                    <a:lnTo>
                      <a:pt x="542389" y="0"/>
                    </a:lnTo>
                    <a:lnTo>
                      <a:pt x="558813" y="0"/>
                    </a:lnTo>
                    <a:cubicBezTo>
                      <a:pt x="573547" y="0"/>
                      <a:pt x="585824" y="0"/>
                      <a:pt x="596056" y="0"/>
                    </a:cubicBezTo>
                    <a:lnTo>
                      <a:pt x="608720" y="0"/>
                    </a:lnTo>
                    <a:lnTo>
                      <a:pt x="621020" y="0"/>
                    </a:lnTo>
                    <a:cubicBezTo>
                      <a:pt x="647214" y="0"/>
                      <a:pt x="647214" y="0"/>
                      <a:pt x="647214" y="0"/>
                    </a:cubicBezTo>
                    <a:lnTo>
                      <a:pt x="665591" y="0"/>
                    </a:lnTo>
                    <a:cubicBezTo>
                      <a:pt x="875132" y="0"/>
                      <a:pt x="875132" y="0"/>
                      <a:pt x="875132" y="0"/>
                    </a:cubicBezTo>
                    <a:cubicBezTo>
                      <a:pt x="910609" y="0"/>
                      <a:pt x="953183" y="24848"/>
                      <a:pt x="970922" y="55020"/>
                    </a:cubicBezTo>
                    <a:cubicBezTo>
                      <a:pt x="1219266" y="485418"/>
                      <a:pt x="1219266" y="485418"/>
                      <a:pt x="1219266" y="485418"/>
                    </a:cubicBezTo>
                    <a:cubicBezTo>
                      <a:pt x="1237005" y="515590"/>
                      <a:pt x="1237005" y="565286"/>
                      <a:pt x="1219266" y="595458"/>
                    </a:cubicBezTo>
                    <a:cubicBezTo>
                      <a:pt x="970922" y="1025856"/>
                      <a:pt x="970922" y="1025856"/>
                      <a:pt x="970922" y="1025856"/>
                    </a:cubicBezTo>
                    <a:cubicBezTo>
                      <a:pt x="953183" y="1056029"/>
                      <a:pt x="910609" y="1080876"/>
                      <a:pt x="875132" y="1080876"/>
                    </a:cubicBezTo>
                    <a:lnTo>
                      <a:pt x="647214" y="1080876"/>
                    </a:lnTo>
                    <a:lnTo>
                      <a:pt x="423245" y="1080876"/>
                    </a:lnTo>
                    <a:lnTo>
                      <a:pt x="378443" y="1080876"/>
                    </a:lnTo>
                    <a:lnTo>
                      <a:pt x="150524" y="1080876"/>
                    </a:lnTo>
                    <a:lnTo>
                      <a:pt x="0" y="1080876"/>
                    </a:lnTo>
                    <a:close/>
                  </a:path>
                </a:pathLst>
              </a:custGeom>
              <a:solidFill>
                <a:srgbClr val="0070C0"/>
              </a:solidFill>
              <a:ln w="25400">
                <a:noFill/>
              </a:ln>
              <a:effectLst/>
            </p:spPr>
            <p:txBody>
              <a:bodyPr vert="horz" wrap="square" lIns="68562" tIns="34281" rIns="68562" bIns="34281" numCol="1" anchor="t" anchorCtr="0" compatLnSpc="1">
                <a:prstTxWarp prst="textNoShape">
                  <a:avLst/>
                </a:prstTxWarp>
                <a:noAutofit/>
              </a:bodyPr>
              <a:lstStyle/>
              <a:p>
                <a:endParaRPr lang="zh-CN" altLang="en-US" sz="1012">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0" name="组合 99"/>
            <p:cNvGrpSpPr/>
            <p:nvPr/>
          </p:nvGrpSpPr>
          <p:grpSpPr>
            <a:xfrm>
              <a:off x="7162891" y="1120065"/>
              <a:ext cx="1000117" cy="899628"/>
              <a:chOff x="4123036" y="1129692"/>
              <a:chExt cx="1000117" cy="899628"/>
            </a:xfrm>
            <a:scene3d>
              <a:camera prst="perspectiveFront">
                <a:rot lat="0" lon="19799991" rev="0"/>
              </a:camera>
              <a:lightRig rig="threePt" dir="t"/>
            </a:scene3d>
          </p:grpSpPr>
          <p:sp>
            <p:nvSpPr>
              <p:cNvPr id="101" name="文本框 203"/>
              <p:cNvSpPr txBox="1"/>
              <p:nvPr/>
            </p:nvSpPr>
            <p:spPr>
              <a:xfrm>
                <a:off x="4123036" y="1129692"/>
                <a:ext cx="1000117" cy="677113"/>
              </a:xfrm>
              <a:prstGeom prst="rect">
                <a:avLst/>
              </a:prstGeom>
              <a:noFill/>
            </p:spPr>
            <p:txBody>
              <a:bodyPr wrap="square" rtlCol="0">
                <a:spAutoFit/>
              </a:bodyPr>
              <a:lstStyle/>
              <a:p>
                <a:pPr algn="ctr"/>
                <a:r>
                  <a:rPr lang="en-US" altLang="zh-CN" sz="2699" dirty="0">
                    <a:solidFill>
                      <a:schemeClr val="bg1"/>
                    </a:solidFill>
                    <a:latin typeface="Impact MT Std" pitchFamily="34" charset="0"/>
                  </a:rPr>
                  <a:t>02</a:t>
                </a:r>
                <a:endParaRPr lang="zh-CN" altLang="en-US" sz="2699" dirty="0">
                  <a:solidFill>
                    <a:schemeClr val="bg1"/>
                  </a:solidFill>
                  <a:latin typeface="Impact MT Std" pitchFamily="34" charset="0"/>
                </a:endParaRPr>
              </a:p>
            </p:txBody>
          </p:sp>
          <p:sp>
            <p:nvSpPr>
              <p:cNvPr id="102" name="文本框 204"/>
              <p:cNvSpPr txBox="1"/>
              <p:nvPr/>
            </p:nvSpPr>
            <p:spPr>
              <a:xfrm>
                <a:off x="4188959" y="1736856"/>
                <a:ext cx="895896" cy="292464"/>
              </a:xfrm>
              <a:prstGeom prst="rect">
                <a:avLst/>
              </a:prstGeom>
              <a:noFill/>
            </p:spPr>
            <p:txBody>
              <a:bodyPr wrap="square" rtlCol="0">
                <a:spAutoFit/>
              </a:bodyPr>
              <a:lstStyle/>
              <a:p>
                <a:pPr algn="ctr"/>
                <a:r>
                  <a:rPr lang="en-US" altLang="zh-CN" sz="825" dirty="0">
                    <a:solidFill>
                      <a:schemeClr val="bg1"/>
                    </a:solidFill>
                    <a:latin typeface="Impact MT Std" pitchFamily="34" charset="0"/>
                    <a:ea typeface="LiHei Pro" panose="020B0500000000000000" pitchFamily="34" charset="-122"/>
                  </a:rPr>
                  <a:t>OPTION</a:t>
                </a:r>
                <a:endParaRPr lang="zh-CN" altLang="en-US" sz="825" dirty="0">
                  <a:solidFill>
                    <a:schemeClr val="bg1"/>
                  </a:solidFill>
                  <a:latin typeface="Impact MT Std" pitchFamily="34" charset="0"/>
                  <a:ea typeface="LiHei Pro" panose="020B0500000000000000" pitchFamily="34" charset="-122"/>
                </a:endParaRPr>
              </a:p>
            </p:txBody>
          </p:sp>
        </p:grpSp>
      </p:grpSp>
      <p:grpSp>
        <p:nvGrpSpPr>
          <p:cNvPr id="105" name="组合 104"/>
          <p:cNvGrpSpPr/>
          <p:nvPr/>
        </p:nvGrpSpPr>
        <p:grpSpPr>
          <a:xfrm>
            <a:off x="6797136" y="1059976"/>
            <a:ext cx="749892" cy="763187"/>
            <a:chOff x="8846802" y="1120065"/>
            <a:chExt cx="1000117" cy="1017848"/>
          </a:xfrm>
        </p:grpSpPr>
        <p:grpSp>
          <p:nvGrpSpPr>
            <p:cNvPr id="106" name="组合 105"/>
            <p:cNvGrpSpPr/>
            <p:nvPr/>
          </p:nvGrpSpPr>
          <p:grpSpPr>
            <a:xfrm>
              <a:off x="9053298" y="1140958"/>
              <a:ext cx="568651" cy="996955"/>
              <a:chOff x="5695244" y="971988"/>
              <a:chExt cx="625516" cy="1096651"/>
            </a:xfrm>
            <a:solidFill>
              <a:srgbClr val="0070C0"/>
            </a:solidFill>
            <a:scene3d>
              <a:camera prst="orthographicFront">
                <a:rot lat="600000" lon="20399993" rev="0"/>
              </a:camera>
              <a:lightRig rig="threePt" dir="t"/>
            </a:scene3d>
          </p:grpSpPr>
          <p:sp>
            <p:nvSpPr>
              <p:cNvPr id="110" name="任意多边形 109"/>
              <p:cNvSpPr>
                <a:spLocks/>
              </p:cNvSpPr>
              <p:nvPr/>
            </p:nvSpPr>
            <p:spPr bwMode="auto">
              <a:xfrm rot="5400000">
                <a:off x="5533884" y="1302921"/>
                <a:ext cx="923924" cy="527529"/>
              </a:xfrm>
              <a:custGeom>
                <a:avLst/>
                <a:gdLst>
                  <a:gd name="connsiteX0" fmla="*/ 0 w 1232570"/>
                  <a:gd name="connsiteY0" fmla="*/ 0 h 1080876"/>
                  <a:gd name="connsiteX1" fmla="*/ 13985 w 1232570"/>
                  <a:gd name="connsiteY1" fmla="*/ 0 h 1080876"/>
                  <a:gd name="connsiteX2" fmla="*/ 90502 w 1232570"/>
                  <a:gd name="connsiteY2" fmla="*/ 0 h 1080876"/>
                  <a:gd name="connsiteX3" fmla="*/ 150524 w 1232570"/>
                  <a:gd name="connsiteY3" fmla="*/ 0 h 1080876"/>
                  <a:gd name="connsiteX4" fmla="*/ 156832 w 1232570"/>
                  <a:gd name="connsiteY4" fmla="*/ 0 h 1080876"/>
                  <a:gd name="connsiteX5" fmla="*/ 213704 w 1232570"/>
                  <a:gd name="connsiteY5" fmla="*/ 0 h 1080876"/>
                  <a:gd name="connsiteX6" fmla="*/ 237954 w 1232570"/>
                  <a:gd name="connsiteY6" fmla="*/ 0 h 1080876"/>
                  <a:gd name="connsiteX7" fmla="*/ 261845 w 1232570"/>
                  <a:gd name="connsiteY7" fmla="*/ 0 h 1080876"/>
                  <a:gd name="connsiteX8" fmla="*/ 301983 w 1232570"/>
                  <a:gd name="connsiteY8" fmla="*/ 0 h 1080876"/>
                  <a:gd name="connsiteX9" fmla="*/ 314471 w 1232570"/>
                  <a:gd name="connsiteY9" fmla="*/ 0 h 1080876"/>
                  <a:gd name="connsiteX10" fmla="*/ 361158 w 1232570"/>
                  <a:gd name="connsiteY10" fmla="*/ 0 h 1080876"/>
                  <a:gd name="connsiteX11" fmla="*/ 378443 w 1232570"/>
                  <a:gd name="connsiteY11" fmla="*/ 0 h 1080876"/>
                  <a:gd name="connsiteX12" fmla="*/ 380801 w 1232570"/>
                  <a:gd name="connsiteY12" fmla="*/ 0 h 1080876"/>
                  <a:gd name="connsiteX13" fmla="*/ 397052 w 1232570"/>
                  <a:gd name="connsiteY13" fmla="*/ 0 h 1080876"/>
                  <a:gd name="connsiteX14" fmla="*/ 423245 w 1232570"/>
                  <a:gd name="connsiteY14" fmla="*/ 0 h 1080876"/>
                  <a:gd name="connsiteX15" fmla="*/ 437673 w 1232570"/>
                  <a:gd name="connsiteY15" fmla="*/ 0 h 1080876"/>
                  <a:gd name="connsiteX16" fmla="*/ 465873 w 1232570"/>
                  <a:gd name="connsiteY16" fmla="*/ 0 h 1080876"/>
                  <a:gd name="connsiteX17" fmla="*/ 506837 w 1232570"/>
                  <a:gd name="connsiteY17" fmla="*/ 0 h 1080876"/>
                  <a:gd name="connsiteX18" fmla="*/ 542389 w 1232570"/>
                  <a:gd name="connsiteY18" fmla="*/ 0 h 1080876"/>
                  <a:gd name="connsiteX19" fmla="*/ 558813 w 1232570"/>
                  <a:gd name="connsiteY19" fmla="*/ 0 h 1080876"/>
                  <a:gd name="connsiteX20" fmla="*/ 596056 w 1232570"/>
                  <a:gd name="connsiteY20" fmla="*/ 0 h 1080876"/>
                  <a:gd name="connsiteX21" fmla="*/ 608720 w 1232570"/>
                  <a:gd name="connsiteY21" fmla="*/ 0 h 1080876"/>
                  <a:gd name="connsiteX22" fmla="*/ 621020 w 1232570"/>
                  <a:gd name="connsiteY22" fmla="*/ 0 h 1080876"/>
                  <a:gd name="connsiteX23" fmla="*/ 647214 w 1232570"/>
                  <a:gd name="connsiteY23" fmla="*/ 0 h 1080876"/>
                  <a:gd name="connsiteX24" fmla="*/ 665591 w 1232570"/>
                  <a:gd name="connsiteY24" fmla="*/ 0 h 1080876"/>
                  <a:gd name="connsiteX25" fmla="*/ 875132 w 1232570"/>
                  <a:gd name="connsiteY25" fmla="*/ 0 h 1080876"/>
                  <a:gd name="connsiteX26" fmla="*/ 970922 w 1232570"/>
                  <a:gd name="connsiteY26" fmla="*/ 55020 h 1080876"/>
                  <a:gd name="connsiteX27" fmla="*/ 1219266 w 1232570"/>
                  <a:gd name="connsiteY27" fmla="*/ 485418 h 1080876"/>
                  <a:gd name="connsiteX28" fmla="*/ 1219266 w 1232570"/>
                  <a:gd name="connsiteY28" fmla="*/ 595458 h 1080876"/>
                  <a:gd name="connsiteX29" fmla="*/ 970922 w 1232570"/>
                  <a:gd name="connsiteY29" fmla="*/ 1025856 h 1080876"/>
                  <a:gd name="connsiteX30" fmla="*/ 875132 w 1232570"/>
                  <a:gd name="connsiteY30" fmla="*/ 1080876 h 1080876"/>
                  <a:gd name="connsiteX31" fmla="*/ 647214 w 1232570"/>
                  <a:gd name="connsiteY31" fmla="*/ 1080876 h 1080876"/>
                  <a:gd name="connsiteX32" fmla="*/ 423245 w 1232570"/>
                  <a:gd name="connsiteY32" fmla="*/ 1080876 h 1080876"/>
                  <a:gd name="connsiteX33" fmla="*/ 378443 w 1232570"/>
                  <a:gd name="connsiteY33" fmla="*/ 1080876 h 1080876"/>
                  <a:gd name="connsiteX34" fmla="*/ 150524 w 1232570"/>
                  <a:gd name="connsiteY34" fmla="*/ 1080876 h 1080876"/>
                  <a:gd name="connsiteX35" fmla="*/ 0 w 1232570"/>
                  <a:gd name="connsiteY35" fmla="*/ 1080876 h 1080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32570" h="1080876">
                    <a:moveTo>
                      <a:pt x="0" y="0"/>
                    </a:moveTo>
                    <a:lnTo>
                      <a:pt x="13985" y="0"/>
                    </a:lnTo>
                    <a:cubicBezTo>
                      <a:pt x="41269" y="0"/>
                      <a:pt x="66735" y="0"/>
                      <a:pt x="90502" y="0"/>
                    </a:cubicBezTo>
                    <a:lnTo>
                      <a:pt x="150524" y="0"/>
                    </a:lnTo>
                    <a:lnTo>
                      <a:pt x="156832" y="0"/>
                    </a:lnTo>
                    <a:cubicBezTo>
                      <a:pt x="177325" y="0"/>
                      <a:pt x="196242" y="0"/>
                      <a:pt x="213704" y="0"/>
                    </a:cubicBezTo>
                    <a:lnTo>
                      <a:pt x="237954" y="0"/>
                    </a:lnTo>
                    <a:lnTo>
                      <a:pt x="261845" y="0"/>
                    </a:lnTo>
                    <a:cubicBezTo>
                      <a:pt x="276518" y="0"/>
                      <a:pt x="289856" y="0"/>
                      <a:pt x="301983" y="0"/>
                    </a:cubicBezTo>
                    <a:lnTo>
                      <a:pt x="314471" y="0"/>
                    </a:lnTo>
                    <a:lnTo>
                      <a:pt x="361158" y="0"/>
                    </a:lnTo>
                    <a:lnTo>
                      <a:pt x="378443" y="0"/>
                    </a:lnTo>
                    <a:lnTo>
                      <a:pt x="380801" y="0"/>
                    </a:lnTo>
                    <a:lnTo>
                      <a:pt x="397052" y="0"/>
                    </a:lnTo>
                    <a:cubicBezTo>
                      <a:pt x="423245" y="0"/>
                      <a:pt x="423245" y="0"/>
                      <a:pt x="423245" y="0"/>
                    </a:cubicBezTo>
                    <a:lnTo>
                      <a:pt x="437673" y="0"/>
                    </a:lnTo>
                    <a:lnTo>
                      <a:pt x="465873" y="0"/>
                    </a:lnTo>
                    <a:lnTo>
                      <a:pt x="506837" y="0"/>
                    </a:lnTo>
                    <a:lnTo>
                      <a:pt x="542389" y="0"/>
                    </a:lnTo>
                    <a:lnTo>
                      <a:pt x="558813" y="0"/>
                    </a:lnTo>
                    <a:cubicBezTo>
                      <a:pt x="573547" y="0"/>
                      <a:pt x="585824" y="0"/>
                      <a:pt x="596056" y="0"/>
                    </a:cubicBezTo>
                    <a:lnTo>
                      <a:pt x="608720" y="0"/>
                    </a:lnTo>
                    <a:lnTo>
                      <a:pt x="621020" y="0"/>
                    </a:lnTo>
                    <a:cubicBezTo>
                      <a:pt x="647214" y="0"/>
                      <a:pt x="647214" y="0"/>
                      <a:pt x="647214" y="0"/>
                    </a:cubicBezTo>
                    <a:lnTo>
                      <a:pt x="665591" y="0"/>
                    </a:lnTo>
                    <a:cubicBezTo>
                      <a:pt x="875132" y="0"/>
                      <a:pt x="875132" y="0"/>
                      <a:pt x="875132" y="0"/>
                    </a:cubicBezTo>
                    <a:cubicBezTo>
                      <a:pt x="910609" y="0"/>
                      <a:pt x="953183" y="24848"/>
                      <a:pt x="970922" y="55020"/>
                    </a:cubicBezTo>
                    <a:cubicBezTo>
                      <a:pt x="1219266" y="485418"/>
                      <a:pt x="1219266" y="485418"/>
                      <a:pt x="1219266" y="485418"/>
                    </a:cubicBezTo>
                    <a:cubicBezTo>
                      <a:pt x="1237005" y="515590"/>
                      <a:pt x="1237005" y="565286"/>
                      <a:pt x="1219266" y="595458"/>
                    </a:cubicBezTo>
                    <a:cubicBezTo>
                      <a:pt x="970922" y="1025856"/>
                      <a:pt x="970922" y="1025856"/>
                      <a:pt x="970922" y="1025856"/>
                    </a:cubicBezTo>
                    <a:cubicBezTo>
                      <a:pt x="953183" y="1056029"/>
                      <a:pt x="910609" y="1080876"/>
                      <a:pt x="875132" y="1080876"/>
                    </a:cubicBezTo>
                    <a:lnTo>
                      <a:pt x="647214" y="1080876"/>
                    </a:lnTo>
                    <a:lnTo>
                      <a:pt x="423245" y="1080876"/>
                    </a:lnTo>
                    <a:lnTo>
                      <a:pt x="378443" y="1080876"/>
                    </a:lnTo>
                    <a:lnTo>
                      <a:pt x="150524" y="1080876"/>
                    </a:lnTo>
                    <a:lnTo>
                      <a:pt x="0" y="1080876"/>
                    </a:lnTo>
                    <a:close/>
                  </a:path>
                </a:pathLst>
              </a:custGeom>
              <a:grpFill/>
              <a:ln w="25400">
                <a:solidFill>
                  <a:srgbClr val="0070C0"/>
                </a:solidFill>
              </a:ln>
              <a:effectLst>
                <a:outerShdw blurRad="215900" dist="76200" dir="2700000" algn="tl" rotWithShape="0">
                  <a:prstClr val="black">
                    <a:alpha val="37000"/>
                  </a:prstClr>
                </a:outerShdw>
              </a:effectLst>
            </p:spPr>
            <p:txBody>
              <a:bodyPr vert="horz" wrap="square" lIns="68562" tIns="34281" rIns="68562" bIns="34281" numCol="1" anchor="t" anchorCtr="0" compatLnSpc="1">
                <a:prstTxWarp prst="textNoShape">
                  <a:avLst/>
                </a:prstTxWarp>
                <a:noAutofit/>
              </a:bodyPr>
              <a:lstStyle/>
              <a:p>
                <a:endParaRPr lang="zh-CN" altLang="en-US" sz="1012">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11" name="任意多边形 110"/>
              <p:cNvSpPr>
                <a:spLocks/>
              </p:cNvSpPr>
              <p:nvPr/>
            </p:nvSpPr>
            <p:spPr bwMode="auto">
              <a:xfrm rot="5400000">
                <a:off x="5459676" y="1207556"/>
                <a:ext cx="1096651" cy="625516"/>
              </a:xfrm>
              <a:custGeom>
                <a:avLst/>
                <a:gdLst>
                  <a:gd name="connsiteX0" fmla="*/ 0 w 1232570"/>
                  <a:gd name="connsiteY0" fmla="*/ 0 h 1080876"/>
                  <a:gd name="connsiteX1" fmla="*/ 13985 w 1232570"/>
                  <a:gd name="connsiteY1" fmla="*/ 0 h 1080876"/>
                  <a:gd name="connsiteX2" fmla="*/ 90502 w 1232570"/>
                  <a:gd name="connsiteY2" fmla="*/ 0 h 1080876"/>
                  <a:gd name="connsiteX3" fmla="*/ 150524 w 1232570"/>
                  <a:gd name="connsiteY3" fmla="*/ 0 h 1080876"/>
                  <a:gd name="connsiteX4" fmla="*/ 156832 w 1232570"/>
                  <a:gd name="connsiteY4" fmla="*/ 0 h 1080876"/>
                  <a:gd name="connsiteX5" fmla="*/ 213704 w 1232570"/>
                  <a:gd name="connsiteY5" fmla="*/ 0 h 1080876"/>
                  <a:gd name="connsiteX6" fmla="*/ 237954 w 1232570"/>
                  <a:gd name="connsiteY6" fmla="*/ 0 h 1080876"/>
                  <a:gd name="connsiteX7" fmla="*/ 261845 w 1232570"/>
                  <a:gd name="connsiteY7" fmla="*/ 0 h 1080876"/>
                  <a:gd name="connsiteX8" fmla="*/ 301983 w 1232570"/>
                  <a:gd name="connsiteY8" fmla="*/ 0 h 1080876"/>
                  <a:gd name="connsiteX9" fmla="*/ 314471 w 1232570"/>
                  <a:gd name="connsiteY9" fmla="*/ 0 h 1080876"/>
                  <a:gd name="connsiteX10" fmla="*/ 361158 w 1232570"/>
                  <a:gd name="connsiteY10" fmla="*/ 0 h 1080876"/>
                  <a:gd name="connsiteX11" fmla="*/ 378443 w 1232570"/>
                  <a:gd name="connsiteY11" fmla="*/ 0 h 1080876"/>
                  <a:gd name="connsiteX12" fmla="*/ 380801 w 1232570"/>
                  <a:gd name="connsiteY12" fmla="*/ 0 h 1080876"/>
                  <a:gd name="connsiteX13" fmla="*/ 397052 w 1232570"/>
                  <a:gd name="connsiteY13" fmla="*/ 0 h 1080876"/>
                  <a:gd name="connsiteX14" fmla="*/ 423245 w 1232570"/>
                  <a:gd name="connsiteY14" fmla="*/ 0 h 1080876"/>
                  <a:gd name="connsiteX15" fmla="*/ 437673 w 1232570"/>
                  <a:gd name="connsiteY15" fmla="*/ 0 h 1080876"/>
                  <a:gd name="connsiteX16" fmla="*/ 465873 w 1232570"/>
                  <a:gd name="connsiteY16" fmla="*/ 0 h 1080876"/>
                  <a:gd name="connsiteX17" fmla="*/ 506837 w 1232570"/>
                  <a:gd name="connsiteY17" fmla="*/ 0 h 1080876"/>
                  <a:gd name="connsiteX18" fmla="*/ 542389 w 1232570"/>
                  <a:gd name="connsiteY18" fmla="*/ 0 h 1080876"/>
                  <a:gd name="connsiteX19" fmla="*/ 558813 w 1232570"/>
                  <a:gd name="connsiteY19" fmla="*/ 0 h 1080876"/>
                  <a:gd name="connsiteX20" fmla="*/ 596056 w 1232570"/>
                  <a:gd name="connsiteY20" fmla="*/ 0 h 1080876"/>
                  <a:gd name="connsiteX21" fmla="*/ 608720 w 1232570"/>
                  <a:gd name="connsiteY21" fmla="*/ 0 h 1080876"/>
                  <a:gd name="connsiteX22" fmla="*/ 621020 w 1232570"/>
                  <a:gd name="connsiteY22" fmla="*/ 0 h 1080876"/>
                  <a:gd name="connsiteX23" fmla="*/ 647214 w 1232570"/>
                  <a:gd name="connsiteY23" fmla="*/ 0 h 1080876"/>
                  <a:gd name="connsiteX24" fmla="*/ 665591 w 1232570"/>
                  <a:gd name="connsiteY24" fmla="*/ 0 h 1080876"/>
                  <a:gd name="connsiteX25" fmla="*/ 875132 w 1232570"/>
                  <a:gd name="connsiteY25" fmla="*/ 0 h 1080876"/>
                  <a:gd name="connsiteX26" fmla="*/ 970922 w 1232570"/>
                  <a:gd name="connsiteY26" fmla="*/ 55020 h 1080876"/>
                  <a:gd name="connsiteX27" fmla="*/ 1219266 w 1232570"/>
                  <a:gd name="connsiteY27" fmla="*/ 485418 h 1080876"/>
                  <a:gd name="connsiteX28" fmla="*/ 1219266 w 1232570"/>
                  <a:gd name="connsiteY28" fmla="*/ 595458 h 1080876"/>
                  <a:gd name="connsiteX29" fmla="*/ 970922 w 1232570"/>
                  <a:gd name="connsiteY29" fmla="*/ 1025856 h 1080876"/>
                  <a:gd name="connsiteX30" fmla="*/ 875132 w 1232570"/>
                  <a:gd name="connsiteY30" fmla="*/ 1080876 h 1080876"/>
                  <a:gd name="connsiteX31" fmla="*/ 647214 w 1232570"/>
                  <a:gd name="connsiteY31" fmla="*/ 1080876 h 1080876"/>
                  <a:gd name="connsiteX32" fmla="*/ 423245 w 1232570"/>
                  <a:gd name="connsiteY32" fmla="*/ 1080876 h 1080876"/>
                  <a:gd name="connsiteX33" fmla="*/ 378443 w 1232570"/>
                  <a:gd name="connsiteY33" fmla="*/ 1080876 h 1080876"/>
                  <a:gd name="connsiteX34" fmla="*/ 150524 w 1232570"/>
                  <a:gd name="connsiteY34" fmla="*/ 1080876 h 1080876"/>
                  <a:gd name="connsiteX35" fmla="*/ 0 w 1232570"/>
                  <a:gd name="connsiteY35" fmla="*/ 1080876 h 1080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32570" h="1080876">
                    <a:moveTo>
                      <a:pt x="0" y="0"/>
                    </a:moveTo>
                    <a:lnTo>
                      <a:pt x="13985" y="0"/>
                    </a:lnTo>
                    <a:cubicBezTo>
                      <a:pt x="41269" y="0"/>
                      <a:pt x="66735" y="0"/>
                      <a:pt x="90502" y="0"/>
                    </a:cubicBezTo>
                    <a:lnTo>
                      <a:pt x="150524" y="0"/>
                    </a:lnTo>
                    <a:lnTo>
                      <a:pt x="156832" y="0"/>
                    </a:lnTo>
                    <a:cubicBezTo>
                      <a:pt x="177325" y="0"/>
                      <a:pt x="196242" y="0"/>
                      <a:pt x="213704" y="0"/>
                    </a:cubicBezTo>
                    <a:lnTo>
                      <a:pt x="237954" y="0"/>
                    </a:lnTo>
                    <a:lnTo>
                      <a:pt x="261845" y="0"/>
                    </a:lnTo>
                    <a:cubicBezTo>
                      <a:pt x="276518" y="0"/>
                      <a:pt x="289856" y="0"/>
                      <a:pt x="301983" y="0"/>
                    </a:cubicBezTo>
                    <a:lnTo>
                      <a:pt x="314471" y="0"/>
                    </a:lnTo>
                    <a:lnTo>
                      <a:pt x="361158" y="0"/>
                    </a:lnTo>
                    <a:lnTo>
                      <a:pt x="378443" y="0"/>
                    </a:lnTo>
                    <a:lnTo>
                      <a:pt x="380801" y="0"/>
                    </a:lnTo>
                    <a:lnTo>
                      <a:pt x="397052" y="0"/>
                    </a:lnTo>
                    <a:cubicBezTo>
                      <a:pt x="423245" y="0"/>
                      <a:pt x="423245" y="0"/>
                      <a:pt x="423245" y="0"/>
                    </a:cubicBezTo>
                    <a:lnTo>
                      <a:pt x="437673" y="0"/>
                    </a:lnTo>
                    <a:lnTo>
                      <a:pt x="465873" y="0"/>
                    </a:lnTo>
                    <a:lnTo>
                      <a:pt x="506837" y="0"/>
                    </a:lnTo>
                    <a:lnTo>
                      <a:pt x="542389" y="0"/>
                    </a:lnTo>
                    <a:lnTo>
                      <a:pt x="558813" y="0"/>
                    </a:lnTo>
                    <a:cubicBezTo>
                      <a:pt x="573547" y="0"/>
                      <a:pt x="585824" y="0"/>
                      <a:pt x="596056" y="0"/>
                    </a:cubicBezTo>
                    <a:lnTo>
                      <a:pt x="608720" y="0"/>
                    </a:lnTo>
                    <a:lnTo>
                      <a:pt x="621020" y="0"/>
                    </a:lnTo>
                    <a:cubicBezTo>
                      <a:pt x="647214" y="0"/>
                      <a:pt x="647214" y="0"/>
                      <a:pt x="647214" y="0"/>
                    </a:cubicBezTo>
                    <a:lnTo>
                      <a:pt x="665591" y="0"/>
                    </a:lnTo>
                    <a:cubicBezTo>
                      <a:pt x="875132" y="0"/>
                      <a:pt x="875132" y="0"/>
                      <a:pt x="875132" y="0"/>
                    </a:cubicBezTo>
                    <a:cubicBezTo>
                      <a:pt x="910609" y="0"/>
                      <a:pt x="953183" y="24848"/>
                      <a:pt x="970922" y="55020"/>
                    </a:cubicBezTo>
                    <a:cubicBezTo>
                      <a:pt x="1219266" y="485418"/>
                      <a:pt x="1219266" y="485418"/>
                      <a:pt x="1219266" y="485418"/>
                    </a:cubicBezTo>
                    <a:cubicBezTo>
                      <a:pt x="1237005" y="515590"/>
                      <a:pt x="1237005" y="565286"/>
                      <a:pt x="1219266" y="595458"/>
                    </a:cubicBezTo>
                    <a:cubicBezTo>
                      <a:pt x="970922" y="1025856"/>
                      <a:pt x="970922" y="1025856"/>
                      <a:pt x="970922" y="1025856"/>
                    </a:cubicBezTo>
                    <a:cubicBezTo>
                      <a:pt x="953183" y="1056029"/>
                      <a:pt x="910609" y="1080876"/>
                      <a:pt x="875132" y="1080876"/>
                    </a:cubicBezTo>
                    <a:lnTo>
                      <a:pt x="647214" y="1080876"/>
                    </a:lnTo>
                    <a:lnTo>
                      <a:pt x="423245" y="1080876"/>
                    </a:lnTo>
                    <a:lnTo>
                      <a:pt x="378443" y="1080876"/>
                    </a:lnTo>
                    <a:lnTo>
                      <a:pt x="150524" y="1080876"/>
                    </a:lnTo>
                    <a:lnTo>
                      <a:pt x="0" y="1080876"/>
                    </a:lnTo>
                    <a:close/>
                  </a:path>
                </a:pathLst>
              </a:custGeom>
              <a:solidFill>
                <a:srgbClr val="0070C0"/>
              </a:solidFill>
              <a:ln w="25400">
                <a:noFill/>
              </a:ln>
              <a:effectLst/>
            </p:spPr>
            <p:txBody>
              <a:bodyPr vert="horz" wrap="square" lIns="68562" tIns="34281" rIns="68562" bIns="34281" numCol="1" anchor="t" anchorCtr="0" compatLnSpc="1">
                <a:prstTxWarp prst="textNoShape">
                  <a:avLst/>
                </a:prstTxWarp>
                <a:noAutofit/>
              </a:bodyPr>
              <a:lstStyle/>
              <a:p>
                <a:endParaRPr lang="zh-CN" altLang="en-US" sz="1012">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7" name="组合 106"/>
            <p:cNvGrpSpPr/>
            <p:nvPr/>
          </p:nvGrpSpPr>
          <p:grpSpPr>
            <a:xfrm>
              <a:off x="8846802" y="1120065"/>
              <a:ext cx="1000117" cy="894021"/>
              <a:chOff x="4123036" y="1129692"/>
              <a:chExt cx="1000117" cy="894021"/>
            </a:xfrm>
            <a:scene3d>
              <a:camera prst="perspectiveFront">
                <a:rot lat="0" lon="1800000" rev="0"/>
              </a:camera>
              <a:lightRig rig="threePt" dir="t"/>
            </a:scene3d>
          </p:grpSpPr>
          <p:sp>
            <p:nvSpPr>
              <p:cNvPr id="108" name="文本框 206"/>
              <p:cNvSpPr txBox="1"/>
              <p:nvPr/>
            </p:nvSpPr>
            <p:spPr>
              <a:xfrm>
                <a:off x="4123036" y="1129692"/>
                <a:ext cx="1000117" cy="677114"/>
              </a:xfrm>
              <a:prstGeom prst="rect">
                <a:avLst/>
              </a:prstGeom>
              <a:noFill/>
            </p:spPr>
            <p:txBody>
              <a:bodyPr wrap="square" rtlCol="0">
                <a:spAutoFit/>
              </a:bodyPr>
              <a:lstStyle/>
              <a:p>
                <a:pPr algn="ctr"/>
                <a:r>
                  <a:rPr lang="en-US" altLang="zh-CN" sz="2699" dirty="0">
                    <a:solidFill>
                      <a:schemeClr val="bg1"/>
                    </a:solidFill>
                    <a:latin typeface="Impact MT Std" pitchFamily="34" charset="0"/>
                  </a:rPr>
                  <a:t>03</a:t>
                </a:r>
                <a:endParaRPr lang="zh-CN" altLang="en-US" sz="2699" dirty="0">
                  <a:solidFill>
                    <a:schemeClr val="bg1"/>
                  </a:solidFill>
                  <a:latin typeface="Impact MT Std" pitchFamily="34" charset="0"/>
                </a:endParaRPr>
              </a:p>
            </p:txBody>
          </p:sp>
          <p:sp>
            <p:nvSpPr>
              <p:cNvPr id="109" name="文本框 207"/>
              <p:cNvSpPr txBox="1"/>
              <p:nvPr/>
            </p:nvSpPr>
            <p:spPr>
              <a:xfrm>
                <a:off x="4188959" y="1731249"/>
                <a:ext cx="895896" cy="292464"/>
              </a:xfrm>
              <a:prstGeom prst="rect">
                <a:avLst/>
              </a:prstGeom>
              <a:noFill/>
            </p:spPr>
            <p:txBody>
              <a:bodyPr wrap="square" rtlCol="0">
                <a:spAutoFit/>
              </a:bodyPr>
              <a:lstStyle/>
              <a:p>
                <a:pPr algn="ctr"/>
                <a:r>
                  <a:rPr lang="en-US" altLang="zh-CN" sz="825" dirty="0">
                    <a:solidFill>
                      <a:schemeClr val="bg1"/>
                    </a:solidFill>
                    <a:latin typeface="Impact MT Std" pitchFamily="34" charset="0"/>
                    <a:ea typeface="LiHei Pro" panose="020B0500000000000000" pitchFamily="34" charset="-122"/>
                  </a:rPr>
                  <a:t>OPTION</a:t>
                </a:r>
                <a:endParaRPr lang="zh-CN" altLang="en-US" sz="825" dirty="0">
                  <a:solidFill>
                    <a:schemeClr val="bg1"/>
                  </a:solidFill>
                  <a:latin typeface="Impact MT Std" pitchFamily="34" charset="0"/>
                  <a:ea typeface="LiHei Pro" panose="020B0500000000000000" pitchFamily="34" charset="-122"/>
                </a:endParaRPr>
              </a:p>
            </p:txBody>
          </p:sp>
        </p:grpSp>
      </p:grpSp>
      <p:grpSp>
        <p:nvGrpSpPr>
          <p:cNvPr id="112" name="Group 4"/>
          <p:cNvGrpSpPr>
            <a:grpSpLocks noChangeAspect="1"/>
          </p:cNvGrpSpPr>
          <p:nvPr/>
        </p:nvGrpSpPr>
        <p:grpSpPr bwMode="auto">
          <a:xfrm>
            <a:off x="4903920" y="3995002"/>
            <a:ext cx="260626" cy="305424"/>
            <a:chOff x="1776" y="1776"/>
            <a:chExt cx="64" cy="75"/>
          </a:xfrm>
          <a:solidFill>
            <a:schemeClr val="tx1">
              <a:lumMod val="50000"/>
              <a:lumOff val="50000"/>
            </a:schemeClr>
          </a:solidFill>
          <a:scene3d>
            <a:camera prst="perspectiveFront">
              <a:rot lat="0" lon="1799990" rev="0"/>
            </a:camera>
            <a:lightRig rig="threePt" dir="t"/>
          </a:scene3d>
        </p:grpSpPr>
        <p:sp>
          <p:nvSpPr>
            <p:cNvPr id="113" name="Freeform 5"/>
            <p:cNvSpPr>
              <a:spLocks/>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latin typeface="Arial" panose="020B0604020202020204" pitchFamily="34" charset="0"/>
                <a:ea typeface="微软雅黑" panose="020B0503020204020204" pitchFamily="34" charset="-122"/>
                <a:sym typeface="Arial" panose="020B0604020202020204" pitchFamily="34" charset="0"/>
              </a:endParaRPr>
            </a:p>
          </p:txBody>
        </p:sp>
        <p:sp>
          <p:nvSpPr>
            <p:cNvPr id="114" name="Freeform 6"/>
            <p:cNvSpPr>
              <a:spLocks/>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latin typeface="Arial" panose="020B0604020202020204" pitchFamily="34" charset="0"/>
                <a:ea typeface="微软雅黑" panose="020B0503020204020204" pitchFamily="34" charset="-122"/>
                <a:sym typeface="Arial" panose="020B0604020202020204" pitchFamily="34" charset="0"/>
              </a:endParaRPr>
            </a:p>
          </p:txBody>
        </p:sp>
        <p:sp>
          <p:nvSpPr>
            <p:cNvPr id="115" name="Freeform 7"/>
            <p:cNvSpPr>
              <a:spLocks/>
            </p:cNvSpPr>
            <p:nvPr/>
          </p:nvSpPr>
          <p:spPr bwMode="auto">
            <a:xfrm>
              <a:off x="1795" y="1776"/>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latin typeface="Arial" panose="020B0604020202020204" pitchFamily="34" charset="0"/>
                <a:ea typeface="微软雅黑" panose="020B0503020204020204" pitchFamily="34" charset="-122"/>
                <a:sym typeface="Arial" panose="020B0604020202020204" pitchFamily="34" charset="0"/>
              </a:endParaRPr>
            </a:p>
          </p:txBody>
        </p:sp>
        <p:sp>
          <p:nvSpPr>
            <p:cNvPr id="116" name="Freeform 8"/>
            <p:cNvSpPr>
              <a:spLocks/>
            </p:cNvSpPr>
            <p:nvPr/>
          </p:nvSpPr>
          <p:spPr bwMode="auto">
            <a:xfrm>
              <a:off x="1776" y="1807"/>
              <a:ext cx="64" cy="42"/>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17" name="Group 13"/>
          <p:cNvGrpSpPr>
            <a:grpSpLocks noChangeAspect="1"/>
          </p:cNvGrpSpPr>
          <p:nvPr/>
        </p:nvGrpSpPr>
        <p:grpSpPr bwMode="auto">
          <a:xfrm>
            <a:off x="6143942" y="3964977"/>
            <a:ext cx="317825" cy="321578"/>
            <a:chOff x="2426" y="2781"/>
            <a:chExt cx="593" cy="600"/>
          </a:xfrm>
          <a:solidFill>
            <a:schemeClr val="tx1">
              <a:lumMod val="50000"/>
              <a:lumOff val="50000"/>
            </a:schemeClr>
          </a:solidFill>
          <a:scene3d>
            <a:camera prst="perspectiveFront">
              <a:rot lat="0" lon="19799991" rev="0"/>
            </a:camera>
            <a:lightRig rig="threePt" dir="t"/>
          </a:scene3d>
        </p:grpSpPr>
        <p:sp>
          <p:nvSpPr>
            <p:cNvPr id="118"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latin typeface="Arial" panose="020B0604020202020204" pitchFamily="34" charset="0"/>
                <a:ea typeface="微软雅黑" panose="020B0503020204020204" pitchFamily="34" charset="-122"/>
                <a:sym typeface="Arial" panose="020B0604020202020204" pitchFamily="34" charset="0"/>
              </a:endParaRPr>
            </a:p>
          </p:txBody>
        </p:sp>
        <p:sp>
          <p:nvSpPr>
            <p:cNvPr id="119"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20" name="组合 119"/>
          <p:cNvGrpSpPr/>
          <p:nvPr/>
        </p:nvGrpSpPr>
        <p:grpSpPr>
          <a:xfrm>
            <a:off x="7321472" y="4003253"/>
            <a:ext cx="300435" cy="326942"/>
            <a:chOff x="4873626" y="1965325"/>
            <a:chExt cx="269876" cy="293688"/>
          </a:xfrm>
          <a:solidFill>
            <a:schemeClr val="tx1">
              <a:lumMod val="50000"/>
              <a:lumOff val="50000"/>
            </a:schemeClr>
          </a:solidFill>
          <a:scene3d>
            <a:camera prst="perspectiveFront">
              <a:rot lat="0" lon="1799990" rev="0"/>
            </a:camera>
            <a:lightRig rig="threePt" dir="t"/>
          </a:scene3d>
        </p:grpSpPr>
        <p:sp>
          <p:nvSpPr>
            <p:cNvPr id="121" name="Freeform 502"/>
            <p:cNvSpPr>
              <a:spLocks/>
            </p:cNvSpPr>
            <p:nvPr/>
          </p:nvSpPr>
          <p:spPr bwMode="auto">
            <a:xfrm>
              <a:off x="4873626" y="2127250"/>
              <a:ext cx="112713" cy="131763"/>
            </a:xfrm>
            <a:custGeom>
              <a:avLst/>
              <a:gdLst>
                <a:gd name="T0" fmla="*/ 2 w 30"/>
                <a:gd name="T1" fmla="*/ 0 h 35"/>
                <a:gd name="T2" fmla="*/ 28 w 30"/>
                <a:gd name="T3" fmla="*/ 0 h 35"/>
                <a:gd name="T4" fmla="*/ 30 w 30"/>
                <a:gd name="T5" fmla="*/ 1 h 35"/>
                <a:gd name="T6" fmla="*/ 28 w 30"/>
                <a:gd name="T7" fmla="*/ 3 h 35"/>
                <a:gd name="T8" fmla="*/ 3 w 30"/>
                <a:gd name="T9" fmla="*/ 3 h 35"/>
                <a:gd name="T10" fmla="*/ 3 w 30"/>
                <a:gd name="T11" fmla="*/ 33 h 35"/>
                <a:gd name="T12" fmla="*/ 2 w 30"/>
                <a:gd name="T13" fmla="*/ 35 h 35"/>
                <a:gd name="T14" fmla="*/ 0 w 30"/>
                <a:gd name="T15" fmla="*/ 33 h 35"/>
                <a:gd name="T16" fmla="*/ 0 w 30"/>
                <a:gd name="T17" fmla="*/ 1 h 35"/>
                <a:gd name="T18" fmla="*/ 2 w 30"/>
                <a:gd name="T19"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5">
                  <a:moveTo>
                    <a:pt x="2" y="0"/>
                  </a:moveTo>
                  <a:cubicBezTo>
                    <a:pt x="28" y="0"/>
                    <a:pt x="28" y="0"/>
                    <a:pt x="28" y="0"/>
                  </a:cubicBezTo>
                  <a:cubicBezTo>
                    <a:pt x="29" y="0"/>
                    <a:pt x="30" y="1"/>
                    <a:pt x="30" y="1"/>
                  </a:cubicBezTo>
                  <a:cubicBezTo>
                    <a:pt x="30" y="2"/>
                    <a:pt x="29" y="3"/>
                    <a:pt x="28" y="3"/>
                  </a:cubicBezTo>
                  <a:cubicBezTo>
                    <a:pt x="3" y="3"/>
                    <a:pt x="3" y="3"/>
                    <a:pt x="3" y="3"/>
                  </a:cubicBezTo>
                  <a:cubicBezTo>
                    <a:pt x="3" y="33"/>
                    <a:pt x="3" y="33"/>
                    <a:pt x="3" y="33"/>
                  </a:cubicBezTo>
                  <a:cubicBezTo>
                    <a:pt x="3" y="34"/>
                    <a:pt x="3" y="35"/>
                    <a:pt x="2" y="35"/>
                  </a:cubicBezTo>
                  <a:cubicBezTo>
                    <a:pt x="1" y="35"/>
                    <a:pt x="0" y="34"/>
                    <a:pt x="0" y="33"/>
                  </a:cubicBezTo>
                  <a:cubicBezTo>
                    <a:pt x="0" y="1"/>
                    <a:pt x="0" y="1"/>
                    <a:pt x="0" y="1"/>
                  </a:cubicBezTo>
                  <a:cubicBezTo>
                    <a:pt x="0" y="1"/>
                    <a:pt x="1"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latin typeface="Arial" panose="020B0604020202020204" pitchFamily="34" charset="0"/>
                <a:ea typeface="微软雅黑" panose="020B0503020204020204" pitchFamily="34" charset="-122"/>
                <a:sym typeface="Arial" panose="020B0604020202020204" pitchFamily="34" charset="0"/>
              </a:endParaRPr>
            </a:p>
          </p:txBody>
        </p:sp>
        <p:sp>
          <p:nvSpPr>
            <p:cNvPr id="122" name="Freeform 503"/>
            <p:cNvSpPr>
              <a:spLocks/>
            </p:cNvSpPr>
            <p:nvPr/>
          </p:nvSpPr>
          <p:spPr bwMode="auto">
            <a:xfrm>
              <a:off x="4884739" y="1973263"/>
              <a:ext cx="41275" cy="146050"/>
            </a:xfrm>
            <a:custGeom>
              <a:avLst/>
              <a:gdLst>
                <a:gd name="T0" fmla="*/ 11 w 11"/>
                <a:gd name="T1" fmla="*/ 34 h 39"/>
                <a:gd name="T2" fmla="*/ 11 w 11"/>
                <a:gd name="T3" fmla="*/ 6 h 39"/>
                <a:gd name="T4" fmla="*/ 5 w 11"/>
                <a:gd name="T5" fmla="*/ 0 h 39"/>
                <a:gd name="T6" fmla="*/ 0 w 11"/>
                <a:gd name="T7" fmla="*/ 6 h 39"/>
                <a:gd name="T8" fmla="*/ 0 w 11"/>
                <a:gd name="T9" fmla="*/ 34 h 39"/>
                <a:gd name="T10" fmla="*/ 5 w 11"/>
                <a:gd name="T11" fmla="*/ 39 h 39"/>
                <a:gd name="T12" fmla="*/ 11 w 11"/>
                <a:gd name="T13" fmla="*/ 34 h 39"/>
              </a:gdLst>
              <a:ahLst/>
              <a:cxnLst>
                <a:cxn ang="0">
                  <a:pos x="T0" y="T1"/>
                </a:cxn>
                <a:cxn ang="0">
                  <a:pos x="T2" y="T3"/>
                </a:cxn>
                <a:cxn ang="0">
                  <a:pos x="T4" y="T5"/>
                </a:cxn>
                <a:cxn ang="0">
                  <a:pos x="T6" y="T7"/>
                </a:cxn>
                <a:cxn ang="0">
                  <a:pos x="T8" y="T9"/>
                </a:cxn>
                <a:cxn ang="0">
                  <a:pos x="T10" y="T11"/>
                </a:cxn>
                <a:cxn ang="0">
                  <a:pos x="T12" y="T13"/>
                </a:cxn>
              </a:cxnLst>
              <a:rect l="0" t="0" r="r" b="b"/>
              <a:pathLst>
                <a:path w="11" h="39">
                  <a:moveTo>
                    <a:pt x="11" y="34"/>
                  </a:moveTo>
                  <a:cubicBezTo>
                    <a:pt x="11" y="6"/>
                    <a:pt x="11" y="6"/>
                    <a:pt x="11" y="6"/>
                  </a:cubicBezTo>
                  <a:cubicBezTo>
                    <a:pt x="11" y="3"/>
                    <a:pt x="9" y="0"/>
                    <a:pt x="5" y="0"/>
                  </a:cubicBezTo>
                  <a:cubicBezTo>
                    <a:pt x="2" y="0"/>
                    <a:pt x="0" y="3"/>
                    <a:pt x="0" y="6"/>
                  </a:cubicBezTo>
                  <a:cubicBezTo>
                    <a:pt x="0" y="34"/>
                    <a:pt x="0" y="34"/>
                    <a:pt x="0" y="34"/>
                  </a:cubicBezTo>
                  <a:cubicBezTo>
                    <a:pt x="0" y="37"/>
                    <a:pt x="2" y="39"/>
                    <a:pt x="5" y="39"/>
                  </a:cubicBezTo>
                  <a:cubicBezTo>
                    <a:pt x="9" y="39"/>
                    <a:pt x="11" y="37"/>
                    <a:pt x="11"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latin typeface="Arial" panose="020B0604020202020204" pitchFamily="34" charset="0"/>
                <a:ea typeface="微软雅黑" panose="020B0503020204020204" pitchFamily="34" charset="-122"/>
                <a:sym typeface="Arial" panose="020B0604020202020204" pitchFamily="34" charset="0"/>
              </a:endParaRPr>
            </a:p>
          </p:txBody>
        </p:sp>
        <p:sp>
          <p:nvSpPr>
            <p:cNvPr id="123" name="Freeform 504"/>
            <p:cNvSpPr>
              <a:spLocks/>
            </p:cNvSpPr>
            <p:nvPr/>
          </p:nvSpPr>
          <p:spPr bwMode="auto">
            <a:xfrm>
              <a:off x="4940301" y="1965325"/>
              <a:ext cx="177800" cy="293688"/>
            </a:xfrm>
            <a:custGeom>
              <a:avLst/>
              <a:gdLst>
                <a:gd name="T0" fmla="*/ 5 w 47"/>
                <a:gd name="T1" fmla="*/ 69 h 78"/>
                <a:gd name="T2" fmla="*/ 6 w 47"/>
                <a:gd name="T3" fmla="*/ 77 h 78"/>
                <a:gd name="T4" fmla="*/ 9 w 47"/>
                <a:gd name="T5" fmla="*/ 78 h 78"/>
                <a:gd name="T6" fmla="*/ 14 w 47"/>
                <a:gd name="T7" fmla="*/ 76 h 78"/>
                <a:gd name="T8" fmla="*/ 26 w 47"/>
                <a:gd name="T9" fmla="*/ 57 h 78"/>
                <a:gd name="T10" fmla="*/ 46 w 47"/>
                <a:gd name="T11" fmla="*/ 57 h 78"/>
                <a:gd name="T12" fmla="*/ 47 w 47"/>
                <a:gd name="T13" fmla="*/ 56 h 78"/>
                <a:gd name="T14" fmla="*/ 47 w 47"/>
                <a:gd name="T15" fmla="*/ 42 h 78"/>
                <a:gd name="T16" fmla="*/ 32 w 47"/>
                <a:gd name="T17" fmla="*/ 19 h 78"/>
                <a:gd name="T18" fmla="*/ 30 w 47"/>
                <a:gd name="T19" fmla="*/ 20 h 78"/>
                <a:gd name="T20" fmla="*/ 35 w 47"/>
                <a:gd name="T21" fmla="*/ 10 h 78"/>
                <a:gd name="T22" fmla="*/ 24 w 47"/>
                <a:gd name="T23" fmla="*/ 0 h 78"/>
                <a:gd name="T24" fmla="*/ 14 w 47"/>
                <a:gd name="T25" fmla="*/ 10 h 78"/>
                <a:gd name="T26" fmla="*/ 24 w 47"/>
                <a:gd name="T27" fmla="*/ 21 h 78"/>
                <a:gd name="T28" fmla="*/ 27 w 47"/>
                <a:gd name="T29" fmla="*/ 20 h 78"/>
                <a:gd name="T30" fmla="*/ 21 w 47"/>
                <a:gd name="T31" fmla="*/ 27 h 78"/>
                <a:gd name="T32" fmla="*/ 5 w 47"/>
                <a:gd name="T33" fmla="*/ 31 h 78"/>
                <a:gd name="T34" fmla="*/ 1 w 47"/>
                <a:gd name="T35" fmla="*/ 34 h 78"/>
                <a:gd name="T36" fmla="*/ 1 w 47"/>
                <a:gd name="T37" fmla="*/ 38 h 78"/>
                <a:gd name="T38" fmla="*/ 6 w 47"/>
                <a:gd name="T39" fmla="*/ 42 h 78"/>
                <a:gd name="T40" fmla="*/ 8 w 47"/>
                <a:gd name="T41" fmla="*/ 42 h 78"/>
                <a:gd name="T42" fmla="*/ 17 w 47"/>
                <a:gd name="T43" fmla="*/ 40 h 78"/>
                <a:gd name="T44" fmla="*/ 17 w 47"/>
                <a:gd name="T45" fmla="*/ 43 h 78"/>
                <a:gd name="T46" fmla="*/ 17 w 47"/>
                <a:gd name="T47" fmla="*/ 47 h 78"/>
                <a:gd name="T48" fmla="*/ 5 w 47"/>
                <a:gd name="T49"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 h="78">
                  <a:moveTo>
                    <a:pt x="5" y="69"/>
                  </a:moveTo>
                  <a:cubicBezTo>
                    <a:pt x="3" y="72"/>
                    <a:pt x="3" y="76"/>
                    <a:pt x="6" y="77"/>
                  </a:cubicBezTo>
                  <a:cubicBezTo>
                    <a:pt x="7" y="78"/>
                    <a:pt x="8" y="78"/>
                    <a:pt x="9" y="78"/>
                  </a:cubicBezTo>
                  <a:cubicBezTo>
                    <a:pt x="11" y="78"/>
                    <a:pt x="13" y="77"/>
                    <a:pt x="14" y="76"/>
                  </a:cubicBezTo>
                  <a:cubicBezTo>
                    <a:pt x="26" y="57"/>
                    <a:pt x="26" y="57"/>
                    <a:pt x="26" y="57"/>
                  </a:cubicBezTo>
                  <a:cubicBezTo>
                    <a:pt x="46" y="57"/>
                    <a:pt x="46" y="57"/>
                    <a:pt x="46" y="57"/>
                  </a:cubicBezTo>
                  <a:cubicBezTo>
                    <a:pt x="47" y="57"/>
                    <a:pt x="47" y="57"/>
                    <a:pt x="47" y="56"/>
                  </a:cubicBezTo>
                  <a:cubicBezTo>
                    <a:pt x="47" y="42"/>
                    <a:pt x="47" y="42"/>
                    <a:pt x="47" y="42"/>
                  </a:cubicBezTo>
                  <a:cubicBezTo>
                    <a:pt x="47" y="29"/>
                    <a:pt x="41" y="19"/>
                    <a:pt x="32" y="19"/>
                  </a:cubicBezTo>
                  <a:cubicBezTo>
                    <a:pt x="31" y="19"/>
                    <a:pt x="30" y="19"/>
                    <a:pt x="30" y="20"/>
                  </a:cubicBezTo>
                  <a:cubicBezTo>
                    <a:pt x="33" y="18"/>
                    <a:pt x="35" y="14"/>
                    <a:pt x="35" y="10"/>
                  </a:cubicBezTo>
                  <a:cubicBezTo>
                    <a:pt x="35" y="5"/>
                    <a:pt x="30" y="0"/>
                    <a:pt x="24" y="0"/>
                  </a:cubicBezTo>
                  <a:cubicBezTo>
                    <a:pt x="19" y="0"/>
                    <a:pt x="14" y="5"/>
                    <a:pt x="14" y="10"/>
                  </a:cubicBezTo>
                  <a:cubicBezTo>
                    <a:pt x="14" y="16"/>
                    <a:pt x="19" y="21"/>
                    <a:pt x="24" y="21"/>
                  </a:cubicBezTo>
                  <a:cubicBezTo>
                    <a:pt x="25" y="21"/>
                    <a:pt x="26" y="21"/>
                    <a:pt x="27" y="20"/>
                  </a:cubicBezTo>
                  <a:cubicBezTo>
                    <a:pt x="25" y="22"/>
                    <a:pt x="23" y="24"/>
                    <a:pt x="21" y="27"/>
                  </a:cubicBezTo>
                  <a:cubicBezTo>
                    <a:pt x="5" y="31"/>
                    <a:pt x="5" y="31"/>
                    <a:pt x="5" y="31"/>
                  </a:cubicBezTo>
                  <a:cubicBezTo>
                    <a:pt x="3" y="32"/>
                    <a:pt x="2" y="32"/>
                    <a:pt x="1" y="34"/>
                  </a:cubicBezTo>
                  <a:cubicBezTo>
                    <a:pt x="1" y="35"/>
                    <a:pt x="0" y="37"/>
                    <a:pt x="1" y="38"/>
                  </a:cubicBezTo>
                  <a:cubicBezTo>
                    <a:pt x="1" y="41"/>
                    <a:pt x="4" y="42"/>
                    <a:pt x="6" y="42"/>
                  </a:cubicBezTo>
                  <a:cubicBezTo>
                    <a:pt x="7" y="42"/>
                    <a:pt x="7" y="42"/>
                    <a:pt x="8" y="42"/>
                  </a:cubicBezTo>
                  <a:cubicBezTo>
                    <a:pt x="17" y="40"/>
                    <a:pt x="17" y="40"/>
                    <a:pt x="17" y="40"/>
                  </a:cubicBezTo>
                  <a:cubicBezTo>
                    <a:pt x="17" y="41"/>
                    <a:pt x="17" y="42"/>
                    <a:pt x="17" y="43"/>
                  </a:cubicBezTo>
                  <a:cubicBezTo>
                    <a:pt x="17" y="47"/>
                    <a:pt x="17" y="47"/>
                    <a:pt x="17" y="47"/>
                  </a:cubicBezTo>
                  <a:lnTo>
                    <a:pt x="5"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latin typeface="Arial" panose="020B0604020202020204" pitchFamily="34" charset="0"/>
                <a:ea typeface="微软雅黑" panose="020B0503020204020204" pitchFamily="34" charset="-122"/>
                <a:sym typeface="Arial" panose="020B0604020202020204" pitchFamily="34" charset="0"/>
              </a:endParaRPr>
            </a:p>
          </p:txBody>
        </p:sp>
        <p:sp>
          <p:nvSpPr>
            <p:cNvPr id="124" name="Freeform 505"/>
            <p:cNvSpPr>
              <a:spLocks/>
            </p:cNvSpPr>
            <p:nvPr/>
          </p:nvSpPr>
          <p:spPr bwMode="auto">
            <a:xfrm>
              <a:off x="5046664" y="2093913"/>
              <a:ext cx="96838" cy="112713"/>
            </a:xfrm>
            <a:custGeom>
              <a:avLst/>
              <a:gdLst>
                <a:gd name="T0" fmla="*/ 1 w 26"/>
                <a:gd name="T1" fmla="*/ 27 h 30"/>
                <a:gd name="T2" fmla="*/ 23 w 26"/>
                <a:gd name="T3" fmla="*/ 27 h 30"/>
                <a:gd name="T4" fmla="*/ 23 w 26"/>
                <a:gd name="T5" fmla="*/ 2 h 30"/>
                <a:gd name="T6" fmla="*/ 24 w 26"/>
                <a:gd name="T7" fmla="*/ 0 h 30"/>
                <a:gd name="T8" fmla="*/ 26 w 26"/>
                <a:gd name="T9" fmla="*/ 2 h 30"/>
                <a:gd name="T10" fmla="*/ 26 w 26"/>
                <a:gd name="T11" fmla="*/ 28 h 30"/>
                <a:gd name="T12" fmla="*/ 24 w 26"/>
                <a:gd name="T13" fmla="*/ 30 h 30"/>
                <a:gd name="T14" fmla="*/ 1 w 26"/>
                <a:gd name="T15" fmla="*/ 30 h 30"/>
                <a:gd name="T16" fmla="*/ 0 w 26"/>
                <a:gd name="T17" fmla="*/ 28 h 30"/>
                <a:gd name="T18" fmla="*/ 1 w 26"/>
                <a:gd name="T19"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0">
                  <a:moveTo>
                    <a:pt x="1" y="27"/>
                  </a:moveTo>
                  <a:cubicBezTo>
                    <a:pt x="23" y="27"/>
                    <a:pt x="23" y="27"/>
                    <a:pt x="23" y="27"/>
                  </a:cubicBezTo>
                  <a:cubicBezTo>
                    <a:pt x="23" y="2"/>
                    <a:pt x="23" y="2"/>
                    <a:pt x="23" y="2"/>
                  </a:cubicBezTo>
                  <a:cubicBezTo>
                    <a:pt x="23" y="1"/>
                    <a:pt x="23" y="0"/>
                    <a:pt x="24" y="0"/>
                  </a:cubicBezTo>
                  <a:cubicBezTo>
                    <a:pt x="25" y="0"/>
                    <a:pt x="26" y="1"/>
                    <a:pt x="26" y="2"/>
                  </a:cubicBezTo>
                  <a:cubicBezTo>
                    <a:pt x="26" y="28"/>
                    <a:pt x="26" y="28"/>
                    <a:pt x="26" y="28"/>
                  </a:cubicBezTo>
                  <a:cubicBezTo>
                    <a:pt x="26" y="29"/>
                    <a:pt x="25" y="30"/>
                    <a:pt x="24" y="30"/>
                  </a:cubicBezTo>
                  <a:cubicBezTo>
                    <a:pt x="1" y="30"/>
                    <a:pt x="1" y="30"/>
                    <a:pt x="1" y="30"/>
                  </a:cubicBezTo>
                  <a:cubicBezTo>
                    <a:pt x="0" y="30"/>
                    <a:pt x="0" y="29"/>
                    <a:pt x="0" y="28"/>
                  </a:cubicBezTo>
                  <a:cubicBezTo>
                    <a:pt x="0" y="27"/>
                    <a:pt x="0" y="27"/>
                    <a:pt x="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latin typeface="Arial" panose="020B0604020202020204" pitchFamily="34" charset="0"/>
                <a:ea typeface="微软雅黑" panose="020B0503020204020204" pitchFamily="34" charset="-122"/>
                <a:sym typeface="Arial" panose="020B0604020202020204" pitchFamily="34" charset="0"/>
              </a:endParaRPr>
            </a:p>
          </p:txBody>
        </p:sp>
      </p:grpSp>
      <p:pic>
        <p:nvPicPr>
          <p:cNvPr id="125"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847842" y="1755766"/>
            <a:ext cx="1981031" cy="1293235"/>
          </a:xfrm>
          <a:prstGeom prst="round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6" name="文本框 76"/>
          <p:cNvSpPr txBox="1"/>
          <p:nvPr/>
        </p:nvSpPr>
        <p:spPr>
          <a:xfrm>
            <a:off x="2090156" y="3223162"/>
            <a:ext cx="1323988" cy="553998"/>
          </a:xfrm>
          <a:prstGeom prst="rect">
            <a:avLst/>
          </a:prstGeom>
          <a:noFill/>
        </p:spPr>
        <p:txBody>
          <a:bodyPr wrap="square" rtlCol="0">
            <a:spAutoFit/>
          </a:bodyPr>
          <a:lstStyle/>
          <a:p>
            <a:r>
              <a:rPr lang="zh-CN" altLang="en-US" sz="1500" b="1" dirty="0">
                <a:solidFill>
                  <a:srgbClr val="0070C0"/>
                </a:solidFill>
                <a:latin typeface="微软雅黑" panose="020B0503020204020204" pitchFamily="34" charset="-122"/>
                <a:ea typeface="微软雅黑" panose="020B0503020204020204" pitchFamily="34" charset="-122"/>
              </a:rPr>
              <a:t>在此添加标题</a:t>
            </a:r>
          </a:p>
        </p:txBody>
      </p:sp>
      <p:sp>
        <p:nvSpPr>
          <p:cNvPr id="127" name="文本框 77"/>
          <p:cNvSpPr txBox="1"/>
          <p:nvPr/>
        </p:nvSpPr>
        <p:spPr>
          <a:xfrm>
            <a:off x="1745448" y="3476935"/>
            <a:ext cx="2124657" cy="932563"/>
          </a:xfrm>
          <a:prstGeom prst="rect">
            <a:avLst/>
          </a:prstGeom>
          <a:noFill/>
        </p:spPr>
        <p:txBody>
          <a:bodyPr wrap="square" rtlCol="0">
            <a:spAutoFit/>
          </a:bodyPr>
          <a:lstStyle/>
          <a:p>
            <a:pPr algn="ctr">
              <a:lnSpc>
                <a:spcPct val="130000"/>
              </a:lnSpc>
            </a:pP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rPr>
              <a:t>此处添加详细文本描述，建议与标题。此处添加详细文本描述建议与标题。</a:t>
            </a:r>
            <a:endPar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endParaRPr>
          </a:p>
          <a:p>
            <a:pPr algn="ctr">
              <a:lnSpc>
                <a:spcPct val="130000"/>
              </a:lnSpc>
            </a:pPr>
            <a:endPar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128" name="组合 127"/>
          <p:cNvGrpSpPr/>
          <p:nvPr/>
        </p:nvGrpSpPr>
        <p:grpSpPr>
          <a:xfrm>
            <a:off x="4141283" y="2385020"/>
            <a:ext cx="1186604" cy="1024215"/>
            <a:chOff x="6870216" y="2879502"/>
            <a:chExt cx="1434288" cy="1365975"/>
          </a:xfrm>
        </p:grpSpPr>
        <p:sp>
          <p:nvSpPr>
            <p:cNvPr id="129" name="文本框 123"/>
            <p:cNvSpPr txBox="1"/>
            <p:nvPr/>
          </p:nvSpPr>
          <p:spPr>
            <a:xfrm>
              <a:off x="6870216" y="2879502"/>
              <a:ext cx="1303586" cy="330861"/>
            </a:xfrm>
            <a:prstGeom prst="rect">
              <a:avLst/>
            </a:prstGeom>
            <a:noFill/>
          </p:spPr>
          <p:txBody>
            <a:bodyPr wrap="square" rtlCol="0">
              <a:spAutoFit/>
            </a:bodyPr>
            <a:lstStyle/>
            <a:p>
              <a:r>
                <a:rPr lang="zh-CN" altLang="en-US" sz="1012" b="1" dirty="0">
                  <a:solidFill>
                    <a:schemeClr val="tx1">
                      <a:lumMod val="65000"/>
                      <a:lumOff val="35000"/>
                    </a:schemeClr>
                  </a:solidFill>
                  <a:latin typeface="微软雅黑" panose="020B0503020204020204" pitchFamily="34" charset="-122"/>
                  <a:ea typeface="微软雅黑" panose="020B0503020204020204" pitchFamily="34" charset="-122"/>
                </a:rPr>
                <a:t>标题文字</a:t>
              </a:r>
            </a:p>
          </p:txBody>
        </p:sp>
        <p:sp>
          <p:nvSpPr>
            <p:cNvPr id="130" name="文本框 124"/>
            <p:cNvSpPr txBox="1"/>
            <p:nvPr/>
          </p:nvSpPr>
          <p:spPr>
            <a:xfrm>
              <a:off x="6872995" y="3235708"/>
              <a:ext cx="1431509" cy="1009769"/>
            </a:xfrm>
            <a:prstGeom prst="rect">
              <a:avLst/>
            </a:prstGeom>
            <a:noFill/>
          </p:spPr>
          <p:txBody>
            <a:bodyPr wrap="square" rtlCol="0">
              <a:spAutoFit/>
            </a:bodyPr>
            <a:lstStyle/>
            <a:p>
              <a:pPr>
                <a:lnSpc>
                  <a:spcPct val="120000"/>
                </a:lnSpc>
                <a:spcBef>
                  <a:spcPct val="0"/>
                </a:spcBef>
                <a:buNone/>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在此录入上述图表的综合说明，在此录入上述图表的综合描述说明。</a:t>
              </a:r>
            </a:p>
          </p:txBody>
        </p:sp>
      </p:grpSp>
      <p:grpSp>
        <p:nvGrpSpPr>
          <p:cNvPr id="131" name="组合 130"/>
          <p:cNvGrpSpPr/>
          <p:nvPr/>
        </p:nvGrpSpPr>
        <p:grpSpPr>
          <a:xfrm>
            <a:off x="5383098" y="2394775"/>
            <a:ext cx="1186604" cy="1024215"/>
            <a:chOff x="6870216" y="2879502"/>
            <a:chExt cx="1434288" cy="1365975"/>
          </a:xfrm>
        </p:grpSpPr>
        <p:sp>
          <p:nvSpPr>
            <p:cNvPr id="132" name="文本框 123"/>
            <p:cNvSpPr txBox="1"/>
            <p:nvPr/>
          </p:nvSpPr>
          <p:spPr>
            <a:xfrm>
              <a:off x="6870216" y="2879502"/>
              <a:ext cx="1303586" cy="330861"/>
            </a:xfrm>
            <a:prstGeom prst="rect">
              <a:avLst/>
            </a:prstGeom>
            <a:noFill/>
          </p:spPr>
          <p:txBody>
            <a:bodyPr wrap="square" rtlCol="0">
              <a:spAutoFit/>
            </a:bodyPr>
            <a:lstStyle/>
            <a:p>
              <a:r>
                <a:rPr lang="zh-CN" altLang="en-US" sz="1012" b="1" dirty="0">
                  <a:solidFill>
                    <a:schemeClr val="tx1">
                      <a:lumMod val="65000"/>
                      <a:lumOff val="35000"/>
                    </a:schemeClr>
                  </a:solidFill>
                  <a:latin typeface="微软雅黑" panose="020B0503020204020204" pitchFamily="34" charset="-122"/>
                  <a:ea typeface="微软雅黑" panose="020B0503020204020204" pitchFamily="34" charset="-122"/>
                </a:rPr>
                <a:t>标题文字</a:t>
              </a:r>
            </a:p>
          </p:txBody>
        </p:sp>
        <p:sp>
          <p:nvSpPr>
            <p:cNvPr id="133" name="文本框 124"/>
            <p:cNvSpPr txBox="1"/>
            <p:nvPr/>
          </p:nvSpPr>
          <p:spPr>
            <a:xfrm>
              <a:off x="6872995" y="3235708"/>
              <a:ext cx="1431509" cy="1009769"/>
            </a:xfrm>
            <a:prstGeom prst="rect">
              <a:avLst/>
            </a:prstGeom>
            <a:noFill/>
          </p:spPr>
          <p:txBody>
            <a:bodyPr wrap="square" rtlCol="0">
              <a:spAutoFit/>
            </a:bodyPr>
            <a:lstStyle/>
            <a:p>
              <a:pPr>
                <a:lnSpc>
                  <a:spcPct val="120000"/>
                </a:lnSpc>
                <a:spcBef>
                  <a:spcPct val="0"/>
                </a:spcBef>
                <a:buNone/>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在此录入上述图表的综合说明，在此录入上述图表的综合描述说明。</a:t>
              </a:r>
            </a:p>
          </p:txBody>
        </p:sp>
      </p:grpSp>
      <p:grpSp>
        <p:nvGrpSpPr>
          <p:cNvPr id="134" name="组合 133"/>
          <p:cNvGrpSpPr/>
          <p:nvPr/>
        </p:nvGrpSpPr>
        <p:grpSpPr>
          <a:xfrm>
            <a:off x="6624913" y="2385020"/>
            <a:ext cx="1186604" cy="1024215"/>
            <a:chOff x="6870216" y="2879502"/>
            <a:chExt cx="1434288" cy="1365975"/>
          </a:xfrm>
        </p:grpSpPr>
        <p:sp>
          <p:nvSpPr>
            <p:cNvPr id="135" name="文本框 123"/>
            <p:cNvSpPr txBox="1"/>
            <p:nvPr/>
          </p:nvSpPr>
          <p:spPr>
            <a:xfrm>
              <a:off x="6870216" y="2879502"/>
              <a:ext cx="1303586" cy="330861"/>
            </a:xfrm>
            <a:prstGeom prst="rect">
              <a:avLst/>
            </a:prstGeom>
            <a:noFill/>
          </p:spPr>
          <p:txBody>
            <a:bodyPr wrap="square" rtlCol="0">
              <a:spAutoFit/>
            </a:bodyPr>
            <a:lstStyle/>
            <a:p>
              <a:r>
                <a:rPr lang="zh-CN" altLang="en-US" sz="1012" b="1" dirty="0">
                  <a:solidFill>
                    <a:schemeClr val="tx1">
                      <a:lumMod val="65000"/>
                      <a:lumOff val="35000"/>
                    </a:schemeClr>
                  </a:solidFill>
                  <a:latin typeface="微软雅黑" panose="020B0503020204020204" pitchFamily="34" charset="-122"/>
                  <a:ea typeface="微软雅黑" panose="020B0503020204020204" pitchFamily="34" charset="-122"/>
                </a:rPr>
                <a:t>标题文字</a:t>
              </a:r>
            </a:p>
          </p:txBody>
        </p:sp>
        <p:sp>
          <p:nvSpPr>
            <p:cNvPr id="136" name="文本框 124"/>
            <p:cNvSpPr txBox="1"/>
            <p:nvPr/>
          </p:nvSpPr>
          <p:spPr>
            <a:xfrm>
              <a:off x="6872995" y="3235708"/>
              <a:ext cx="1431509" cy="1009769"/>
            </a:xfrm>
            <a:prstGeom prst="rect">
              <a:avLst/>
            </a:prstGeom>
            <a:noFill/>
          </p:spPr>
          <p:txBody>
            <a:bodyPr wrap="square" rtlCol="0">
              <a:spAutoFit/>
            </a:bodyPr>
            <a:lstStyle/>
            <a:p>
              <a:pPr>
                <a:lnSpc>
                  <a:spcPct val="120000"/>
                </a:lnSpc>
                <a:spcBef>
                  <a:spcPct val="0"/>
                </a:spcBef>
                <a:buNone/>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在此录入上述图表的综合说明，在此录入上述图表的综合描述说明。</a:t>
              </a:r>
            </a:p>
          </p:txBody>
        </p:sp>
      </p:grpSp>
    </p:spTree>
    <p:extLst>
      <p:ext uri="{BB962C8B-B14F-4D97-AF65-F5344CB8AC3E}">
        <p14:creationId xmlns:p14="http://schemas.microsoft.com/office/powerpoint/2010/main" val="3186966541"/>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50"/>
                                        <p:tgtEl>
                                          <p:spTgt spid="7"/>
                                        </p:tgtEl>
                                      </p:cBhvr>
                                    </p:animEffect>
                                    <p:anim calcmode="lin" valueType="num">
                                      <p:cBhvr>
                                        <p:cTn id="8" dur="250" fill="hold"/>
                                        <p:tgtEl>
                                          <p:spTgt spid="7"/>
                                        </p:tgtEl>
                                        <p:attrNameLst>
                                          <p:attrName>ppt_x</p:attrName>
                                        </p:attrNameLst>
                                      </p:cBhvr>
                                      <p:tavLst>
                                        <p:tav tm="0">
                                          <p:val>
                                            <p:strVal val="#ppt_x"/>
                                          </p:val>
                                        </p:tav>
                                        <p:tav tm="100000">
                                          <p:val>
                                            <p:strVal val="#ppt_x"/>
                                          </p:val>
                                        </p:tav>
                                      </p:tavLst>
                                    </p:anim>
                                    <p:anim calcmode="lin" valueType="num">
                                      <p:cBhvr>
                                        <p:cTn id="9" dur="25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12" presetClass="entr" presetSubtype="4"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250"/>
                                        <p:tgtEl>
                                          <p:spTgt spid="8"/>
                                        </p:tgtEl>
                                        <p:attrNameLst>
                                          <p:attrName>ppt_y</p:attrName>
                                        </p:attrNameLst>
                                      </p:cBhvr>
                                      <p:tavLst>
                                        <p:tav tm="0">
                                          <p:val>
                                            <p:strVal val="#ppt_y+#ppt_h*1.125000"/>
                                          </p:val>
                                        </p:tav>
                                        <p:tav tm="100000">
                                          <p:val>
                                            <p:strVal val="#ppt_y"/>
                                          </p:val>
                                        </p:tav>
                                      </p:tavLst>
                                    </p:anim>
                                    <p:animEffect transition="in" filter="wipe(up)">
                                      <p:cBhvr>
                                        <p:cTn id="14" dur="250"/>
                                        <p:tgtEl>
                                          <p:spTgt spid="8"/>
                                        </p:tgtEl>
                                      </p:cBhvr>
                                    </p:animEffect>
                                  </p:childTnLst>
                                </p:cTn>
                              </p:par>
                              <p:par>
                                <p:cTn id="15" presetID="2" presetClass="entr" presetSubtype="1" decel="100000" fill="hold" grpId="0" nodeType="withEffect">
                                  <p:stCondLst>
                                    <p:cond delay="25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ppt_x"/>
                                          </p:val>
                                        </p:tav>
                                        <p:tav tm="100000">
                                          <p:val>
                                            <p:strVal val="#ppt_x"/>
                                          </p:val>
                                        </p:tav>
                                      </p:tavLst>
                                    </p:anim>
                                    <p:anim calcmode="lin" valueType="num">
                                      <p:cBhvr additive="base">
                                        <p:cTn id="18" dur="500" fill="hold"/>
                                        <p:tgtEl>
                                          <p:spTgt spid="9"/>
                                        </p:tgtEl>
                                        <p:attrNameLst>
                                          <p:attrName>ppt_y</p:attrName>
                                        </p:attrNameLst>
                                      </p:cBhvr>
                                      <p:tavLst>
                                        <p:tav tm="0">
                                          <p:val>
                                            <p:strVal val="0-#ppt_h/2"/>
                                          </p:val>
                                        </p:tav>
                                        <p:tav tm="100000">
                                          <p:val>
                                            <p:strVal val="#ppt_y"/>
                                          </p:val>
                                        </p:tav>
                                      </p:tavLst>
                                    </p:anim>
                                  </p:childTnLst>
                                </p:cTn>
                              </p:par>
                            </p:childTnLst>
                          </p:cTn>
                        </p:par>
                        <p:par>
                          <p:cTn id="19" fill="hold">
                            <p:stCondLst>
                              <p:cond delay="1000"/>
                            </p:stCondLst>
                            <p:childTnLst>
                              <p:par>
                                <p:cTn id="20" presetID="42" presetClass="entr" presetSubtype="0" fill="hold" nodeType="after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1000"/>
                                        <p:tgtEl>
                                          <p:spTgt spid="19"/>
                                        </p:tgtEl>
                                      </p:cBhvr>
                                    </p:animEffect>
                                    <p:anim calcmode="lin" valueType="num">
                                      <p:cBhvr>
                                        <p:cTn id="23" dur="1000" fill="hold"/>
                                        <p:tgtEl>
                                          <p:spTgt spid="19"/>
                                        </p:tgtEl>
                                        <p:attrNameLst>
                                          <p:attrName>ppt_x</p:attrName>
                                        </p:attrNameLst>
                                      </p:cBhvr>
                                      <p:tavLst>
                                        <p:tav tm="0">
                                          <p:val>
                                            <p:strVal val="#ppt_x"/>
                                          </p:val>
                                        </p:tav>
                                        <p:tav tm="100000">
                                          <p:val>
                                            <p:strVal val="#ppt_x"/>
                                          </p:val>
                                        </p:tav>
                                      </p:tavLst>
                                    </p:anim>
                                    <p:anim calcmode="lin" valueType="num">
                                      <p:cBhvr>
                                        <p:cTn id="24" dur="1000" fill="hold"/>
                                        <p:tgtEl>
                                          <p:spTgt spid="19"/>
                                        </p:tgtEl>
                                        <p:attrNameLst>
                                          <p:attrName>ppt_y</p:attrName>
                                        </p:attrNameLst>
                                      </p:cBhvr>
                                      <p:tavLst>
                                        <p:tav tm="0">
                                          <p:val>
                                            <p:strVal val="#ppt_y+.1"/>
                                          </p:val>
                                        </p:tav>
                                        <p:tav tm="100000">
                                          <p:val>
                                            <p:strVal val="#ppt_y"/>
                                          </p:val>
                                        </p:tav>
                                      </p:tavLst>
                                    </p:anim>
                                  </p:childTnLst>
                                </p:cTn>
                              </p:par>
                              <p:par>
                                <p:cTn id="25" presetID="14" presetClass="entr" presetSubtype="10" fill="hold" nodeType="withEffect">
                                  <p:stCondLst>
                                    <p:cond delay="0"/>
                                  </p:stCondLst>
                                  <p:childTnLst>
                                    <p:set>
                                      <p:cBhvr>
                                        <p:cTn id="26" dur="1" fill="hold">
                                          <p:stCondLst>
                                            <p:cond delay="0"/>
                                          </p:stCondLst>
                                        </p:cTn>
                                        <p:tgtEl>
                                          <p:spTgt spid="125"/>
                                        </p:tgtEl>
                                        <p:attrNameLst>
                                          <p:attrName>style.visibility</p:attrName>
                                        </p:attrNameLst>
                                      </p:cBhvr>
                                      <p:to>
                                        <p:strVal val="visible"/>
                                      </p:to>
                                    </p:set>
                                    <p:animEffect transition="in" filter="randombar(horizontal)">
                                      <p:cBhvr>
                                        <p:cTn id="27" dur="500"/>
                                        <p:tgtEl>
                                          <p:spTgt spid="125"/>
                                        </p:tgtEl>
                                      </p:cBhvr>
                                    </p:animEffect>
                                  </p:childTnLst>
                                </p:cTn>
                              </p:par>
                            </p:childTnLst>
                          </p:cTn>
                        </p:par>
                        <p:par>
                          <p:cTn id="28" fill="hold">
                            <p:stCondLst>
                              <p:cond delay="2000"/>
                            </p:stCondLst>
                            <p:childTnLst>
                              <p:par>
                                <p:cTn id="29" presetID="53" presetClass="entr" presetSubtype="16" fill="hold" grpId="0" nodeType="afterEffect">
                                  <p:stCondLst>
                                    <p:cond delay="0"/>
                                  </p:stCondLst>
                                  <p:iterate type="lt">
                                    <p:tmPct val="20000"/>
                                  </p:iterate>
                                  <p:childTnLst>
                                    <p:set>
                                      <p:cBhvr>
                                        <p:cTn id="30" dur="1" fill="hold">
                                          <p:stCondLst>
                                            <p:cond delay="0"/>
                                          </p:stCondLst>
                                        </p:cTn>
                                        <p:tgtEl>
                                          <p:spTgt spid="126"/>
                                        </p:tgtEl>
                                        <p:attrNameLst>
                                          <p:attrName>style.visibility</p:attrName>
                                        </p:attrNameLst>
                                      </p:cBhvr>
                                      <p:to>
                                        <p:strVal val="visible"/>
                                      </p:to>
                                    </p:set>
                                    <p:anim calcmode="lin" valueType="num">
                                      <p:cBhvr>
                                        <p:cTn id="31" dur="250" fill="hold"/>
                                        <p:tgtEl>
                                          <p:spTgt spid="126"/>
                                        </p:tgtEl>
                                        <p:attrNameLst>
                                          <p:attrName>ppt_w</p:attrName>
                                        </p:attrNameLst>
                                      </p:cBhvr>
                                      <p:tavLst>
                                        <p:tav tm="0">
                                          <p:val>
                                            <p:fltVal val="0"/>
                                          </p:val>
                                        </p:tav>
                                        <p:tav tm="100000">
                                          <p:val>
                                            <p:strVal val="#ppt_w"/>
                                          </p:val>
                                        </p:tav>
                                      </p:tavLst>
                                    </p:anim>
                                    <p:anim calcmode="lin" valueType="num">
                                      <p:cBhvr>
                                        <p:cTn id="32" dur="250" fill="hold"/>
                                        <p:tgtEl>
                                          <p:spTgt spid="126"/>
                                        </p:tgtEl>
                                        <p:attrNameLst>
                                          <p:attrName>ppt_h</p:attrName>
                                        </p:attrNameLst>
                                      </p:cBhvr>
                                      <p:tavLst>
                                        <p:tav tm="0">
                                          <p:val>
                                            <p:fltVal val="0"/>
                                          </p:val>
                                        </p:tav>
                                        <p:tav tm="100000">
                                          <p:val>
                                            <p:strVal val="#ppt_h"/>
                                          </p:val>
                                        </p:tav>
                                      </p:tavLst>
                                    </p:anim>
                                    <p:animEffect transition="in" filter="fade">
                                      <p:cBhvr>
                                        <p:cTn id="33" dur="250"/>
                                        <p:tgtEl>
                                          <p:spTgt spid="126"/>
                                        </p:tgtEl>
                                      </p:cBhvr>
                                    </p:animEffect>
                                  </p:childTnLst>
                                </p:cTn>
                              </p:par>
                            </p:childTnLst>
                          </p:cTn>
                        </p:par>
                        <p:par>
                          <p:cTn id="34" fill="hold">
                            <p:stCondLst>
                              <p:cond delay="2500"/>
                            </p:stCondLst>
                            <p:childTnLst>
                              <p:par>
                                <p:cTn id="35" presetID="53" presetClass="entr" presetSubtype="16" fill="hold" grpId="0" nodeType="afterEffect">
                                  <p:stCondLst>
                                    <p:cond delay="0"/>
                                  </p:stCondLst>
                                  <p:iterate type="lt">
                                    <p:tmPct val="6429"/>
                                  </p:iterate>
                                  <p:childTnLst>
                                    <p:set>
                                      <p:cBhvr>
                                        <p:cTn id="36" dur="1" fill="hold">
                                          <p:stCondLst>
                                            <p:cond delay="0"/>
                                          </p:stCondLst>
                                        </p:cTn>
                                        <p:tgtEl>
                                          <p:spTgt spid="127"/>
                                        </p:tgtEl>
                                        <p:attrNameLst>
                                          <p:attrName>style.visibility</p:attrName>
                                        </p:attrNameLst>
                                      </p:cBhvr>
                                      <p:to>
                                        <p:strVal val="visible"/>
                                      </p:to>
                                    </p:set>
                                    <p:anim calcmode="lin" valueType="num">
                                      <p:cBhvr>
                                        <p:cTn id="37" dur="250" fill="hold"/>
                                        <p:tgtEl>
                                          <p:spTgt spid="127"/>
                                        </p:tgtEl>
                                        <p:attrNameLst>
                                          <p:attrName>ppt_w</p:attrName>
                                        </p:attrNameLst>
                                      </p:cBhvr>
                                      <p:tavLst>
                                        <p:tav tm="0">
                                          <p:val>
                                            <p:fltVal val="0"/>
                                          </p:val>
                                        </p:tav>
                                        <p:tav tm="100000">
                                          <p:val>
                                            <p:strVal val="#ppt_w"/>
                                          </p:val>
                                        </p:tav>
                                      </p:tavLst>
                                    </p:anim>
                                    <p:anim calcmode="lin" valueType="num">
                                      <p:cBhvr>
                                        <p:cTn id="38" dur="250" fill="hold"/>
                                        <p:tgtEl>
                                          <p:spTgt spid="127"/>
                                        </p:tgtEl>
                                        <p:attrNameLst>
                                          <p:attrName>ppt_h</p:attrName>
                                        </p:attrNameLst>
                                      </p:cBhvr>
                                      <p:tavLst>
                                        <p:tav tm="0">
                                          <p:val>
                                            <p:fltVal val="0"/>
                                          </p:val>
                                        </p:tav>
                                        <p:tav tm="100000">
                                          <p:val>
                                            <p:strVal val="#ppt_h"/>
                                          </p:val>
                                        </p:tav>
                                      </p:tavLst>
                                    </p:anim>
                                    <p:animEffect transition="in" filter="fade">
                                      <p:cBhvr>
                                        <p:cTn id="39" dur="250"/>
                                        <p:tgtEl>
                                          <p:spTgt spid="127"/>
                                        </p:tgtEl>
                                      </p:cBhvr>
                                    </p:animEffect>
                                  </p:childTnLst>
                                </p:cTn>
                              </p:par>
                              <p:par>
                                <p:cTn id="40" presetID="10" presetClass="entr" presetSubtype="0" fill="hold" nodeType="withEffect">
                                  <p:stCondLst>
                                    <p:cond delay="250"/>
                                  </p:stCondLst>
                                  <p:childTnLst>
                                    <p:set>
                                      <p:cBhvr>
                                        <p:cTn id="41" dur="1" fill="hold">
                                          <p:stCondLst>
                                            <p:cond delay="0"/>
                                          </p:stCondLst>
                                        </p:cTn>
                                        <p:tgtEl>
                                          <p:spTgt spid="16"/>
                                        </p:tgtEl>
                                        <p:attrNameLst>
                                          <p:attrName>style.visibility</p:attrName>
                                        </p:attrNameLst>
                                      </p:cBhvr>
                                      <p:to>
                                        <p:strVal val="visible"/>
                                      </p:to>
                                    </p:set>
                                    <p:animEffect transition="in" filter="fade">
                                      <p:cBhvr>
                                        <p:cTn id="42" dur="500"/>
                                        <p:tgtEl>
                                          <p:spTgt spid="16"/>
                                        </p:tgtEl>
                                      </p:cBhvr>
                                    </p:animEffect>
                                  </p:childTnLst>
                                </p:cTn>
                              </p:par>
                              <p:par>
                                <p:cTn id="43" presetID="10" presetClass="entr" presetSubtype="0" fill="hold" nodeType="withEffect">
                                  <p:stCondLst>
                                    <p:cond delay="250"/>
                                  </p:stCondLst>
                                  <p:childTnLst>
                                    <p:set>
                                      <p:cBhvr>
                                        <p:cTn id="44" dur="1" fill="hold">
                                          <p:stCondLst>
                                            <p:cond delay="0"/>
                                          </p:stCondLst>
                                        </p:cTn>
                                        <p:tgtEl>
                                          <p:spTgt spid="10"/>
                                        </p:tgtEl>
                                        <p:attrNameLst>
                                          <p:attrName>style.visibility</p:attrName>
                                        </p:attrNameLst>
                                      </p:cBhvr>
                                      <p:to>
                                        <p:strVal val="visible"/>
                                      </p:to>
                                    </p:set>
                                    <p:animEffect transition="in" filter="fade">
                                      <p:cBhvr>
                                        <p:cTn id="45" dur="500"/>
                                        <p:tgtEl>
                                          <p:spTgt spid="10"/>
                                        </p:tgtEl>
                                      </p:cBhvr>
                                    </p:animEffect>
                                  </p:childTnLst>
                                </p:cTn>
                              </p:par>
                              <p:par>
                                <p:cTn id="46" presetID="10" presetClass="entr" presetSubtype="0" fill="hold" nodeType="withEffect">
                                  <p:stCondLst>
                                    <p:cond delay="250"/>
                                  </p:stCondLst>
                                  <p:childTnLst>
                                    <p:set>
                                      <p:cBhvr>
                                        <p:cTn id="47" dur="1" fill="hold">
                                          <p:stCondLst>
                                            <p:cond delay="0"/>
                                          </p:stCondLst>
                                        </p:cTn>
                                        <p:tgtEl>
                                          <p:spTgt spid="13"/>
                                        </p:tgtEl>
                                        <p:attrNameLst>
                                          <p:attrName>style.visibility</p:attrName>
                                        </p:attrNameLst>
                                      </p:cBhvr>
                                      <p:to>
                                        <p:strVal val="visible"/>
                                      </p:to>
                                    </p:set>
                                    <p:animEffect transition="in" filter="fade">
                                      <p:cBhvr>
                                        <p:cTn id="48" dur="500"/>
                                        <p:tgtEl>
                                          <p:spTgt spid="13"/>
                                        </p:tgtEl>
                                      </p:cBhvr>
                                    </p:animEffect>
                                  </p:childTnLst>
                                </p:cTn>
                              </p:par>
                              <p:par>
                                <p:cTn id="49" presetID="1" presetClass="entr" presetSubtype="0" fill="hold" nodeType="withEffect">
                                  <p:stCondLst>
                                    <p:cond delay="250"/>
                                  </p:stCondLst>
                                  <p:childTnLst>
                                    <p:set>
                                      <p:cBhvr>
                                        <p:cTn id="50" dur="1" fill="hold">
                                          <p:stCondLst>
                                            <p:cond delay="0"/>
                                          </p:stCondLst>
                                        </p:cTn>
                                        <p:tgtEl>
                                          <p:spTgt spid="98"/>
                                        </p:tgtEl>
                                        <p:attrNameLst>
                                          <p:attrName>style.visibility</p:attrName>
                                        </p:attrNameLst>
                                      </p:cBhvr>
                                      <p:to>
                                        <p:strVal val="visible"/>
                                      </p:to>
                                    </p:set>
                                  </p:childTnLst>
                                </p:cTn>
                              </p:par>
                              <p:par>
                                <p:cTn id="51" presetID="1" presetClass="entr" presetSubtype="0" fill="hold" nodeType="withEffect">
                                  <p:stCondLst>
                                    <p:cond delay="250"/>
                                  </p:stCondLst>
                                  <p:childTnLst>
                                    <p:set>
                                      <p:cBhvr>
                                        <p:cTn id="52" dur="1" fill="hold">
                                          <p:stCondLst>
                                            <p:cond delay="0"/>
                                          </p:stCondLst>
                                        </p:cTn>
                                        <p:tgtEl>
                                          <p:spTgt spid="91"/>
                                        </p:tgtEl>
                                        <p:attrNameLst>
                                          <p:attrName>style.visibility</p:attrName>
                                        </p:attrNameLst>
                                      </p:cBhvr>
                                      <p:to>
                                        <p:strVal val="visible"/>
                                      </p:to>
                                    </p:set>
                                  </p:childTnLst>
                                </p:cTn>
                              </p:par>
                              <p:par>
                                <p:cTn id="53" presetID="1" presetClass="entr" presetSubtype="0" fill="hold" nodeType="withEffect">
                                  <p:stCondLst>
                                    <p:cond delay="250"/>
                                  </p:stCondLst>
                                  <p:childTnLst>
                                    <p:set>
                                      <p:cBhvr>
                                        <p:cTn id="54" dur="1" fill="hold">
                                          <p:stCondLst>
                                            <p:cond delay="0"/>
                                          </p:stCondLst>
                                        </p:cTn>
                                        <p:tgtEl>
                                          <p:spTgt spid="105"/>
                                        </p:tgtEl>
                                        <p:attrNameLst>
                                          <p:attrName>style.visibility</p:attrName>
                                        </p:attrNameLst>
                                      </p:cBhvr>
                                      <p:to>
                                        <p:strVal val="visible"/>
                                      </p:to>
                                    </p:set>
                                  </p:childTnLst>
                                </p:cTn>
                              </p:par>
                              <p:par>
                                <p:cTn id="55" presetID="10" presetClass="entr" presetSubtype="0" fill="hold" nodeType="withEffect">
                                  <p:stCondLst>
                                    <p:cond delay="750"/>
                                  </p:stCondLst>
                                  <p:childTnLst>
                                    <p:set>
                                      <p:cBhvr>
                                        <p:cTn id="56" dur="1" fill="hold">
                                          <p:stCondLst>
                                            <p:cond delay="0"/>
                                          </p:stCondLst>
                                        </p:cTn>
                                        <p:tgtEl>
                                          <p:spTgt spid="112"/>
                                        </p:tgtEl>
                                        <p:attrNameLst>
                                          <p:attrName>style.visibility</p:attrName>
                                        </p:attrNameLst>
                                      </p:cBhvr>
                                      <p:to>
                                        <p:strVal val="visible"/>
                                      </p:to>
                                    </p:set>
                                    <p:animEffect transition="in" filter="fade">
                                      <p:cBhvr>
                                        <p:cTn id="57" dur="500"/>
                                        <p:tgtEl>
                                          <p:spTgt spid="112"/>
                                        </p:tgtEl>
                                      </p:cBhvr>
                                    </p:animEffect>
                                  </p:childTnLst>
                                </p:cTn>
                              </p:par>
                              <p:par>
                                <p:cTn id="58" presetID="10" presetClass="entr" presetSubtype="0" fill="hold" nodeType="withEffect">
                                  <p:stCondLst>
                                    <p:cond delay="750"/>
                                  </p:stCondLst>
                                  <p:childTnLst>
                                    <p:set>
                                      <p:cBhvr>
                                        <p:cTn id="59" dur="1" fill="hold">
                                          <p:stCondLst>
                                            <p:cond delay="0"/>
                                          </p:stCondLst>
                                        </p:cTn>
                                        <p:tgtEl>
                                          <p:spTgt spid="117"/>
                                        </p:tgtEl>
                                        <p:attrNameLst>
                                          <p:attrName>style.visibility</p:attrName>
                                        </p:attrNameLst>
                                      </p:cBhvr>
                                      <p:to>
                                        <p:strVal val="visible"/>
                                      </p:to>
                                    </p:set>
                                    <p:animEffect transition="in" filter="fade">
                                      <p:cBhvr>
                                        <p:cTn id="60" dur="500"/>
                                        <p:tgtEl>
                                          <p:spTgt spid="117"/>
                                        </p:tgtEl>
                                      </p:cBhvr>
                                    </p:animEffect>
                                  </p:childTnLst>
                                </p:cTn>
                              </p:par>
                              <p:par>
                                <p:cTn id="61" presetID="10" presetClass="entr" presetSubtype="0" fill="hold" nodeType="withEffect">
                                  <p:stCondLst>
                                    <p:cond delay="750"/>
                                  </p:stCondLst>
                                  <p:childTnLst>
                                    <p:set>
                                      <p:cBhvr>
                                        <p:cTn id="62" dur="1" fill="hold">
                                          <p:stCondLst>
                                            <p:cond delay="0"/>
                                          </p:stCondLst>
                                        </p:cTn>
                                        <p:tgtEl>
                                          <p:spTgt spid="120"/>
                                        </p:tgtEl>
                                        <p:attrNameLst>
                                          <p:attrName>style.visibility</p:attrName>
                                        </p:attrNameLst>
                                      </p:cBhvr>
                                      <p:to>
                                        <p:strVal val="visible"/>
                                      </p:to>
                                    </p:set>
                                    <p:animEffect transition="in" filter="fade">
                                      <p:cBhvr>
                                        <p:cTn id="63" dur="500"/>
                                        <p:tgtEl>
                                          <p:spTgt spid="120"/>
                                        </p:tgtEl>
                                      </p:cBhvr>
                                    </p:animEffect>
                                  </p:childTnLst>
                                </p:cTn>
                              </p:par>
                            </p:childTnLst>
                          </p:cTn>
                        </p:par>
                        <p:par>
                          <p:cTn id="64" fill="hold">
                            <p:stCondLst>
                              <p:cond delay="3750"/>
                            </p:stCondLst>
                            <p:childTnLst>
                              <p:par>
                                <p:cTn id="65" presetID="16" presetClass="entr" presetSubtype="37" fill="hold" nodeType="afterEffect">
                                  <p:stCondLst>
                                    <p:cond delay="0"/>
                                  </p:stCondLst>
                                  <p:childTnLst>
                                    <p:set>
                                      <p:cBhvr>
                                        <p:cTn id="66" dur="1" fill="hold">
                                          <p:stCondLst>
                                            <p:cond delay="0"/>
                                          </p:stCondLst>
                                        </p:cTn>
                                        <p:tgtEl>
                                          <p:spTgt spid="128"/>
                                        </p:tgtEl>
                                        <p:attrNameLst>
                                          <p:attrName>style.visibility</p:attrName>
                                        </p:attrNameLst>
                                      </p:cBhvr>
                                      <p:to>
                                        <p:strVal val="visible"/>
                                      </p:to>
                                    </p:set>
                                    <p:animEffect transition="in" filter="barn(outVertical)">
                                      <p:cBhvr>
                                        <p:cTn id="67" dur="500"/>
                                        <p:tgtEl>
                                          <p:spTgt spid="128"/>
                                        </p:tgtEl>
                                      </p:cBhvr>
                                    </p:animEffect>
                                  </p:childTnLst>
                                </p:cTn>
                              </p:par>
                            </p:childTnLst>
                          </p:cTn>
                        </p:par>
                        <p:par>
                          <p:cTn id="68" fill="hold">
                            <p:stCondLst>
                              <p:cond delay="4250"/>
                            </p:stCondLst>
                            <p:childTnLst>
                              <p:par>
                                <p:cTn id="69" presetID="16" presetClass="entr" presetSubtype="37" fill="hold" nodeType="afterEffect">
                                  <p:stCondLst>
                                    <p:cond delay="0"/>
                                  </p:stCondLst>
                                  <p:childTnLst>
                                    <p:set>
                                      <p:cBhvr>
                                        <p:cTn id="70" dur="1" fill="hold">
                                          <p:stCondLst>
                                            <p:cond delay="0"/>
                                          </p:stCondLst>
                                        </p:cTn>
                                        <p:tgtEl>
                                          <p:spTgt spid="131"/>
                                        </p:tgtEl>
                                        <p:attrNameLst>
                                          <p:attrName>style.visibility</p:attrName>
                                        </p:attrNameLst>
                                      </p:cBhvr>
                                      <p:to>
                                        <p:strVal val="visible"/>
                                      </p:to>
                                    </p:set>
                                    <p:animEffect transition="in" filter="barn(outVertical)">
                                      <p:cBhvr>
                                        <p:cTn id="71" dur="500"/>
                                        <p:tgtEl>
                                          <p:spTgt spid="131"/>
                                        </p:tgtEl>
                                      </p:cBhvr>
                                    </p:animEffect>
                                  </p:childTnLst>
                                </p:cTn>
                              </p:par>
                            </p:childTnLst>
                          </p:cTn>
                        </p:par>
                        <p:par>
                          <p:cTn id="72" fill="hold">
                            <p:stCondLst>
                              <p:cond delay="4750"/>
                            </p:stCondLst>
                            <p:childTnLst>
                              <p:par>
                                <p:cTn id="73" presetID="16" presetClass="entr" presetSubtype="37" fill="hold" nodeType="afterEffect">
                                  <p:stCondLst>
                                    <p:cond delay="0"/>
                                  </p:stCondLst>
                                  <p:childTnLst>
                                    <p:set>
                                      <p:cBhvr>
                                        <p:cTn id="74" dur="1" fill="hold">
                                          <p:stCondLst>
                                            <p:cond delay="0"/>
                                          </p:stCondLst>
                                        </p:cTn>
                                        <p:tgtEl>
                                          <p:spTgt spid="134"/>
                                        </p:tgtEl>
                                        <p:attrNameLst>
                                          <p:attrName>style.visibility</p:attrName>
                                        </p:attrNameLst>
                                      </p:cBhvr>
                                      <p:to>
                                        <p:strVal val="visible"/>
                                      </p:to>
                                    </p:set>
                                    <p:animEffect transition="in" filter="barn(outVertical)">
                                      <p:cBhvr>
                                        <p:cTn id="75" dur="500"/>
                                        <p:tgtEl>
                                          <p:spTgt spid="1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26" grpId="0"/>
      <p:bldP spid="127" grpId="0"/>
    </p:bldLst>
  </p:timing>
</p:sld>
</file>

<file path=ppt/tags/tag1.xml><?xml version="1.0" encoding="utf-8"?>
<p:tagLst xmlns:a="http://schemas.openxmlformats.org/drawingml/2006/main" xmlns:r="http://schemas.openxmlformats.org/officeDocument/2006/relationships" xmlns:p="http://schemas.openxmlformats.org/presentationml/2006/main">
  <p:tag name="PA" val="v3.0.1"/>
</p:tagLst>
</file>

<file path=ppt/tags/tag10.xml><?xml version="1.0" encoding="utf-8"?>
<p:tagLst xmlns:a="http://schemas.openxmlformats.org/drawingml/2006/main" xmlns:r="http://schemas.openxmlformats.org/officeDocument/2006/relationships" xmlns:p="http://schemas.openxmlformats.org/presentationml/2006/main">
  <p:tag name="PA" val="v3.0.1"/>
</p:tagLst>
</file>

<file path=ppt/tags/tag11.xml><?xml version="1.0" encoding="utf-8"?>
<p:tagLst xmlns:a="http://schemas.openxmlformats.org/drawingml/2006/main" xmlns:r="http://schemas.openxmlformats.org/officeDocument/2006/relationships" xmlns:p="http://schemas.openxmlformats.org/presentationml/2006/main">
  <p:tag name="PA" val="v3.0.1"/>
</p:tagLst>
</file>

<file path=ppt/tags/tag12.xml><?xml version="1.0" encoding="utf-8"?>
<p:tagLst xmlns:a="http://schemas.openxmlformats.org/drawingml/2006/main" xmlns:r="http://schemas.openxmlformats.org/officeDocument/2006/relationships" xmlns:p="http://schemas.openxmlformats.org/presentationml/2006/main">
  <p:tag name="PA" val="v3.0.1"/>
</p:tagLst>
</file>

<file path=ppt/tags/tag13.xml><?xml version="1.0" encoding="utf-8"?>
<p:tagLst xmlns:a="http://schemas.openxmlformats.org/drawingml/2006/main" xmlns:r="http://schemas.openxmlformats.org/officeDocument/2006/relationships" xmlns:p="http://schemas.openxmlformats.org/presentationml/2006/main">
  <p:tag name="PA" val="v3.0.1"/>
</p:tagLst>
</file>

<file path=ppt/tags/tag14.xml><?xml version="1.0" encoding="utf-8"?>
<p:tagLst xmlns:a="http://schemas.openxmlformats.org/drawingml/2006/main" xmlns:r="http://schemas.openxmlformats.org/officeDocument/2006/relationships" xmlns:p="http://schemas.openxmlformats.org/presentationml/2006/main">
  <p:tag name="PA" val="v3.0.1"/>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ags/tag3.xml><?xml version="1.0" encoding="utf-8"?>
<p:tagLst xmlns:a="http://schemas.openxmlformats.org/drawingml/2006/main" xmlns:r="http://schemas.openxmlformats.org/officeDocument/2006/relationships" xmlns:p="http://schemas.openxmlformats.org/presentationml/2006/main">
  <p:tag name="PA" val="v3.0.1"/>
</p:tagLst>
</file>

<file path=ppt/tags/tag4.xml><?xml version="1.0" encoding="utf-8"?>
<p:tagLst xmlns:a="http://schemas.openxmlformats.org/drawingml/2006/main" xmlns:r="http://schemas.openxmlformats.org/officeDocument/2006/relationships" xmlns:p="http://schemas.openxmlformats.org/presentationml/2006/main">
  <p:tag name="PA" val="v3.0.1"/>
</p:tagLst>
</file>

<file path=ppt/tags/tag5.xml><?xml version="1.0" encoding="utf-8"?>
<p:tagLst xmlns:a="http://schemas.openxmlformats.org/drawingml/2006/main" xmlns:r="http://schemas.openxmlformats.org/officeDocument/2006/relationships" xmlns:p="http://schemas.openxmlformats.org/presentationml/2006/main">
  <p:tag name="PA" val="v3.0.1"/>
</p:tagLst>
</file>

<file path=ppt/tags/tag6.xml><?xml version="1.0" encoding="utf-8"?>
<p:tagLst xmlns:a="http://schemas.openxmlformats.org/drawingml/2006/main" xmlns:r="http://schemas.openxmlformats.org/officeDocument/2006/relationships" xmlns:p="http://schemas.openxmlformats.org/presentationml/2006/main">
  <p:tag name="PA" val="v3.0.1"/>
</p:tagLst>
</file>

<file path=ppt/tags/tag7.xml><?xml version="1.0" encoding="utf-8"?>
<p:tagLst xmlns:a="http://schemas.openxmlformats.org/drawingml/2006/main" xmlns:r="http://schemas.openxmlformats.org/officeDocument/2006/relationships" xmlns:p="http://schemas.openxmlformats.org/presentationml/2006/main">
  <p:tag name="PA" val="v3.0.1"/>
</p:tagLst>
</file>

<file path=ppt/tags/tag8.xml><?xml version="1.0" encoding="utf-8"?>
<p:tagLst xmlns:a="http://schemas.openxmlformats.org/drawingml/2006/main" xmlns:r="http://schemas.openxmlformats.org/officeDocument/2006/relationships" xmlns:p="http://schemas.openxmlformats.org/presentationml/2006/main">
  <p:tag name="PA" val="v3.0.1"/>
</p:tagLst>
</file>

<file path=ppt/tags/tag9.xml><?xml version="1.0" encoding="utf-8"?>
<p:tagLst xmlns:a="http://schemas.openxmlformats.org/drawingml/2006/main" xmlns:r="http://schemas.openxmlformats.org/officeDocument/2006/relationships" xmlns:p="http://schemas.openxmlformats.org/presentationml/2006/main">
  <p:tag name="PA" val="v3.0.1"/>
</p:tagLst>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105</TotalTime>
  <Words>3338</Words>
  <Application>Microsoft Office PowerPoint</Application>
  <PresentationFormat>全屏显示(16:9)</PresentationFormat>
  <Paragraphs>285</Paragraphs>
  <Slides>27</Slides>
  <Notes>0</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企业简介</dc:title>
  <dc:creator>第一PPT</dc:creator>
  <cp:keywords>www.1ppt.com</cp:keywords>
  <cp:lastModifiedBy>Windows User</cp:lastModifiedBy>
  <cp:revision>6</cp:revision>
  <dcterms:created xsi:type="dcterms:W3CDTF">2016-12-30T11:09:57Z</dcterms:created>
  <dcterms:modified xsi:type="dcterms:W3CDTF">2019-01-14T02:10:57Z</dcterms:modified>
</cp:coreProperties>
</file>