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8E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80" y="-15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407425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768780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714768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06B2334-7009-421A-8F41-DC8832495902}" type="slidenum">
              <a:rPr lang="zh-CN" altLang="en-US" smtClean="0"/>
              <a:t>‹#›</a:t>
            </a:fld>
            <a:endParaRPr lang="zh-CN" altLang="en-US"/>
          </a:p>
        </p:txBody>
      </p:sp>
      <p:sp>
        <p:nvSpPr>
          <p:cNvPr id="7" name="矩形 6"/>
          <p:cNvSpPr/>
          <p:nvPr userDrawn="1"/>
        </p:nvSpPr>
        <p:spPr>
          <a:xfrm>
            <a:off x="5023228" y="4780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模板下载：</a:t>
            </a:r>
            <a:r>
              <a:rPr kumimoji="0" lang="en-US" altLang="zh-CN" sz="100" b="0" i="0" u="none" strike="noStrike" kern="0" cap="none" spc="0" normalizeH="0" baseline="0" noProof="0" dirty="0" smtClean="0">
                <a:ln>
                  <a:noFill/>
                </a:ln>
                <a:solidFill>
                  <a:srgbClr val="002060"/>
                </a:solidFill>
                <a:effectLst/>
                <a:uLnTx/>
                <a:uFillTx/>
              </a:rPr>
              <a:t>www.1ppt.com/moban/     </a:t>
            </a:r>
            <a:r>
              <a:rPr kumimoji="0" lang="zh-CN" altLang="en-US" sz="100" b="0" i="0" u="none" strike="noStrike" kern="0" cap="none" spc="0" normalizeH="0" baseline="0" noProof="0" dirty="0" smtClean="0">
                <a:ln>
                  <a:noFill/>
                </a:ln>
                <a:solidFill>
                  <a:srgbClr val="002060"/>
                </a:solidFill>
                <a:effectLst/>
                <a:uLnTx/>
                <a:uFillTx/>
              </a:rPr>
              <a:t>行业</a:t>
            </a: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模板：</a:t>
            </a:r>
            <a:r>
              <a:rPr kumimoji="0" lang="en-US" altLang="zh-CN" sz="100" b="0" i="0" u="none" strike="noStrike" kern="0" cap="none" spc="0" normalizeH="0" baseline="0" noProof="0" dirty="0" smtClean="0">
                <a:ln>
                  <a:noFill/>
                </a:ln>
                <a:solidFill>
                  <a:srgbClr val="00206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节日</a:t>
            </a: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模板：</a:t>
            </a:r>
            <a:r>
              <a:rPr kumimoji="0" lang="en-US" altLang="zh-CN" sz="100" b="0" i="0" u="none" strike="noStrike" kern="0" cap="none" spc="0" normalizeH="0" baseline="0" noProof="0" dirty="0" smtClean="0">
                <a:ln>
                  <a:noFill/>
                </a:ln>
                <a:solidFill>
                  <a:srgbClr val="002060"/>
                </a:solidFill>
                <a:effectLst/>
                <a:uLnTx/>
                <a:uFillTx/>
              </a:rPr>
              <a:t>www.1ppt.com/jieri/           PPT</a:t>
            </a:r>
            <a:r>
              <a:rPr kumimoji="0" lang="zh-CN" altLang="en-US" sz="100" b="0" i="0" u="none" strike="noStrike" kern="0" cap="none" spc="0" normalizeH="0" baseline="0" noProof="0" dirty="0" smtClean="0">
                <a:ln>
                  <a:noFill/>
                </a:ln>
                <a:solidFill>
                  <a:srgbClr val="002060"/>
                </a:solidFill>
                <a:effectLst/>
                <a:uLnTx/>
                <a:uFillTx/>
              </a:rPr>
              <a:t>素材下载：</a:t>
            </a:r>
            <a:r>
              <a:rPr kumimoji="0" lang="en-US" altLang="zh-CN" sz="100" b="0" i="0" u="none" strike="noStrike" kern="0" cap="none" spc="0" normalizeH="0" baseline="0" noProof="0" dirty="0" smtClean="0">
                <a:ln>
                  <a:noFill/>
                </a:ln>
                <a:solidFill>
                  <a:srgbClr val="00206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背景图片：</a:t>
            </a:r>
            <a:r>
              <a:rPr kumimoji="0" lang="en-US" altLang="zh-CN" sz="100" b="0" i="0" u="none" strike="noStrike" kern="0" cap="none" spc="0" normalizeH="0" baseline="0" noProof="0" dirty="0" smtClean="0">
                <a:ln>
                  <a:noFill/>
                </a:ln>
                <a:solidFill>
                  <a:srgbClr val="002060"/>
                </a:solidFill>
                <a:effectLst/>
                <a:uLnTx/>
                <a:uFillTx/>
              </a:rPr>
              <a:t>www.1ppt.com/beijing/      PPT</a:t>
            </a:r>
            <a:r>
              <a:rPr kumimoji="0" lang="zh-CN" altLang="en-US" sz="100" b="0" i="0" u="none" strike="noStrike" kern="0" cap="none" spc="0" normalizeH="0" baseline="0" noProof="0" dirty="0" smtClean="0">
                <a:ln>
                  <a:noFill/>
                </a:ln>
                <a:solidFill>
                  <a:srgbClr val="002060"/>
                </a:solidFill>
                <a:effectLst/>
                <a:uLnTx/>
                <a:uFillTx/>
              </a:rPr>
              <a:t>图表下载：</a:t>
            </a:r>
            <a:r>
              <a:rPr kumimoji="0" lang="en-US" altLang="zh-CN" sz="100" b="0" i="0" u="none" strike="noStrike" kern="0" cap="none" spc="0" normalizeH="0" baseline="0" noProof="0" dirty="0" smtClean="0">
                <a:ln>
                  <a:noFill/>
                </a:ln>
                <a:solidFill>
                  <a:srgbClr val="00206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优秀</a:t>
            </a: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下载：</a:t>
            </a:r>
            <a:r>
              <a:rPr kumimoji="0" lang="en-US" altLang="zh-CN" sz="100" b="0" i="0" u="none" strike="noStrike" kern="0" cap="none" spc="0" normalizeH="0" baseline="0" noProof="0" dirty="0" smtClean="0">
                <a:ln>
                  <a:noFill/>
                </a:ln>
                <a:solidFill>
                  <a:srgbClr val="002060"/>
                </a:solidFill>
                <a:effectLst/>
                <a:uLnTx/>
                <a:uFillTx/>
              </a:rPr>
              <a:t>www.1ppt.com/xiazai/        PPT</a:t>
            </a:r>
            <a:r>
              <a:rPr kumimoji="0" lang="zh-CN" altLang="en-US" sz="100" b="0" i="0" u="none" strike="noStrike" kern="0" cap="none" spc="0" normalizeH="0" baseline="0" noProof="0" dirty="0" smtClean="0">
                <a:ln>
                  <a:noFill/>
                </a:ln>
                <a:solidFill>
                  <a:srgbClr val="002060"/>
                </a:solidFill>
                <a:effectLst/>
                <a:uLnTx/>
                <a:uFillTx/>
              </a:rPr>
              <a:t>教程： </a:t>
            </a:r>
            <a:r>
              <a:rPr kumimoji="0" lang="en-US" altLang="zh-CN" sz="100" b="0" i="0" u="none" strike="noStrike" kern="0" cap="none" spc="0" normalizeH="0" baseline="0" noProof="0" dirty="0" smtClean="0">
                <a:ln>
                  <a:noFill/>
                </a:ln>
                <a:solidFill>
                  <a:srgbClr val="00206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Word</a:t>
            </a:r>
            <a:r>
              <a:rPr kumimoji="0" lang="zh-CN" altLang="en-US" sz="100" b="0" i="0" u="none" strike="noStrike" kern="0" cap="none" spc="0" normalizeH="0" baseline="0" noProof="0" dirty="0" smtClean="0">
                <a:ln>
                  <a:noFill/>
                </a:ln>
                <a:solidFill>
                  <a:srgbClr val="002060"/>
                </a:solidFill>
                <a:effectLst/>
                <a:uLnTx/>
                <a:uFillTx/>
              </a:rPr>
              <a:t>教程： </a:t>
            </a:r>
            <a:r>
              <a:rPr kumimoji="0" lang="en-US" altLang="zh-CN" sz="100" b="0" i="0" u="none" strike="noStrike" kern="0" cap="none" spc="0" normalizeH="0" baseline="0" noProof="0" dirty="0" smtClean="0">
                <a:ln>
                  <a:noFill/>
                </a:ln>
                <a:solidFill>
                  <a:srgbClr val="002060"/>
                </a:solidFill>
                <a:effectLst/>
                <a:uLnTx/>
                <a:uFillTx/>
              </a:rPr>
              <a:t>www.1ppt.com/word/              Excel</a:t>
            </a:r>
            <a:r>
              <a:rPr kumimoji="0" lang="zh-CN" altLang="en-US" sz="100" b="0" i="0" u="none" strike="noStrike" kern="0" cap="none" spc="0" normalizeH="0" baseline="0" noProof="0" dirty="0" smtClean="0">
                <a:ln>
                  <a:noFill/>
                </a:ln>
                <a:solidFill>
                  <a:srgbClr val="002060"/>
                </a:solidFill>
                <a:effectLst/>
                <a:uLnTx/>
                <a:uFillTx/>
              </a:rPr>
              <a:t>教程：</a:t>
            </a:r>
            <a:r>
              <a:rPr kumimoji="0" lang="en-US" altLang="zh-CN" sz="100" b="0" i="0" u="none" strike="noStrike" kern="0" cap="none" spc="0" normalizeH="0" baseline="0" noProof="0" dirty="0" smtClean="0">
                <a:ln>
                  <a:noFill/>
                </a:ln>
                <a:solidFill>
                  <a:srgbClr val="00206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资料下载：</a:t>
            </a:r>
            <a:r>
              <a:rPr kumimoji="0" lang="en-US" altLang="zh-CN" sz="100" b="0" i="0" u="none" strike="noStrike" kern="0" cap="none" spc="0" normalizeH="0" baseline="0" noProof="0" dirty="0" smtClean="0">
                <a:ln>
                  <a:noFill/>
                </a:ln>
                <a:solidFill>
                  <a:srgbClr val="002060"/>
                </a:solidFill>
                <a:effectLst/>
                <a:uLnTx/>
                <a:uFillTx/>
              </a:rPr>
              <a:t>www.1ppt.com/ziliao/                PPT</a:t>
            </a:r>
            <a:r>
              <a:rPr kumimoji="0" lang="zh-CN" altLang="en-US" sz="100" b="0" i="0" u="none" strike="noStrike" kern="0" cap="none" spc="0" normalizeH="0" baseline="0" noProof="0" dirty="0" smtClean="0">
                <a:ln>
                  <a:noFill/>
                </a:ln>
                <a:solidFill>
                  <a:srgbClr val="002060"/>
                </a:solidFill>
                <a:effectLst/>
                <a:uLnTx/>
                <a:uFillTx/>
              </a:rPr>
              <a:t>课件下载：</a:t>
            </a:r>
            <a:r>
              <a:rPr kumimoji="0" lang="en-US" altLang="zh-CN" sz="100" b="0" i="0" u="none" strike="noStrike" kern="0" cap="none" spc="0" normalizeH="0" baseline="0" noProof="0" dirty="0" smtClean="0">
                <a:ln>
                  <a:noFill/>
                </a:ln>
                <a:solidFill>
                  <a:srgbClr val="00206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范文下载：</a:t>
            </a:r>
            <a:r>
              <a:rPr kumimoji="0" lang="en-US" altLang="zh-CN" sz="100" b="0" i="0" u="none" strike="noStrike" kern="0" cap="none" spc="0" normalizeH="0" baseline="0" noProof="0" dirty="0" smtClean="0">
                <a:ln>
                  <a:noFill/>
                </a:ln>
                <a:solidFill>
                  <a:srgbClr val="002060"/>
                </a:solidFill>
                <a:effectLst/>
                <a:uLnTx/>
                <a:uFillTx/>
              </a:rPr>
              <a:t>www.1ppt.com/fanwen/             </a:t>
            </a:r>
            <a:r>
              <a:rPr kumimoji="0" lang="zh-CN" altLang="en-US" sz="100" b="0" i="0" u="none" strike="noStrike" kern="0" cap="none" spc="0" normalizeH="0" baseline="0" noProof="0" dirty="0" smtClean="0">
                <a:ln>
                  <a:noFill/>
                </a:ln>
                <a:solidFill>
                  <a:srgbClr val="002060"/>
                </a:solidFill>
                <a:effectLst/>
                <a:uLnTx/>
                <a:uFillTx/>
              </a:rPr>
              <a:t>试卷下载：</a:t>
            </a:r>
            <a:r>
              <a:rPr kumimoji="0" lang="en-US" altLang="zh-CN" sz="100" b="0" i="0" u="none" strike="noStrike" kern="0" cap="none" spc="0" normalizeH="0" baseline="0" noProof="0" dirty="0" smtClean="0">
                <a:ln>
                  <a:noFill/>
                </a:ln>
                <a:solidFill>
                  <a:srgbClr val="00206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教案下载：</a:t>
            </a:r>
            <a:r>
              <a:rPr kumimoji="0" lang="en-US" altLang="zh-CN" sz="100" b="0" i="0" u="none" strike="noStrike" kern="0" cap="none" spc="0" normalizeH="0" baseline="0" noProof="0" dirty="0" smtClean="0">
                <a:ln>
                  <a:noFill/>
                </a:ln>
                <a:solidFill>
                  <a:srgbClr val="002060"/>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字体下载：</a:t>
            </a:r>
            <a:r>
              <a:rPr kumimoji="0" lang="en-US" altLang="zh-CN" sz="100" b="0" i="0" u="none" strike="noStrike" kern="0" cap="none" spc="0" normalizeH="0" baseline="0" noProof="0" dirty="0" smtClean="0">
                <a:ln>
                  <a:noFill/>
                </a:ln>
                <a:solidFill>
                  <a:srgbClr val="002060"/>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 </a:t>
            </a:r>
            <a:endParaRPr kumimoji="0" lang="zh-CN" altLang="en-US" sz="100" b="0" i="0" u="none" strike="noStrike" kern="0" cap="none" spc="0" normalizeH="0" baseline="0" noProof="0" dirty="0" smtClean="0">
              <a:ln>
                <a:noFill/>
              </a:ln>
              <a:solidFill>
                <a:srgbClr val="002060"/>
              </a:solidFill>
              <a:effectLst/>
              <a:uLnTx/>
              <a:uFillTx/>
            </a:endParaRPr>
          </a:p>
        </p:txBody>
      </p:sp>
    </p:spTree>
    <p:extLst>
      <p:ext uri="{BB962C8B-B14F-4D97-AF65-F5344CB8AC3E}">
        <p14:creationId xmlns:p14="http://schemas.microsoft.com/office/powerpoint/2010/main" val="21031325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4741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2188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08595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0518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184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65308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6096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20401162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27140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56294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88907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186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838078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3464999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2750068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2944935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3431234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2702777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0D06A94-9126-4BFA-8388-CC742B1DC08E}" type="datetimeFigureOut">
              <a:rPr lang="zh-CN" altLang="en-US" smtClean="0"/>
              <a:t>2019/1/14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423808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0D06A94-9126-4BFA-8388-CC742B1DC08E}" type="datetimeFigureOut">
              <a:rPr lang="zh-CN" altLang="en-US" smtClean="0"/>
              <a:t>2019/1/14</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06B2334-7009-421A-8F41-DC8832495902}" type="slidenum">
              <a:rPr lang="zh-CN" altLang="en-US" smtClean="0"/>
              <a:t>‹#›</a:t>
            </a:fld>
            <a:endParaRPr lang="zh-CN" altLang="en-US"/>
          </a:p>
        </p:txBody>
      </p:sp>
    </p:spTree>
    <p:extLst>
      <p:ext uri="{BB962C8B-B14F-4D97-AF65-F5344CB8AC3E}">
        <p14:creationId xmlns:p14="http://schemas.microsoft.com/office/powerpoint/2010/main" val="21930217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0954134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197251" y="1362572"/>
            <a:ext cx="1486202" cy="1588268"/>
            <a:chOff x="3197251" y="1362572"/>
            <a:chExt cx="1486202" cy="1588268"/>
          </a:xfrm>
        </p:grpSpPr>
        <p:sp>
          <p:nvSpPr>
            <p:cNvPr id="6" name="圆角矩形 5"/>
            <p:cNvSpPr/>
            <p:nvPr/>
          </p:nvSpPr>
          <p:spPr>
            <a:xfrm>
              <a:off x="3197251" y="1362572"/>
              <a:ext cx="1486202" cy="1352522"/>
            </a:xfrm>
            <a:prstGeom prst="roundRect">
              <a:avLst/>
            </a:prstGeom>
            <a:solidFill>
              <a:srgbClr val="FFFFFF">
                <a:alpha val="34902"/>
              </a:srgbClr>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a typeface="方正正中黑简体" panose="02000000000000000000" pitchFamily="2" charset="-122"/>
              </a:endParaRPr>
            </a:p>
          </p:txBody>
        </p:sp>
        <p:sp>
          <p:nvSpPr>
            <p:cNvPr id="7" name="TextBox 32"/>
            <p:cNvSpPr txBox="1"/>
            <p:nvPr/>
          </p:nvSpPr>
          <p:spPr>
            <a:xfrm>
              <a:off x="3608402" y="1381180"/>
              <a:ext cx="718465" cy="1569660"/>
            </a:xfrm>
            <a:prstGeom prst="rect">
              <a:avLst/>
            </a:prstGeom>
            <a:noFill/>
          </p:spPr>
          <p:txBody>
            <a:bodyPr wrap="none" rtlCol="0">
              <a:spAutoFit/>
            </a:bodyPr>
            <a:lstStyle/>
            <a:p>
              <a:pPr algn="ctr"/>
              <a:r>
                <a:rPr lang="en-US" altLang="zh-CN" sz="9600" dirty="0" smtClean="0">
                  <a:gradFill>
                    <a:gsLst>
                      <a:gs pos="0">
                        <a:schemeClr val="bg1">
                          <a:lumMod val="85000"/>
                        </a:schemeClr>
                      </a:gs>
                      <a:gs pos="100000">
                        <a:schemeClr val="bg1"/>
                      </a:gs>
                    </a:gsLst>
                    <a:lin ang="15000000" scaled="0"/>
                  </a:gradFill>
                  <a:effectLst/>
                  <a:latin typeface="Agency FB" panose="020B0503020202020204" pitchFamily="34" charset="0"/>
                  <a:ea typeface="方正正中黑简体" panose="02000000000000000000" pitchFamily="2" charset="-122"/>
                </a:rPr>
                <a:t>0</a:t>
              </a:r>
              <a:endParaRPr lang="zh-CN" altLang="en-US" sz="9600" dirty="0">
                <a:gradFill>
                  <a:gsLst>
                    <a:gs pos="0">
                      <a:schemeClr val="bg1">
                        <a:lumMod val="85000"/>
                      </a:schemeClr>
                    </a:gs>
                    <a:gs pos="100000">
                      <a:schemeClr val="bg1"/>
                    </a:gs>
                  </a:gsLst>
                  <a:lin ang="15000000" scaled="0"/>
                </a:gradFill>
                <a:effectLst/>
                <a:latin typeface="Agency FB" panose="020B0503020202020204" pitchFamily="34" charset="0"/>
                <a:ea typeface="方正正中黑简体" panose="02000000000000000000" pitchFamily="2" charset="-122"/>
              </a:endParaRPr>
            </a:p>
          </p:txBody>
        </p:sp>
      </p:grpSp>
      <p:grpSp>
        <p:nvGrpSpPr>
          <p:cNvPr id="8" name="组合 7"/>
          <p:cNvGrpSpPr/>
          <p:nvPr/>
        </p:nvGrpSpPr>
        <p:grpSpPr>
          <a:xfrm>
            <a:off x="4766142" y="1362572"/>
            <a:ext cx="1486202" cy="1585822"/>
            <a:chOff x="4766142" y="1362572"/>
            <a:chExt cx="1486202" cy="1585822"/>
          </a:xfrm>
        </p:grpSpPr>
        <p:sp>
          <p:nvSpPr>
            <p:cNvPr id="9" name="圆角矩形 8"/>
            <p:cNvSpPr/>
            <p:nvPr/>
          </p:nvSpPr>
          <p:spPr>
            <a:xfrm>
              <a:off x="4766142" y="1362572"/>
              <a:ext cx="1486202" cy="1352522"/>
            </a:xfrm>
            <a:prstGeom prst="roundRect">
              <a:avLst/>
            </a:prstGeom>
            <a:solidFill>
              <a:srgbClr val="FFFFFF">
                <a:alpha val="34902"/>
              </a:srgbClr>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a typeface="方正正中黑简体" panose="02000000000000000000" pitchFamily="2" charset="-122"/>
              </a:endParaRPr>
            </a:p>
          </p:txBody>
        </p:sp>
        <p:sp>
          <p:nvSpPr>
            <p:cNvPr id="10" name="TextBox 35"/>
            <p:cNvSpPr txBox="1"/>
            <p:nvPr/>
          </p:nvSpPr>
          <p:spPr>
            <a:xfrm>
              <a:off x="5146894" y="1378734"/>
              <a:ext cx="657552" cy="1569660"/>
            </a:xfrm>
            <a:prstGeom prst="rect">
              <a:avLst/>
            </a:prstGeom>
            <a:noFill/>
          </p:spPr>
          <p:txBody>
            <a:bodyPr wrap="none" rtlCol="0">
              <a:spAutoFit/>
            </a:bodyPr>
            <a:lstStyle/>
            <a:p>
              <a:pPr algn="ctr"/>
              <a:r>
                <a:rPr lang="en-US" altLang="zh-CN" sz="9600" dirty="0" smtClean="0">
                  <a:gradFill>
                    <a:gsLst>
                      <a:gs pos="0">
                        <a:schemeClr val="bg1">
                          <a:lumMod val="85000"/>
                        </a:schemeClr>
                      </a:gs>
                      <a:gs pos="100000">
                        <a:schemeClr val="bg1"/>
                      </a:gs>
                    </a:gsLst>
                    <a:lin ang="15000000" scaled="0"/>
                  </a:gradFill>
                  <a:effectLst/>
                  <a:latin typeface="Agency FB" panose="020B0503020202020204" pitchFamily="34" charset="0"/>
                  <a:ea typeface="方正正中黑简体" panose="02000000000000000000" pitchFamily="2" charset="-122"/>
                </a:rPr>
                <a:t>X</a:t>
              </a:r>
              <a:endParaRPr lang="zh-CN" altLang="en-US" sz="9600" dirty="0">
                <a:gradFill>
                  <a:gsLst>
                    <a:gs pos="0">
                      <a:schemeClr val="bg1">
                        <a:lumMod val="85000"/>
                      </a:schemeClr>
                    </a:gs>
                    <a:gs pos="100000">
                      <a:schemeClr val="bg1"/>
                    </a:gs>
                  </a:gsLst>
                  <a:lin ang="15000000" scaled="0"/>
                </a:gradFill>
                <a:effectLst/>
                <a:latin typeface="Agency FB" panose="020B0503020202020204" pitchFamily="34" charset="0"/>
                <a:ea typeface="方正正中黑简体" panose="02000000000000000000" pitchFamily="2" charset="-122"/>
              </a:endParaRPr>
            </a:p>
          </p:txBody>
        </p:sp>
      </p:grpSp>
      <p:grpSp>
        <p:nvGrpSpPr>
          <p:cNvPr id="11" name="组合 10"/>
          <p:cNvGrpSpPr/>
          <p:nvPr/>
        </p:nvGrpSpPr>
        <p:grpSpPr>
          <a:xfrm>
            <a:off x="6335002" y="1362572"/>
            <a:ext cx="1486202" cy="1585822"/>
            <a:chOff x="6335002" y="1362572"/>
            <a:chExt cx="1486202" cy="1585822"/>
          </a:xfrm>
        </p:grpSpPr>
        <p:sp>
          <p:nvSpPr>
            <p:cNvPr id="12" name="圆角矩形 11"/>
            <p:cNvSpPr/>
            <p:nvPr/>
          </p:nvSpPr>
          <p:spPr>
            <a:xfrm>
              <a:off x="6335002" y="1362572"/>
              <a:ext cx="1486202" cy="1352522"/>
            </a:xfrm>
            <a:prstGeom prst="roundRect">
              <a:avLst/>
            </a:prstGeom>
            <a:solidFill>
              <a:srgbClr val="FFFFFF">
                <a:alpha val="20000"/>
              </a:srgbClr>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a typeface="方正正中黑简体" panose="02000000000000000000" pitchFamily="2" charset="-122"/>
              </a:endParaRPr>
            </a:p>
          </p:txBody>
        </p:sp>
        <p:sp>
          <p:nvSpPr>
            <p:cNvPr id="13" name="TextBox 38"/>
            <p:cNvSpPr txBox="1"/>
            <p:nvPr/>
          </p:nvSpPr>
          <p:spPr>
            <a:xfrm>
              <a:off x="6610080" y="1378734"/>
              <a:ext cx="657552" cy="1569660"/>
            </a:xfrm>
            <a:prstGeom prst="rect">
              <a:avLst/>
            </a:prstGeom>
            <a:noFill/>
          </p:spPr>
          <p:txBody>
            <a:bodyPr wrap="none" rtlCol="0">
              <a:spAutoFit/>
            </a:bodyPr>
            <a:lstStyle/>
            <a:p>
              <a:pPr algn="ctr"/>
              <a:r>
                <a:rPr lang="en-US" altLang="zh-CN" sz="9600" dirty="0" smtClean="0">
                  <a:gradFill>
                    <a:gsLst>
                      <a:gs pos="0">
                        <a:schemeClr val="bg1">
                          <a:lumMod val="85000"/>
                        </a:schemeClr>
                      </a:gs>
                      <a:gs pos="100000">
                        <a:schemeClr val="bg1"/>
                      </a:gs>
                    </a:gsLst>
                    <a:lin ang="15000000" scaled="0"/>
                  </a:gradFill>
                  <a:effectLst/>
                  <a:latin typeface="Agency FB" panose="020B0503020202020204" pitchFamily="34" charset="0"/>
                  <a:ea typeface="方正正中黑简体" panose="02000000000000000000" pitchFamily="2" charset="-122"/>
                </a:rPr>
                <a:t>X</a:t>
              </a:r>
              <a:endParaRPr lang="zh-CN" altLang="en-US" sz="9600" dirty="0">
                <a:gradFill>
                  <a:gsLst>
                    <a:gs pos="0">
                      <a:schemeClr val="bg1">
                        <a:lumMod val="85000"/>
                      </a:schemeClr>
                    </a:gs>
                    <a:gs pos="100000">
                      <a:schemeClr val="bg1"/>
                    </a:gs>
                  </a:gsLst>
                  <a:lin ang="15000000" scaled="0"/>
                </a:gradFill>
                <a:effectLst/>
                <a:latin typeface="Agency FB" panose="020B0503020202020204" pitchFamily="34" charset="0"/>
                <a:ea typeface="方正正中黑简体" panose="02000000000000000000" pitchFamily="2" charset="-122"/>
              </a:endParaRPr>
            </a:p>
          </p:txBody>
        </p:sp>
      </p:grpSp>
      <p:grpSp>
        <p:nvGrpSpPr>
          <p:cNvPr id="14" name="组合 13"/>
          <p:cNvGrpSpPr/>
          <p:nvPr/>
        </p:nvGrpSpPr>
        <p:grpSpPr>
          <a:xfrm>
            <a:off x="1619672" y="1356082"/>
            <a:ext cx="1486202" cy="1569660"/>
            <a:chOff x="1619672" y="1356082"/>
            <a:chExt cx="1486202" cy="1569660"/>
          </a:xfrm>
        </p:grpSpPr>
        <p:sp>
          <p:nvSpPr>
            <p:cNvPr id="15" name="圆角矩形 14"/>
            <p:cNvSpPr/>
            <p:nvPr/>
          </p:nvSpPr>
          <p:spPr>
            <a:xfrm>
              <a:off x="1619672" y="1362572"/>
              <a:ext cx="1486202" cy="1352522"/>
            </a:xfrm>
            <a:prstGeom prst="roundRect">
              <a:avLst/>
            </a:prstGeom>
            <a:solidFill>
              <a:srgbClr val="FFFFFF">
                <a:alpha val="20000"/>
              </a:srgbClr>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gency FB" panose="020B0503020202020204" pitchFamily="34" charset="0"/>
                <a:ea typeface="方正正中黑简体" panose="02000000000000000000" pitchFamily="2" charset="-122"/>
              </a:endParaRPr>
            </a:p>
          </p:txBody>
        </p:sp>
        <p:sp>
          <p:nvSpPr>
            <p:cNvPr id="16" name="TextBox 41"/>
            <p:cNvSpPr txBox="1"/>
            <p:nvPr/>
          </p:nvSpPr>
          <p:spPr>
            <a:xfrm>
              <a:off x="2064089" y="1356082"/>
              <a:ext cx="665567" cy="1569660"/>
            </a:xfrm>
            <a:prstGeom prst="rect">
              <a:avLst/>
            </a:prstGeom>
            <a:noFill/>
          </p:spPr>
          <p:txBody>
            <a:bodyPr wrap="none" rtlCol="0">
              <a:spAutoFit/>
            </a:bodyPr>
            <a:lstStyle/>
            <a:p>
              <a:pPr algn="ctr"/>
              <a:r>
                <a:rPr lang="en-US" altLang="zh-CN" sz="9600" dirty="0" smtClean="0">
                  <a:gradFill flip="none" rotWithShape="1">
                    <a:gsLst>
                      <a:gs pos="0">
                        <a:schemeClr val="bg1">
                          <a:lumMod val="85000"/>
                        </a:schemeClr>
                      </a:gs>
                      <a:gs pos="100000">
                        <a:schemeClr val="bg1"/>
                      </a:gs>
                    </a:gsLst>
                    <a:lin ang="15000000" scaled="0"/>
                    <a:tileRect/>
                  </a:gradFill>
                  <a:effectLst/>
                  <a:latin typeface="Agency FB" panose="020B0503020202020204" pitchFamily="34" charset="0"/>
                  <a:ea typeface="方正正中黑简体" panose="02000000000000000000" pitchFamily="2" charset="-122"/>
                </a:rPr>
                <a:t>2</a:t>
              </a:r>
              <a:endParaRPr lang="zh-CN" altLang="en-US" sz="9600" dirty="0">
                <a:gradFill flip="none" rotWithShape="1">
                  <a:gsLst>
                    <a:gs pos="0">
                      <a:schemeClr val="bg1">
                        <a:lumMod val="85000"/>
                      </a:schemeClr>
                    </a:gs>
                    <a:gs pos="100000">
                      <a:schemeClr val="bg1"/>
                    </a:gs>
                  </a:gsLst>
                  <a:lin ang="15000000" scaled="0"/>
                  <a:tileRect/>
                </a:gradFill>
                <a:effectLst/>
                <a:latin typeface="Agency FB" panose="020B0503020202020204" pitchFamily="34" charset="0"/>
                <a:ea typeface="方正正中黑简体" panose="02000000000000000000" pitchFamily="2" charset="-122"/>
              </a:endParaRPr>
            </a:p>
          </p:txBody>
        </p:sp>
      </p:grpSp>
      <p:pic>
        <p:nvPicPr>
          <p:cNvPr id="17"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324528" y="1943794"/>
            <a:ext cx="1421791" cy="3407569"/>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43"/>
          <p:cNvSpPr txBox="1"/>
          <p:nvPr/>
        </p:nvSpPr>
        <p:spPr>
          <a:xfrm>
            <a:off x="2241717" y="3147814"/>
            <a:ext cx="4724370" cy="400110"/>
          </a:xfrm>
          <a:prstGeom prst="rect">
            <a:avLst/>
          </a:prstGeom>
          <a:noFill/>
        </p:spPr>
        <p:txBody>
          <a:bodyPr wrap="none" rtlCol="0">
            <a:sp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适用于工作报告</a:t>
            </a:r>
            <a:r>
              <a:rPr lang="en-US" altLang="zh-CN" sz="2000" dirty="0" smtClean="0">
                <a:solidFill>
                  <a:srgbClr val="FFFFFF"/>
                </a:solidFill>
                <a:latin typeface="微软雅黑" panose="020B0503020204020204" pitchFamily="34" charset="-122"/>
                <a:ea typeface="微软雅黑" panose="020B0503020204020204" pitchFamily="34" charset="-122"/>
              </a:rPr>
              <a:t>/</a:t>
            </a:r>
            <a:r>
              <a:rPr lang="zh-CN" altLang="en-US" sz="2000" dirty="0" smtClean="0">
                <a:solidFill>
                  <a:srgbClr val="FFFFFF"/>
                </a:solidFill>
                <a:latin typeface="微软雅黑" panose="020B0503020204020204" pitchFamily="34" charset="-122"/>
                <a:ea typeface="微软雅黑" panose="020B0503020204020204" pitchFamily="34" charset="-122"/>
              </a:rPr>
              <a:t>季度</a:t>
            </a:r>
            <a:r>
              <a:rPr lang="en-US" altLang="zh-CN" sz="2000" dirty="0" smtClean="0">
                <a:solidFill>
                  <a:srgbClr val="FFFFFF"/>
                </a:solidFill>
                <a:latin typeface="微软雅黑" panose="020B0503020204020204" pitchFamily="34" charset="-122"/>
                <a:ea typeface="微软雅黑" panose="020B0503020204020204" pitchFamily="34" charset="-122"/>
              </a:rPr>
              <a:t>/</a:t>
            </a:r>
            <a:r>
              <a:rPr lang="zh-CN" altLang="en-US" sz="2000" dirty="0" smtClean="0">
                <a:solidFill>
                  <a:srgbClr val="FFFFFF"/>
                </a:solidFill>
                <a:latin typeface="微软雅黑" panose="020B0503020204020204" pitchFamily="34" charset="-122"/>
                <a:ea typeface="微软雅黑" panose="020B0503020204020204" pitchFamily="34" charset="-122"/>
              </a:rPr>
              <a:t>计划</a:t>
            </a:r>
            <a:r>
              <a:rPr lang="en-US" altLang="zh-CN" sz="2000" dirty="0" smtClean="0">
                <a:solidFill>
                  <a:srgbClr val="FFFFFF"/>
                </a:solidFill>
                <a:latin typeface="微软雅黑" panose="020B0503020204020204" pitchFamily="34" charset="-122"/>
                <a:ea typeface="微软雅黑" panose="020B0503020204020204" pitchFamily="34" charset="-122"/>
              </a:rPr>
              <a:t>/</a:t>
            </a:r>
            <a:r>
              <a:rPr lang="zh-CN" altLang="en-US" sz="2000" dirty="0">
                <a:solidFill>
                  <a:srgbClr val="FFFFFF"/>
                </a:solidFill>
                <a:latin typeface="微软雅黑" panose="020B0503020204020204" pitchFamily="34" charset="-122"/>
                <a:ea typeface="微软雅黑" panose="020B0503020204020204" pitchFamily="34" charset="-122"/>
              </a:rPr>
              <a:t>总结</a:t>
            </a:r>
            <a:r>
              <a:rPr lang="en-US" altLang="zh-CN" sz="2000" dirty="0" smtClean="0">
                <a:solidFill>
                  <a:srgbClr val="FFFFFF"/>
                </a:solidFill>
                <a:latin typeface="微软雅黑" panose="020B0503020204020204" pitchFamily="34" charset="-122"/>
                <a:ea typeface="微软雅黑" panose="020B0503020204020204" pitchFamily="34" charset="-122"/>
              </a:rPr>
              <a:t>/</a:t>
            </a:r>
            <a:r>
              <a:rPr lang="zh-CN" altLang="en-US" sz="2000" dirty="0" smtClean="0">
                <a:solidFill>
                  <a:srgbClr val="FFFFFF"/>
                </a:solidFill>
                <a:latin typeface="微软雅黑" panose="020B0503020204020204" pitchFamily="34" charset="-122"/>
                <a:ea typeface="微软雅黑" panose="020B0503020204020204" pitchFamily="34" charset="-122"/>
              </a:rPr>
              <a:t>等演示</a:t>
            </a:r>
            <a:endParaRPr lang="zh-CN" altLang="en-US" sz="2000" dirty="0">
              <a:solidFill>
                <a:srgbClr val="FFFFFF"/>
              </a:solidFill>
              <a:latin typeface="微软雅黑" panose="020B0503020204020204" pitchFamily="34" charset="-122"/>
              <a:ea typeface="微软雅黑" panose="020B0503020204020204" pitchFamily="34" charset="-122"/>
            </a:endParaRPr>
          </a:p>
        </p:txBody>
      </p:sp>
      <p:cxnSp>
        <p:nvCxnSpPr>
          <p:cNvPr id="19" name="直接连接符 18"/>
          <p:cNvCxnSpPr>
            <a:endCxn id="20" idx="1"/>
          </p:cNvCxnSpPr>
          <p:nvPr/>
        </p:nvCxnSpPr>
        <p:spPr>
          <a:xfrm>
            <a:off x="2373319" y="3791595"/>
            <a:ext cx="998587"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圆角矩形 19"/>
          <p:cNvSpPr/>
          <p:nvPr/>
        </p:nvSpPr>
        <p:spPr>
          <a:xfrm>
            <a:off x="3371906" y="3647579"/>
            <a:ext cx="2592288" cy="288032"/>
          </a:xfrm>
          <a:prstGeom prst="roundRect">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在这里输入贵公司的名称</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1" name="TextBox 46"/>
          <p:cNvSpPr txBox="1"/>
          <p:nvPr/>
        </p:nvSpPr>
        <p:spPr>
          <a:xfrm>
            <a:off x="2710330" y="4053721"/>
            <a:ext cx="3743654" cy="461665"/>
          </a:xfrm>
          <a:prstGeom prst="rect">
            <a:avLst/>
          </a:prstGeom>
          <a:noFill/>
        </p:spPr>
        <p:txBody>
          <a:bodyPr wrap="none" rtlCol="0">
            <a:spAutoFit/>
          </a:bodyPr>
          <a:lstStyle/>
          <a:p>
            <a:pPr algn="ctr"/>
            <a:r>
              <a:rPr lang="en-US" altLang="zh-CN" sz="1200" dirty="0">
                <a:solidFill>
                  <a:schemeClr val="bg1">
                    <a:lumMod val="65000"/>
                  </a:schemeClr>
                </a:solidFill>
              </a:rPr>
              <a:t>Year-end summary plan reporting on activities </a:t>
            </a:r>
            <a:r>
              <a:rPr lang="en-US" altLang="zh-CN" sz="1200" dirty="0" smtClean="0">
                <a:solidFill>
                  <a:schemeClr val="bg1">
                    <a:lumMod val="65000"/>
                  </a:schemeClr>
                </a:solidFill>
              </a:rPr>
              <a:t>report</a:t>
            </a:r>
          </a:p>
          <a:p>
            <a:pPr algn="ctr"/>
            <a:r>
              <a:rPr lang="en-US" altLang="zh-CN" sz="1200" dirty="0" smtClean="0">
                <a:solidFill>
                  <a:schemeClr val="bg1">
                    <a:lumMod val="65000"/>
                  </a:schemeClr>
                </a:solidFill>
              </a:rPr>
              <a:t>summary </a:t>
            </a:r>
            <a:r>
              <a:rPr lang="en-US" altLang="zh-CN" sz="1200" dirty="0">
                <a:solidFill>
                  <a:schemeClr val="bg1">
                    <a:lumMod val="65000"/>
                  </a:schemeClr>
                </a:solidFill>
              </a:rPr>
              <a:t>plan reporting on </a:t>
            </a:r>
            <a:r>
              <a:rPr lang="en-US" altLang="zh-CN" sz="1200" dirty="0" smtClean="0">
                <a:solidFill>
                  <a:schemeClr val="bg1">
                    <a:lumMod val="65000"/>
                  </a:schemeClr>
                </a:solidFill>
              </a:rPr>
              <a:t>activities</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5964194" y="3791595"/>
            <a:ext cx="902196"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3"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96056" y="1943794"/>
            <a:ext cx="1421791" cy="3407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885646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35" presetClass="path" presetSubtype="0" fill="hold" nodeType="withEffect">
                                      <p:stCondLst>
                                        <p:cond delay="0"/>
                                      </p:stCondLst>
                                      <p:childTnLst>
                                        <p:animMotion origin="layout" path="M 4.16667E-6 -6.17284E-7 L -0.84931 -6.17284E-7 " pathEditMode="relative" rAng="0" ptsTypes="AA">
                                          <p:cBhvr>
                                            <p:cTn id="10" dur="1000" fill="hold"/>
                                            <p:tgtEl>
                                              <p:spTgt spid="17"/>
                                            </p:tgtEl>
                                            <p:attrNameLst>
                                              <p:attrName>ppt_x</p:attrName>
                                              <p:attrName>ppt_y</p:attrName>
                                            </p:attrNameLst>
                                          </p:cBhvr>
                                          <p:rCtr x="-42465" y="0"/>
                                        </p:animMotion>
                                      </p:childTnLst>
                                    </p:cTn>
                                  </p:par>
                                  <p:par>
                                    <p:cTn id="11" presetID="2" presetClass="entr" presetSubtype="2"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1+#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1+#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fill="hold"/>
                                            <p:tgtEl>
                                              <p:spTgt spid="11"/>
                                            </p:tgtEl>
                                            <p:attrNameLst>
                                              <p:attrName>ppt_x</p:attrName>
                                            </p:attrNameLst>
                                          </p:cBhvr>
                                          <p:tavLst>
                                            <p:tav tm="0">
                                              <p:val>
                                                <p:strVal val="1+#ppt_w/2"/>
                                              </p:val>
                                            </p:tav>
                                            <p:tav tm="100000">
                                              <p:val>
                                                <p:strVal val="#ppt_x"/>
                                              </p:val>
                                            </p:tav>
                                          </p:tavLst>
                                        </p:anim>
                                        <p:anim calcmode="lin" valueType="num">
                                          <p:cBhvr additive="base">
                                            <p:cTn id="22" dur="1000" fill="hold"/>
                                            <p:tgtEl>
                                              <p:spTgt spid="11"/>
                                            </p:tgtEl>
                                            <p:attrNameLst>
                                              <p:attrName>ppt_y</p:attrName>
                                            </p:attrNameLst>
                                          </p:cBhvr>
                                          <p:tavLst>
                                            <p:tav tm="0">
                                              <p:val>
                                                <p:strVal val="#ppt_y"/>
                                              </p:val>
                                            </p:tav>
                                            <p:tav tm="100000">
                                              <p:val>
                                                <p:strVal val="#ppt_y"/>
                                              </p:val>
                                            </p:tav>
                                          </p:tavLst>
                                        </p:anim>
                                      </p:childTnLst>
                                    </p:cTn>
                                  </p:par>
                                  <p:par>
                                    <p:cTn id="23" presetID="42" presetClass="exit" presetSubtype="0" fill="hold" nodeType="withEffect">
                                      <p:stCondLst>
                                        <p:cond delay="1000"/>
                                      </p:stCondLst>
                                      <p:childTnLst>
                                        <p:animEffect transition="out" filter="fade">
                                          <p:cBhvr>
                                            <p:cTn id="24" dur="750"/>
                                            <p:tgtEl>
                                              <p:spTgt spid="17"/>
                                            </p:tgtEl>
                                          </p:cBhvr>
                                        </p:animEffect>
                                        <p:anim calcmode="lin" valueType="num">
                                          <p:cBhvr>
                                            <p:cTn id="25" dur="750"/>
                                            <p:tgtEl>
                                              <p:spTgt spid="17"/>
                                            </p:tgtEl>
                                            <p:attrNameLst>
                                              <p:attrName>ppt_x</p:attrName>
                                            </p:attrNameLst>
                                          </p:cBhvr>
                                          <p:tavLst>
                                            <p:tav tm="0">
                                              <p:val>
                                                <p:strVal val="ppt_x"/>
                                              </p:val>
                                            </p:tav>
                                            <p:tav tm="100000">
                                              <p:val>
                                                <p:strVal val="ppt_x"/>
                                              </p:val>
                                            </p:tav>
                                          </p:tavLst>
                                        </p:anim>
                                        <p:anim calcmode="lin" valueType="num">
                                          <p:cBhvr>
                                            <p:cTn id="26" dur="750"/>
                                            <p:tgtEl>
                                              <p:spTgt spid="17"/>
                                            </p:tgtEl>
                                            <p:attrNameLst>
                                              <p:attrName>ppt_y</p:attrName>
                                            </p:attrNameLst>
                                          </p:cBhvr>
                                          <p:tavLst>
                                            <p:tav tm="0">
                                              <p:val>
                                                <p:strVal val="ppt_y"/>
                                              </p:val>
                                            </p:tav>
                                            <p:tav tm="100000">
                                              <p:val>
                                                <p:strVal val="ppt_y+.1"/>
                                              </p:val>
                                            </p:tav>
                                          </p:tavLst>
                                        </p:anim>
                                        <p:set>
                                          <p:cBhvr>
                                            <p:cTn id="27" dur="1" fill="hold">
                                              <p:stCondLst>
                                                <p:cond delay="749"/>
                                              </p:stCondLst>
                                            </p:cTn>
                                            <p:tgtEl>
                                              <p:spTgt spid="17"/>
                                            </p:tgtEl>
                                            <p:attrNameLst>
                                              <p:attrName>style.visibility</p:attrName>
                                            </p:attrNameLst>
                                          </p:cBhvr>
                                          <p:to>
                                            <p:strVal val="hidden"/>
                                          </p:to>
                                        </p:set>
                                      </p:childTnLst>
                                    </p:cTn>
                                  </p:par>
                                </p:childTnLst>
                              </p:cTn>
                            </p:par>
                            <p:par>
                              <p:cTn id="28" fill="hold">
                                <p:stCondLst>
                                  <p:cond delay="1750"/>
                                </p:stCondLst>
                                <p:childTnLst>
                                  <p:par>
                                    <p:cTn id="29" presetID="26" presetClass="emph" presetSubtype="0" fill="hold" nodeType="afterEffect">
                                      <p:stCondLst>
                                        <p:cond delay="0"/>
                                      </p:stCondLst>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par>
                                    <p:cTn id="32" presetID="26" presetClass="emph" presetSubtype="0" fill="hold" nodeType="withEffect">
                                      <p:stCondLst>
                                        <p:cond delay="250"/>
                                      </p:stCondLst>
                                      <p:childTnLst>
                                        <p:animEffect transition="out" filter="fade">
                                          <p:cBhvr>
                                            <p:cTn id="33" dur="500" tmFilter="0, 0; .2, .5; .8, .5; 1, 0"/>
                                            <p:tgtEl>
                                              <p:spTgt spid="5"/>
                                            </p:tgtEl>
                                          </p:cBhvr>
                                        </p:animEffect>
                                        <p:animScale>
                                          <p:cBhvr>
                                            <p:cTn id="34" dur="250" autoRev="1" fill="hold"/>
                                            <p:tgtEl>
                                              <p:spTgt spid="5"/>
                                            </p:tgtEl>
                                          </p:cBhvr>
                                          <p:by x="105000" y="105000"/>
                                        </p:animScale>
                                      </p:childTnLst>
                                    </p:cTn>
                                  </p:par>
                                  <p:par>
                                    <p:cTn id="35" presetID="26" presetClass="emph" presetSubtype="0" fill="hold" nodeType="withEffect">
                                      <p:stCondLst>
                                        <p:cond delay="500"/>
                                      </p:stCondLst>
                                      <p:childTnLst>
                                        <p:animEffect transition="out" filter="fade">
                                          <p:cBhvr>
                                            <p:cTn id="36" dur="500" tmFilter="0, 0; .2, .5; .8, .5; 1, 0"/>
                                            <p:tgtEl>
                                              <p:spTgt spid="8"/>
                                            </p:tgtEl>
                                          </p:cBhvr>
                                        </p:animEffect>
                                        <p:animScale>
                                          <p:cBhvr>
                                            <p:cTn id="37" dur="250" autoRev="1" fill="hold"/>
                                            <p:tgtEl>
                                              <p:spTgt spid="8"/>
                                            </p:tgtEl>
                                          </p:cBhvr>
                                          <p:by x="105000" y="105000"/>
                                        </p:animScale>
                                      </p:childTnLst>
                                    </p:cTn>
                                  </p:par>
                                  <p:par>
                                    <p:cTn id="38" presetID="26" presetClass="emph" presetSubtype="0" fill="hold" nodeType="withEffect">
                                      <p:stCondLst>
                                        <p:cond delay="750"/>
                                      </p:stCondLst>
                                      <p:childTnLst>
                                        <p:animEffect transition="out" filter="fade">
                                          <p:cBhvr>
                                            <p:cTn id="39" dur="500" tmFilter="0, 0; .2, .5; .8, .5; 1, 0"/>
                                            <p:tgtEl>
                                              <p:spTgt spid="11"/>
                                            </p:tgtEl>
                                          </p:cBhvr>
                                        </p:animEffect>
                                        <p:animScale>
                                          <p:cBhvr>
                                            <p:cTn id="40" dur="250" autoRev="1" fill="hold"/>
                                            <p:tgtEl>
                                              <p:spTgt spid="11"/>
                                            </p:tgtEl>
                                          </p:cBhvr>
                                          <p:by x="105000" y="105000"/>
                                        </p:animScale>
                                      </p:childTnLst>
                                    </p:cTn>
                                  </p:par>
                                </p:childTnLst>
                              </p:cTn>
                            </p:par>
                            <p:par>
                              <p:cTn id="41" fill="hold">
                                <p:stCondLst>
                                  <p:cond delay="3000"/>
                                </p:stCondLst>
                                <p:childTnLst>
                                  <p:par>
                                    <p:cTn id="42" presetID="2" presetClass="entr" presetSubtype="2" fill="hold" nodeType="afterEffect" p14:presetBounceEnd="50000">
                                      <p:stCondLst>
                                        <p:cond delay="250"/>
                                      </p:stCondLst>
                                      <p:childTnLst>
                                        <p:set>
                                          <p:cBhvr>
                                            <p:cTn id="43" dur="1" fill="hold">
                                              <p:stCondLst>
                                                <p:cond delay="0"/>
                                              </p:stCondLst>
                                            </p:cTn>
                                            <p:tgtEl>
                                              <p:spTgt spid="19"/>
                                            </p:tgtEl>
                                            <p:attrNameLst>
                                              <p:attrName>style.visibility</p:attrName>
                                            </p:attrNameLst>
                                          </p:cBhvr>
                                          <p:to>
                                            <p:strVal val="visible"/>
                                          </p:to>
                                        </p:set>
                                        <p:anim calcmode="lin" valueType="num" p14:bounceEnd="50000">
                                          <p:cBhvr additive="base">
                                            <p:cTn id="44" dur="5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14:presetBounceEnd="50000">
                                      <p:stCondLst>
                                        <p:cond delay="250"/>
                                      </p:stCondLst>
                                      <p:childTnLst>
                                        <p:set>
                                          <p:cBhvr>
                                            <p:cTn id="47" dur="1" fill="hold">
                                              <p:stCondLst>
                                                <p:cond delay="0"/>
                                              </p:stCondLst>
                                            </p:cTn>
                                            <p:tgtEl>
                                              <p:spTgt spid="22"/>
                                            </p:tgtEl>
                                            <p:attrNameLst>
                                              <p:attrName>style.visibility</p:attrName>
                                            </p:attrNameLst>
                                          </p:cBhvr>
                                          <p:to>
                                            <p:strVal val="visible"/>
                                          </p:to>
                                        </p:set>
                                        <p:anim calcmode="lin" valueType="num" p14:bounceEnd="50000">
                                          <p:cBhvr additive="base">
                                            <p:cTn id="48" dur="5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49" dur="500" fill="hold"/>
                                            <p:tgtEl>
                                              <p:spTgt spid="22"/>
                                            </p:tgtEl>
                                            <p:attrNameLst>
                                              <p:attrName>ppt_y</p:attrName>
                                            </p:attrNameLst>
                                          </p:cBhvr>
                                          <p:tavLst>
                                            <p:tav tm="0">
                                              <p:val>
                                                <p:strVal val="#ppt_y"/>
                                              </p:val>
                                            </p:tav>
                                            <p:tav tm="100000">
                                              <p:val>
                                                <p:strVal val="#ppt_y"/>
                                              </p:val>
                                            </p:tav>
                                          </p:tavLst>
                                        </p:anim>
                                      </p:childTnLst>
                                    </p:cTn>
                                  </p:par>
                                  <p:par>
                                    <p:cTn id="50" presetID="53" presetClass="entr" presetSubtype="16" fill="hold" grpId="0" nodeType="withEffect">
                                      <p:stCondLst>
                                        <p:cond delay="25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par>
                              <p:cTn id="55" fill="hold">
                                <p:stCondLst>
                                  <p:cond delay="3750"/>
                                </p:stCondLst>
                                <p:childTnLst>
                                  <p:par>
                                    <p:cTn id="56" presetID="12" presetClass="entr" presetSubtype="4" fill="hold" grpId="0" nodeType="afterEffect">
                                      <p:stCondLst>
                                        <p:cond delay="0"/>
                                      </p:stCondLst>
                                      <p:iterate type="lt">
                                        <p:tmPct val="10000"/>
                                      </p:iterate>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750"/>
                                            <p:tgtEl>
                                              <p:spTgt spid="18"/>
                                            </p:tgtEl>
                                            <p:attrNameLst>
                                              <p:attrName>ppt_y</p:attrName>
                                            </p:attrNameLst>
                                          </p:cBhvr>
                                          <p:tavLst>
                                            <p:tav tm="0">
                                              <p:val>
                                                <p:strVal val="#ppt_y+#ppt_h*1.125000"/>
                                              </p:val>
                                            </p:tav>
                                            <p:tav tm="100000">
                                              <p:val>
                                                <p:strVal val="#ppt_y"/>
                                              </p:val>
                                            </p:tav>
                                          </p:tavLst>
                                        </p:anim>
                                        <p:animEffect transition="in" filter="wipe(up)">
                                          <p:cBhvr>
                                            <p:cTn id="59" dur="750"/>
                                            <p:tgtEl>
                                              <p:spTgt spid="18"/>
                                            </p:tgtEl>
                                          </p:cBhvr>
                                        </p:animEffect>
                                      </p:childTnLst>
                                    </p:cTn>
                                  </p:par>
                                </p:childTnLst>
                              </p:cTn>
                            </p:par>
                            <p:par>
                              <p:cTn id="60" fill="hold">
                                <p:stCondLst>
                                  <p:cond delay="5925"/>
                                </p:stCondLst>
                                <p:childTnLst>
                                  <p:par>
                                    <p:cTn id="61" presetID="42"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par>
                              <p:cTn id="66" fill="hold">
                                <p:stCondLst>
                                  <p:cond delay="6925"/>
                                </p:stCondLst>
                                <p:childTnLst>
                                  <p:par>
                                    <p:cTn id="67" presetID="2" presetClass="entr" presetSubtype="4" decel="100000" fill="hold" nodeType="afterEffect">
                                      <p:stCondLst>
                                        <p:cond delay="150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750" fill="hold"/>
                                            <p:tgtEl>
                                              <p:spTgt spid="23"/>
                                            </p:tgtEl>
                                            <p:attrNameLst>
                                              <p:attrName>ppt_x</p:attrName>
                                            </p:attrNameLst>
                                          </p:cBhvr>
                                          <p:tavLst>
                                            <p:tav tm="0">
                                              <p:val>
                                                <p:strVal val="#ppt_x"/>
                                              </p:val>
                                            </p:tav>
                                            <p:tav tm="100000">
                                              <p:val>
                                                <p:strVal val="#ppt_x"/>
                                              </p:val>
                                            </p:tav>
                                          </p:tavLst>
                                        </p:anim>
                                        <p:anim calcmode="lin" valueType="num">
                                          <p:cBhvr additive="base">
                                            <p:cTn id="70" dur="750" fill="hold"/>
                                            <p:tgtEl>
                                              <p:spTgt spid="23"/>
                                            </p:tgtEl>
                                            <p:attrNameLst>
                                              <p:attrName>ppt_y</p:attrName>
                                            </p:attrNameLst>
                                          </p:cBhvr>
                                          <p:tavLst>
                                            <p:tav tm="0">
                                              <p:val>
                                                <p:strVal val="1+#ppt_h/2"/>
                                              </p:val>
                                            </p:tav>
                                            <p:tav tm="100000">
                                              <p:val>
                                                <p:strVal val="#ppt_y"/>
                                              </p:val>
                                            </p:tav>
                                          </p:tavLst>
                                        </p:anim>
                                      </p:childTnLst>
                                    </p:cTn>
                                  </p:par>
                                  <p:par>
                                    <p:cTn id="71" presetID="35" presetClass="path" presetSubtype="0" fill="hold" nodeType="withEffect">
                                      <p:stCondLst>
                                        <p:cond delay="2250"/>
                                      </p:stCondLst>
                                      <p:childTnLst>
                                        <p:animMotion origin="layout" path="M -4.44444E-6 -6.17284E-7 L -0.94618 -6.17284E-7 " pathEditMode="relative" rAng="0" ptsTypes="AA">
                                          <p:cBhvr>
                                            <p:cTn id="72" dur="750" fill="hold"/>
                                            <p:tgtEl>
                                              <p:spTgt spid="23"/>
                                            </p:tgtEl>
                                            <p:attrNameLst>
                                              <p:attrName>ppt_x</p:attrName>
                                              <p:attrName>ppt_y</p:attrName>
                                            </p:attrNameLst>
                                          </p:cBhvr>
                                          <p:rCtr x="-47309" y="0"/>
                                        </p:animMotion>
                                      </p:childTnLst>
                                    </p:cTn>
                                  </p:par>
                                  <p:par>
                                    <p:cTn id="73" presetID="2" presetClass="exit" presetSubtype="8" fill="hold" nodeType="withEffect">
                                      <p:stCondLst>
                                        <p:cond delay="2250"/>
                                      </p:stCondLst>
                                      <p:childTnLst>
                                        <p:anim calcmode="lin" valueType="num">
                                          <p:cBhvr additive="base">
                                            <p:cTn id="74" dur="750"/>
                                            <p:tgtEl>
                                              <p:spTgt spid="14"/>
                                            </p:tgtEl>
                                            <p:attrNameLst>
                                              <p:attrName>ppt_x</p:attrName>
                                            </p:attrNameLst>
                                          </p:cBhvr>
                                          <p:tavLst>
                                            <p:tav tm="0">
                                              <p:val>
                                                <p:strVal val="ppt_x"/>
                                              </p:val>
                                            </p:tav>
                                            <p:tav tm="100000">
                                              <p:val>
                                                <p:strVal val="0-ppt_w/2"/>
                                              </p:val>
                                            </p:tav>
                                          </p:tavLst>
                                        </p:anim>
                                        <p:anim calcmode="lin" valueType="num">
                                          <p:cBhvr additive="base">
                                            <p:cTn id="75" dur="750"/>
                                            <p:tgtEl>
                                              <p:spTgt spid="14"/>
                                            </p:tgtEl>
                                            <p:attrNameLst>
                                              <p:attrName>ppt_y</p:attrName>
                                            </p:attrNameLst>
                                          </p:cBhvr>
                                          <p:tavLst>
                                            <p:tav tm="0">
                                              <p:val>
                                                <p:strVal val="ppt_y"/>
                                              </p:val>
                                            </p:tav>
                                            <p:tav tm="100000">
                                              <p:val>
                                                <p:strVal val="ppt_y"/>
                                              </p:val>
                                            </p:tav>
                                          </p:tavLst>
                                        </p:anim>
                                        <p:set>
                                          <p:cBhvr>
                                            <p:cTn id="76" dur="1" fill="hold">
                                              <p:stCondLst>
                                                <p:cond delay="749"/>
                                              </p:stCondLst>
                                            </p:cTn>
                                            <p:tgtEl>
                                              <p:spTgt spid="14"/>
                                            </p:tgtEl>
                                            <p:attrNameLst>
                                              <p:attrName>style.visibility</p:attrName>
                                            </p:attrNameLst>
                                          </p:cBhvr>
                                          <p:to>
                                            <p:strVal val="hidden"/>
                                          </p:to>
                                        </p:set>
                                      </p:childTnLst>
                                    </p:cTn>
                                  </p:par>
                                  <p:par>
                                    <p:cTn id="77" presetID="2" presetClass="exit" presetSubtype="8" fill="hold" nodeType="withEffect">
                                      <p:stCondLst>
                                        <p:cond delay="2250"/>
                                      </p:stCondLst>
                                      <p:childTnLst>
                                        <p:anim calcmode="lin" valueType="num">
                                          <p:cBhvr additive="base">
                                            <p:cTn id="78" dur="750"/>
                                            <p:tgtEl>
                                              <p:spTgt spid="5"/>
                                            </p:tgtEl>
                                            <p:attrNameLst>
                                              <p:attrName>ppt_x</p:attrName>
                                            </p:attrNameLst>
                                          </p:cBhvr>
                                          <p:tavLst>
                                            <p:tav tm="0">
                                              <p:val>
                                                <p:strVal val="ppt_x"/>
                                              </p:val>
                                            </p:tav>
                                            <p:tav tm="100000">
                                              <p:val>
                                                <p:strVal val="0-ppt_w/2"/>
                                              </p:val>
                                            </p:tav>
                                          </p:tavLst>
                                        </p:anim>
                                        <p:anim calcmode="lin" valueType="num">
                                          <p:cBhvr additive="base">
                                            <p:cTn id="79" dur="750"/>
                                            <p:tgtEl>
                                              <p:spTgt spid="5"/>
                                            </p:tgtEl>
                                            <p:attrNameLst>
                                              <p:attrName>ppt_y</p:attrName>
                                            </p:attrNameLst>
                                          </p:cBhvr>
                                          <p:tavLst>
                                            <p:tav tm="0">
                                              <p:val>
                                                <p:strVal val="ppt_y"/>
                                              </p:val>
                                            </p:tav>
                                            <p:tav tm="100000">
                                              <p:val>
                                                <p:strVal val="ppt_y"/>
                                              </p:val>
                                            </p:tav>
                                          </p:tavLst>
                                        </p:anim>
                                        <p:set>
                                          <p:cBhvr>
                                            <p:cTn id="80" dur="1" fill="hold">
                                              <p:stCondLst>
                                                <p:cond delay="749"/>
                                              </p:stCondLst>
                                            </p:cTn>
                                            <p:tgtEl>
                                              <p:spTgt spid="5"/>
                                            </p:tgtEl>
                                            <p:attrNameLst>
                                              <p:attrName>style.visibility</p:attrName>
                                            </p:attrNameLst>
                                          </p:cBhvr>
                                          <p:to>
                                            <p:strVal val="hidden"/>
                                          </p:to>
                                        </p:set>
                                      </p:childTnLst>
                                    </p:cTn>
                                  </p:par>
                                  <p:par>
                                    <p:cTn id="81" presetID="2" presetClass="exit" presetSubtype="8" fill="hold" nodeType="withEffect">
                                      <p:stCondLst>
                                        <p:cond delay="2250"/>
                                      </p:stCondLst>
                                      <p:childTnLst>
                                        <p:anim calcmode="lin" valueType="num">
                                          <p:cBhvr additive="base">
                                            <p:cTn id="82" dur="750"/>
                                            <p:tgtEl>
                                              <p:spTgt spid="8"/>
                                            </p:tgtEl>
                                            <p:attrNameLst>
                                              <p:attrName>ppt_x</p:attrName>
                                            </p:attrNameLst>
                                          </p:cBhvr>
                                          <p:tavLst>
                                            <p:tav tm="0">
                                              <p:val>
                                                <p:strVal val="ppt_x"/>
                                              </p:val>
                                            </p:tav>
                                            <p:tav tm="100000">
                                              <p:val>
                                                <p:strVal val="0-ppt_w/2"/>
                                              </p:val>
                                            </p:tav>
                                          </p:tavLst>
                                        </p:anim>
                                        <p:anim calcmode="lin" valueType="num">
                                          <p:cBhvr additive="base">
                                            <p:cTn id="83" dur="750"/>
                                            <p:tgtEl>
                                              <p:spTgt spid="8"/>
                                            </p:tgtEl>
                                            <p:attrNameLst>
                                              <p:attrName>ppt_y</p:attrName>
                                            </p:attrNameLst>
                                          </p:cBhvr>
                                          <p:tavLst>
                                            <p:tav tm="0">
                                              <p:val>
                                                <p:strVal val="ppt_y"/>
                                              </p:val>
                                            </p:tav>
                                            <p:tav tm="100000">
                                              <p:val>
                                                <p:strVal val="ppt_y"/>
                                              </p:val>
                                            </p:tav>
                                          </p:tavLst>
                                        </p:anim>
                                        <p:set>
                                          <p:cBhvr>
                                            <p:cTn id="84" dur="1" fill="hold">
                                              <p:stCondLst>
                                                <p:cond delay="749"/>
                                              </p:stCondLst>
                                            </p:cTn>
                                            <p:tgtEl>
                                              <p:spTgt spid="8"/>
                                            </p:tgtEl>
                                            <p:attrNameLst>
                                              <p:attrName>style.visibility</p:attrName>
                                            </p:attrNameLst>
                                          </p:cBhvr>
                                          <p:to>
                                            <p:strVal val="hidden"/>
                                          </p:to>
                                        </p:set>
                                      </p:childTnLst>
                                    </p:cTn>
                                  </p:par>
                                  <p:par>
                                    <p:cTn id="85" presetID="2" presetClass="exit" presetSubtype="8" fill="hold" nodeType="withEffect">
                                      <p:stCondLst>
                                        <p:cond delay="2250"/>
                                      </p:stCondLst>
                                      <p:childTnLst>
                                        <p:anim calcmode="lin" valueType="num">
                                          <p:cBhvr additive="base">
                                            <p:cTn id="86" dur="750"/>
                                            <p:tgtEl>
                                              <p:spTgt spid="11"/>
                                            </p:tgtEl>
                                            <p:attrNameLst>
                                              <p:attrName>ppt_x</p:attrName>
                                            </p:attrNameLst>
                                          </p:cBhvr>
                                          <p:tavLst>
                                            <p:tav tm="0">
                                              <p:val>
                                                <p:strVal val="ppt_x"/>
                                              </p:val>
                                            </p:tav>
                                            <p:tav tm="100000">
                                              <p:val>
                                                <p:strVal val="0-ppt_w/2"/>
                                              </p:val>
                                            </p:tav>
                                          </p:tavLst>
                                        </p:anim>
                                        <p:anim calcmode="lin" valueType="num">
                                          <p:cBhvr additive="base">
                                            <p:cTn id="87" dur="750"/>
                                            <p:tgtEl>
                                              <p:spTgt spid="11"/>
                                            </p:tgtEl>
                                            <p:attrNameLst>
                                              <p:attrName>ppt_y</p:attrName>
                                            </p:attrNameLst>
                                          </p:cBhvr>
                                          <p:tavLst>
                                            <p:tav tm="0">
                                              <p:val>
                                                <p:strVal val="ppt_y"/>
                                              </p:val>
                                            </p:tav>
                                            <p:tav tm="100000">
                                              <p:val>
                                                <p:strVal val="ppt_y"/>
                                              </p:val>
                                            </p:tav>
                                          </p:tavLst>
                                        </p:anim>
                                        <p:set>
                                          <p:cBhvr>
                                            <p:cTn id="88" dur="1" fill="hold">
                                              <p:stCondLst>
                                                <p:cond delay="749"/>
                                              </p:stCondLst>
                                            </p:cTn>
                                            <p:tgtEl>
                                              <p:spTgt spid="11"/>
                                            </p:tgtEl>
                                            <p:attrNameLst>
                                              <p:attrName>style.visibility</p:attrName>
                                            </p:attrNameLst>
                                          </p:cBhvr>
                                          <p:to>
                                            <p:strVal val="hidden"/>
                                          </p:to>
                                        </p:set>
                                      </p:childTnLst>
                                    </p:cTn>
                                  </p:par>
                                  <p:par>
                                    <p:cTn id="89" presetID="2" presetClass="exit" presetSubtype="8" fill="hold" nodeType="withEffect">
                                      <p:stCondLst>
                                        <p:cond delay="2250"/>
                                      </p:stCondLst>
                                      <p:childTnLst>
                                        <p:anim calcmode="lin" valueType="num">
                                          <p:cBhvr additive="base">
                                            <p:cTn id="90" dur="750"/>
                                            <p:tgtEl>
                                              <p:spTgt spid="19"/>
                                            </p:tgtEl>
                                            <p:attrNameLst>
                                              <p:attrName>ppt_x</p:attrName>
                                            </p:attrNameLst>
                                          </p:cBhvr>
                                          <p:tavLst>
                                            <p:tav tm="0">
                                              <p:val>
                                                <p:strVal val="ppt_x"/>
                                              </p:val>
                                            </p:tav>
                                            <p:tav tm="100000">
                                              <p:val>
                                                <p:strVal val="0-ppt_w/2"/>
                                              </p:val>
                                            </p:tav>
                                          </p:tavLst>
                                        </p:anim>
                                        <p:anim calcmode="lin" valueType="num">
                                          <p:cBhvr additive="base">
                                            <p:cTn id="91" dur="750"/>
                                            <p:tgtEl>
                                              <p:spTgt spid="19"/>
                                            </p:tgtEl>
                                            <p:attrNameLst>
                                              <p:attrName>ppt_y</p:attrName>
                                            </p:attrNameLst>
                                          </p:cBhvr>
                                          <p:tavLst>
                                            <p:tav tm="0">
                                              <p:val>
                                                <p:strVal val="ppt_y"/>
                                              </p:val>
                                            </p:tav>
                                            <p:tav tm="100000">
                                              <p:val>
                                                <p:strVal val="ppt_y"/>
                                              </p:val>
                                            </p:tav>
                                          </p:tavLst>
                                        </p:anim>
                                        <p:set>
                                          <p:cBhvr>
                                            <p:cTn id="92" dur="1" fill="hold">
                                              <p:stCondLst>
                                                <p:cond delay="749"/>
                                              </p:stCondLst>
                                            </p:cTn>
                                            <p:tgtEl>
                                              <p:spTgt spid="19"/>
                                            </p:tgtEl>
                                            <p:attrNameLst>
                                              <p:attrName>style.visibility</p:attrName>
                                            </p:attrNameLst>
                                          </p:cBhvr>
                                          <p:to>
                                            <p:strVal val="hidden"/>
                                          </p:to>
                                        </p:set>
                                      </p:childTnLst>
                                    </p:cTn>
                                  </p:par>
                                  <p:par>
                                    <p:cTn id="93" presetID="2" presetClass="exit" presetSubtype="8" fill="hold" nodeType="withEffect">
                                      <p:stCondLst>
                                        <p:cond delay="2250"/>
                                      </p:stCondLst>
                                      <p:childTnLst>
                                        <p:anim calcmode="lin" valueType="num">
                                          <p:cBhvr additive="base">
                                            <p:cTn id="94" dur="750"/>
                                            <p:tgtEl>
                                              <p:spTgt spid="22"/>
                                            </p:tgtEl>
                                            <p:attrNameLst>
                                              <p:attrName>ppt_x</p:attrName>
                                            </p:attrNameLst>
                                          </p:cBhvr>
                                          <p:tavLst>
                                            <p:tav tm="0">
                                              <p:val>
                                                <p:strVal val="ppt_x"/>
                                              </p:val>
                                            </p:tav>
                                            <p:tav tm="100000">
                                              <p:val>
                                                <p:strVal val="0-ppt_w/2"/>
                                              </p:val>
                                            </p:tav>
                                          </p:tavLst>
                                        </p:anim>
                                        <p:anim calcmode="lin" valueType="num">
                                          <p:cBhvr additive="base">
                                            <p:cTn id="95" dur="750"/>
                                            <p:tgtEl>
                                              <p:spTgt spid="22"/>
                                            </p:tgtEl>
                                            <p:attrNameLst>
                                              <p:attrName>ppt_y</p:attrName>
                                            </p:attrNameLst>
                                          </p:cBhvr>
                                          <p:tavLst>
                                            <p:tav tm="0">
                                              <p:val>
                                                <p:strVal val="ppt_y"/>
                                              </p:val>
                                            </p:tav>
                                            <p:tav tm="100000">
                                              <p:val>
                                                <p:strVal val="ppt_y"/>
                                              </p:val>
                                            </p:tav>
                                          </p:tavLst>
                                        </p:anim>
                                        <p:set>
                                          <p:cBhvr>
                                            <p:cTn id="96" dur="1" fill="hold">
                                              <p:stCondLst>
                                                <p:cond delay="749"/>
                                              </p:stCondLst>
                                            </p:cTn>
                                            <p:tgtEl>
                                              <p:spTgt spid="22"/>
                                            </p:tgtEl>
                                            <p:attrNameLst>
                                              <p:attrName>style.visibility</p:attrName>
                                            </p:attrNameLst>
                                          </p:cBhvr>
                                          <p:to>
                                            <p:strVal val="hidden"/>
                                          </p:to>
                                        </p:set>
                                      </p:childTnLst>
                                    </p:cTn>
                                  </p:par>
                                  <p:par>
                                    <p:cTn id="97" presetID="2" presetClass="exit" presetSubtype="8" fill="hold" grpId="1" nodeType="withEffect">
                                      <p:stCondLst>
                                        <p:cond delay="2250"/>
                                      </p:stCondLst>
                                      <p:childTnLst>
                                        <p:anim calcmode="lin" valueType="num">
                                          <p:cBhvr additive="base">
                                            <p:cTn id="98" dur="750"/>
                                            <p:tgtEl>
                                              <p:spTgt spid="20"/>
                                            </p:tgtEl>
                                            <p:attrNameLst>
                                              <p:attrName>ppt_x</p:attrName>
                                            </p:attrNameLst>
                                          </p:cBhvr>
                                          <p:tavLst>
                                            <p:tav tm="0">
                                              <p:val>
                                                <p:strVal val="ppt_x"/>
                                              </p:val>
                                            </p:tav>
                                            <p:tav tm="100000">
                                              <p:val>
                                                <p:strVal val="0-ppt_w/2"/>
                                              </p:val>
                                            </p:tav>
                                          </p:tavLst>
                                        </p:anim>
                                        <p:anim calcmode="lin" valueType="num">
                                          <p:cBhvr additive="base">
                                            <p:cTn id="99" dur="750"/>
                                            <p:tgtEl>
                                              <p:spTgt spid="20"/>
                                            </p:tgtEl>
                                            <p:attrNameLst>
                                              <p:attrName>ppt_y</p:attrName>
                                            </p:attrNameLst>
                                          </p:cBhvr>
                                          <p:tavLst>
                                            <p:tav tm="0">
                                              <p:val>
                                                <p:strVal val="ppt_y"/>
                                              </p:val>
                                            </p:tav>
                                            <p:tav tm="100000">
                                              <p:val>
                                                <p:strVal val="ppt_y"/>
                                              </p:val>
                                            </p:tav>
                                          </p:tavLst>
                                        </p:anim>
                                        <p:set>
                                          <p:cBhvr>
                                            <p:cTn id="100" dur="1" fill="hold">
                                              <p:stCondLst>
                                                <p:cond delay="749"/>
                                              </p:stCondLst>
                                            </p:cTn>
                                            <p:tgtEl>
                                              <p:spTgt spid="20"/>
                                            </p:tgtEl>
                                            <p:attrNameLst>
                                              <p:attrName>style.visibility</p:attrName>
                                            </p:attrNameLst>
                                          </p:cBhvr>
                                          <p:to>
                                            <p:strVal val="hidden"/>
                                          </p:to>
                                        </p:set>
                                      </p:childTnLst>
                                    </p:cTn>
                                  </p:par>
                                  <p:par>
                                    <p:cTn id="101" presetID="2" presetClass="exit" presetSubtype="8" fill="hold" grpId="1" nodeType="withEffect">
                                      <p:stCondLst>
                                        <p:cond delay="2250"/>
                                      </p:stCondLst>
                                      <p:iterate type="lt">
                                        <p:tmPct val="0"/>
                                      </p:iterate>
                                      <p:childTnLst>
                                        <p:anim calcmode="lin" valueType="num">
                                          <p:cBhvr additive="base">
                                            <p:cTn id="102" dur="750"/>
                                            <p:tgtEl>
                                              <p:spTgt spid="18"/>
                                            </p:tgtEl>
                                            <p:attrNameLst>
                                              <p:attrName>ppt_x</p:attrName>
                                            </p:attrNameLst>
                                          </p:cBhvr>
                                          <p:tavLst>
                                            <p:tav tm="0">
                                              <p:val>
                                                <p:strVal val="ppt_x"/>
                                              </p:val>
                                            </p:tav>
                                            <p:tav tm="100000">
                                              <p:val>
                                                <p:strVal val="0-ppt_w/2"/>
                                              </p:val>
                                            </p:tav>
                                          </p:tavLst>
                                        </p:anim>
                                        <p:anim calcmode="lin" valueType="num">
                                          <p:cBhvr additive="base">
                                            <p:cTn id="103" dur="750"/>
                                            <p:tgtEl>
                                              <p:spTgt spid="18"/>
                                            </p:tgtEl>
                                            <p:attrNameLst>
                                              <p:attrName>ppt_y</p:attrName>
                                            </p:attrNameLst>
                                          </p:cBhvr>
                                          <p:tavLst>
                                            <p:tav tm="0">
                                              <p:val>
                                                <p:strVal val="ppt_y"/>
                                              </p:val>
                                            </p:tav>
                                            <p:tav tm="100000">
                                              <p:val>
                                                <p:strVal val="ppt_y"/>
                                              </p:val>
                                            </p:tav>
                                          </p:tavLst>
                                        </p:anim>
                                        <p:set>
                                          <p:cBhvr>
                                            <p:cTn id="104" dur="1" fill="hold">
                                              <p:stCondLst>
                                                <p:cond delay="749"/>
                                              </p:stCondLst>
                                            </p:cTn>
                                            <p:tgtEl>
                                              <p:spTgt spid="18"/>
                                            </p:tgtEl>
                                            <p:attrNameLst>
                                              <p:attrName>style.visibility</p:attrName>
                                            </p:attrNameLst>
                                          </p:cBhvr>
                                          <p:to>
                                            <p:strVal val="hidden"/>
                                          </p:to>
                                        </p:set>
                                      </p:childTnLst>
                                    </p:cTn>
                                  </p:par>
                                  <p:par>
                                    <p:cTn id="105" presetID="2" presetClass="exit" presetSubtype="8" fill="hold" grpId="1" nodeType="withEffect">
                                      <p:stCondLst>
                                        <p:cond delay="2250"/>
                                      </p:stCondLst>
                                      <p:childTnLst>
                                        <p:anim calcmode="lin" valueType="num">
                                          <p:cBhvr additive="base">
                                            <p:cTn id="106" dur="750"/>
                                            <p:tgtEl>
                                              <p:spTgt spid="21"/>
                                            </p:tgtEl>
                                            <p:attrNameLst>
                                              <p:attrName>ppt_x</p:attrName>
                                            </p:attrNameLst>
                                          </p:cBhvr>
                                          <p:tavLst>
                                            <p:tav tm="0">
                                              <p:val>
                                                <p:strVal val="ppt_x"/>
                                              </p:val>
                                            </p:tav>
                                            <p:tav tm="100000">
                                              <p:val>
                                                <p:strVal val="0-ppt_w/2"/>
                                              </p:val>
                                            </p:tav>
                                          </p:tavLst>
                                        </p:anim>
                                        <p:anim calcmode="lin" valueType="num">
                                          <p:cBhvr additive="base">
                                            <p:cTn id="107" dur="750"/>
                                            <p:tgtEl>
                                              <p:spTgt spid="21"/>
                                            </p:tgtEl>
                                            <p:attrNameLst>
                                              <p:attrName>ppt_y</p:attrName>
                                            </p:attrNameLst>
                                          </p:cBhvr>
                                          <p:tavLst>
                                            <p:tav tm="0">
                                              <p:val>
                                                <p:strVal val="ppt_y"/>
                                              </p:val>
                                            </p:tav>
                                            <p:tav tm="100000">
                                              <p:val>
                                                <p:strVal val="ppt_y"/>
                                              </p:val>
                                            </p:tav>
                                          </p:tavLst>
                                        </p:anim>
                                        <p:set>
                                          <p:cBhvr>
                                            <p:cTn id="108" dur="1" fill="hold">
                                              <p:stCondLst>
                                                <p:cond delay="74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0" grpId="0" animBg="1"/>
          <p:bldP spid="20" grpId="1" animBg="1"/>
          <p:bldP spid="21" grpId="0"/>
          <p:bldP spid="21"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35" presetClass="path" presetSubtype="0" fill="hold" nodeType="withEffect">
                                      <p:stCondLst>
                                        <p:cond delay="0"/>
                                      </p:stCondLst>
                                      <p:childTnLst>
                                        <p:animMotion origin="layout" path="M 4.16667E-6 -6.17284E-7 L -0.84931 -6.17284E-7 " pathEditMode="relative" rAng="0" ptsTypes="AA">
                                          <p:cBhvr>
                                            <p:cTn id="10" dur="1000" fill="hold"/>
                                            <p:tgtEl>
                                              <p:spTgt spid="17"/>
                                            </p:tgtEl>
                                            <p:attrNameLst>
                                              <p:attrName>ppt_x</p:attrName>
                                              <p:attrName>ppt_y</p:attrName>
                                            </p:attrNameLst>
                                          </p:cBhvr>
                                          <p:rCtr x="-42465" y="0"/>
                                        </p:animMotion>
                                      </p:childTnLst>
                                    </p:cTn>
                                  </p:par>
                                  <p:par>
                                    <p:cTn id="11" presetID="2" presetClass="entr" presetSubtype="2"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1+#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1+#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fill="hold"/>
                                            <p:tgtEl>
                                              <p:spTgt spid="11"/>
                                            </p:tgtEl>
                                            <p:attrNameLst>
                                              <p:attrName>ppt_x</p:attrName>
                                            </p:attrNameLst>
                                          </p:cBhvr>
                                          <p:tavLst>
                                            <p:tav tm="0">
                                              <p:val>
                                                <p:strVal val="1+#ppt_w/2"/>
                                              </p:val>
                                            </p:tav>
                                            <p:tav tm="100000">
                                              <p:val>
                                                <p:strVal val="#ppt_x"/>
                                              </p:val>
                                            </p:tav>
                                          </p:tavLst>
                                        </p:anim>
                                        <p:anim calcmode="lin" valueType="num">
                                          <p:cBhvr additive="base">
                                            <p:cTn id="22" dur="1000" fill="hold"/>
                                            <p:tgtEl>
                                              <p:spTgt spid="11"/>
                                            </p:tgtEl>
                                            <p:attrNameLst>
                                              <p:attrName>ppt_y</p:attrName>
                                            </p:attrNameLst>
                                          </p:cBhvr>
                                          <p:tavLst>
                                            <p:tav tm="0">
                                              <p:val>
                                                <p:strVal val="#ppt_y"/>
                                              </p:val>
                                            </p:tav>
                                            <p:tav tm="100000">
                                              <p:val>
                                                <p:strVal val="#ppt_y"/>
                                              </p:val>
                                            </p:tav>
                                          </p:tavLst>
                                        </p:anim>
                                      </p:childTnLst>
                                    </p:cTn>
                                  </p:par>
                                  <p:par>
                                    <p:cTn id="23" presetID="42" presetClass="exit" presetSubtype="0" fill="hold" nodeType="withEffect">
                                      <p:stCondLst>
                                        <p:cond delay="1000"/>
                                      </p:stCondLst>
                                      <p:childTnLst>
                                        <p:animEffect transition="out" filter="fade">
                                          <p:cBhvr>
                                            <p:cTn id="24" dur="750"/>
                                            <p:tgtEl>
                                              <p:spTgt spid="17"/>
                                            </p:tgtEl>
                                          </p:cBhvr>
                                        </p:animEffect>
                                        <p:anim calcmode="lin" valueType="num">
                                          <p:cBhvr>
                                            <p:cTn id="25" dur="750"/>
                                            <p:tgtEl>
                                              <p:spTgt spid="17"/>
                                            </p:tgtEl>
                                            <p:attrNameLst>
                                              <p:attrName>ppt_x</p:attrName>
                                            </p:attrNameLst>
                                          </p:cBhvr>
                                          <p:tavLst>
                                            <p:tav tm="0">
                                              <p:val>
                                                <p:strVal val="ppt_x"/>
                                              </p:val>
                                            </p:tav>
                                            <p:tav tm="100000">
                                              <p:val>
                                                <p:strVal val="ppt_x"/>
                                              </p:val>
                                            </p:tav>
                                          </p:tavLst>
                                        </p:anim>
                                        <p:anim calcmode="lin" valueType="num">
                                          <p:cBhvr>
                                            <p:cTn id="26" dur="750"/>
                                            <p:tgtEl>
                                              <p:spTgt spid="17"/>
                                            </p:tgtEl>
                                            <p:attrNameLst>
                                              <p:attrName>ppt_y</p:attrName>
                                            </p:attrNameLst>
                                          </p:cBhvr>
                                          <p:tavLst>
                                            <p:tav tm="0">
                                              <p:val>
                                                <p:strVal val="ppt_y"/>
                                              </p:val>
                                            </p:tav>
                                            <p:tav tm="100000">
                                              <p:val>
                                                <p:strVal val="ppt_y+.1"/>
                                              </p:val>
                                            </p:tav>
                                          </p:tavLst>
                                        </p:anim>
                                        <p:set>
                                          <p:cBhvr>
                                            <p:cTn id="27" dur="1" fill="hold">
                                              <p:stCondLst>
                                                <p:cond delay="749"/>
                                              </p:stCondLst>
                                            </p:cTn>
                                            <p:tgtEl>
                                              <p:spTgt spid="17"/>
                                            </p:tgtEl>
                                            <p:attrNameLst>
                                              <p:attrName>style.visibility</p:attrName>
                                            </p:attrNameLst>
                                          </p:cBhvr>
                                          <p:to>
                                            <p:strVal val="hidden"/>
                                          </p:to>
                                        </p:set>
                                      </p:childTnLst>
                                    </p:cTn>
                                  </p:par>
                                </p:childTnLst>
                              </p:cTn>
                            </p:par>
                            <p:par>
                              <p:cTn id="28" fill="hold">
                                <p:stCondLst>
                                  <p:cond delay="1750"/>
                                </p:stCondLst>
                                <p:childTnLst>
                                  <p:par>
                                    <p:cTn id="29" presetID="26" presetClass="emph" presetSubtype="0" fill="hold" nodeType="afterEffect">
                                      <p:stCondLst>
                                        <p:cond delay="0"/>
                                      </p:stCondLst>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par>
                                    <p:cTn id="32" presetID="26" presetClass="emph" presetSubtype="0" fill="hold" nodeType="withEffect">
                                      <p:stCondLst>
                                        <p:cond delay="250"/>
                                      </p:stCondLst>
                                      <p:childTnLst>
                                        <p:animEffect transition="out" filter="fade">
                                          <p:cBhvr>
                                            <p:cTn id="33" dur="500" tmFilter="0, 0; .2, .5; .8, .5; 1, 0"/>
                                            <p:tgtEl>
                                              <p:spTgt spid="5"/>
                                            </p:tgtEl>
                                          </p:cBhvr>
                                        </p:animEffect>
                                        <p:animScale>
                                          <p:cBhvr>
                                            <p:cTn id="34" dur="250" autoRev="1" fill="hold"/>
                                            <p:tgtEl>
                                              <p:spTgt spid="5"/>
                                            </p:tgtEl>
                                          </p:cBhvr>
                                          <p:by x="105000" y="105000"/>
                                        </p:animScale>
                                      </p:childTnLst>
                                    </p:cTn>
                                  </p:par>
                                  <p:par>
                                    <p:cTn id="35" presetID="26" presetClass="emph" presetSubtype="0" fill="hold" nodeType="withEffect">
                                      <p:stCondLst>
                                        <p:cond delay="500"/>
                                      </p:stCondLst>
                                      <p:childTnLst>
                                        <p:animEffect transition="out" filter="fade">
                                          <p:cBhvr>
                                            <p:cTn id="36" dur="500" tmFilter="0, 0; .2, .5; .8, .5; 1, 0"/>
                                            <p:tgtEl>
                                              <p:spTgt spid="8"/>
                                            </p:tgtEl>
                                          </p:cBhvr>
                                        </p:animEffect>
                                        <p:animScale>
                                          <p:cBhvr>
                                            <p:cTn id="37" dur="250" autoRev="1" fill="hold"/>
                                            <p:tgtEl>
                                              <p:spTgt spid="8"/>
                                            </p:tgtEl>
                                          </p:cBhvr>
                                          <p:by x="105000" y="105000"/>
                                        </p:animScale>
                                      </p:childTnLst>
                                    </p:cTn>
                                  </p:par>
                                  <p:par>
                                    <p:cTn id="38" presetID="26" presetClass="emph" presetSubtype="0" fill="hold" nodeType="withEffect">
                                      <p:stCondLst>
                                        <p:cond delay="750"/>
                                      </p:stCondLst>
                                      <p:childTnLst>
                                        <p:animEffect transition="out" filter="fade">
                                          <p:cBhvr>
                                            <p:cTn id="39" dur="500" tmFilter="0, 0; .2, .5; .8, .5; 1, 0"/>
                                            <p:tgtEl>
                                              <p:spTgt spid="11"/>
                                            </p:tgtEl>
                                          </p:cBhvr>
                                        </p:animEffect>
                                        <p:animScale>
                                          <p:cBhvr>
                                            <p:cTn id="40" dur="250" autoRev="1" fill="hold"/>
                                            <p:tgtEl>
                                              <p:spTgt spid="11"/>
                                            </p:tgtEl>
                                          </p:cBhvr>
                                          <p:by x="105000" y="105000"/>
                                        </p:animScale>
                                      </p:childTnLst>
                                    </p:cTn>
                                  </p:par>
                                </p:childTnLst>
                              </p:cTn>
                            </p:par>
                            <p:par>
                              <p:cTn id="41" fill="hold">
                                <p:stCondLst>
                                  <p:cond delay="3000"/>
                                </p:stCondLst>
                                <p:childTnLst>
                                  <p:par>
                                    <p:cTn id="42" presetID="2" presetClass="entr" presetSubtype="2" fill="hold" nodeType="afterEffect">
                                      <p:stCondLst>
                                        <p:cond delay="25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25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0-#ppt_w/2"/>
                                              </p:val>
                                            </p:tav>
                                            <p:tav tm="100000">
                                              <p:val>
                                                <p:strVal val="#ppt_x"/>
                                              </p:val>
                                            </p:tav>
                                          </p:tavLst>
                                        </p:anim>
                                        <p:anim calcmode="lin" valueType="num">
                                          <p:cBhvr additive="base">
                                            <p:cTn id="49" dur="500" fill="hold"/>
                                            <p:tgtEl>
                                              <p:spTgt spid="22"/>
                                            </p:tgtEl>
                                            <p:attrNameLst>
                                              <p:attrName>ppt_y</p:attrName>
                                            </p:attrNameLst>
                                          </p:cBhvr>
                                          <p:tavLst>
                                            <p:tav tm="0">
                                              <p:val>
                                                <p:strVal val="#ppt_y"/>
                                              </p:val>
                                            </p:tav>
                                            <p:tav tm="100000">
                                              <p:val>
                                                <p:strVal val="#ppt_y"/>
                                              </p:val>
                                            </p:tav>
                                          </p:tavLst>
                                        </p:anim>
                                      </p:childTnLst>
                                    </p:cTn>
                                  </p:par>
                                  <p:par>
                                    <p:cTn id="50" presetID="53" presetClass="entr" presetSubtype="16" fill="hold" grpId="0" nodeType="withEffect">
                                      <p:stCondLst>
                                        <p:cond delay="25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par>
                              <p:cTn id="55" fill="hold">
                                <p:stCondLst>
                                  <p:cond delay="3750"/>
                                </p:stCondLst>
                                <p:childTnLst>
                                  <p:par>
                                    <p:cTn id="56" presetID="12" presetClass="entr" presetSubtype="4" fill="hold" grpId="0" nodeType="afterEffect">
                                      <p:stCondLst>
                                        <p:cond delay="0"/>
                                      </p:stCondLst>
                                      <p:iterate type="lt">
                                        <p:tmPct val="10000"/>
                                      </p:iterate>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750"/>
                                            <p:tgtEl>
                                              <p:spTgt spid="18"/>
                                            </p:tgtEl>
                                            <p:attrNameLst>
                                              <p:attrName>ppt_y</p:attrName>
                                            </p:attrNameLst>
                                          </p:cBhvr>
                                          <p:tavLst>
                                            <p:tav tm="0">
                                              <p:val>
                                                <p:strVal val="#ppt_y+#ppt_h*1.125000"/>
                                              </p:val>
                                            </p:tav>
                                            <p:tav tm="100000">
                                              <p:val>
                                                <p:strVal val="#ppt_y"/>
                                              </p:val>
                                            </p:tav>
                                          </p:tavLst>
                                        </p:anim>
                                        <p:animEffect transition="in" filter="wipe(up)">
                                          <p:cBhvr>
                                            <p:cTn id="59" dur="750"/>
                                            <p:tgtEl>
                                              <p:spTgt spid="18"/>
                                            </p:tgtEl>
                                          </p:cBhvr>
                                        </p:animEffect>
                                      </p:childTnLst>
                                    </p:cTn>
                                  </p:par>
                                </p:childTnLst>
                              </p:cTn>
                            </p:par>
                            <p:par>
                              <p:cTn id="60" fill="hold">
                                <p:stCondLst>
                                  <p:cond delay="5925"/>
                                </p:stCondLst>
                                <p:childTnLst>
                                  <p:par>
                                    <p:cTn id="61" presetID="42"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par>
                              <p:cTn id="66" fill="hold">
                                <p:stCondLst>
                                  <p:cond delay="6925"/>
                                </p:stCondLst>
                                <p:childTnLst>
                                  <p:par>
                                    <p:cTn id="67" presetID="2" presetClass="entr" presetSubtype="4" decel="100000" fill="hold" nodeType="afterEffect">
                                      <p:stCondLst>
                                        <p:cond delay="150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750" fill="hold"/>
                                            <p:tgtEl>
                                              <p:spTgt spid="23"/>
                                            </p:tgtEl>
                                            <p:attrNameLst>
                                              <p:attrName>ppt_x</p:attrName>
                                            </p:attrNameLst>
                                          </p:cBhvr>
                                          <p:tavLst>
                                            <p:tav tm="0">
                                              <p:val>
                                                <p:strVal val="#ppt_x"/>
                                              </p:val>
                                            </p:tav>
                                            <p:tav tm="100000">
                                              <p:val>
                                                <p:strVal val="#ppt_x"/>
                                              </p:val>
                                            </p:tav>
                                          </p:tavLst>
                                        </p:anim>
                                        <p:anim calcmode="lin" valueType="num">
                                          <p:cBhvr additive="base">
                                            <p:cTn id="70" dur="750" fill="hold"/>
                                            <p:tgtEl>
                                              <p:spTgt spid="23"/>
                                            </p:tgtEl>
                                            <p:attrNameLst>
                                              <p:attrName>ppt_y</p:attrName>
                                            </p:attrNameLst>
                                          </p:cBhvr>
                                          <p:tavLst>
                                            <p:tav tm="0">
                                              <p:val>
                                                <p:strVal val="1+#ppt_h/2"/>
                                              </p:val>
                                            </p:tav>
                                            <p:tav tm="100000">
                                              <p:val>
                                                <p:strVal val="#ppt_y"/>
                                              </p:val>
                                            </p:tav>
                                          </p:tavLst>
                                        </p:anim>
                                      </p:childTnLst>
                                    </p:cTn>
                                  </p:par>
                                  <p:par>
                                    <p:cTn id="71" presetID="35" presetClass="path" presetSubtype="0" fill="hold" nodeType="withEffect">
                                      <p:stCondLst>
                                        <p:cond delay="2250"/>
                                      </p:stCondLst>
                                      <p:childTnLst>
                                        <p:animMotion origin="layout" path="M -4.44444E-6 -6.17284E-7 L -0.94618 -6.17284E-7 " pathEditMode="relative" rAng="0" ptsTypes="AA">
                                          <p:cBhvr>
                                            <p:cTn id="72" dur="750" fill="hold"/>
                                            <p:tgtEl>
                                              <p:spTgt spid="23"/>
                                            </p:tgtEl>
                                            <p:attrNameLst>
                                              <p:attrName>ppt_x</p:attrName>
                                              <p:attrName>ppt_y</p:attrName>
                                            </p:attrNameLst>
                                          </p:cBhvr>
                                          <p:rCtr x="-47309" y="0"/>
                                        </p:animMotion>
                                      </p:childTnLst>
                                    </p:cTn>
                                  </p:par>
                                  <p:par>
                                    <p:cTn id="73" presetID="2" presetClass="exit" presetSubtype="8" fill="hold" nodeType="withEffect">
                                      <p:stCondLst>
                                        <p:cond delay="2250"/>
                                      </p:stCondLst>
                                      <p:childTnLst>
                                        <p:anim calcmode="lin" valueType="num">
                                          <p:cBhvr additive="base">
                                            <p:cTn id="74" dur="750"/>
                                            <p:tgtEl>
                                              <p:spTgt spid="14"/>
                                            </p:tgtEl>
                                            <p:attrNameLst>
                                              <p:attrName>ppt_x</p:attrName>
                                            </p:attrNameLst>
                                          </p:cBhvr>
                                          <p:tavLst>
                                            <p:tav tm="0">
                                              <p:val>
                                                <p:strVal val="ppt_x"/>
                                              </p:val>
                                            </p:tav>
                                            <p:tav tm="100000">
                                              <p:val>
                                                <p:strVal val="0-ppt_w/2"/>
                                              </p:val>
                                            </p:tav>
                                          </p:tavLst>
                                        </p:anim>
                                        <p:anim calcmode="lin" valueType="num">
                                          <p:cBhvr additive="base">
                                            <p:cTn id="75" dur="750"/>
                                            <p:tgtEl>
                                              <p:spTgt spid="14"/>
                                            </p:tgtEl>
                                            <p:attrNameLst>
                                              <p:attrName>ppt_y</p:attrName>
                                            </p:attrNameLst>
                                          </p:cBhvr>
                                          <p:tavLst>
                                            <p:tav tm="0">
                                              <p:val>
                                                <p:strVal val="ppt_y"/>
                                              </p:val>
                                            </p:tav>
                                            <p:tav tm="100000">
                                              <p:val>
                                                <p:strVal val="ppt_y"/>
                                              </p:val>
                                            </p:tav>
                                          </p:tavLst>
                                        </p:anim>
                                        <p:set>
                                          <p:cBhvr>
                                            <p:cTn id="76" dur="1" fill="hold">
                                              <p:stCondLst>
                                                <p:cond delay="749"/>
                                              </p:stCondLst>
                                            </p:cTn>
                                            <p:tgtEl>
                                              <p:spTgt spid="14"/>
                                            </p:tgtEl>
                                            <p:attrNameLst>
                                              <p:attrName>style.visibility</p:attrName>
                                            </p:attrNameLst>
                                          </p:cBhvr>
                                          <p:to>
                                            <p:strVal val="hidden"/>
                                          </p:to>
                                        </p:set>
                                      </p:childTnLst>
                                    </p:cTn>
                                  </p:par>
                                  <p:par>
                                    <p:cTn id="77" presetID="2" presetClass="exit" presetSubtype="8" fill="hold" nodeType="withEffect">
                                      <p:stCondLst>
                                        <p:cond delay="2250"/>
                                      </p:stCondLst>
                                      <p:childTnLst>
                                        <p:anim calcmode="lin" valueType="num">
                                          <p:cBhvr additive="base">
                                            <p:cTn id="78" dur="750"/>
                                            <p:tgtEl>
                                              <p:spTgt spid="5"/>
                                            </p:tgtEl>
                                            <p:attrNameLst>
                                              <p:attrName>ppt_x</p:attrName>
                                            </p:attrNameLst>
                                          </p:cBhvr>
                                          <p:tavLst>
                                            <p:tav tm="0">
                                              <p:val>
                                                <p:strVal val="ppt_x"/>
                                              </p:val>
                                            </p:tav>
                                            <p:tav tm="100000">
                                              <p:val>
                                                <p:strVal val="0-ppt_w/2"/>
                                              </p:val>
                                            </p:tav>
                                          </p:tavLst>
                                        </p:anim>
                                        <p:anim calcmode="lin" valueType="num">
                                          <p:cBhvr additive="base">
                                            <p:cTn id="79" dur="750"/>
                                            <p:tgtEl>
                                              <p:spTgt spid="5"/>
                                            </p:tgtEl>
                                            <p:attrNameLst>
                                              <p:attrName>ppt_y</p:attrName>
                                            </p:attrNameLst>
                                          </p:cBhvr>
                                          <p:tavLst>
                                            <p:tav tm="0">
                                              <p:val>
                                                <p:strVal val="ppt_y"/>
                                              </p:val>
                                            </p:tav>
                                            <p:tav tm="100000">
                                              <p:val>
                                                <p:strVal val="ppt_y"/>
                                              </p:val>
                                            </p:tav>
                                          </p:tavLst>
                                        </p:anim>
                                        <p:set>
                                          <p:cBhvr>
                                            <p:cTn id="80" dur="1" fill="hold">
                                              <p:stCondLst>
                                                <p:cond delay="749"/>
                                              </p:stCondLst>
                                            </p:cTn>
                                            <p:tgtEl>
                                              <p:spTgt spid="5"/>
                                            </p:tgtEl>
                                            <p:attrNameLst>
                                              <p:attrName>style.visibility</p:attrName>
                                            </p:attrNameLst>
                                          </p:cBhvr>
                                          <p:to>
                                            <p:strVal val="hidden"/>
                                          </p:to>
                                        </p:set>
                                      </p:childTnLst>
                                    </p:cTn>
                                  </p:par>
                                  <p:par>
                                    <p:cTn id="81" presetID="2" presetClass="exit" presetSubtype="8" fill="hold" nodeType="withEffect">
                                      <p:stCondLst>
                                        <p:cond delay="2250"/>
                                      </p:stCondLst>
                                      <p:childTnLst>
                                        <p:anim calcmode="lin" valueType="num">
                                          <p:cBhvr additive="base">
                                            <p:cTn id="82" dur="750"/>
                                            <p:tgtEl>
                                              <p:spTgt spid="8"/>
                                            </p:tgtEl>
                                            <p:attrNameLst>
                                              <p:attrName>ppt_x</p:attrName>
                                            </p:attrNameLst>
                                          </p:cBhvr>
                                          <p:tavLst>
                                            <p:tav tm="0">
                                              <p:val>
                                                <p:strVal val="ppt_x"/>
                                              </p:val>
                                            </p:tav>
                                            <p:tav tm="100000">
                                              <p:val>
                                                <p:strVal val="0-ppt_w/2"/>
                                              </p:val>
                                            </p:tav>
                                          </p:tavLst>
                                        </p:anim>
                                        <p:anim calcmode="lin" valueType="num">
                                          <p:cBhvr additive="base">
                                            <p:cTn id="83" dur="750"/>
                                            <p:tgtEl>
                                              <p:spTgt spid="8"/>
                                            </p:tgtEl>
                                            <p:attrNameLst>
                                              <p:attrName>ppt_y</p:attrName>
                                            </p:attrNameLst>
                                          </p:cBhvr>
                                          <p:tavLst>
                                            <p:tav tm="0">
                                              <p:val>
                                                <p:strVal val="ppt_y"/>
                                              </p:val>
                                            </p:tav>
                                            <p:tav tm="100000">
                                              <p:val>
                                                <p:strVal val="ppt_y"/>
                                              </p:val>
                                            </p:tav>
                                          </p:tavLst>
                                        </p:anim>
                                        <p:set>
                                          <p:cBhvr>
                                            <p:cTn id="84" dur="1" fill="hold">
                                              <p:stCondLst>
                                                <p:cond delay="749"/>
                                              </p:stCondLst>
                                            </p:cTn>
                                            <p:tgtEl>
                                              <p:spTgt spid="8"/>
                                            </p:tgtEl>
                                            <p:attrNameLst>
                                              <p:attrName>style.visibility</p:attrName>
                                            </p:attrNameLst>
                                          </p:cBhvr>
                                          <p:to>
                                            <p:strVal val="hidden"/>
                                          </p:to>
                                        </p:set>
                                      </p:childTnLst>
                                    </p:cTn>
                                  </p:par>
                                  <p:par>
                                    <p:cTn id="85" presetID="2" presetClass="exit" presetSubtype="8" fill="hold" nodeType="withEffect">
                                      <p:stCondLst>
                                        <p:cond delay="2250"/>
                                      </p:stCondLst>
                                      <p:childTnLst>
                                        <p:anim calcmode="lin" valueType="num">
                                          <p:cBhvr additive="base">
                                            <p:cTn id="86" dur="750"/>
                                            <p:tgtEl>
                                              <p:spTgt spid="11"/>
                                            </p:tgtEl>
                                            <p:attrNameLst>
                                              <p:attrName>ppt_x</p:attrName>
                                            </p:attrNameLst>
                                          </p:cBhvr>
                                          <p:tavLst>
                                            <p:tav tm="0">
                                              <p:val>
                                                <p:strVal val="ppt_x"/>
                                              </p:val>
                                            </p:tav>
                                            <p:tav tm="100000">
                                              <p:val>
                                                <p:strVal val="0-ppt_w/2"/>
                                              </p:val>
                                            </p:tav>
                                          </p:tavLst>
                                        </p:anim>
                                        <p:anim calcmode="lin" valueType="num">
                                          <p:cBhvr additive="base">
                                            <p:cTn id="87" dur="750"/>
                                            <p:tgtEl>
                                              <p:spTgt spid="11"/>
                                            </p:tgtEl>
                                            <p:attrNameLst>
                                              <p:attrName>ppt_y</p:attrName>
                                            </p:attrNameLst>
                                          </p:cBhvr>
                                          <p:tavLst>
                                            <p:tav tm="0">
                                              <p:val>
                                                <p:strVal val="ppt_y"/>
                                              </p:val>
                                            </p:tav>
                                            <p:tav tm="100000">
                                              <p:val>
                                                <p:strVal val="ppt_y"/>
                                              </p:val>
                                            </p:tav>
                                          </p:tavLst>
                                        </p:anim>
                                        <p:set>
                                          <p:cBhvr>
                                            <p:cTn id="88" dur="1" fill="hold">
                                              <p:stCondLst>
                                                <p:cond delay="749"/>
                                              </p:stCondLst>
                                            </p:cTn>
                                            <p:tgtEl>
                                              <p:spTgt spid="11"/>
                                            </p:tgtEl>
                                            <p:attrNameLst>
                                              <p:attrName>style.visibility</p:attrName>
                                            </p:attrNameLst>
                                          </p:cBhvr>
                                          <p:to>
                                            <p:strVal val="hidden"/>
                                          </p:to>
                                        </p:set>
                                      </p:childTnLst>
                                    </p:cTn>
                                  </p:par>
                                  <p:par>
                                    <p:cTn id="89" presetID="2" presetClass="exit" presetSubtype="8" fill="hold" nodeType="withEffect">
                                      <p:stCondLst>
                                        <p:cond delay="2250"/>
                                      </p:stCondLst>
                                      <p:childTnLst>
                                        <p:anim calcmode="lin" valueType="num">
                                          <p:cBhvr additive="base">
                                            <p:cTn id="90" dur="750"/>
                                            <p:tgtEl>
                                              <p:spTgt spid="19"/>
                                            </p:tgtEl>
                                            <p:attrNameLst>
                                              <p:attrName>ppt_x</p:attrName>
                                            </p:attrNameLst>
                                          </p:cBhvr>
                                          <p:tavLst>
                                            <p:tav tm="0">
                                              <p:val>
                                                <p:strVal val="ppt_x"/>
                                              </p:val>
                                            </p:tav>
                                            <p:tav tm="100000">
                                              <p:val>
                                                <p:strVal val="0-ppt_w/2"/>
                                              </p:val>
                                            </p:tav>
                                          </p:tavLst>
                                        </p:anim>
                                        <p:anim calcmode="lin" valueType="num">
                                          <p:cBhvr additive="base">
                                            <p:cTn id="91" dur="750"/>
                                            <p:tgtEl>
                                              <p:spTgt spid="19"/>
                                            </p:tgtEl>
                                            <p:attrNameLst>
                                              <p:attrName>ppt_y</p:attrName>
                                            </p:attrNameLst>
                                          </p:cBhvr>
                                          <p:tavLst>
                                            <p:tav tm="0">
                                              <p:val>
                                                <p:strVal val="ppt_y"/>
                                              </p:val>
                                            </p:tav>
                                            <p:tav tm="100000">
                                              <p:val>
                                                <p:strVal val="ppt_y"/>
                                              </p:val>
                                            </p:tav>
                                          </p:tavLst>
                                        </p:anim>
                                        <p:set>
                                          <p:cBhvr>
                                            <p:cTn id="92" dur="1" fill="hold">
                                              <p:stCondLst>
                                                <p:cond delay="749"/>
                                              </p:stCondLst>
                                            </p:cTn>
                                            <p:tgtEl>
                                              <p:spTgt spid="19"/>
                                            </p:tgtEl>
                                            <p:attrNameLst>
                                              <p:attrName>style.visibility</p:attrName>
                                            </p:attrNameLst>
                                          </p:cBhvr>
                                          <p:to>
                                            <p:strVal val="hidden"/>
                                          </p:to>
                                        </p:set>
                                      </p:childTnLst>
                                    </p:cTn>
                                  </p:par>
                                  <p:par>
                                    <p:cTn id="93" presetID="2" presetClass="exit" presetSubtype="8" fill="hold" nodeType="withEffect">
                                      <p:stCondLst>
                                        <p:cond delay="2250"/>
                                      </p:stCondLst>
                                      <p:childTnLst>
                                        <p:anim calcmode="lin" valueType="num">
                                          <p:cBhvr additive="base">
                                            <p:cTn id="94" dur="750"/>
                                            <p:tgtEl>
                                              <p:spTgt spid="22"/>
                                            </p:tgtEl>
                                            <p:attrNameLst>
                                              <p:attrName>ppt_x</p:attrName>
                                            </p:attrNameLst>
                                          </p:cBhvr>
                                          <p:tavLst>
                                            <p:tav tm="0">
                                              <p:val>
                                                <p:strVal val="ppt_x"/>
                                              </p:val>
                                            </p:tav>
                                            <p:tav tm="100000">
                                              <p:val>
                                                <p:strVal val="0-ppt_w/2"/>
                                              </p:val>
                                            </p:tav>
                                          </p:tavLst>
                                        </p:anim>
                                        <p:anim calcmode="lin" valueType="num">
                                          <p:cBhvr additive="base">
                                            <p:cTn id="95" dur="750"/>
                                            <p:tgtEl>
                                              <p:spTgt spid="22"/>
                                            </p:tgtEl>
                                            <p:attrNameLst>
                                              <p:attrName>ppt_y</p:attrName>
                                            </p:attrNameLst>
                                          </p:cBhvr>
                                          <p:tavLst>
                                            <p:tav tm="0">
                                              <p:val>
                                                <p:strVal val="ppt_y"/>
                                              </p:val>
                                            </p:tav>
                                            <p:tav tm="100000">
                                              <p:val>
                                                <p:strVal val="ppt_y"/>
                                              </p:val>
                                            </p:tav>
                                          </p:tavLst>
                                        </p:anim>
                                        <p:set>
                                          <p:cBhvr>
                                            <p:cTn id="96" dur="1" fill="hold">
                                              <p:stCondLst>
                                                <p:cond delay="749"/>
                                              </p:stCondLst>
                                            </p:cTn>
                                            <p:tgtEl>
                                              <p:spTgt spid="22"/>
                                            </p:tgtEl>
                                            <p:attrNameLst>
                                              <p:attrName>style.visibility</p:attrName>
                                            </p:attrNameLst>
                                          </p:cBhvr>
                                          <p:to>
                                            <p:strVal val="hidden"/>
                                          </p:to>
                                        </p:set>
                                      </p:childTnLst>
                                    </p:cTn>
                                  </p:par>
                                  <p:par>
                                    <p:cTn id="97" presetID="2" presetClass="exit" presetSubtype="8" fill="hold" grpId="1" nodeType="withEffect">
                                      <p:stCondLst>
                                        <p:cond delay="2250"/>
                                      </p:stCondLst>
                                      <p:childTnLst>
                                        <p:anim calcmode="lin" valueType="num">
                                          <p:cBhvr additive="base">
                                            <p:cTn id="98" dur="750"/>
                                            <p:tgtEl>
                                              <p:spTgt spid="20"/>
                                            </p:tgtEl>
                                            <p:attrNameLst>
                                              <p:attrName>ppt_x</p:attrName>
                                            </p:attrNameLst>
                                          </p:cBhvr>
                                          <p:tavLst>
                                            <p:tav tm="0">
                                              <p:val>
                                                <p:strVal val="ppt_x"/>
                                              </p:val>
                                            </p:tav>
                                            <p:tav tm="100000">
                                              <p:val>
                                                <p:strVal val="0-ppt_w/2"/>
                                              </p:val>
                                            </p:tav>
                                          </p:tavLst>
                                        </p:anim>
                                        <p:anim calcmode="lin" valueType="num">
                                          <p:cBhvr additive="base">
                                            <p:cTn id="99" dur="750"/>
                                            <p:tgtEl>
                                              <p:spTgt spid="20"/>
                                            </p:tgtEl>
                                            <p:attrNameLst>
                                              <p:attrName>ppt_y</p:attrName>
                                            </p:attrNameLst>
                                          </p:cBhvr>
                                          <p:tavLst>
                                            <p:tav tm="0">
                                              <p:val>
                                                <p:strVal val="ppt_y"/>
                                              </p:val>
                                            </p:tav>
                                            <p:tav tm="100000">
                                              <p:val>
                                                <p:strVal val="ppt_y"/>
                                              </p:val>
                                            </p:tav>
                                          </p:tavLst>
                                        </p:anim>
                                        <p:set>
                                          <p:cBhvr>
                                            <p:cTn id="100" dur="1" fill="hold">
                                              <p:stCondLst>
                                                <p:cond delay="749"/>
                                              </p:stCondLst>
                                            </p:cTn>
                                            <p:tgtEl>
                                              <p:spTgt spid="20"/>
                                            </p:tgtEl>
                                            <p:attrNameLst>
                                              <p:attrName>style.visibility</p:attrName>
                                            </p:attrNameLst>
                                          </p:cBhvr>
                                          <p:to>
                                            <p:strVal val="hidden"/>
                                          </p:to>
                                        </p:set>
                                      </p:childTnLst>
                                    </p:cTn>
                                  </p:par>
                                  <p:par>
                                    <p:cTn id="101" presetID="2" presetClass="exit" presetSubtype="8" fill="hold" grpId="1" nodeType="withEffect">
                                      <p:stCondLst>
                                        <p:cond delay="2250"/>
                                      </p:stCondLst>
                                      <p:iterate type="lt">
                                        <p:tmPct val="0"/>
                                      </p:iterate>
                                      <p:childTnLst>
                                        <p:anim calcmode="lin" valueType="num">
                                          <p:cBhvr additive="base">
                                            <p:cTn id="102" dur="750"/>
                                            <p:tgtEl>
                                              <p:spTgt spid="18"/>
                                            </p:tgtEl>
                                            <p:attrNameLst>
                                              <p:attrName>ppt_x</p:attrName>
                                            </p:attrNameLst>
                                          </p:cBhvr>
                                          <p:tavLst>
                                            <p:tav tm="0">
                                              <p:val>
                                                <p:strVal val="ppt_x"/>
                                              </p:val>
                                            </p:tav>
                                            <p:tav tm="100000">
                                              <p:val>
                                                <p:strVal val="0-ppt_w/2"/>
                                              </p:val>
                                            </p:tav>
                                          </p:tavLst>
                                        </p:anim>
                                        <p:anim calcmode="lin" valueType="num">
                                          <p:cBhvr additive="base">
                                            <p:cTn id="103" dur="750"/>
                                            <p:tgtEl>
                                              <p:spTgt spid="18"/>
                                            </p:tgtEl>
                                            <p:attrNameLst>
                                              <p:attrName>ppt_y</p:attrName>
                                            </p:attrNameLst>
                                          </p:cBhvr>
                                          <p:tavLst>
                                            <p:tav tm="0">
                                              <p:val>
                                                <p:strVal val="ppt_y"/>
                                              </p:val>
                                            </p:tav>
                                            <p:tav tm="100000">
                                              <p:val>
                                                <p:strVal val="ppt_y"/>
                                              </p:val>
                                            </p:tav>
                                          </p:tavLst>
                                        </p:anim>
                                        <p:set>
                                          <p:cBhvr>
                                            <p:cTn id="104" dur="1" fill="hold">
                                              <p:stCondLst>
                                                <p:cond delay="749"/>
                                              </p:stCondLst>
                                            </p:cTn>
                                            <p:tgtEl>
                                              <p:spTgt spid="18"/>
                                            </p:tgtEl>
                                            <p:attrNameLst>
                                              <p:attrName>style.visibility</p:attrName>
                                            </p:attrNameLst>
                                          </p:cBhvr>
                                          <p:to>
                                            <p:strVal val="hidden"/>
                                          </p:to>
                                        </p:set>
                                      </p:childTnLst>
                                    </p:cTn>
                                  </p:par>
                                  <p:par>
                                    <p:cTn id="105" presetID="2" presetClass="exit" presetSubtype="8" fill="hold" grpId="1" nodeType="withEffect">
                                      <p:stCondLst>
                                        <p:cond delay="2250"/>
                                      </p:stCondLst>
                                      <p:childTnLst>
                                        <p:anim calcmode="lin" valueType="num">
                                          <p:cBhvr additive="base">
                                            <p:cTn id="106" dur="750"/>
                                            <p:tgtEl>
                                              <p:spTgt spid="21"/>
                                            </p:tgtEl>
                                            <p:attrNameLst>
                                              <p:attrName>ppt_x</p:attrName>
                                            </p:attrNameLst>
                                          </p:cBhvr>
                                          <p:tavLst>
                                            <p:tav tm="0">
                                              <p:val>
                                                <p:strVal val="ppt_x"/>
                                              </p:val>
                                            </p:tav>
                                            <p:tav tm="100000">
                                              <p:val>
                                                <p:strVal val="0-ppt_w/2"/>
                                              </p:val>
                                            </p:tav>
                                          </p:tavLst>
                                        </p:anim>
                                        <p:anim calcmode="lin" valueType="num">
                                          <p:cBhvr additive="base">
                                            <p:cTn id="107" dur="750"/>
                                            <p:tgtEl>
                                              <p:spTgt spid="21"/>
                                            </p:tgtEl>
                                            <p:attrNameLst>
                                              <p:attrName>ppt_y</p:attrName>
                                            </p:attrNameLst>
                                          </p:cBhvr>
                                          <p:tavLst>
                                            <p:tav tm="0">
                                              <p:val>
                                                <p:strVal val="ppt_y"/>
                                              </p:val>
                                            </p:tav>
                                            <p:tav tm="100000">
                                              <p:val>
                                                <p:strVal val="ppt_y"/>
                                              </p:val>
                                            </p:tav>
                                          </p:tavLst>
                                        </p:anim>
                                        <p:set>
                                          <p:cBhvr>
                                            <p:cTn id="108" dur="1" fill="hold">
                                              <p:stCondLst>
                                                <p:cond delay="74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0" grpId="0" animBg="1"/>
          <p:bldP spid="20" grpId="1" animBg="1"/>
          <p:bldP spid="21" grpId="0"/>
          <p:bldP spid="21" grpId="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Oval 44"/>
          <p:cNvSpPr>
            <a:spLocks noChangeArrowheads="1"/>
          </p:cNvSpPr>
          <p:nvPr/>
        </p:nvSpPr>
        <p:spPr bwMode="auto">
          <a:xfrm>
            <a:off x="5487987" y="2551112"/>
            <a:ext cx="249237" cy="254000"/>
          </a:xfrm>
          <a:prstGeom prst="ellipse">
            <a:avLst/>
          </a:prstGeom>
          <a:solidFill>
            <a:srgbClr val="FFFFFF">
              <a:alpha val="80000"/>
            </a:srgbClr>
          </a:solidFill>
          <a:ln>
            <a:noFill/>
          </a:ln>
        </p:spPr>
        <p:txBody>
          <a:bodyPr/>
          <a:lstStyle/>
          <a:p>
            <a:pPr eaLnBrk="0" hangingPunct="0">
              <a:buFont typeface="Arial" panose="020B0604020202020204" pitchFamily="34" charset="0"/>
            </a:pPr>
            <a:endParaRPr lang="zh-CN" altLang="zh-CN" sz="1600">
              <a:solidFill>
                <a:srgbClr val="F2F2F2"/>
              </a:solidFill>
              <a:latin typeface="Calibri" panose="020F0502020204030204" pitchFamily="34" charset="0"/>
              <a:sym typeface="宋体" panose="02010600030101010101" pitchFamily="2" charset="-122"/>
            </a:endParaRPr>
          </a:p>
        </p:txBody>
      </p:sp>
      <p:sp>
        <p:nvSpPr>
          <p:cNvPr id="9" name="Oval 45"/>
          <p:cNvSpPr>
            <a:spLocks noChangeArrowheads="1"/>
          </p:cNvSpPr>
          <p:nvPr/>
        </p:nvSpPr>
        <p:spPr bwMode="auto">
          <a:xfrm>
            <a:off x="5487987" y="3803649"/>
            <a:ext cx="249237" cy="254000"/>
          </a:xfrm>
          <a:prstGeom prst="ellipse">
            <a:avLst/>
          </a:prstGeom>
          <a:solidFill>
            <a:srgbClr val="FFFFFF">
              <a:alpha val="20000"/>
            </a:srgbClr>
          </a:solidFill>
          <a:ln>
            <a:noFill/>
          </a:ln>
        </p:spPr>
        <p:txBody>
          <a:bodyPr/>
          <a:lstStyle/>
          <a:p>
            <a:pPr eaLnBrk="0" hangingPunct="0">
              <a:buFont typeface="Arial" panose="020B0604020202020204" pitchFamily="34" charset="0"/>
            </a:pPr>
            <a:endParaRPr lang="zh-CN" altLang="zh-CN" sz="1600">
              <a:solidFill>
                <a:srgbClr val="F2F2F2"/>
              </a:solidFill>
              <a:latin typeface="Calibri" panose="020F0502020204030204" pitchFamily="34" charset="0"/>
              <a:sym typeface="宋体" panose="02010600030101010101" pitchFamily="2" charset="-122"/>
            </a:endParaRPr>
          </a:p>
        </p:txBody>
      </p:sp>
      <p:sp>
        <p:nvSpPr>
          <p:cNvPr id="10" name="Oval 46"/>
          <p:cNvSpPr>
            <a:spLocks noChangeArrowheads="1"/>
          </p:cNvSpPr>
          <p:nvPr/>
        </p:nvSpPr>
        <p:spPr bwMode="auto">
          <a:xfrm>
            <a:off x="5487987" y="3387724"/>
            <a:ext cx="249237" cy="249238"/>
          </a:xfrm>
          <a:prstGeom prst="ellipse">
            <a:avLst/>
          </a:prstGeom>
          <a:solidFill>
            <a:srgbClr val="FFFFFF">
              <a:alpha val="30196"/>
            </a:srgbClr>
          </a:solidFill>
          <a:ln>
            <a:noFill/>
          </a:ln>
        </p:spPr>
        <p:txBody>
          <a:bodyPr/>
          <a:lstStyle/>
          <a:p>
            <a:pPr eaLnBrk="0" hangingPunct="0">
              <a:buFont typeface="Arial" panose="020B0604020202020204" pitchFamily="34" charset="0"/>
            </a:pPr>
            <a:endParaRPr lang="zh-CN" altLang="zh-CN" sz="1600">
              <a:solidFill>
                <a:srgbClr val="F2F2F2"/>
              </a:solidFill>
              <a:latin typeface="Calibri" panose="020F0502020204030204" pitchFamily="34" charset="0"/>
              <a:sym typeface="宋体" panose="02010600030101010101" pitchFamily="2" charset="-122"/>
            </a:endParaRPr>
          </a:p>
        </p:txBody>
      </p:sp>
      <p:sp>
        <p:nvSpPr>
          <p:cNvPr id="11" name="Oval 47"/>
          <p:cNvSpPr>
            <a:spLocks noChangeArrowheads="1"/>
          </p:cNvSpPr>
          <p:nvPr/>
        </p:nvSpPr>
        <p:spPr bwMode="auto">
          <a:xfrm>
            <a:off x="5487987" y="2971799"/>
            <a:ext cx="249237" cy="249238"/>
          </a:xfrm>
          <a:prstGeom prst="ellipse">
            <a:avLst/>
          </a:prstGeom>
          <a:solidFill>
            <a:srgbClr val="FFFFFF">
              <a:alpha val="50196"/>
            </a:srgbClr>
          </a:solidFill>
          <a:ln>
            <a:noFill/>
          </a:ln>
        </p:spPr>
        <p:txBody>
          <a:bodyPr/>
          <a:lstStyle/>
          <a:p>
            <a:pPr eaLnBrk="0" hangingPunct="0">
              <a:buFont typeface="Arial" panose="020B0604020202020204" pitchFamily="34" charset="0"/>
            </a:pPr>
            <a:endParaRPr lang="zh-CN" altLang="zh-CN" sz="1600">
              <a:solidFill>
                <a:srgbClr val="F2F2F2"/>
              </a:solidFill>
              <a:latin typeface="Calibri" panose="020F0502020204030204" pitchFamily="34" charset="0"/>
              <a:sym typeface="宋体" panose="02010600030101010101" pitchFamily="2" charset="-122"/>
            </a:endParaRPr>
          </a:p>
        </p:txBody>
      </p:sp>
      <p:grpSp>
        <p:nvGrpSpPr>
          <p:cNvPr id="12" name="组合 11"/>
          <p:cNvGrpSpPr/>
          <p:nvPr/>
        </p:nvGrpSpPr>
        <p:grpSpPr>
          <a:xfrm>
            <a:off x="1238372" y="1169987"/>
            <a:ext cx="3606677" cy="3127791"/>
            <a:chOff x="1238372" y="1169987"/>
            <a:chExt cx="3606677" cy="3127791"/>
          </a:xfrm>
          <a:solidFill>
            <a:srgbClr val="FFFFFF">
              <a:alpha val="30196"/>
            </a:srgbClr>
          </a:solidFill>
        </p:grpSpPr>
        <p:sp>
          <p:nvSpPr>
            <p:cNvPr id="13" name="Freeform 78"/>
            <p:cNvSpPr>
              <a:spLocks noChangeArrowheads="1"/>
            </p:cNvSpPr>
            <p:nvPr/>
          </p:nvSpPr>
          <p:spPr bwMode="auto">
            <a:xfrm>
              <a:off x="3003549" y="2335212"/>
              <a:ext cx="1841500" cy="1938337"/>
            </a:xfrm>
            <a:custGeom>
              <a:avLst/>
              <a:gdLst>
                <a:gd name="T0" fmla="*/ 340 w 341"/>
                <a:gd name="T1" fmla="*/ 0 h 359"/>
                <a:gd name="T2" fmla="*/ 294 w 341"/>
                <a:gd name="T3" fmla="*/ 0 h 359"/>
                <a:gd name="T4" fmla="*/ 294 w 341"/>
                <a:gd name="T5" fmla="*/ 18 h 359"/>
                <a:gd name="T6" fmla="*/ 0 w 341"/>
                <a:gd name="T7" fmla="*/ 313 h 359"/>
                <a:gd name="T8" fmla="*/ 0 w 341"/>
                <a:gd name="T9" fmla="*/ 359 h 359"/>
                <a:gd name="T10" fmla="*/ 341 w 341"/>
                <a:gd name="T11" fmla="*/ 18 h 359"/>
                <a:gd name="T12" fmla="*/ 340 w 341"/>
                <a:gd name="T13" fmla="*/ 0 h 359"/>
                <a:gd name="T14" fmla="*/ 0 60000 65536"/>
                <a:gd name="T15" fmla="*/ 0 60000 65536"/>
                <a:gd name="T16" fmla="*/ 0 60000 65536"/>
                <a:gd name="T17" fmla="*/ 0 60000 65536"/>
                <a:gd name="T18" fmla="*/ 0 60000 65536"/>
                <a:gd name="T19" fmla="*/ 0 60000 65536"/>
                <a:gd name="T20" fmla="*/ 0 60000 65536"/>
                <a:gd name="T21" fmla="*/ 0 w 341"/>
                <a:gd name="T22" fmla="*/ 0 h 359"/>
                <a:gd name="T23" fmla="*/ 341 w 341"/>
                <a:gd name="T24" fmla="*/ 359 h 3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359">
                  <a:moveTo>
                    <a:pt x="340" y="0"/>
                  </a:moveTo>
                  <a:cubicBezTo>
                    <a:pt x="294" y="0"/>
                    <a:pt x="294" y="0"/>
                    <a:pt x="294" y="0"/>
                  </a:cubicBezTo>
                  <a:cubicBezTo>
                    <a:pt x="294" y="6"/>
                    <a:pt x="294" y="12"/>
                    <a:pt x="294" y="18"/>
                  </a:cubicBezTo>
                  <a:cubicBezTo>
                    <a:pt x="294" y="181"/>
                    <a:pt x="162" y="313"/>
                    <a:pt x="0" y="313"/>
                  </a:cubicBezTo>
                  <a:cubicBezTo>
                    <a:pt x="0" y="359"/>
                    <a:pt x="0" y="359"/>
                    <a:pt x="0" y="359"/>
                  </a:cubicBezTo>
                  <a:cubicBezTo>
                    <a:pt x="188" y="359"/>
                    <a:pt x="341" y="206"/>
                    <a:pt x="341" y="18"/>
                  </a:cubicBezTo>
                  <a:cubicBezTo>
                    <a:pt x="341" y="12"/>
                    <a:pt x="341" y="6"/>
                    <a:pt x="340" y="0"/>
                  </a:cubicBez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F2F2F2"/>
                </a:solidFill>
                <a:sym typeface="宋体" panose="02010600030101010101" pitchFamily="2" charset="-122"/>
              </a:endParaRPr>
            </a:p>
          </p:txBody>
        </p:sp>
        <p:sp>
          <p:nvSpPr>
            <p:cNvPr id="14" name="Freeform 79"/>
            <p:cNvSpPr>
              <a:spLocks noChangeArrowheads="1"/>
            </p:cNvSpPr>
            <p:nvPr/>
          </p:nvSpPr>
          <p:spPr bwMode="auto">
            <a:xfrm>
              <a:off x="1917699" y="1346199"/>
              <a:ext cx="2165350" cy="2171700"/>
            </a:xfrm>
            <a:custGeom>
              <a:avLst/>
              <a:gdLst>
                <a:gd name="T0" fmla="*/ 355 w 401"/>
                <a:gd name="T1" fmla="*/ 182 h 402"/>
                <a:gd name="T2" fmla="*/ 356 w 401"/>
                <a:gd name="T3" fmla="*/ 201 h 402"/>
                <a:gd name="T4" fmla="*/ 201 w 401"/>
                <a:gd name="T5" fmla="*/ 356 h 402"/>
                <a:gd name="T6" fmla="*/ 45 w 401"/>
                <a:gd name="T7" fmla="*/ 201 h 402"/>
                <a:gd name="T8" fmla="*/ 201 w 401"/>
                <a:gd name="T9" fmla="*/ 46 h 402"/>
                <a:gd name="T10" fmla="*/ 267 w 401"/>
                <a:gd name="T11" fmla="*/ 61 h 402"/>
                <a:gd name="T12" fmla="*/ 288 w 401"/>
                <a:gd name="T13" fmla="*/ 20 h 402"/>
                <a:gd name="T14" fmla="*/ 201 w 401"/>
                <a:gd name="T15" fmla="*/ 0 h 402"/>
                <a:gd name="T16" fmla="*/ 0 w 401"/>
                <a:gd name="T17" fmla="*/ 201 h 402"/>
                <a:gd name="T18" fmla="*/ 201 w 401"/>
                <a:gd name="T19" fmla="*/ 402 h 402"/>
                <a:gd name="T20" fmla="*/ 401 w 401"/>
                <a:gd name="T21" fmla="*/ 201 h 402"/>
                <a:gd name="T22" fmla="*/ 400 w 401"/>
                <a:gd name="T23" fmla="*/ 182 h 402"/>
                <a:gd name="T24" fmla="*/ 355 w 401"/>
                <a:gd name="T25" fmla="*/ 182 h 4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1"/>
                <a:gd name="T40" fmla="*/ 0 h 402"/>
                <a:gd name="T41" fmla="*/ 401 w 401"/>
                <a:gd name="T42" fmla="*/ 402 h 4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1" h="402">
                  <a:moveTo>
                    <a:pt x="355" y="182"/>
                  </a:moveTo>
                  <a:cubicBezTo>
                    <a:pt x="355" y="189"/>
                    <a:pt x="356" y="195"/>
                    <a:pt x="356" y="201"/>
                  </a:cubicBezTo>
                  <a:cubicBezTo>
                    <a:pt x="356" y="287"/>
                    <a:pt x="286" y="356"/>
                    <a:pt x="201" y="356"/>
                  </a:cubicBezTo>
                  <a:cubicBezTo>
                    <a:pt x="115" y="356"/>
                    <a:pt x="45" y="287"/>
                    <a:pt x="45" y="201"/>
                  </a:cubicBezTo>
                  <a:cubicBezTo>
                    <a:pt x="45" y="115"/>
                    <a:pt x="115" y="46"/>
                    <a:pt x="201" y="46"/>
                  </a:cubicBezTo>
                  <a:cubicBezTo>
                    <a:pt x="224" y="46"/>
                    <a:pt x="247" y="51"/>
                    <a:pt x="267" y="61"/>
                  </a:cubicBezTo>
                  <a:cubicBezTo>
                    <a:pt x="288" y="20"/>
                    <a:pt x="288" y="20"/>
                    <a:pt x="288" y="20"/>
                  </a:cubicBezTo>
                  <a:cubicBezTo>
                    <a:pt x="262" y="7"/>
                    <a:pt x="232" y="0"/>
                    <a:pt x="201" y="0"/>
                  </a:cubicBezTo>
                  <a:cubicBezTo>
                    <a:pt x="90" y="0"/>
                    <a:pt x="0" y="90"/>
                    <a:pt x="0" y="201"/>
                  </a:cubicBezTo>
                  <a:cubicBezTo>
                    <a:pt x="0" y="312"/>
                    <a:pt x="90" y="402"/>
                    <a:pt x="201" y="402"/>
                  </a:cubicBezTo>
                  <a:cubicBezTo>
                    <a:pt x="311" y="402"/>
                    <a:pt x="401" y="312"/>
                    <a:pt x="401" y="201"/>
                  </a:cubicBezTo>
                  <a:cubicBezTo>
                    <a:pt x="401" y="195"/>
                    <a:pt x="401" y="189"/>
                    <a:pt x="400" y="182"/>
                  </a:cubicBezTo>
                  <a:lnTo>
                    <a:pt x="355" y="182"/>
                  </a:lnTo>
                  <a:close/>
                </a:path>
              </a:pathLst>
            </a:custGeom>
            <a:solidFill>
              <a:srgbClr val="FFFFFF">
                <a:alpha val="80000"/>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F2F2F2"/>
                </a:solidFill>
                <a:sym typeface="宋体" panose="02010600030101010101" pitchFamily="2" charset="-122"/>
              </a:endParaRPr>
            </a:p>
          </p:txBody>
        </p:sp>
        <p:sp>
          <p:nvSpPr>
            <p:cNvPr id="15" name="Freeform 80"/>
            <p:cNvSpPr>
              <a:spLocks noChangeArrowheads="1"/>
            </p:cNvSpPr>
            <p:nvPr/>
          </p:nvSpPr>
          <p:spPr bwMode="auto">
            <a:xfrm>
              <a:off x="1663699" y="1454149"/>
              <a:ext cx="2673350" cy="2317750"/>
            </a:xfrm>
            <a:custGeom>
              <a:avLst/>
              <a:gdLst>
                <a:gd name="T0" fmla="*/ 448 w 495"/>
                <a:gd name="T1" fmla="*/ 163 h 429"/>
                <a:gd name="T2" fmla="*/ 449 w 495"/>
                <a:gd name="T3" fmla="*/ 181 h 429"/>
                <a:gd name="T4" fmla="*/ 248 w 495"/>
                <a:gd name="T5" fmla="*/ 382 h 429"/>
                <a:gd name="T6" fmla="*/ 46 w 495"/>
                <a:gd name="T7" fmla="*/ 181 h 429"/>
                <a:gd name="T8" fmla="*/ 112 w 495"/>
                <a:gd name="T9" fmla="*/ 32 h 429"/>
                <a:gd name="T10" fmla="*/ 79 w 495"/>
                <a:gd name="T11" fmla="*/ 0 h 429"/>
                <a:gd name="T12" fmla="*/ 0 w 495"/>
                <a:gd name="T13" fmla="*/ 181 h 429"/>
                <a:gd name="T14" fmla="*/ 248 w 495"/>
                <a:gd name="T15" fmla="*/ 429 h 429"/>
                <a:gd name="T16" fmla="*/ 495 w 495"/>
                <a:gd name="T17" fmla="*/ 181 h 429"/>
                <a:gd name="T18" fmla="*/ 495 w 495"/>
                <a:gd name="T19" fmla="*/ 163 h 429"/>
                <a:gd name="T20" fmla="*/ 448 w 495"/>
                <a:gd name="T21" fmla="*/ 163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95"/>
                <a:gd name="T34" fmla="*/ 0 h 429"/>
                <a:gd name="T35" fmla="*/ 495 w 495"/>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5" h="429">
                  <a:moveTo>
                    <a:pt x="448" y="163"/>
                  </a:moveTo>
                  <a:cubicBezTo>
                    <a:pt x="448" y="169"/>
                    <a:pt x="449" y="175"/>
                    <a:pt x="449" y="181"/>
                  </a:cubicBezTo>
                  <a:cubicBezTo>
                    <a:pt x="449" y="292"/>
                    <a:pt x="359" y="382"/>
                    <a:pt x="248" y="382"/>
                  </a:cubicBezTo>
                  <a:cubicBezTo>
                    <a:pt x="136" y="382"/>
                    <a:pt x="46" y="292"/>
                    <a:pt x="46" y="181"/>
                  </a:cubicBezTo>
                  <a:cubicBezTo>
                    <a:pt x="46" y="122"/>
                    <a:pt x="72" y="69"/>
                    <a:pt x="112" y="32"/>
                  </a:cubicBezTo>
                  <a:cubicBezTo>
                    <a:pt x="79" y="0"/>
                    <a:pt x="79" y="0"/>
                    <a:pt x="79" y="0"/>
                  </a:cubicBezTo>
                  <a:cubicBezTo>
                    <a:pt x="30" y="45"/>
                    <a:pt x="0" y="109"/>
                    <a:pt x="0" y="181"/>
                  </a:cubicBezTo>
                  <a:cubicBezTo>
                    <a:pt x="0" y="318"/>
                    <a:pt x="111" y="429"/>
                    <a:pt x="248" y="429"/>
                  </a:cubicBezTo>
                  <a:cubicBezTo>
                    <a:pt x="384" y="429"/>
                    <a:pt x="495" y="318"/>
                    <a:pt x="495" y="181"/>
                  </a:cubicBezTo>
                  <a:cubicBezTo>
                    <a:pt x="495" y="175"/>
                    <a:pt x="495" y="169"/>
                    <a:pt x="495" y="163"/>
                  </a:cubicBezTo>
                  <a:lnTo>
                    <a:pt x="448" y="163"/>
                  </a:lnTo>
                  <a:close/>
                </a:path>
              </a:pathLst>
            </a:custGeom>
            <a:solidFill>
              <a:srgbClr val="FFFFFF">
                <a:alpha val="50196"/>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F2F2F2"/>
                </a:solidFill>
                <a:sym typeface="宋体" panose="02010600030101010101" pitchFamily="2" charset="-122"/>
              </a:endParaRPr>
            </a:p>
          </p:txBody>
        </p:sp>
        <p:sp>
          <p:nvSpPr>
            <p:cNvPr id="16" name="Freeform 83"/>
            <p:cNvSpPr>
              <a:spLocks noChangeArrowheads="1"/>
            </p:cNvSpPr>
            <p:nvPr/>
          </p:nvSpPr>
          <p:spPr bwMode="auto">
            <a:xfrm>
              <a:off x="1609724" y="2335212"/>
              <a:ext cx="2981325" cy="1685925"/>
            </a:xfrm>
            <a:custGeom>
              <a:avLst/>
              <a:gdLst>
                <a:gd name="T0" fmla="*/ 505 w 552"/>
                <a:gd name="T1" fmla="*/ 0 h 312"/>
                <a:gd name="T2" fmla="*/ 506 w 552"/>
                <a:gd name="T3" fmla="*/ 18 h 312"/>
                <a:gd name="T4" fmla="*/ 258 w 552"/>
                <a:gd name="T5" fmla="*/ 266 h 312"/>
                <a:gd name="T6" fmla="*/ 40 w 552"/>
                <a:gd name="T7" fmla="*/ 138 h 312"/>
                <a:gd name="T8" fmla="*/ 0 w 552"/>
                <a:gd name="T9" fmla="*/ 160 h 312"/>
                <a:gd name="T10" fmla="*/ 258 w 552"/>
                <a:gd name="T11" fmla="*/ 312 h 312"/>
                <a:gd name="T12" fmla="*/ 552 w 552"/>
                <a:gd name="T13" fmla="*/ 18 h 312"/>
                <a:gd name="T14" fmla="*/ 551 w 552"/>
                <a:gd name="T15" fmla="*/ 0 h 312"/>
                <a:gd name="T16" fmla="*/ 505 w 552"/>
                <a:gd name="T17" fmla="*/ 0 h 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52"/>
                <a:gd name="T28" fmla="*/ 0 h 312"/>
                <a:gd name="T29" fmla="*/ 552 w 552"/>
                <a:gd name="T30" fmla="*/ 312 h 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52" h="312">
                  <a:moveTo>
                    <a:pt x="505" y="0"/>
                  </a:moveTo>
                  <a:cubicBezTo>
                    <a:pt x="505" y="6"/>
                    <a:pt x="506" y="12"/>
                    <a:pt x="506" y="18"/>
                  </a:cubicBezTo>
                  <a:cubicBezTo>
                    <a:pt x="506" y="155"/>
                    <a:pt x="395" y="266"/>
                    <a:pt x="258" y="266"/>
                  </a:cubicBezTo>
                  <a:cubicBezTo>
                    <a:pt x="164" y="266"/>
                    <a:pt x="82" y="214"/>
                    <a:pt x="40" y="138"/>
                  </a:cubicBezTo>
                  <a:cubicBezTo>
                    <a:pt x="0" y="160"/>
                    <a:pt x="0" y="160"/>
                    <a:pt x="0" y="160"/>
                  </a:cubicBezTo>
                  <a:cubicBezTo>
                    <a:pt x="50" y="251"/>
                    <a:pt x="146" y="312"/>
                    <a:pt x="258" y="312"/>
                  </a:cubicBezTo>
                  <a:cubicBezTo>
                    <a:pt x="420" y="312"/>
                    <a:pt x="552" y="180"/>
                    <a:pt x="552" y="18"/>
                  </a:cubicBezTo>
                  <a:cubicBezTo>
                    <a:pt x="552" y="12"/>
                    <a:pt x="552" y="6"/>
                    <a:pt x="551" y="0"/>
                  </a:cubicBezTo>
                  <a:lnTo>
                    <a:pt x="505" y="0"/>
                  </a:lnTo>
                  <a:close/>
                </a:path>
              </a:pathLst>
            </a:custGeom>
            <a:solidFill>
              <a:srgbClr val="FFFFFF">
                <a:alpha val="30196"/>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F2F2F2"/>
                </a:solidFill>
                <a:sym typeface="宋体" panose="02010600030101010101" pitchFamily="2" charset="-122"/>
              </a:endParaRPr>
            </a:p>
          </p:txBody>
        </p:sp>
        <p:sp>
          <p:nvSpPr>
            <p:cNvPr id="17" name="TextBox 682"/>
            <p:cNvSpPr>
              <a:spLocks noChangeArrowheads="1"/>
            </p:cNvSpPr>
            <p:nvPr/>
          </p:nvSpPr>
          <p:spPr bwMode="auto">
            <a:xfrm>
              <a:off x="2282153" y="3959224"/>
              <a:ext cx="598241" cy="3385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1600" b="1" dirty="0">
                  <a:solidFill>
                    <a:srgbClr val="F2F2F2"/>
                  </a:solidFill>
                  <a:latin typeface="方正中等线简体" panose="03000509000000000000" pitchFamily="2" charset="-122"/>
                  <a:ea typeface="方正中等线简体" panose="03000509000000000000" pitchFamily="2" charset="-122"/>
                  <a:sym typeface="方正中等线简体" panose="03000509000000000000" pitchFamily="2" charset="-122"/>
                </a:rPr>
                <a:t>38%</a:t>
              </a:r>
              <a:endParaRPr lang="zh-CN" altLang="en-US" sz="1600" b="1" dirty="0">
                <a:solidFill>
                  <a:srgbClr val="F2F2F2"/>
                </a:solidFill>
                <a:latin typeface="方正中等线简体" panose="03000509000000000000" pitchFamily="2" charset="-122"/>
                <a:ea typeface="方正中等线简体" panose="03000509000000000000" pitchFamily="2" charset="-122"/>
                <a:sym typeface="方正中等线简体" panose="03000509000000000000" pitchFamily="2" charset="-122"/>
              </a:endParaRPr>
            </a:p>
          </p:txBody>
        </p:sp>
        <p:sp>
          <p:nvSpPr>
            <p:cNvPr id="18" name="TextBox 682"/>
            <p:cNvSpPr>
              <a:spLocks noChangeArrowheads="1"/>
            </p:cNvSpPr>
            <p:nvPr/>
          </p:nvSpPr>
          <p:spPr bwMode="auto">
            <a:xfrm>
              <a:off x="1238372" y="2805112"/>
              <a:ext cx="598241" cy="3385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1600" b="1" dirty="0">
                  <a:solidFill>
                    <a:srgbClr val="F2F2F2"/>
                  </a:solidFill>
                  <a:latin typeface="方正中等线简体" panose="03000509000000000000" pitchFamily="2" charset="-122"/>
                  <a:ea typeface="方正中等线简体" panose="03000509000000000000" pitchFamily="2" charset="-122"/>
                  <a:sym typeface="方正中等线简体" panose="03000509000000000000" pitchFamily="2" charset="-122"/>
                </a:rPr>
                <a:t>55%</a:t>
              </a:r>
              <a:endParaRPr lang="zh-CN" altLang="en-US" sz="1600" b="1" dirty="0">
                <a:solidFill>
                  <a:srgbClr val="F2F2F2"/>
                </a:solidFill>
                <a:latin typeface="方正中等线简体" panose="03000509000000000000" pitchFamily="2" charset="-122"/>
                <a:ea typeface="方正中等线简体" panose="03000509000000000000" pitchFamily="2" charset="-122"/>
                <a:sym typeface="方正中等线简体" panose="03000509000000000000" pitchFamily="2" charset="-122"/>
              </a:endParaRPr>
            </a:p>
          </p:txBody>
        </p:sp>
        <p:sp>
          <p:nvSpPr>
            <p:cNvPr id="19" name="TextBox 682"/>
            <p:cNvSpPr>
              <a:spLocks noChangeArrowheads="1"/>
            </p:cNvSpPr>
            <p:nvPr/>
          </p:nvSpPr>
          <p:spPr bwMode="auto">
            <a:xfrm>
              <a:off x="2052760" y="1169987"/>
              <a:ext cx="598241" cy="3385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1600" b="1">
                  <a:solidFill>
                    <a:srgbClr val="F2F2F2"/>
                  </a:solidFill>
                  <a:latin typeface="方正中等线简体" panose="03000509000000000000" pitchFamily="2" charset="-122"/>
                  <a:ea typeface="方正中等线简体" panose="03000509000000000000" pitchFamily="2" charset="-122"/>
                  <a:sym typeface="方正中等线简体" panose="03000509000000000000" pitchFamily="2" charset="-122"/>
                </a:rPr>
                <a:t>65%</a:t>
              </a:r>
              <a:endParaRPr lang="zh-CN" altLang="en-US" sz="1600" b="1">
                <a:solidFill>
                  <a:srgbClr val="F2F2F2"/>
                </a:solidFill>
                <a:latin typeface="方正中等线简体" panose="03000509000000000000" pitchFamily="2" charset="-122"/>
                <a:ea typeface="方正中等线简体" panose="03000509000000000000" pitchFamily="2" charset="-122"/>
                <a:sym typeface="方正中等线简体" panose="03000509000000000000" pitchFamily="2" charset="-122"/>
              </a:endParaRPr>
            </a:p>
          </p:txBody>
        </p:sp>
        <p:sp>
          <p:nvSpPr>
            <p:cNvPr id="20" name="TextBox 682"/>
            <p:cNvSpPr>
              <a:spLocks noChangeArrowheads="1"/>
            </p:cNvSpPr>
            <p:nvPr/>
          </p:nvSpPr>
          <p:spPr bwMode="auto">
            <a:xfrm>
              <a:off x="3448172" y="1447799"/>
              <a:ext cx="598241" cy="33855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1600" b="1">
                  <a:solidFill>
                    <a:srgbClr val="F2F2F2"/>
                  </a:solidFill>
                  <a:latin typeface="方正中等线简体" panose="03000509000000000000" pitchFamily="2" charset="-122"/>
                  <a:ea typeface="方正中等线简体" panose="03000509000000000000" pitchFamily="2" charset="-122"/>
                  <a:sym typeface="方正中等线简体" panose="03000509000000000000" pitchFamily="2" charset="-122"/>
                </a:rPr>
                <a:t>78%</a:t>
              </a:r>
              <a:endParaRPr lang="zh-CN" altLang="en-US" sz="1600" b="1">
                <a:solidFill>
                  <a:srgbClr val="F2F2F2"/>
                </a:solidFill>
                <a:latin typeface="方正中等线简体" panose="03000509000000000000" pitchFamily="2" charset="-122"/>
                <a:ea typeface="方正中等线简体" panose="03000509000000000000" pitchFamily="2" charset="-122"/>
                <a:sym typeface="方正中等线简体" panose="03000509000000000000" pitchFamily="2" charset="-122"/>
              </a:endParaRPr>
            </a:p>
          </p:txBody>
        </p:sp>
      </p:grpSp>
      <p:sp>
        <p:nvSpPr>
          <p:cNvPr id="21" name="TextBox 682"/>
          <p:cNvSpPr>
            <a:spLocks noChangeArrowheads="1"/>
          </p:cNvSpPr>
          <p:nvPr/>
        </p:nvSpPr>
        <p:spPr bwMode="auto">
          <a:xfrm>
            <a:off x="5429249" y="1409699"/>
            <a:ext cx="26981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800" dirty="0" smtClean="0">
                <a:solidFill>
                  <a:srgbClr val="F2F2F2"/>
                </a:solidFill>
                <a:latin typeface="微软雅黑" panose="020B0503020204020204" pitchFamily="34" charset="-122"/>
                <a:ea typeface="微软雅黑" panose="020B0503020204020204" pitchFamily="34" charset="-122"/>
                <a:sym typeface="Arial" panose="020B0604020202020204" pitchFamily="34" charset="0"/>
              </a:rPr>
              <a:t>这里输入主标题</a:t>
            </a:r>
            <a:endParaRPr lang="en-US" altLang="zh-CN" sz="2800" dirty="0" smtClean="0">
              <a:solidFill>
                <a:srgbClr val="F2F2F2"/>
              </a:solidFill>
              <a:latin typeface="微软雅黑" panose="020B0503020204020204" pitchFamily="34" charset="-122"/>
              <a:ea typeface="微软雅黑" panose="020B0503020204020204" pitchFamily="34" charset="-122"/>
              <a:sym typeface="Arial" panose="020B0604020202020204" pitchFamily="34" charset="0"/>
            </a:endParaRPr>
          </a:p>
          <a:p>
            <a:r>
              <a:rPr lang="zh-CN" altLang="en-US" sz="2800" dirty="0" smtClean="0">
                <a:solidFill>
                  <a:srgbClr val="F2F2F2"/>
                </a:solidFill>
                <a:latin typeface="微软雅黑" panose="020B0503020204020204" pitchFamily="34" charset="-122"/>
                <a:ea typeface="微软雅黑" panose="020B0503020204020204" pitchFamily="34" charset="-122"/>
                <a:sym typeface="Arial" panose="020B0604020202020204" pitchFamily="34" charset="0"/>
              </a:rPr>
              <a:t>文本内容</a:t>
            </a:r>
            <a:endParaRPr lang="zh-CN" altLang="en-US" sz="2800" dirty="0">
              <a:solidFill>
                <a:srgbClr val="F2F2F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TextBox 692"/>
          <p:cNvSpPr>
            <a:spLocks noChangeArrowheads="1"/>
          </p:cNvSpPr>
          <p:nvPr/>
        </p:nvSpPr>
        <p:spPr bwMode="auto">
          <a:xfrm>
            <a:off x="5792787" y="2532062"/>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200">
                <a:solidFill>
                  <a:srgbClr val="F2F2F2"/>
                </a:solidFill>
                <a:latin typeface="微软雅黑" panose="020B0503020204020204" pitchFamily="34" charset="-122"/>
                <a:ea typeface="微软雅黑" panose="020B0503020204020204" pitchFamily="34" charset="-122"/>
                <a:sym typeface="Arial" panose="020B0604020202020204" pitchFamily="34" charset="0"/>
              </a:rPr>
              <a:t>点击此处添加图例</a:t>
            </a:r>
          </a:p>
        </p:txBody>
      </p:sp>
      <p:sp>
        <p:nvSpPr>
          <p:cNvPr id="23" name="TextBox 692"/>
          <p:cNvSpPr>
            <a:spLocks noChangeArrowheads="1"/>
          </p:cNvSpPr>
          <p:nvPr/>
        </p:nvSpPr>
        <p:spPr bwMode="auto">
          <a:xfrm>
            <a:off x="5792787" y="2938462"/>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200">
                <a:solidFill>
                  <a:srgbClr val="F2F2F2"/>
                </a:solidFill>
                <a:latin typeface="微软雅黑" panose="020B0503020204020204" pitchFamily="34" charset="-122"/>
                <a:ea typeface="微软雅黑" panose="020B0503020204020204" pitchFamily="34" charset="-122"/>
                <a:sym typeface="Arial" panose="020B0604020202020204" pitchFamily="34" charset="0"/>
              </a:rPr>
              <a:t>点击此处添加图例</a:t>
            </a:r>
          </a:p>
        </p:txBody>
      </p:sp>
      <p:sp>
        <p:nvSpPr>
          <p:cNvPr id="24" name="TextBox 692"/>
          <p:cNvSpPr>
            <a:spLocks noChangeArrowheads="1"/>
          </p:cNvSpPr>
          <p:nvPr/>
        </p:nvSpPr>
        <p:spPr bwMode="auto">
          <a:xfrm>
            <a:off x="5792787" y="3373437"/>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200">
                <a:solidFill>
                  <a:srgbClr val="F2F2F2"/>
                </a:solidFill>
                <a:latin typeface="微软雅黑" panose="020B0503020204020204" pitchFamily="34" charset="-122"/>
                <a:ea typeface="微软雅黑" panose="020B0503020204020204" pitchFamily="34" charset="-122"/>
                <a:sym typeface="Arial" panose="020B0604020202020204" pitchFamily="34" charset="0"/>
              </a:rPr>
              <a:t>点击此处添加图例</a:t>
            </a:r>
          </a:p>
        </p:txBody>
      </p:sp>
      <p:sp>
        <p:nvSpPr>
          <p:cNvPr id="25" name="TextBox 692"/>
          <p:cNvSpPr>
            <a:spLocks noChangeArrowheads="1"/>
          </p:cNvSpPr>
          <p:nvPr/>
        </p:nvSpPr>
        <p:spPr bwMode="auto">
          <a:xfrm>
            <a:off x="5792787" y="3779837"/>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200">
                <a:solidFill>
                  <a:srgbClr val="F2F2F2"/>
                </a:solidFill>
                <a:latin typeface="微软雅黑" panose="020B0503020204020204" pitchFamily="34" charset="-122"/>
                <a:ea typeface="微软雅黑" panose="020B0503020204020204" pitchFamily="34" charset="-122"/>
                <a:sym typeface="Arial" panose="020B0604020202020204" pitchFamily="34" charset="0"/>
              </a:rPr>
              <a:t>点击此处添加图例</a:t>
            </a:r>
          </a:p>
        </p:txBody>
      </p:sp>
    </p:spTree>
    <p:extLst>
      <p:ext uri="{BB962C8B-B14F-4D97-AF65-F5344CB8AC3E}">
        <p14:creationId xmlns:p14="http://schemas.microsoft.com/office/powerpoint/2010/main" val="213337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000"/>
                            </p:stCondLst>
                            <p:childTnLst>
                              <p:par>
                                <p:cTn id="21" presetID="26" presetClass="emph" presetSubtype="0" fill="hold" nodeType="afterEffect">
                                  <p:stCondLst>
                                    <p:cond delay="0"/>
                                  </p:stCondLst>
                                  <p:childTnLst>
                                    <p:animEffect transition="out" filter="fade">
                                      <p:cBhvr>
                                        <p:cTn id="22" dur="500" tmFilter="0, 0; .2, .5; .8, .5; 1, 0"/>
                                        <p:tgtEl>
                                          <p:spTgt spid="12"/>
                                        </p:tgtEl>
                                      </p:cBhvr>
                                    </p:animEffect>
                                    <p:animScale>
                                      <p:cBhvr>
                                        <p:cTn id="23" dur="250" autoRev="1" fill="hold"/>
                                        <p:tgtEl>
                                          <p:spTgt spid="12"/>
                                        </p:tgtEl>
                                      </p:cBhvr>
                                      <p:by x="105000" y="105000"/>
                                    </p:animScale>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1"/>
                                        </p:tgtEl>
                                        <p:attrNameLst>
                                          <p:attrName>ppt_y</p:attrName>
                                        </p:attrNameLst>
                                      </p:cBhvr>
                                      <p:tavLst>
                                        <p:tav tm="0">
                                          <p:val>
                                            <p:strVal val="#ppt_y"/>
                                          </p:val>
                                        </p:tav>
                                        <p:tav tm="100000">
                                          <p:val>
                                            <p:strVal val="#ppt_y"/>
                                          </p:val>
                                        </p:tav>
                                      </p:tavLst>
                                    </p:anim>
                                    <p:anim calcmode="lin" valueType="num">
                                      <p:cBhvr>
                                        <p:cTn id="2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1"/>
                                        </p:tgtEl>
                                      </p:cBhvr>
                                    </p:animEffect>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21"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AutoShape 3"/>
          <p:cNvSpPr>
            <a:spLocks noChangeAspect="1" noChangeArrowheads="1" noTextEdit="1"/>
          </p:cNvSpPr>
          <p:nvPr/>
        </p:nvSpPr>
        <p:spPr bwMode="auto">
          <a:xfrm>
            <a:off x="990600" y="1693068"/>
            <a:ext cx="73437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9" name="Rectangle 5"/>
          <p:cNvSpPr>
            <a:spLocks noChangeArrowheads="1"/>
          </p:cNvSpPr>
          <p:nvPr/>
        </p:nvSpPr>
        <p:spPr bwMode="auto">
          <a:xfrm>
            <a:off x="990600" y="2115343"/>
            <a:ext cx="1033462" cy="1846263"/>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0" name="Rectangle 6"/>
          <p:cNvSpPr>
            <a:spLocks noChangeArrowheads="1"/>
          </p:cNvSpPr>
          <p:nvPr/>
        </p:nvSpPr>
        <p:spPr bwMode="auto">
          <a:xfrm>
            <a:off x="2139950" y="2569368"/>
            <a:ext cx="1044575" cy="1392238"/>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1" name="Rectangle 7"/>
          <p:cNvSpPr>
            <a:spLocks noChangeArrowheads="1"/>
          </p:cNvSpPr>
          <p:nvPr/>
        </p:nvSpPr>
        <p:spPr bwMode="auto">
          <a:xfrm>
            <a:off x="3300412" y="2948781"/>
            <a:ext cx="1044575" cy="1012825"/>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2" name="Rectangle 8"/>
          <p:cNvSpPr>
            <a:spLocks noChangeArrowheads="1"/>
          </p:cNvSpPr>
          <p:nvPr/>
        </p:nvSpPr>
        <p:spPr bwMode="auto">
          <a:xfrm>
            <a:off x="4460875" y="1704181"/>
            <a:ext cx="1044575" cy="2257425"/>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3" name="TextBox 682"/>
          <p:cNvSpPr>
            <a:spLocks noChangeArrowheads="1"/>
          </p:cNvSpPr>
          <p:nvPr/>
        </p:nvSpPr>
        <p:spPr bwMode="auto">
          <a:xfrm>
            <a:off x="1058862" y="2221706"/>
            <a:ext cx="8953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3200">
                <a:solidFill>
                  <a:schemeClr val="bg1"/>
                </a:solidFill>
                <a:sym typeface="Calibri" panose="020F0502020204030204" pitchFamily="34" charset="0"/>
              </a:rPr>
              <a:t>52%</a:t>
            </a:r>
            <a:endParaRPr lang="zh-CN" altLang="en-US" sz="3200">
              <a:solidFill>
                <a:schemeClr val="bg1"/>
              </a:solidFill>
              <a:sym typeface="Calibri" panose="020F0502020204030204" pitchFamily="34" charset="0"/>
            </a:endParaRPr>
          </a:p>
        </p:txBody>
      </p:sp>
      <p:sp>
        <p:nvSpPr>
          <p:cNvPr id="14" name="TextBox 682"/>
          <p:cNvSpPr>
            <a:spLocks noChangeArrowheads="1"/>
          </p:cNvSpPr>
          <p:nvPr/>
        </p:nvSpPr>
        <p:spPr bwMode="auto">
          <a:xfrm>
            <a:off x="2214562" y="2718593"/>
            <a:ext cx="895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3200">
                <a:solidFill>
                  <a:schemeClr val="bg1"/>
                </a:solidFill>
                <a:sym typeface="Calibri" panose="020F0502020204030204" pitchFamily="34" charset="0"/>
              </a:rPr>
              <a:t>45%</a:t>
            </a:r>
            <a:endParaRPr lang="zh-CN" altLang="en-US" sz="3200">
              <a:solidFill>
                <a:schemeClr val="bg1"/>
              </a:solidFill>
              <a:sym typeface="Calibri" panose="020F0502020204030204" pitchFamily="34" charset="0"/>
            </a:endParaRPr>
          </a:p>
        </p:txBody>
      </p:sp>
      <p:sp>
        <p:nvSpPr>
          <p:cNvPr id="15" name="TextBox 682"/>
          <p:cNvSpPr>
            <a:spLocks noChangeArrowheads="1"/>
          </p:cNvSpPr>
          <p:nvPr/>
        </p:nvSpPr>
        <p:spPr bwMode="auto">
          <a:xfrm>
            <a:off x="3362325" y="2977356"/>
            <a:ext cx="8937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3200">
                <a:solidFill>
                  <a:schemeClr val="bg1"/>
                </a:solidFill>
                <a:sym typeface="Calibri" panose="020F0502020204030204" pitchFamily="34" charset="0"/>
              </a:rPr>
              <a:t>39%</a:t>
            </a:r>
            <a:endParaRPr lang="zh-CN" altLang="en-US" sz="3200">
              <a:solidFill>
                <a:schemeClr val="bg1"/>
              </a:solidFill>
              <a:sym typeface="Calibri" panose="020F0502020204030204" pitchFamily="34" charset="0"/>
            </a:endParaRPr>
          </a:p>
        </p:txBody>
      </p:sp>
      <p:sp>
        <p:nvSpPr>
          <p:cNvPr id="16" name="TextBox 682"/>
          <p:cNvSpPr>
            <a:spLocks noChangeArrowheads="1"/>
          </p:cNvSpPr>
          <p:nvPr/>
        </p:nvSpPr>
        <p:spPr bwMode="auto">
          <a:xfrm>
            <a:off x="4530725" y="1753393"/>
            <a:ext cx="8937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3200">
                <a:solidFill>
                  <a:schemeClr val="bg1"/>
                </a:solidFill>
                <a:sym typeface="Calibri" panose="020F0502020204030204" pitchFamily="34" charset="0"/>
              </a:rPr>
              <a:t>70%</a:t>
            </a:r>
            <a:endParaRPr lang="zh-CN" altLang="en-US" sz="3200">
              <a:solidFill>
                <a:schemeClr val="bg1"/>
              </a:solidFill>
              <a:sym typeface="Calibri" panose="020F0502020204030204" pitchFamily="34" charset="0"/>
            </a:endParaRPr>
          </a:p>
        </p:txBody>
      </p:sp>
      <p:sp>
        <p:nvSpPr>
          <p:cNvPr id="17" name="TextBox 190"/>
          <p:cNvSpPr>
            <a:spLocks noChangeArrowheads="1"/>
          </p:cNvSpPr>
          <p:nvPr/>
        </p:nvSpPr>
        <p:spPr bwMode="auto">
          <a:xfrm>
            <a:off x="5758993" y="1674018"/>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zh-CN" altLang="en-US" sz="20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8" name="矩形 17"/>
          <p:cNvSpPr>
            <a:spLocks noChangeArrowheads="1"/>
          </p:cNvSpPr>
          <p:nvPr/>
        </p:nvSpPr>
        <p:spPr bwMode="auto">
          <a:xfrm>
            <a:off x="5703887" y="2045493"/>
            <a:ext cx="2919413"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a:t>
            </a:r>
          </a:p>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a:t>
            </a:r>
            <a:endParaRPr lang="en-US" altLang="zh-CN"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97888894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500"/>
                                        <p:tgtEl>
                                          <p:spTgt spid="15"/>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childTnLst>
                          </p:cTn>
                        </p:par>
                        <p:par>
                          <p:cTn id="39" fill="hold">
                            <p:stCondLst>
                              <p:cond delay="1000"/>
                            </p:stCondLst>
                            <p:childTnLst>
                              <p:par>
                                <p:cTn id="40" presetID="2" presetClass="entr" presetSubtype="4"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childTnLst>
                          </p:cTn>
                        </p:par>
                        <p:par>
                          <p:cTn id="44" fill="hold">
                            <p:stCondLst>
                              <p:cond delay="1500"/>
                            </p:stCondLst>
                            <p:childTnLst>
                              <p:par>
                                <p:cTn id="45" presetID="22"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par>
                                <p:cTn id="48" presetID="26" presetClass="emph" presetSubtype="0" fill="hold" grpId="1" nodeType="withEffect">
                                  <p:stCondLst>
                                    <p:cond delay="0"/>
                                  </p:stCondLst>
                                  <p:childTnLst>
                                    <p:animEffect transition="out" filter="fade">
                                      <p:cBhvr>
                                        <p:cTn id="49" dur="500" tmFilter="0, 0; .2, .5; .8, .5; 1, 0"/>
                                        <p:tgtEl>
                                          <p:spTgt spid="9"/>
                                        </p:tgtEl>
                                      </p:cBhvr>
                                    </p:animEffect>
                                    <p:animScale>
                                      <p:cBhvr>
                                        <p:cTn id="50" dur="250" autoRev="1" fill="hold"/>
                                        <p:tgtEl>
                                          <p:spTgt spid="9"/>
                                        </p:tgtEl>
                                      </p:cBhvr>
                                      <p:by x="105000" y="105000"/>
                                    </p:animScale>
                                  </p:childTnLst>
                                </p:cTn>
                              </p:par>
                              <p:par>
                                <p:cTn id="51" presetID="26" presetClass="emph" presetSubtype="0" fill="hold" grpId="1" nodeType="withEffect">
                                  <p:stCondLst>
                                    <p:cond delay="250"/>
                                  </p:stCondLst>
                                  <p:childTnLst>
                                    <p:animEffect transition="out" filter="fade">
                                      <p:cBhvr>
                                        <p:cTn id="52" dur="500" tmFilter="0, 0; .2, .5; .8, .5; 1, 0"/>
                                        <p:tgtEl>
                                          <p:spTgt spid="10"/>
                                        </p:tgtEl>
                                      </p:cBhvr>
                                    </p:animEffect>
                                    <p:animScale>
                                      <p:cBhvr>
                                        <p:cTn id="53" dur="250" autoRev="1" fill="hold"/>
                                        <p:tgtEl>
                                          <p:spTgt spid="10"/>
                                        </p:tgtEl>
                                      </p:cBhvr>
                                      <p:by x="105000" y="105000"/>
                                    </p:animScale>
                                  </p:childTnLst>
                                </p:cTn>
                              </p:par>
                              <p:par>
                                <p:cTn id="54" presetID="26" presetClass="emph" presetSubtype="0" fill="hold" grpId="1" nodeType="withEffect">
                                  <p:stCondLst>
                                    <p:cond delay="500"/>
                                  </p:stCondLst>
                                  <p:childTnLst>
                                    <p:animEffect transition="out" filter="fade">
                                      <p:cBhvr>
                                        <p:cTn id="55" dur="500" tmFilter="0, 0; .2, .5; .8, .5; 1, 0"/>
                                        <p:tgtEl>
                                          <p:spTgt spid="11"/>
                                        </p:tgtEl>
                                      </p:cBhvr>
                                    </p:animEffect>
                                    <p:animScale>
                                      <p:cBhvr>
                                        <p:cTn id="56" dur="250" autoRev="1" fill="hold"/>
                                        <p:tgtEl>
                                          <p:spTgt spid="11"/>
                                        </p:tgtEl>
                                      </p:cBhvr>
                                      <p:by x="105000" y="105000"/>
                                    </p:animScale>
                                  </p:childTnLst>
                                </p:cTn>
                              </p:par>
                              <p:par>
                                <p:cTn id="57" presetID="26" presetClass="emph" presetSubtype="0" fill="hold" grpId="1" nodeType="withEffect">
                                  <p:stCondLst>
                                    <p:cond delay="750"/>
                                  </p:stCondLst>
                                  <p:childTnLst>
                                    <p:animEffect transition="out" filter="fade">
                                      <p:cBhvr>
                                        <p:cTn id="58" dur="500" tmFilter="0, 0; .2, .5; .8, .5; 1, 0"/>
                                        <p:tgtEl>
                                          <p:spTgt spid="12"/>
                                        </p:tgtEl>
                                      </p:cBhvr>
                                    </p:animEffect>
                                    <p:animScale>
                                      <p:cBhvr>
                                        <p:cTn id="59"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9" grpId="1" animBg="1"/>
      <p:bldP spid="10" grpId="0" animBg="1"/>
      <p:bldP spid="10" grpId="1" animBg="1"/>
      <p:bldP spid="11" grpId="0" animBg="1"/>
      <p:bldP spid="11" grpId="1" animBg="1"/>
      <p:bldP spid="12" grpId="0" animBg="1"/>
      <p:bldP spid="12" grpId="1" animBg="1"/>
      <p:bldP spid="13" grpId="0"/>
      <p:bldP spid="14" grpId="0"/>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菱形 27"/>
          <p:cNvSpPr/>
          <p:nvPr/>
        </p:nvSpPr>
        <p:spPr>
          <a:xfrm>
            <a:off x="4895850"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9" name="菱形 28"/>
          <p:cNvSpPr/>
          <p:nvPr/>
        </p:nvSpPr>
        <p:spPr>
          <a:xfrm>
            <a:off x="2987675"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0" name="菱形 30"/>
          <p:cNvSpPr/>
          <p:nvPr/>
        </p:nvSpPr>
        <p:spPr>
          <a:xfrm>
            <a:off x="3762375" y="1849438"/>
            <a:ext cx="503238"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1" name="菱形 31"/>
          <p:cNvSpPr/>
          <p:nvPr/>
        </p:nvSpPr>
        <p:spPr>
          <a:xfrm>
            <a:off x="3762375" y="3429000"/>
            <a:ext cx="503238"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2" name="菱形 32"/>
          <p:cNvSpPr/>
          <p:nvPr/>
        </p:nvSpPr>
        <p:spPr>
          <a:xfrm>
            <a:off x="4878388" y="1849438"/>
            <a:ext cx="503237"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3" name="菱形 33"/>
          <p:cNvSpPr/>
          <p:nvPr/>
        </p:nvSpPr>
        <p:spPr>
          <a:xfrm>
            <a:off x="4878388" y="3429000"/>
            <a:ext cx="503237"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4" name="TextBox 42"/>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5" name="TextBox 43"/>
          <p:cNvSpPr/>
          <p:nvPr/>
        </p:nvSpPr>
        <p:spPr>
          <a:xfrm>
            <a:off x="539750" y="3570288"/>
            <a:ext cx="2592388" cy="784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6" name="TextBox 44"/>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7" name="TextBox 45"/>
          <p:cNvSpPr/>
          <p:nvPr/>
        </p:nvSpPr>
        <p:spPr>
          <a:xfrm>
            <a:off x="6011863" y="3570288"/>
            <a:ext cx="2592387" cy="784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grpSp>
        <p:nvGrpSpPr>
          <p:cNvPr id="18" name="组合 2"/>
          <p:cNvGrpSpPr/>
          <p:nvPr/>
        </p:nvGrpSpPr>
        <p:grpSpPr>
          <a:xfrm>
            <a:off x="3563938" y="1882775"/>
            <a:ext cx="2016125" cy="2016125"/>
            <a:chOff x="0" y="0"/>
            <a:chExt cx="2016224" cy="2016224"/>
          </a:xfrm>
        </p:grpSpPr>
        <p:sp>
          <p:nvSpPr>
            <p:cNvPr id="19" name="菱形 29"/>
            <p:cNvSpPr/>
            <p:nvPr/>
          </p:nvSpPr>
          <p:spPr>
            <a:xfrm>
              <a:off x="0" y="0"/>
              <a:ext cx="2016224" cy="2016224"/>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useBgFill="1">
          <p:nvSpPr>
            <p:cNvPr id="20" name="矩形 19"/>
            <p:cNvSpPr/>
            <p:nvPr/>
          </p:nvSpPr>
          <p:spPr>
            <a:xfrm rot="1865145">
              <a:off x="812202" y="606203"/>
              <a:ext cx="493420" cy="803819"/>
            </a:xfrm>
            <a:custGeom>
              <a:avLst/>
              <a:gdLst>
                <a:gd name="txL" fmla="*/ 0 w 702116"/>
                <a:gd name="txT" fmla="*/ 0 h 1143806"/>
                <a:gd name="txR" fmla="*/ 702116 w 702116"/>
                <a:gd name="txB" fmla="*/ 1143806 h 1143806"/>
              </a:gdLst>
              <a:ahLst/>
              <a:cxnLst>
                <a:cxn ang="0">
                  <a:pos x="90975" y="361850"/>
                </a:cxn>
                <a:cxn ang="0">
                  <a:pos x="235494" y="274721"/>
                </a:cxn>
                <a:cxn ang="0">
                  <a:pos x="243687" y="288309"/>
                </a:cxn>
                <a:cxn ang="0">
                  <a:pos x="99167" y="375439"/>
                </a:cxn>
                <a:cxn ang="0">
                  <a:pos x="90975" y="361850"/>
                </a:cxn>
                <a:cxn ang="0">
                  <a:pos x="0" y="291248"/>
                </a:cxn>
                <a:cxn ang="0">
                  <a:pos x="122652" y="291248"/>
                </a:cxn>
                <a:cxn ang="0">
                  <a:pos x="61326" y="396981"/>
                </a:cxn>
                <a:cxn ang="0">
                  <a:pos x="0" y="291248"/>
                </a:cxn>
                <a:cxn ang="0">
                  <a:pos x="73438" y="63907"/>
                </a:cxn>
                <a:cxn ang="0">
                  <a:pos x="121883" y="63907"/>
                </a:cxn>
                <a:cxn ang="0">
                  <a:pos x="121883" y="273067"/>
                </a:cxn>
                <a:cxn ang="0">
                  <a:pos x="73438" y="273067"/>
                </a:cxn>
                <a:cxn ang="0">
                  <a:pos x="73438" y="63907"/>
                </a:cxn>
                <a:cxn ang="0">
                  <a:pos x="769" y="63907"/>
                </a:cxn>
                <a:cxn ang="0">
                  <a:pos x="49215" y="63907"/>
                </a:cxn>
                <a:cxn ang="0">
                  <a:pos x="49215" y="273067"/>
                </a:cxn>
                <a:cxn ang="0">
                  <a:pos x="769" y="273067"/>
                </a:cxn>
                <a:cxn ang="0">
                  <a:pos x="769" y="63907"/>
                </a:cxn>
                <a:cxn ang="0">
                  <a:pos x="3078" y="2309"/>
                </a:cxn>
                <a:cxn ang="0">
                  <a:pos x="8654" y="0"/>
                </a:cxn>
                <a:cxn ang="0">
                  <a:pos x="113998" y="0"/>
                </a:cxn>
                <a:cxn ang="0">
                  <a:pos x="121883" y="7885"/>
                </a:cxn>
                <a:cxn ang="0">
                  <a:pos x="121883" y="36610"/>
                </a:cxn>
                <a:cxn ang="0">
                  <a:pos x="113998" y="44496"/>
                </a:cxn>
                <a:cxn ang="0">
                  <a:pos x="8654" y="44496"/>
                </a:cxn>
                <a:cxn ang="0">
                  <a:pos x="769" y="36610"/>
                </a:cxn>
                <a:cxn ang="0">
                  <a:pos x="769" y="7885"/>
                </a:cxn>
                <a:cxn ang="0">
                  <a:pos x="3078" y="2309"/>
                </a:cxn>
              </a:cxnLst>
              <a:rect l="txL" t="txT" r="txR" b="txB"/>
              <a:pathLst>
                <a:path w="702116" h="1143806">
                  <a:moveTo>
                    <a:pt x="262117" y="1042584"/>
                  </a:moveTo>
                  <a:lnTo>
                    <a:pt x="678511" y="791541"/>
                  </a:lnTo>
                  <a:lnTo>
                    <a:pt x="702116" y="830694"/>
                  </a:lnTo>
                  <a:lnTo>
                    <a:pt x="285723" y="1081738"/>
                  </a:lnTo>
                  <a:lnTo>
                    <a:pt x="262117" y="1042584"/>
                  </a:lnTo>
                  <a:close/>
                  <a:moveTo>
                    <a:pt x="0" y="839161"/>
                  </a:moveTo>
                  <a:lnTo>
                    <a:pt x="353388" y="839161"/>
                  </a:lnTo>
                  <a:lnTo>
                    <a:pt x="176694" y="1143806"/>
                  </a:lnTo>
                  <a:lnTo>
                    <a:pt x="0" y="839161"/>
                  </a:lnTo>
                  <a:close/>
                  <a:moveTo>
                    <a:pt x="211590" y="184135"/>
                  </a:moveTo>
                  <a:lnTo>
                    <a:pt x="351173" y="184135"/>
                  </a:lnTo>
                  <a:lnTo>
                    <a:pt x="351173" y="786777"/>
                  </a:lnTo>
                  <a:lnTo>
                    <a:pt x="211590" y="786777"/>
                  </a:lnTo>
                  <a:lnTo>
                    <a:pt x="211590" y="184135"/>
                  </a:lnTo>
                  <a:close/>
                  <a:moveTo>
                    <a:pt x="2216" y="184135"/>
                  </a:moveTo>
                  <a:lnTo>
                    <a:pt x="141799" y="184135"/>
                  </a:lnTo>
                  <a:lnTo>
                    <a:pt x="141799" y="786777"/>
                  </a:lnTo>
                  <a:lnTo>
                    <a:pt x="2216" y="786777"/>
                  </a:lnTo>
                  <a:lnTo>
                    <a:pt x="2216" y="184135"/>
                  </a:lnTo>
                  <a:close/>
                  <a:moveTo>
                    <a:pt x="8869" y="6654"/>
                  </a:moveTo>
                  <a:cubicBezTo>
                    <a:pt x="12980" y="2543"/>
                    <a:pt x="18660" y="0"/>
                    <a:pt x="24933" y="0"/>
                  </a:cubicBezTo>
                  <a:lnTo>
                    <a:pt x="328454" y="0"/>
                  </a:lnTo>
                  <a:cubicBezTo>
                    <a:pt x="341002" y="0"/>
                    <a:pt x="351172" y="10171"/>
                    <a:pt x="351173" y="22718"/>
                  </a:cubicBezTo>
                  <a:lnTo>
                    <a:pt x="351172" y="105485"/>
                  </a:lnTo>
                  <a:cubicBezTo>
                    <a:pt x="351172" y="118032"/>
                    <a:pt x="341001" y="128203"/>
                    <a:pt x="328454" y="128203"/>
                  </a:cubicBezTo>
                  <a:lnTo>
                    <a:pt x="24933" y="128203"/>
                  </a:lnTo>
                  <a:cubicBezTo>
                    <a:pt x="12386" y="128203"/>
                    <a:pt x="2215" y="118032"/>
                    <a:pt x="2215" y="105485"/>
                  </a:cubicBezTo>
                  <a:lnTo>
                    <a:pt x="2215" y="22718"/>
                  </a:lnTo>
                  <a:cubicBezTo>
                    <a:pt x="2215" y="16444"/>
                    <a:pt x="4758" y="10765"/>
                    <a:pt x="8869" y="6654"/>
                  </a:cubicBezTo>
                  <a:close/>
                </a:path>
              </a:pathLst>
            </a:custGeom>
            <a:ln w="25400">
              <a:noFill/>
            </a:ln>
          </p:spPr>
          <p:txBody>
            <a:bodyPr/>
            <a:lstStyle/>
            <a:p>
              <a:endParaRPr lang="zh-CN" altLang="en-US"/>
            </a:p>
          </p:txBody>
        </p:sp>
      </p:grpSp>
    </p:spTree>
    <p:extLst>
      <p:ext uri="{BB962C8B-B14F-4D97-AF65-F5344CB8AC3E}">
        <p14:creationId xmlns:p14="http://schemas.microsoft.com/office/powerpoint/2010/main" val="332452637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31"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fltVal val="0"/>
                                          </p:val>
                                        </p:tav>
                                        <p:tav tm="100000">
                                          <p:val>
                                            <p:strVal val="#ppt_w"/>
                                          </p:val>
                                        </p:tav>
                                      </p:tavLst>
                                    </p:anim>
                                    <p:anim calcmode="lin" valueType="num">
                                      <p:cBhvr>
                                        <p:cTn id="18" dur="1000" fill="hold"/>
                                        <p:tgtEl>
                                          <p:spTgt spid="18"/>
                                        </p:tgtEl>
                                        <p:attrNameLst>
                                          <p:attrName>ppt_h</p:attrName>
                                        </p:attrNameLst>
                                      </p:cBhvr>
                                      <p:tavLst>
                                        <p:tav tm="0">
                                          <p:val>
                                            <p:fltVal val="0"/>
                                          </p:val>
                                        </p:tav>
                                        <p:tav tm="100000">
                                          <p:val>
                                            <p:strVal val="#ppt_h"/>
                                          </p:val>
                                        </p:tav>
                                      </p:tavLst>
                                    </p:anim>
                                    <p:anim calcmode="lin" valueType="num">
                                      <p:cBhvr>
                                        <p:cTn id="19" dur="1000" fill="hold"/>
                                        <p:tgtEl>
                                          <p:spTgt spid="18"/>
                                        </p:tgtEl>
                                        <p:attrNameLst>
                                          <p:attrName>style.rotation</p:attrName>
                                        </p:attrNameLst>
                                      </p:cBhvr>
                                      <p:tavLst>
                                        <p:tav tm="0">
                                          <p:val>
                                            <p:fltVal val="90"/>
                                          </p:val>
                                        </p:tav>
                                        <p:tav tm="100000">
                                          <p:val>
                                            <p:fltVal val="0"/>
                                          </p:val>
                                        </p:tav>
                                      </p:tavLst>
                                    </p:anim>
                                    <p:animEffect filter="fade">
                                      <p:cBhvr>
                                        <p:cTn id="20" dur="1000"/>
                                        <p:tgtEl>
                                          <p:spTgt spid="18"/>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filter="fade">
                                      <p:cBhvr>
                                        <p:cTn id="31" dur="500"/>
                                        <p:tgtEl>
                                          <p:spTgt spid="9"/>
                                        </p:tgtEl>
                                      </p:cBhvr>
                                    </p:animEffect>
                                  </p:childTnLst>
                                </p:cTn>
                              </p:par>
                            </p:childTnLst>
                          </p:cTn>
                        </p:par>
                        <p:par>
                          <p:cTn id="32" fill="hold">
                            <p:stCondLst>
                              <p:cond delay="2000"/>
                            </p:stCondLst>
                            <p:childTnLst>
                              <p:par>
                                <p:cTn id="33" presetID="31"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fltVal val="0"/>
                                          </p:val>
                                        </p:tav>
                                        <p:tav tm="100000">
                                          <p:val>
                                            <p:strVal val="#ppt_w"/>
                                          </p:val>
                                        </p:tav>
                                      </p:tavLst>
                                    </p:anim>
                                    <p:anim calcmode="lin" valueType="num">
                                      <p:cBhvr>
                                        <p:cTn id="36" dur="1000" fill="hold"/>
                                        <p:tgtEl>
                                          <p:spTgt spid="10"/>
                                        </p:tgtEl>
                                        <p:attrNameLst>
                                          <p:attrName>ppt_h</p:attrName>
                                        </p:attrNameLst>
                                      </p:cBhvr>
                                      <p:tavLst>
                                        <p:tav tm="0">
                                          <p:val>
                                            <p:fltVal val="0"/>
                                          </p:val>
                                        </p:tav>
                                        <p:tav tm="100000">
                                          <p:val>
                                            <p:strVal val="#ppt_h"/>
                                          </p:val>
                                        </p:tav>
                                      </p:tavLst>
                                    </p:anim>
                                    <p:anim calcmode="lin" valueType="num">
                                      <p:cBhvr>
                                        <p:cTn id="37" dur="1000" fill="hold"/>
                                        <p:tgtEl>
                                          <p:spTgt spid="10"/>
                                        </p:tgtEl>
                                        <p:attrNameLst>
                                          <p:attrName>style.rotation</p:attrName>
                                        </p:attrNameLst>
                                      </p:cBhvr>
                                      <p:tavLst>
                                        <p:tav tm="0">
                                          <p:val>
                                            <p:fltVal val="90"/>
                                          </p:val>
                                        </p:tav>
                                        <p:tav tm="100000">
                                          <p:val>
                                            <p:fltVal val="0"/>
                                          </p:val>
                                        </p:tav>
                                      </p:tavLst>
                                    </p:anim>
                                    <p:animEffect filter="fade">
                                      <p:cBhvr>
                                        <p:cTn id="38" dur="1000"/>
                                        <p:tgtEl>
                                          <p:spTgt spid="10"/>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1000" fill="hold"/>
                                        <p:tgtEl>
                                          <p:spTgt spid="11"/>
                                        </p:tgtEl>
                                        <p:attrNameLst>
                                          <p:attrName>ppt_w</p:attrName>
                                        </p:attrNameLst>
                                      </p:cBhvr>
                                      <p:tavLst>
                                        <p:tav tm="0">
                                          <p:val>
                                            <p:fltVal val="0"/>
                                          </p:val>
                                        </p:tav>
                                        <p:tav tm="100000">
                                          <p:val>
                                            <p:strVal val="#ppt_w"/>
                                          </p:val>
                                        </p:tav>
                                      </p:tavLst>
                                    </p:anim>
                                    <p:anim calcmode="lin" valueType="num">
                                      <p:cBhvr>
                                        <p:cTn id="42" dur="1000" fill="hold"/>
                                        <p:tgtEl>
                                          <p:spTgt spid="11"/>
                                        </p:tgtEl>
                                        <p:attrNameLst>
                                          <p:attrName>ppt_h</p:attrName>
                                        </p:attrNameLst>
                                      </p:cBhvr>
                                      <p:tavLst>
                                        <p:tav tm="0">
                                          <p:val>
                                            <p:fltVal val="0"/>
                                          </p:val>
                                        </p:tav>
                                        <p:tav tm="100000">
                                          <p:val>
                                            <p:strVal val="#ppt_h"/>
                                          </p:val>
                                        </p:tav>
                                      </p:tavLst>
                                    </p:anim>
                                    <p:anim calcmode="lin" valueType="num">
                                      <p:cBhvr>
                                        <p:cTn id="43" dur="1000" fill="hold"/>
                                        <p:tgtEl>
                                          <p:spTgt spid="11"/>
                                        </p:tgtEl>
                                        <p:attrNameLst>
                                          <p:attrName>style.rotation</p:attrName>
                                        </p:attrNameLst>
                                      </p:cBhvr>
                                      <p:tavLst>
                                        <p:tav tm="0">
                                          <p:val>
                                            <p:fltVal val="90"/>
                                          </p:val>
                                        </p:tav>
                                        <p:tav tm="100000">
                                          <p:val>
                                            <p:fltVal val="0"/>
                                          </p:val>
                                        </p:tav>
                                      </p:tavLst>
                                    </p:anim>
                                    <p:animEffect filter="fade">
                                      <p:cBhvr>
                                        <p:cTn id="44" dur="1000"/>
                                        <p:tgtEl>
                                          <p:spTgt spid="11"/>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style.rotation</p:attrName>
                                        </p:attrNameLst>
                                      </p:cBhvr>
                                      <p:tavLst>
                                        <p:tav tm="0">
                                          <p:val>
                                            <p:fltVal val="90"/>
                                          </p:val>
                                        </p:tav>
                                        <p:tav tm="100000">
                                          <p:val>
                                            <p:fltVal val="0"/>
                                          </p:val>
                                        </p:tav>
                                      </p:tavLst>
                                    </p:anim>
                                    <p:animEffect filter="fade">
                                      <p:cBhvr>
                                        <p:cTn id="50" dur="1000"/>
                                        <p:tgtEl>
                                          <p:spTgt spid="13"/>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fltVal val="0"/>
                                          </p:val>
                                        </p:tav>
                                        <p:tav tm="100000">
                                          <p:val>
                                            <p:strVal val="#ppt_w"/>
                                          </p:val>
                                        </p:tav>
                                      </p:tavLst>
                                    </p:anim>
                                    <p:anim calcmode="lin" valueType="num">
                                      <p:cBhvr>
                                        <p:cTn id="54" dur="1000" fill="hold"/>
                                        <p:tgtEl>
                                          <p:spTgt spid="12"/>
                                        </p:tgtEl>
                                        <p:attrNameLst>
                                          <p:attrName>ppt_h</p:attrName>
                                        </p:attrNameLst>
                                      </p:cBhvr>
                                      <p:tavLst>
                                        <p:tav tm="0">
                                          <p:val>
                                            <p:fltVal val="0"/>
                                          </p:val>
                                        </p:tav>
                                        <p:tav tm="100000">
                                          <p:val>
                                            <p:strVal val="#ppt_h"/>
                                          </p:val>
                                        </p:tav>
                                      </p:tavLst>
                                    </p:anim>
                                    <p:anim calcmode="lin" valueType="num">
                                      <p:cBhvr>
                                        <p:cTn id="55" dur="1000" fill="hold"/>
                                        <p:tgtEl>
                                          <p:spTgt spid="12"/>
                                        </p:tgtEl>
                                        <p:attrNameLst>
                                          <p:attrName>style.rotation</p:attrName>
                                        </p:attrNameLst>
                                      </p:cBhvr>
                                      <p:tavLst>
                                        <p:tav tm="0">
                                          <p:val>
                                            <p:fltVal val="90"/>
                                          </p:val>
                                        </p:tav>
                                        <p:tav tm="100000">
                                          <p:val>
                                            <p:fltVal val="0"/>
                                          </p:val>
                                        </p:tav>
                                      </p:tavLst>
                                    </p:anim>
                                    <p:animEffect filter="fade">
                                      <p:cBhvr>
                                        <p:cTn id="56" dur="1000"/>
                                        <p:tgtEl>
                                          <p:spTgt spid="12"/>
                                        </p:tgtEl>
                                      </p:cBhvr>
                                    </p:animEffect>
                                  </p:childTnLst>
                                </p:cTn>
                              </p:par>
                            </p:childTnLst>
                          </p:cTn>
                        </p:par>
                        <p:par>
                          <p:cTn id="57" fill="hold">
                            <p:stCondLst>
                              <p:cond delay="3000"/>
                            </p:stCondLst>
                            <p:childTnLst>
                              <p:par>
                                <p:cTn id="58" presetID="2" presetClass="entr" presetSubtype="8"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ppt_x</p:attrName>
                                        </p:attrNameLst>
                                      </p:cBhvr>
                                      <p:tavLst>
                                        <p:tav tm="0">
                                          <p:val>
                                            <p:strVal val="0-#ppt_w/2"/>
                                          </p:val>
                                        </p:tav>
                                        <p:tav tm="100000">
                                          <p:val>
                                            <p:strVal val="#ppt_x"/>
                                          </p:val>
                                        </p:tav>
                                      </p:tavLst>
                                    </p:anim>
                                    <p:anim calcmode="lin" valueType="num">
                                      <p:cBhvr>
                                        <p:cTn id="61" dur="500" fill="hold"/>
                                        <p:tgtEl>
                                          <p:spTgt spid="14"/>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ppt_x</p:attrName>
                                        </p:attrNameLst>
                                      </p:cBhvr>
                                      <p:tavLst>
                                        <p:tav tm="0">
                                          <p:val>
                                            <p:strVal val="0-#ppt_w/2"/>
                                          </p:val>
                                        </p:tav>
                                        <p:tav tm="100000">
                                          <p:val>
                                            <p:strVal val="#ppt_x"/>
                                          </p:val>
                                        </p:tav>
                                      </p:tavLst>
                                    </p:anim>
                                    <p:anim calcmode="lin" valueType="num">
                                      <p:cBhvr>
                                        <p:cTn id="65" dur="500" fill="hold"/>
                                        <p:tgtEl>
                                          <p:spTgt spid="15"/>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ppt_x</p:attrName>
                                        </p:attrNameLst>
                                      </p:cBhvr>
                                      <p:tavLst>
                                        <p:tav tm="0">
                                          <p:val>
                                            <p:strVal val="1+#ppt_w/2"/>
                                          </p:val>
                                        </p:tav>
                                        <p:tav tm="100000">
                                          <p:val>
                                            <p:strVal val="#ppt_x"/>
                                          </p:val>
                                        </p:tav>
                                      </p:tavLst>
                                    </p:anim>
                                    <p:anim calcmode="lin" valueType="num">
                                      <p:cBhvr>
                                        <p:cTn id="69" dur="500" fill="hold"/>
                                        <p:tgtEl>
                                          <p:spTgt spid="16"/>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ppt_x</p:attrName>
                                        </p:attrNameLst>
                                      </p:cBhvr>
                                      <p:tavLst>
                                        <p:tav tm="0">
                                          <p:val>
                                            <p:strVal val="1+#ppt_w/2"/>
                                          </p:val>
                                        </p:tav>
                                        <p:tav tm="100000">
                                          <p:val>
                                            <p:strVal val="#ppt_x"/>
                                          </p:val>
                                        </p:tav>
                                      </p:tavLst>
                                    </p:anim>
                                    <p:anim calcmode="lin" valueType="num">
                                      <p:cBhvr>
                                        <p:cTn id="73"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ldLvl="0" animBg="1"/>
      <p:bldP spid="9" grpId="0" bldLvl="0" animBg="1"/>
      <p:bldP spid="10" grpId="0" bldLvl="0" animBg="1"/>
      <p:bldP spid="11" grpId="0" bldLvl="0" animBg="1"/>
      <p:bldP spid="12" grpId="0" bldLvl="0" animBg="1"/>
      <p:bldP spid="13" grpId="0" bldLvl="0" animBg="1"/>
      <p:bldP spid="14" grpId="0" bldLvl="0"/>
      <p:bldP spid="15" grpId="0" bldLvl="0"/>
      <p:bldP spid="16" grpId="0" bldLvl="0"/>
      <p:bldP spid="17"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08643" y="1456322"/>
            <a:ext cx="2114550" cy="2114550"/>
            <a:chOff x="4290060" y="1623060"/>
            <a:chExt cx="4076700" cy="4076700"/>
          </a:xfrm>
          <a:solidFill>
            <a:srgbClr val="FFFFFF">
              <a:alpha val="50196"/>
            </a:srgbClr>
          </a:solidFill>
        </p:grpSpPr>
        <p:sp>
          <p:nvSpPr>
            <p:cNvPr id="5" name="椭圆 4"/>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空心弧 5"/>
            <p:cNvSpPr/>
            <p:nvPr/>
          </p:nvSpPr>
          <p:spPr>
            <a:xfrm>
              <a:off x="4290060" y="1623060"/>
              <a:ext cx="4076700" cy="4076700"/>
            </a:xfrm>
            <a:prstGeom prst="blockArc">
              <a:avLst>
                <a:gd name="adj1" fmla="val 16931517"/>
                <a:gd name="adj2" fmla="val 769583"/>
                <a:gd name="adj3" fmla="val 5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 name="空心弧 6"/>
            <p:cNvSpPr/>
            <p:nvPr/>
          </p:nvSpPr>
          <p:spPr>
            <a:xfrm>
              <a:off x="4290060" y="1623060"/>
              <a:ext cx="4076700" cy="4076700"/>
            </a:xfrm>
            <a:prstGeom prst="blockArc">
              <a:avLst>
                <a:gd name="adj1" fmla="val 1837630"/>
                <a:gd name="adj2" fmla="val 7591569"/>
                <a:gd name="adj3" fmla="val 38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 name="空心弧 7"/>
            <p:cNvSpPr/>
            <p:nvPr/>
          </p:nvSpPr>
          <p:spPr>
            <a:xfrm>
              <a:off x="4290060" y="1623060"/>
              <a:ext cx="4076700" cy="4076700"/>
            </a:xfrm>
            <a:prstGeom prst="blockArc">
              <a:avLst>
                <a:gd name="adj1" fmla="val 12662719"/>
                <a:gd name="adj2" fmla="val 15581033"/>
                <a:gd name="adj3" fmla="val 3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 name="空心弧 8"/>
            <p:cNvSpPr/>
            <p:nvPr/>
          </p:nvSpPr>
          <p:spPr>
            <a:xfrm>
              <a:off x="4290060" y="1623060"/>
              <a:ext cx="4076700" cy="4076700"/>
            </a:xfrm>
            <a:prstGeom prst="blockArc">
              <a:avLst>
                <a:gd name="adj1" fmla="val 8236269"/>
                <a:gd name="adj2" fmla="val 12105286"/>
                <a:gd name="adj3" fmla="val 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0" name="组合 9"/>
          <p:cNvGrpSpPr/>
          <p:nvPr/>
        </p:nvGrpSpPr>
        <p:grpSpPr>
          <a:xfrm>
            <a:off x="1472974" y="1820653"/>
            <a:ext cx="1385888" cy="1385888"/>
            <a:chOff x="4290060" y="1623060"/>
            <a:chExt cx="4076700" cy="4076700"/>
          </a:xfrm>
          <a:solidFill>
            <a:srgbClr val="FFFFFF">
              <a:alpha val="50196"/>
            </a:srgbClr>
          </a:solidFill>
        </p:grpSpPr>
        <p:sp>
          <p:nvSpPr>
            <p:cNvPr id="11" name="椭圆 10"/>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空心弧 11"/>
            <p:cNvSpPr/>
            <p:nvPr/>
          </p:nvSpPr>
          <p:spPr>
            <a:xfrm>
              <a:off x="4290060" y="1623060"/>
              <a:ext cx="4076700" cy="4076700"/>
            </a:xfrm>
            <a:prstGeom prst="blockArc">
              <a:avLst>
                <a:gd name="adj1" fmla="val 19790447"/>
                <a:gd name="adj2" fmla="val 5694414"/>
                <a:gd name="adj3" fmla="val 4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3" name="空心弧 12"/>
            <p:cNvSpPr/>
            <p:nvPr/>
          </p:nvSpPr>
          <p:spPr>
            <a:xfrm>
              <a:off x="4290060" y="1623060"/>
              <a:ext cx="4076700" cy="4076700"/>
            </a:xfrm>
            <a:prstGeom prst="blockArc">
              <a:avLst>
                <a:gd name="adj1" fmla="val 12164466"/>
                <a:gd name="adj2" fmla="val 17961330"/>
                <a:gd name="adj3" fmla="val 33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4" name="空心弧 13"/>
            <p:cNvSpPr/>
            <p:nvPr/>
          </p:nvSpPr>
          <p:spPr>
            <a:xfrm>
              <a:off x="4290060" y="1623060"/>
              <a:ext cx="4076700" cy="4076700"/>
            </a:xfrm>
            <a:prstGeom prst="blockArc">
              <a:avLst>
                <a:gd name="adj1" fmla="val 7061968"/>
                <a:gd name="adj2" fmla="val 10784229"/>
                <a:gd name="adj3" fmla="val 3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5" name="文本框 32"/>
          <p:cNvSpPr txBox="1">
            <a:spLocks noChangeArrowheads="1"/>
          </p:cNvSpPr>
          <p:nvPr/>
        </p:nvSpPr>
        <p:spPr bwMode="auto">
          <a:xfrm>
            <a:off x="3414712" y="1960960"/>
            <a:ext cx="466367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r>
              <a:rPr lang="zh-CN" altLang="en-US" sz="405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6" name="文本框 33"/>
          <p:cNvSpPr txBox="1">
            <a:spLocks noChangeArrowheads="1"/>
          </p:cNvSpPr>
          <p:nvPr/>
        </p:nvSpPr>
        <p:spPr bwMode="auto">
          <a:xfrm>
            <a:off x="1640682" y="2016919"/>
            <a:ext cx="132278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dirty="0" smtClean="0">
                <a:solidFill>
                  <a:schemeClr val="bg1"/>
                </a:solidFill>
                <a:latin typeface="方正兰亭超细黑简体" panose="02000000000000000000" pitchFamily="2" charset="-122"/>
                <a:ea typeface="方正兰亭超细黑简体" panose="02000000000000000000" pitchFamily="2" charset="-122"/>
              </a:rPr>
              <a:t>03</a:t>
            </a:r>
            <a:endParaRPr lang="zh-CN" altLang="en-US" sz="6000"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7" name="直接连接符 16"/>
          <p:cNvCxnSpPr/>
          <p:nvPr/>
        </p:nvCxnSpPr>
        <p:spPr>
          <a:xfrm>
            <a:off x="3525441" y="2631281"/>
            <a:ext cx="4408884"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8" name="文本框 35"/>
          <p:cNvSpPr txBox="1">
            <a:spLocks noChangeArrowheads="1"/>
          </p:cNvSpPr>
          <p:nvPr/>
        </p:nvSpPr>
        <p:spPr bwMode="auto">
          <a:xfrm>
            <a:off x="3942160" y="2671762"/>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254010583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37"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out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8"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876984" y="1530466"/>
            <a:ext cx="3797877" cy="2526554"/>
          </a:xfrm>
          <a:prstGeom prst="rect">
            <a:avLst/>
          </a:prstGeom>
          <a:noFill/>
          <a:effectLst>
            <a:reflection blurRad="6350" stA="300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7464" y="2251286"/>
            <a:ext cx="3240360" cy="1264129"/>
          </a:xfrm>
          <a:prstGeom prst="rect">
            <a:avLst/>
          </a:prstGeom>
          <a:noFill/>
        </p:spPr>
        <p:txBody>
          <a:bodyPr wrap="square" rtlCol="0">
            <a:spAutoFit/>
          </a:bodyPr>
          <a:lstStyle/>
          <a:p>
            <a:r>
              <a:rPr lang="zh-CN" altLang="en-US" sz="1800">
                <a:solidFill>
                  <a:schemeClr val="bg1"/>
                </a:solidFill>
                <a:latin typeface="华文黑体" pitchFamily="2" charset="-122"/>
                <a:ea typeface="华文黑体" pitchFamily="2" charset="-122"/>
                <a:cs typeface="华文黑体" pitchFamily="2" charset="-122"/>
              </a:rPr>
              <a:t>单击添加标题</a:t>
            </a:r>
            <a:endParaRPr lang="en-US" altLang="zh-CN" sz="1800">
              <a:solidFill>
                <a:schemeClr val="bg1"/>
              </a:solidFill>
              <a:latin typeface="华文黑体" pitchFamily="2" charset="-122"/>
              <a:ea typeface="华文黑体" pitchFamily="2" charset="-122"/>
              <a:cs typeface="华文黑体" pitchFamily="2" charset="-122"/>
            </a:endParaRPr>
          </a:p>
          <a:p>
            <a:endParaRPr lang="en-US" altLang="zh-CN" sz="750">
              <a:solidFill>
                <a:schemeClr val="bg1"/>
              </a:solidFill>
              <a:latin typeface="华文黑体" pitchFamily="2" charset="-122"/>
              <a:ea typeface="华文黑体"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a:p>
            <a:endParaRPr lang="zh-CN" altLang="en-US" sz="1013">
              <a:solidFill>
                <a:schemeClr val="bg1"/>
              </a:solidFill>
              <a:latin typeface="华文细黑" pitchFamily="2" charset="-122"/>
              <a:ea typeface="华文细黑" pitchFamily="2" charset="-122"/>
              <a:cs typeface="华文黑体" pitchFamily="2" charset="-122"/>
            </a:endParaRPr>
          </a:p>
        </p:txBody>
      </p:sp>
    </p:spTree>
    <p:extLst>
      <p:ext uri="{BB962C8B-B14F-4D97-AF65-F5344CB8AC3E}">
        <p14:creationId xmlns:p14="http://schemas.microsoft.com/office/powerpoint/2010/main" val="361707848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 presetClass="entr" presetSubtype="8" decel="10000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10" presetClass="entr" presetSubtype="0" fill="hold" grpId="0" nodeType="withEffect">
                                  <p:stCondLst>
                                    <p:cond delay="3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8"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1996419" y="3699553"/>
            <a:ext cx="2428843" cy="366001"/>
          </a:xfrm>
          <a:prstGeom prst="rect">
            <a:avLst/>
          </a:prstGeom>
          <a:noFill/>
          <a:ln w="9525">
            <a:miter lim="800000"/>
            <a:headEnd/>
            <a:tailEnd/>
          </a:ln>
          <a:effectLst/>
        </p:spPr>
      </p:pic>
      <p:pic>
        <p:nvPicPr>
          <p:cNvPr id="9"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23142" y="3699553"/>
            <a:ext cx="2428843" cy="366001"/>
          </a:xfrm>
          <a:prstGeom prst="rect">
            <a:avLst/>
          </a:prstGeom>
          <a:noFill/>
          <a:ln w="9525">
            <a:miter lim="800000"/>
            <a:headEnd/>
            <a:tailEnd/>
          </a:ln>
          <a:effectLst/>
        </p:spPr>
      </p:pic>
      <p:sp>
        <p:nvSpPr>
          <p:cNvPr id="10" name="_color1"/>
          <p:cNvSpPr>
            <a:spLocks/>
          </p:cNvSpPr>
          <p:nvPr/>
        </p:nvSpPr>
        <p:spPr bwMode="gray">
          <a:xfrm>
            <a:off x="2332263" y="3104075"/>
            <a:ext cx="996570" cy="651691"/>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1" name="_color1"/>
          <p:cNvSpPr>
            <a:spLocks/>
          </p:cNvSpPr>
          <p:nvPr/>
        </p:nvSpPr>
        <p:spPr bwMode="gray">
          <a:xfrm>
            <a:off x="2322070" y="1394518"/>
            <a:ext cx="952764" cy="644024"/>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2" name="_color1"/>
          <p:cNvSpPr>
            <a:spLocks/>
          </p:cNvSpPr>
          <p:nvPr/>
        </p:nvSpPr>
        <p:spPr bwMode="gray">
          <a:xfrm>
            <a:off x="3289916" y="1395528"/>
            <a:ext cx="995475" cy="653883"/>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2131319" y="2024465"/>
            <a:ext cx="315398" cy="1099662"/>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3405333" y="3111740"/>
            <a:ext cx="949480" cy="644024"/>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4541862" y="1395304"/>
            <a:ext cx="995474" cy="651691"/>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5596790" y="1394515"/>
            <a:ext cx="952765" cy="644025"/>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4544275" y="3111740"/>
            <a:ext cx="954955" cy="644024"/>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5542790" y="3104075"/>
            <a:ext cx="993285" cy="651691"/>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9" name="_color1"/>
          <p:cNvSpPr>
            <a:spLocks/>
          </p:cNvSpPr>
          <p:nvPr/>
        </p:nvSpPr>
        <p:spPr bwMode="gray">
          <a:xfrm>
            <a:off x="6406774" y="2027748"/>
            <a:ext cx="315398" cy="1096375"/>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0" name="_color1"/>
          <p:cNvSpPr>
            <a:spLocks/>
          </p:cNvSpPr>
          <p:nvPr/>
        </p:nvSpPr>
        <p:spPr bwMode="gray">
          <a:xfrm>
            <a:off x="4234006" y="2032694"/>
            <a:ext cx="423816" cy="1097469"/>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1" name="TextBox 64"/>
          <p:cNvSpPr txBox="1"/>
          <p:nvPr/>
        </p:nvSpPr>
        <p:spPr>
          <a:xfrm>
            <a:off x="2199750" y="2336522"/>
            <a:ext cx="197766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2" name="TextBox 65"/>
          <p:cNvSpPr txBox="1"/>
          <p:nvPr/>
        </p:nvSpPr>
        <p:spPr>
          <a:xfrm>
            <a:off x="4516810" y="2292215"/>
            <a:ext cx="197881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3" name="Text Box 40"/>
          <p:cNvSpPr txBox="1">
            <a:spLocks noChangeArrowheads="1"/>
          </p:cNvSpPr>
          <p:nvPr/>
        </p:nvSpPr>
        <p:spPr bwMode="gray">
          <a:xfrm>
            <a:off x="688563" y="3974684"/>
            <a:ext cx="2748268" cy="480129"/>
          </a:xfrm>
          <a:prstGeom prst="rect">
            <a:avLst/>
          </a:prstGeom>
          <a:noFill/>
          <a:ln w="9525">
            <a:noFill/>
            <a:miter lim="800000"/>
            <a:headEnd/>
            <a:tailEnd/>
          </a:ln>
        </p:spPr>
        <p:txBody>
          <a:bodyPr wrap="square" lIns="91438" tIns="45719" rIns="91438" bIns="45719">
            <a:spAutoFit/>
          </a:bodyPr>
          <a:lstStyle/>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4" name="Rectangle 11"/>
          <p:cNvSpPr>
            <a:spLocks noChangeArrowheads="1"/>
          </p:cNvSpPr>
          <p:nvPr/>
        </p:nvSpPr>
        <p:spPr bwMode="gray">
          <a:xfrm>
            <a:off x="762583" y="3610997"/>
            <a:ext cx="2268175" cy="325506"/>
          </a:xfrm>
          <a:prstGeom prst="rect">
            <a:avLst/>
          </a:prstGeom>
          <a:noFill/>
          <a:ln>
            <a:noFill/>
          </a:ln>
          <a:extLst/>
        </p:spPr>
        <p:txBody>
          <a:bodyPr lIns="0" tIns="0" rIns="0" bIns="0" anchor="ctr"/>
          <a:lstStyle/>
          <a:p>
            <a:pP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
        <p:nvSpPr>
          <p:cNvPr id="25" name="Text Box 40"/>
          <p:cNvSpPr txBox="1">
            <a:spLocks noChangeArrowheads="1"/>
          </p:cNvSpPr>
          <p:nvPr/>
        </p:nvSpPr>
        <p:spPr bwMode="gray">
          <a:xfrm>
            <a:off x="5621118" y="896426"/>
            <a:ext cx="2729619" cy="480129"/>
          </a:xfrm>
          <a:prstGeom prst="rect">
            <a:avLst/>
          </a:prstGeom>
          <a:noFill/>
          <a:ln w="9525">
            <a:noFill/>
            <a:miter lim="800000"/>
            <a:headEnd/>
            <a:tailEnd/>
          </a:ln>
        </p:spPr>
        <p:txBody>
          <a:bodyPr wrap="square" lIns="91438" tIns="45719" rIns="91438" bIns="45719">
            <a:spAutoFit/>
          </a:bodyPr>
          <a:lstStyle/>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6" name="Rectangle 11"/>
          <p:cNvSpPr>
            <a:spLocks noChangeArrowheads="1"/>
          </p:cNvSpPr>
          <p:nvPr/>
        </p:nvSpPr>
        <p:spPr bwMode="gray">
          <a:xfrm>
            <a:off x="5974783" y="1348193"/>
            <a:ext cx="2268175" cy="325506"/>
          </a:xfrm>
          <a:prstGeom prst="rect">
            <a:avLst/>
          </a:prstGeom>
          <a:noFill/>
          <a:ln>
            <a:noFill/>
          </a:ln>
          <a:extLst/>
        </p:spPr>
        <p:txBody>
          <a:bodyPr lIns="0" tIns="0" rIns="0" bIns="0" anchor="ctr"/>
          <a:lstStyle/>
          <a:p>
            <a:pPr algn="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97556267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100"/>
                                        <p:tgtEl>
                                          <p:spTgt spid="15"/>
                                        </p:tgtEl>
                                      </p:cBhvr>
                                    </p:animEffect>
                                  </p:childTnLst>
                                </p:cTn>
                              </p:par>
                            </p:childTnLst>
                          </p:cTn>
                        </p:par>
                        <p:par>
                          <p:cTn id="18" fill="hold">
                            <p:stCondLst>
                              <p:cond delay="6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100"/>
                                        <p:tgtEl>
                                          <p:spTgt spid="16"/>
                                        </p:tgtEl>
                                      </p:cBhvr>
                                    </p:animEffect>
                                  </p:childTnLst>
                                </p:cTn>
                              </p:par>
                            </p:childTnLst>
                          </p:cTn>
                        </p:par>
                        <p:par>
                          <p:cTn id="22" fill="hold">
                            <p:stCondLst>
                              <p:cond delay="700"/>
                            </p:stCondLst>
                            <p:childTnLst>
                              <p:par>
                                <p:cTn id="23" presetID="22" presetClass="entr" presetSubtype="1"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up)">
                                      <p:cBhvr>
                                        <p:cTn id="25" dur="100"/>
                                        <p:tgtEl>
                                          <p:spTgt spid="19"/>
                                        </p:tgtEl>
                                      </p:cBhvr>
                                    </p:animEffect>
                                  </p:childTnLst>
                                </p:cTn>
                              </p:par>
                            </p:childTnLst>
                          </p:cTn>
                        </p:par>
                        <p:par>
                          <p:cTn id="26" fill="hold">
                            <p:stCondLst>
                              <p:cond delay="800"/>
                            </p:stCondLst>
                            <p:childTnLst>
                              <p:par>
                                <p:cTn id="27" presetID="22" presetClass="entr" presetSubtype="2"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right)">
                                      <p:cBhvr>
                                        <p:cTn id="29" dur="100"/>
                                        <p:tgtEl>
                                          <p:spTgt spid="18"/>
                                        </p:tgtEl>
                                      </p:cBhvr>
                                    </p:animEffect>
                                  </p:childTnLst>
                                </p:cTn>
                              </p:par>
                            </p:childTnLst>
                          </p:cTn>
                        </p:par>
                        <p:par>
                          <p:cTn id="30" fill="hold">
                            <p:stCondLst>
                              <p:cond delay="900"/>
                            </p:stCondLst>
                            <p:childTnLst>
                              <p:par>
                                <p:cTn id="31" presetID="22" presetClass="entr" presetSubtype="2"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right)">
                                      <p:cBhvr>
                                        <p:cTn id="33" dur="100"/>
                                        <p:tgtEl>
                                          <p:spTgt spid="17"/>
                                        </p:tgtEl>
                                      </p:cBhvr>
                                    </p:animEffect>
                                  </p:childTnLst>
                                </p:cTn>
                              </p:par>
                            </p:childTnLst>
                          </p:cTn>
                        </p:par>
                        <p:par>
                          <p:cTn id="34" fill="hold">
                            <p:stCondLst>
                              <p:cond delay="1000"/>
                            </p:stCondLst>
                            <p:childTnLst>
                              <p:par>
                                <p:cTn id="35" presetID="22" presetClass="entr" presetSubtype="4"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100"/>
                                        <p:tgtEl>
                                          <p:spTgt spid="20"/>
                                        </p:tgtEl>
                                      </p:cBhvr>
                                    </p:animEffect>
                                  </p:childTnLst>
                                </p:cTn>
                              </p:par>
                            </p:childTnLst>
                          </p:cTn>
                        </p:par>
                        <p:par>
                          <p:cTn id="38" fill="hold">
                            <p:stCondLst>
                              <p:cond delay="1100"/>
                            </p:stCondLst>
                            <p:childTnLst>
                              <p:par>
                                <p:cTn id="39" presetID="22" presetClass="entr" presetSubtype="2"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right)">
                                      <p:cBhvr>
                                        <p:cTn id="41" dur="100"/>
                                        <p:tgtEl>
                                          <p:spTgt spid="12"/>
                                        </p:tgtEl>
                                      </p:cBhvr>
                                    </p:animEffect>
                                  </p:childTnLst>
                                </p:cTn>
                              </p:par>
                            </p:childTnLst>
                          </p:cTn>
                        </p:par>
                        <p:par>
                          <p:cTn id="42" fill="hold">
                            <p:stCondLst>
                              <p:cond delay="1200"/>
                            </p:stCondLst>
                            <p:childTnLst>
                              <p:par>
                                <p:cTn id="43" presetID="22" presetClass="entr" presetSubtype="2"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right)">
                                      <p:cBhvr>
                                        <p:cTn id="45" dur="100"/>
                                        <p:tgtEl>
                                          <p:spTgt spid="11"/>
                                        </p:tgtEl>
                                      </p:cBhvr>
                                    </p:animEffect>
                                  </p:childTnLst>
                                </p:cTn>
                              </p:par>
                            </p:childTnLst>
                          </p:cTn>
                        </p:par>
                        <p:par>
                          <p:cTn id="46" fill="hold">
                            <p:stCondLst>
                              <p:cond delay="13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100"/>
                                        <p:tgtEl>
                                          <p:spTgt spid="13"/>
                                        </p:tgtEl>
                                      </p:cBhvr>
                                    </p:animEffect>
                                  </p:childTnLst>
                                </p:cTn>
                              </p:par>
                            </p:childTnLst>
                          </p:cTn>
                        </p:par>
                        <p:par>
                          <p:cTn id="50" fill="hold">
                            <p:stCondLst>
                              <p:cond delay="1400"/>
                            </p:stCondLst>
                            <p:childTnLst>
                              <p:par>
                                <p:cTn id="51" presetID="22" presetClass="entr" presetSubtype="8"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left)">
                                      <p:cBhvr>
                                        <p:cTn id="53" dur="100"/>
                                        <p:tgtEl>
                                          <p:spTgt spid="10"/>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100"/>
                                        <p:tgtEl>
                                          <p:spTgt spid="14"/>
                                        </p:tgtEl>
                                      </p:cBhvr>
                                    </p:animEffect>
                                  </p:childTnLst>
                                </p:cTn>
                              </p:par>
                            </p:childTnLst>
                          </p:cTn>
                        </p:par>
                        <p:par>
                          <p:cTn id="58" fill="hold">
                            <p:stCondLst>
                              <p:cond delay="1600"/>
                            </p:stCondLst>
                            <p:childTnLst>
                              <p:par>
                                <p:cTn id="59" presetID="10" presetClass="entr" presetSubtype="0"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300"/>
                                        <p:tgtEl>
                                          <p:spTgt spid="8"/>
                                        </p:tgtEl>
                                      </p:cBhvr>
                                    </p:animEffect>
                                  </p:childTnLst>
                                </p:cTn>
                              </p:par>
                              <p:par>
                                <p:cTn id="62" presetID="10" presetClass="entr" presetSubtype="0" fill="hold" nodeType="with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fade">
                                      <p:cBhvr>
                                        <p:cTn id="64" dur="300"/>
                                        <p:tgtEl>
                                          <p:spTgt spid="9"/>
                                        </p:tgtEl>
                                      </p:cBhvr>
                                    </p:animEffect>
                                  </p:childTnLst>
                                </p:cTn>
                              </p:par>
                            </p:childTnLst>
                          </p:cTn>
                        </p:par>
                        <p:par>
                          <p:cTn id="65" fill="hold">
                            <p:stCondLst>
                              <p:cond delay="1900"/>
                            </p:stCondLst>
                            <p:childTnLst>
                              <p:par>
                                <p:cTn id="66" presetID="10" presetClass="entr" presetSubtype="0"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par>
                          <p:cTn id="72" fill="hold">
                            <p:stCondLst>
                              <p:cond delay="24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24"/>
                                        </p:tgtEl>
                                        <p:attrNameLst>
                                          <p:attrName>ppt_y</p:attrName>
                                        </p:attrNameLst>
                                      </p:cBhvr>
                                      <p:tavLst>
                                        <p:tav tm="0">
                                          <p:val>
                                            <p:strVal val="#ppt_y"/>
                                          </p:val>
                                        </p:tav>
                                        <p:tav tm="100000">
                                          <p:val>
                                            <p:strVal val="#ppt_y"/>
                                          </p:val>
                                        </p:tav>
                                      </p:tavLst>
                                    </p:anim>
                                    <p:anim calcmode="lin" valueType="num">
                                      <p:cBhvr>
                                        <p:cTn id="77"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24"/>
                                        </p:tgtEl>
                                      </p:cBhvr>
                                    </p:animEffect>
                                  </p:childTnLst>
                                </p:cTn>
                              </p:par>
                            </p:childTnLst>
                          </p:cTn>
                        </p:par>
                        <p:par>
                          <p:cTn id="80" fill="hold">
                            <p:stCondLst>
                              <p:cond delay="3100"/>
                            </p:stCondLst>
                            <p:childTnLst>
                              <p:par>
                                <p:cTn id="81" presetID="42"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750"/>
                                        <p:tgtEl>
                                          <p:spTgt spid="23"/>
                                        </p:tgtEl>
                                      </p:cBhvr>
                                    </p:animEffect>
                                    <p:anim calcmode="lin" valueType="num">
                                      <p:cBhvr>
                                        <p:cTn id="84" dur="750" fill="hold"/>
                                        <p:tgtEl>
                                          <p:spTgt spid="23"/>
                                        </p:tgtEl>
                                        <p:attrNameLst>
                                          <p:attrName>ppt_x</p:attrName>
                                        </p:attrNameLst>
                                      </p:cBhvr>
                                      <p:tavLst>
                                        <p:tav tm="0">
                                          <p:val>
                                            <p:strVal val="#ppt_x"/>
                                          </p:val>
                                        </p:tav>
                                        <p:tav tm="100000">
                                          <p:val>
                                            <p:strVal val="#ppt_x"/>
                                          </p:val>
                                        </p:tav>
                                      </p:tavLst>
                                    </p:anim>
                                    <p:anim calcmode="lin" valueType="num">
                                      <p:cBhvr>
                                        <p:cTn id="85" dur="750" fill="hold"/>
                                        <p:tgtEl>
                                          <p:spTgt spid="23"/>
                                        </p:tgtEl>
                                        <p:attrNameLst>
                                          <p:attrName>ppt_y</p:attrName>
                                        </p:attrNameLst>
                                      </p:cBhvr>
                                      <p:tavLst>
                                        <p:tav tm="0">
                                          <p:val>
                                            <p:strVal val="#ppt_y+.1"/>
                                          </p:val>
                                        </p:tav>
                                        <p:tav tm="100000">
                                          <p:val>
                                            <p:strVal val="#ppt_y"/>
                                          </p:val>
                                        </p:tav>
                                      </p:tavLst>
                                    </p:anim>
                                  </p:childTnLst>
                                </p:cTn>
                              </p:par>
                            </p:childTnLst>
                          </p:cTn>
                        </p:par>
                        <p:par>
                          <p:cTn id="86" fill="hold">
                            <p:stCondLst>
                              <p:cond delay="3850"/>
                            </p:stCondLst>
                            <p:childTnLst>
                              <p:par>
                                <p:cTn id="87" presetID="41" presetClass="entr" presetSubtype="0" fill="hold" grpId="0" nodeType="afterEffect">
                                  <p:stCondLst>
                                    <p:cond delay="0"/>
                                  </p:stCondLst>
                                  <p:iterate type="lt">
                                    <p:tmPct val="10000"/>
                                  </p:iterate>
                                  <p:childTnLst>
                                    <p:set>
                                      <p:cBhvr>
                                        <p:cTn id="88" dur="1" fill="hold">
                                          <p:stCondLst>
                                            <p:cond delay="0"/>
                                          </p:stCondLst>
                                        </p:cTn>
                                        <p:tgtEl>
                                          <p:spTgt spid="26"/>
                                        </p:tgtEl>
                                        <p:attrNameLst>
                                          <p:attrName>style.visibility</p:attrName>
                                        </p:attrNameLst>
                                      </p:cBhvr>
                                      <p:to>
                                        <p:strVal val="visible"/>
                                      </p:to>
                                    </p:set>
                                    <p:anim calcmode="lin" valueType="num">
                                      <p:cBhvr>
                                        <p:cTn id="89"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26"/>
                                        </p:tgtEl>
                                        <p:attrNameLst>
                                          <p:attrName>ppt_y</p:attrName>
                                        </p:attrNameLst>
                                      </p:cBhvr>
                                      <p:tavLst>
                                        <p:tav tm="0">
                                          <p:val>
                                            <p:strVal val="#ppt_y"/>
                                          </p:val>
                                        </p:tav>
                                        <p:tav tm="100000">
                                          <p:val>
                                            <p:strVal val="#ppt_y"/>
                                          </p:val>
                                        </p:tav>
                                      </p:tavLst>
                                    </p:anim>
                                    <p:anim calcmode="lin" valueType="num">
                                      <p:cBhvr>
                                        <p:cTn id="91"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26"/>
                                        </p:tgtEl>
                                      </p:cBhvr>
                                    </p:animEffect>
                                  </p:childTnLst>
                                </p:cTn>
                              </p:par>
                            </p:childTnLst>
                          </p:cTn>
                        </p:par>
                        <p:par>
                          <p:cTn id="94" fill="hold">
                            <p:stCondLst>
                              <p:cond delay="4550"/>
                            </p:stCondLst>
                            <p:childTnLst>
                              <p:par>
                                <p:cTn id="95" presetID="42" presetClass="entr" presetSubtype="0"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750"/>
                                        <p:tgtEl>
                                          <p:spTgt spid="25"/>
                                        </p:tgtEl>
                                      </p:cBhvr>
                                    </p:animEffect>
                                    <p:anim calcmode="lin" valueType="num">
                                      <p:cBhvr>
                                        <p:cTn id="98" dur="750" fill="hold"/>
                                        <p:tgtEl>
                                          <p:spTgt spid="25"/>
                                        </p:tgtEl>
                                        <p:attrNameLst>
                                          <p:attrName>ppt_x</p:attrName>
                                        </p:attrNameLst>
                                      </p:cBhvr>
                                      <p:tavLst>
                                        <p:tav tm="0">
                                          <p:val>
                                            <p:strVal val="#ppt_x"/>
                                          </p:val>
                                        </p:tav>
                                        <p:tav tm="100000">
                                          <p:val>
                                            <p:strVal val="#ppt_x"/>
                                          </p:val>
                                        </p:tav>
                                      </p:tavLst>
                                    </p:anim>
                                    <p:anim calcmode="lin" valueType="num">
                                      <p:cBhvr>
                                        <p:cTn id="99"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Oval 98"/>
          <p:cNvSpPr>
            <a:spLocks noChangeArrowheads="1"/>
          </p:cNvSpPr>
          <p:nvPr/>
        </p:nvSpPr>
        <p:spPr bwMode="auto">
          <a:xfrm>
            <a:off x="2874790" y="1325252"/>
            <a:ext cx="1700212" cy="1689100"/>
          </a:xfrm>
          <a:prstGeom prst="ellipse">
            <a:avLst/>
          </a:prstGeom>
          <a:solidFill>
            <a:schemeClr val="bg1">
              <a:alpha val="50000"/>
            </a:schemeClr>
          </a:solidFill>
          <a:ln w="25400" cmpd="sng">
            <a:solidFill>
              <a:schemeClr val="bg1">
                <a:alpha val="50000"/>
              </a:scheme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b="1" i="1">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9" name="Oval 100"/>
          <p:cNvSpPr>
            <a:spLocks noChangeArrowheads="1"/>
          </p:cNvSpPr>
          <p:nvPr/>
        </p:nvSpPr>
        <p:spPr bwMode="auto">
          <a:xfrm>
            <a:off x="4140027" y="1239527"/>
            <a:ext cx="2111375" cy="2101850"/>
          </a:xfrm>
          <a:prstGeom prst="ellipse">
            <a:avLst/>
          </a:prstGeom>
          <a:solidFill>
            <a:schemeClr val="bg1">
              <a:alpha val="50000"/>
            </a:schemeClr>
          </a:solidFill>
          <a:ln w="19050" cmpd="sng">
            <a:solidFill>
              <a:schemeClr val="bg1">
                <a:alpha val="50000"/>
              </a:scheme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b="1" i="1">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0" name="Oval 101"/>
          <p:cNvSpPr>
            <a:spLocks noChangeArrowheads="1"/>
          </p:cNvSpPr>
          <p:nvPr/>
        </p:nvSpPr>
        <p:spPr bwMode="auto">
          <a:xfrm>
            <a:off x="3406602" y="2360302"/>
            <a:ext cx="1768475" cy="1776413"/>
          </a:xfrm>
          <a:prstGeom prst="ellipse">
            <a:avLst/>
          </a:prstGeom>
          <a:solidFill>
            <a:schemeClr val="bg1">
              <a:alpha val="50000"/>
            </a:schemeClr>
          </a:solidFill>
          <a:ln w="19050" cmpd="sng">
            <a:solidFill>
              <a:schemeClr val="bg1">
                <a:alpha val="50000"/>
              </a:schemeClr>
            </a:solidFill>
            <a:bevel/>
            <a:headEnd/>
            <a:tailEnd/>
          </a:ln>
        </p:spPr>
        <p:txBody>
          <a:bodyPr/>
          <a:lstStyle/>
          <a:p>
            <a:endParaRPr lang="zh-CN" altLang="zh-CN">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1" name="直接箭头连接符 20"/>
          <p:cNvSpPr>
            <a:spLocks noChangeShapeType="1"/>
          </p:cNvSpPr>
          <p:nvPr/>
        </p:nvSpPr>
        <p:spPr bwMode="auto">
          <a:xfrm>
            <a:off x="6251402" y="2036452"/>
            <a:ext cx="1627188" cy="0"/>
          </a:xfrm>
          <a:prstGeom prst="straightConnector1">
            <a:avLst/>
          </a:prstGeom>
          <a:noFill/>
          <a:ln w="9525" cap="flat" cmpd="sng">
            <a:solidFill>
              <a:schemeClr val="bg1">
                <a:alpha val="50000"/>
              </a:schemeClr>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2" name="TextBox 21"/>
          <p:cNvSpPr>
            <a:spLocks noChangeArrowheads="1"/>
          </p:cNvSpPr>
          <p:nvPr/>
        </p:nvSpPr>
        <p:spPr bwMode="auto">
          <a:xfrm>
            <a:off x="6337127" y="1112527"/>
            <a:ext cx="15414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13" name="直接箭头连接符 22"/>
          <p:cNvSpPr>
            <a:spLocks noChangeShapeType="1"/>
          </p:cNvSpPr>
          <p:nvPr/>
        </p:nvSpPr>
        <p:spPr bwMode="auto">
          <a:xfrm>
            <a:off x="4290840" y="4136715"/>
            <a:ext cx="6350" cy="990600"/>
          </a:xfrm>
          <a:prstGeom prst="straightConnector1">
            <a:avLst/>
          </a:prstGeom>
          <a:noFill/>
          <a:ln w="9525" cap="flat" cmpd="sng">
            <a:solidFill>
              <a:schemeClr val="bg1">
                <a:alpha val="50000"/>
              </a:schemeClr>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4" name="TextBox 23"/>
          <p:cNvSpPr>
            <a:spLocks noChangeArrowheads="1"/>
          </p:cNvSpPr>
          <p:nvPr/>
        </p:nvSpPr>
        <p:spPr bwMode="auto">
          <a:xfrm>
            <a:off x="4411490" y="4136715"/>
            <a:ext cx="1803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endParaRPr 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endParaRPr>
          </a:p>
          <a:p>
            <a:pPr>
              <a:lnSpc>
                <a:spcPct val="120000"/>
              </a:lnSpc>
            </a:pPr>
            <a:r>
              <a:rPr lang="zh-CN" alt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a:p>
            <a:pPr>
              <a:lnSpc>
                <a:spcPct val="120000"/>
              </a:lnSpc>
            </a:pPr>
            <a:r>
              <a:rPr lang="zh-CN" altLang="en-US" sz="1400" b="1"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15" name="直接箭头连接符 24"/>
          <p:cNvSpPr>
            <a:spLocks noChangeShapeType="1"/>
          </p:cNvSpPr>
          <p:nvPr/>
        </p:nvSpPr>
        <p:spPr bwMode="auto">
          <a:xfrm flipH="1">
            <a:off x="1098377" y="2228540"/>
            <a:ext cx="1776413" cy="1587"/>
          </a:xfrm>
          <a:prstGeom prst="straightConnector1">
            <a:avLst/>
          </a:prstGeom>
          <a:noFill/>
          <a:ln w="9525" cap="flat" cmpd="sng">
            <a:solidFill>
              <a:schemeClr val="bg1">
                <a:alpha val="50000"/>
              </a:schemeClr>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6" name="TextBox 25"/>
          <p:cNvSpPr>
            <a:spLocks noChangeArrowheads="1"/>
          </p:cNvSpPr>
          <p:nvPr/>
        </p:nvSpPr>
        <p:spPr bwMode="auto">
          <a:xfrm>
            <a:off x="1295227" y="1293502"/>
            <a:ext cx="15414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a:lnSpc>
                <a:spcPct val="150000"/>
              </a:lnSpc>
            </a:pPr>
            <a:r>
              <a:rPr lang="zh-CN" altLang="en-US" sz="12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17" name="TextBox 27"/>
          <p:cNvSpPr>
            <a:spLocks noChangeArrowheads="1"/>
          </p:cNvSpPr>
          <p:nvPr/>
        </p:nvSpPr>
        <p:spPr bwMode="auto">
          <a:xfrm>
            <a:off x="3233565" y="1847540"/>
            <a:ext cx="879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a:t>
            </a:r>
            <a:r>
              <a:rPr 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28"/>
          <p:cNvSpPr>
            <a:spLocks noChangeArrowheads="1"/>
          </p:cNvSpPr>
          <p:nvPr/>
        </p:nvSpPr>
        <p:spPr bwMode="auto">
          <a:xfrm>
            <a:off x="4843290" y="1969777"/>
            <a:ext cx="879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a:t>
            </a:r>
            <a:r>
              <a:rPr 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29"/>
          <p:cNvSpPr>
            <a:spLocks noChangeArrowheads="1"/>
          </p:cNvSpPr>
          <p:nvPr/>
        </p:nvSpPr>
        <p:spPr bwMode="auto">
          <a:xfrm>
            <a:off x="3863802" y="3046102"/>
            <a:ext cx="879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a:t>
            </a:r>
            <a:r>
              <a:rPr 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右弧形箭头 19"/>
          <p:cNvSpPr>
            <a:spLocks noChangeArrowheads="1"/>
          </p:cNvSpPr>
          <p:nvPr/>
        </p:nvSpPr>
        <p:spPr bwMode="auto">
          <a:xfrm rot="9229340">
            <a:off x="2716040" y="2833377"/>
            <a:ext cx="503237" cy="947738"/>
          </a:xfrm>
          <a:prstGeom prst="curvedLeftArrow">
            <a:avLst>
              <a:gd name="adj1" fmla="val 25041"/>
              <a:gd name="adj2" fmla="val 50081"/>
              <a:gd name="adj3" fmla="val 25000"/>
            </a:avLst>
          </a:prstGeom>
          <a:solidFill>
            <a:schemeClr val="bg1">
              <a:alpha val="50000"/>
            </a:schemeClr>
          </a:solidFill>
          <a:ln>
            <a:noFill/>
          </a:ln>
        </p:spPr>
        <p:txBody>
          <a:bodyPr/>
          <a:lstStyle/>
          <a:p>
            <a:endParaRPr lang="zh-CN" altLang="zh-CN">
              <a:solidFill>
                <a:srgbClr val="1D1B10"/>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21" name="TextBox 31"/>
          <p:cNvSpPr>
            <a:spLocks noChangeArrowheads="1"/>
          </p:cNvSpPr>
          <p:nvPr/>
        </p:nvSpPr>
        <p:spPr bwMode="auto">
          <a:xfrm>
            <a:off x="1458740" y="3347727"/>
            <a:ext cx="13541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b="1" dirty="0">
                <a:solidFill>
                  <a:schemeClr val="bg1"/>
                </a:solidFill>
                <a:latin typeface="Broadway BT" charset="0"/>
                <a:ea typeface="微软雅黑" panose="020B0503020204020204" pitchFamily="34" charset="-122"/>
                <a:sym typeface="Broadway BT" charset="0"/>
              </a:rPr>
              <a:t>补充性文字</a:t>
            </a:r>
          </a:p>
        </p:txBody>
      </p:sp>
    </p:spTree>
    <p:extLst>
      <p:ext uri="{BB962C8B-B14F-4D97-AF65-F5344CB8AC3E}">
        <p14:creationId xmlns:p14="http://schemas.microsoft.com/office/powerpoint/2010/main" val="333801139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3" presetClass="entr" presetSubtype="3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strVal val="4*#ppt_w"/>
                                          </p:val>
                                        </p:tav>
                                        <p:tav tm="100000">
                                          <p:val>
                                            <p:strVal val="#ppt_w"/>
                                          </p:val>
                                        </p:tav>
                                      </p:tavLst>
                                    </p:anim>
                                    <p:anim calcmode="lin" valueType="num">
                                      <p:cBhvr>
                                        <p:cTn id="18" dur="500" fill="hold"/>
                                        <p:tgtEl>
                                          <p:spTgt spid="9"/>
                                        </p:tgtEl>
                                        <p:attrNameLst>
                                          <p:attrName>ppt_h</p:attrName>
                                        </p:attrNameLst>
                                      </p:cBhvr>
                                      <p:tavLst>
                                        <p:tav tm="0">
                                          <p:val>
                                            <p:strVal val="4*#ppt_h"/>
                                          </p:val>
                                        </p:tav>
                                        <p:tav tm="100000">
                                          <p:val>
                                            <p:strVal val="#ppt_h"/>
                                          </p:val>
                                        </p:tav>
                                      </p:tavLst>
                                    </p:anim>
                                  </p:childTnLst>
                                </p:cTn>
                              </p:par>
                              <p:par>
                                <p:cTn id="19" presetID="23" presetClass="entr" presetSubtype="32" fill="hold" grpId="0" nodeType="withEffect">
                                  <p:stCondLst>
                                    <p:cond delay="25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strVal val="4*#ppt_w"/>
                                          </p:val>
                                        </p:tav>
                                        <p:tav tm="100000">
                                          <p:val>
                                            <p:strVal val="#ppt_w"/>
                                          </p:val>
                                        </p:tav>
                                      </p:tavLst>
                                    </p:anim>
                                    <p:anim calcmode="lin" valueType="num">
                                      <p:cBhvr>
                                        <p:cTn id="22" dur="500" fill="hold"/>
                                        <p:tgtEl>
                                          <p:spTgt spid="8"/>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5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strVal val="4*#ppt_w"/>
                                          </p:val>
                                        </p:tav>
                                        <p:tav tm="100000">
                                          <p:val>
                                            <p:strVal val="#ppt_w"/>
                                          </p:val>
                                        </p:tav>
                                      </p:tavLst>
                                    </p:anim>
                                    <p:anim calcmode="lin" valueType="num">
                                      <p:cBhvr>
                                        <p:cTn id="26" dur="250" fill="hold"/>
                                        <p:tgtEl>
                                          <p:spTgt spid="10"/>
                                        </p:tgtEl>
                                        <p:attrNameLst>
                                          <p:attrName>ppt_h</p:attrName>
                                        </p:attrNameLst>
                                      </p:cBhvr>
                                      <p:tavLst>
                                        <p:tav tm="0">
                                          <p:val>
                                            <p:strVal val="4*#ppt_h"/>
                                          </p:val>
                                        </p:tav>
                                        <p:tav tm="100000">
                                          <p:val>
                                            <p:strVal val="#ppt_h"/>
                                          </p:val>
                                        </p:tav>
                                      </p:tavLst>
                                    </p:anim>
                                  </p:childTnLst>
                                </p:cTn>
                              </p:par>
                            </p:childTnLst>
                          </p:cTn>
                        </p:par>
                        <p:par>
                          <p:cTn id="27" fill="hold">
                            <p:stCondLst>
                              <p:cond delay="1250"/>
                            </p:stCondLst>
                            <p:childTnLst>
                              <p:par>
                                <p:cTn id="28" presetID="49" presetClass="entr" presetSubtype="0" decel="10000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 calcmode="lin" valueType="num">
                                      <p:cBhvr>
                                        <p:cTn id="32" dur="500" fill="hold"/>
                                        <p:tgtEl>
                                          <p:spTgt spid="17"/>
                                        </p:tgtEl>
                                        <p:attrNameLst>
                                          <p:attrName>style.rotation</p:attrName>
                                        </p:attrNameLst>
                                      </p:cBhvr>
                                      <p:tavLst>
                                        <p:tav tm="0">
                                          <p:val>
                                            <p:fltVal val="360"/>
                                          </p:val>
                                        </p:tav>
                                        <p:tav tm="100000">
                                          <p:val>
                                            <p:fltVal val="0"/>
                                          </p:val>
                                        </p:tav>
                                      </p:tavLst>
                                    </p:anim>
                                    <p:animEffect>
                                      <p:cBhvr>
                                        <p:cTn id="33" dur="500"/>
                                        <p:tgtEl>
                                          <p:spTgt spid="17"/>
                                        </p:tgtEl>
                                      </p:cBhvr>
                                    </p:animEffect>
                                  </p:childTnLst>
                                </p:cTn>
                              </p:par>
                              <p:par>
                                <p:cTn id="34" presetID="49" presetClass="entr" presetSubtype="0" decel="10000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 calcmode="lin" valueType="num">
                                      <p:cBhvr>
                                        <p:cTn id="38" dur="500" fill="hold"/>
                                        <p:tgtEl>
                                          <p:spTgt spid="19"/>
                                        </p:tgtEl>
                                        <p:attrNameLst>
                                          <p:attrName>style.rotation</p:attrName>
                                        </p:attrNameLst>
                                      </p:cBhvr>
                                      <p:tavLst>
                                        <p:tav tm="0">
                                          <p:val>
                                            <p:fltVal val="360"/>
                                          </p:val>
                                        </p:tav>
                                        <p:tav tm="100000">
                                          <p:val>
                                            <p:fltVal val="0"/>
                                          </p:val>
                                        </p:tav>
                                      </p:tavLst>
                                    </p:anim>
                                    <p:animEffect>
                                      <p:cBhvr>
                                        <p:cTn id="39" dur="500"/>
                                        <p:tgtEl>
                                          <p:spTgt spid="19"/>
                                        </p:tgtEl>
                                      </p:cBhvr>
                                    </p:animEffect>
                                  </p:childTnLst>
                                </p:cTn>
                              </p:par>
                              <p:par>
                                <p:cTn id="40" presetID="49" presetClass="entr" presetSubtype="0" decel="10000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 calcmode="lin" valueType="num">
                                      <p:cBhvr>
                                        <p:cTn id="44" dur="500" fill="hold"/>
                                        <p:tgtEl>
                                          <p:spTgt spid="18"/>
                                        </p:tgtEl>
                                        <p:attrNameLst>
                                          <p:attrName>style.rotation</p:attrName>
                                        </p:attrNameLst>
                                      </p:cBhvr>
                                      <p:tavLst>
                                        <p:tav tm="0">
                                          <p:val>
                                            <p:fltVal val="360"/>
                                          </p:val>
                                        </p:tav>
                                        <p:tav tm="100000">
                                          <p:val>
                                            <p:fltVal val="0"/>
                                          </p:val>
                                        </p:tav>
                                      </p:tavLst>
                                    </p:anim>
                                    <p:animEffect>
                                      <p:cBhvr>
                                        <p:cTn id="45" dur="500"/>
                                        <p:tgtEl>
                                          <p:spTgt spid="18"/>
                                        </p:tgtEl>
                                      </p:cBhvr>
                                    </p:animEffect>
                                  </p:childTnLst>
                                </p:cTn>
                              </p:par>
                            </p:childTnLst>
                          </p:cTn>
                        </p:par>
                        <p:par>
                          <p:cTn id="46" fill="hold">
                            <p:stCondLst>
                              <p:cond delay="175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p:cBhvr>
                                        <p:cTn id="49" dur="500"/>
                                        <p:tgtEl>
                                          <p:spTgt spid="11"/>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p:cBhvr>
                                        <p:cTn id="52" dur="500"/>
                                        <p:tgtEl>
                                          <p:spTgt spid="13"/>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p:cBhvr>
                                        <p:cTn id="55" dur="500"/>
                                        <p:tgtEl>
                                          <p:spTgt spid="15"/>
                                        </p:tgtEl>
                                      </p:cBhvr>
                                    </p:animEffect>
                                  </p:childTnLst>
                                </p:cTn>
                              </p:par>
                            </p:childTnLst>
                          </p:cTn>
                        </p:par>
                        <p:par>
                          <p:cTn id="56" fill="hold">
                            <p:stCondLst>
                              <p:cond delay="2250"/>
                            </p:stCondLst>
                            <p:childTnLst>
                              <p:par>
                                <p:cTn id="57" presetID="22" presetClass="entr" presetSubtype="2"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p:cBhvr>
                                        <p:cTn id="59" dur="500"/>
                                        <p:tgtEl>
                                          <p:spTgt spid="16"/>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p:cBhvr>
                                        <p:cTn id="62" dur="500"/>
                                        <p:tgtEl>
                                          <p:spTgt spid="14"/>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Effect>
                                      <p:cBhvr>
                                        <p:cTn id="65" dur="500"/>
                                        <p:tgtEl>
                                          <p:spTgt spid="12"/>
                                        </p:tgtEl>
                                      </p:cBhvr>
                                    </p:animEffect>
                                  </p:childTnLst>
                                </p:cTn>
                              </p:par>
                            </p:childTnLst>
                          </p:cTn>
                        </p:par>
                        <p:par>
                          <p:cTn id="66" fill="hold">
                            <p:stCondLst>
                              <p:cond delay="2750"/>
                            </p:stCondLst>
                            <p:childTnLst>
                              <p:par>
                                <p:cTn id="67" presetID="22" presetClass="entr" presetSubtype="4"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p:cBhvr>
                                        <p:cTn id="69" dur="500"/>
                                        <p:tgtEl>
                                          <p:spTgt spid="20"/>
                                        </p:tgtEl>
                                      </p:cBhvr>
                                    </p:animEffect>
                                  </p:childTnLst>
                                </p:cTn>
                              </p:par>
                            </p:childTnLst>
                          </p:cTn>
                        </p:par>
                        <p:par>
                          <p:cTn id="70" fill="hold">
                            <p:stCondLst>
                              <p:cond delay="3250"/>
                            </p:stCondLst>
                            <p:childTnLst>
                              <p:par>
                                <p:cTn id="71" presetID="16" presetClass="entr" presetSubtype="37"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p:cBhvr>
                                        <p:cTn id="7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ldLvl="0" animBg="1" autoUpdateAnimBg="0"/>
      <p:bldP spid="9" grpId="0" bldLvl="0" animBg="1" autoUpdateAnimBg="0"/>
      <p:bldP spid="10" grpId="0" bldLvl="0" animBg="1" autoUpdateAnimBg="0"/>
      <p:bldP spid="11" grpId="0" animBg="1"/>
      <p:bldP spid="12" grpId="0" bldLvl="0" autoUpdateAnimBg="0"/>
      <p:bldP spid="13" grpId="0" animBg="1"/>
      <p:bldP spid="14" grpId="0" bldLvl="0" autoUpdateAnimBg="0"/>
      <p:bldP spid="15" grpId="0" animBg="1"/>
      <p:bldP spid="16" grpId="0" bldLvl="0" autoUpdateAnimBg="0"/>
      <p:bldP spid="17" grpId="0" bldLvl="0" autoUpdateAnimBg="0"/>
      <p:bldP spid="18" grpId="0" bldLvl="0" autoUpdateAnimBg="0"/>
      <p:bldP spid="19" grpId="0" bldLvl="0" autoUpdateAnimBg="0"/>
      <p:bldP spid="20" grpId="0" bldLvl="0" animBg="1" autoUpdateAnimBg="0"/>
      <p:bldP spid="21"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8" name="组合 33"/>
          <p:cNvGrpSpPr/>
          <p:nvPr/>
        </p:nvGrpSpPr>
        <p:grpSpPr>
          <a:xfrm>
            <a:off x="2195513" y="1546225"/>
            <a:ext cx="4752975" cy="2659063"/>
            <a:chOff x="0" y="0"/>
            <a:chExt cx="4752528" cy="2660279"/>
          </a:xfrm>
        </p:grpSpPr>
        <p:grpSp>
          <p:nvGrpSpPr>
            <p:cNvPr id="9" name="组合 6"/>
            <p:cNvGrpSpPr/>
            <p:nvPr/>
          </p:nvGrpSpPr>
          <p:grpSpPr>
            <a:xfrm>
              <a:off x="1584176" y="0"/>
              <a:ext cx="1584176" cy="576064"/>
              <a:chOff x="0" y="0"/>
              <a:chExt cx="1584176" cy="576064"/>
            </a:xfrm>
          </p:grpSpPr>
          <p:sp>
            <p:nvSpPr>
              <p:cNvPr id="30" name="矩形 1"/>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1" name="平行四边形 3"/>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2" name="平行四边形 5"/>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0" name="组合 19"/>
            <p:cNvGrpSpPr/>
            <p:nvPr/>
          </p:nvGrpSpPr>
          <p:grpSpPr>
            <a:xfrm>
              <a:off x="647601" y="576064"/>
              <a:ext cx="1584647" cy="1512168"/>
              <a:chOff x="0" y="0"/>
              <a:chExt cx="1584647" cy="1512168"/>
            </a:xfrm>
          </p:grpSpPr>
          <p:grpSp>
            <p:nvGrpSpPr>
              <p:cNvPr id="24" name="组合 7"/>
              <p:cNvGrpSpPr/>
              <p:nvPr/>
            </p:nvGrpSpPr>
            <p:grpSpPr>
              <a:xfrm flipH="1">
                <a:off x="471" y="0"/>
                <a:ext cx="1584176" cy="576064"/>
                <a:chOff x="0" y="0"/>
                <a:chExt cx="1584176" cy="576064"/>
              </a:xfrm>
            </p:grpSpPr>
            <p:sp>
              <p:nvSpPr>
                <p:cNvPr id="28" name="矩形 8"/>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9" name="平行四边形 9"/>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25" name="组合 11"/>
              <p:cNvGrpSpPr/>
              <p:nvPr/>
            </p:nvGrpSpPr>
            <p:grpSpPr>
              <a:xfrm flipV="1">
                <a:off x="0" y="936104"/>
                <a:ext cx="1584176" cy="576064"/>
                <a:chOff x="0" y="0"/>
                <a:chExt cx="1584176" cy="576064"/>
              </a:xfrm>
            </p:grpSpPr>
            <p:sp>
              <p:nvSpPr>
                <p:cNvPr id="26" name="矩形 12"/>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7" name="平行四边形 14"/>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grpSp>
          <p:nvGrpSpPr>
            <p:cNvPr id="11" name="组合 20"/>
            <p:cNvGrpSpPr/>
            <p:nvPr/>
          </p:nvGrpSpPr>
          <p:grpSpPr>
            <a:xfrm flipH="1">
              <a:off x="0" y="576064"/>
              <a:ext cx="4752528" cy="1512168"/>
              <a:chOff x="0" y="0"/>
              <a:chExt cx="4752528" cy="1512168"/>
            </a:xfrm>
          </p:grpSpPr>
          <p:grpSp>
            <p:nvGrpSpPr>
              <p:cNvPr id="16" name="组合 21"/>
              <p:cNvGrpSpPr/>
              <p:nvPr/>
            </p:nvGrpSpPr>
            <p:grpSpPr>
              <a:xfrm flipH="1">
                <a:off x="648072" y="0"/>
                <a:ext cx="1584176" cy="576064"/>
                <a:chOff x="0" y="0"/>
                <a:chExt cx="1584176" cy="576064"/>
              </a:xfrm>
            </p:grpSpPr>
            <p:sp>
              <p:nvSpPr>
                <p:cNvPr id="22" name="矩形 26"/>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3" name="平行四边形 27"/>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7" name="组合 22"/>
              <p:cNvGrpSpPr/>
              <p:nvPr/>
            </p:nvGrpSpPr>
            <p:grpSpPr>
              <a:xfrm flipV="1">
                <a:off x="647601" y="936104"/>
                <a:ext cx="1584176" cy="576064"/>
                <a:chOff x="0" y="0"/>
                <a:chExt cx="1584176" cy="576064"/>
              </a:xfrm>
            </p:grpSpPr>
            <p:sp>
              <p:nvSpPr>
                <p:cNvPr id="20" name="矩形 24"/>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1" name="平行四边形 25"/>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sp>
            <p:nvSpPr>
              <p:cNvPr id="18" name="矩形 23"/>
              <p:cNvSpPr/>
              <p:nvPr/>
            </p:nvSpPr>
            <p:spPr>
              <a:xfrm flipH="1">
                <a:off x="0" y="576064"/>
                <a:ext cx="1296144"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 name="矩形 32"/>
              <p:cNvSpPr/>
              <p:nvPr/>
            </p:nvSpPr>
            <p:spPr>
              <a:xfrm flipH="1">
                <a:off x="3456384" y="576064"/>
                <a:ext cx="1296144"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2" name="组合 28"/>
            <p:cNvGrpSpPr/>
            <p:nvPr/>
          </p:nvGrpSpPr>
          <p:grpSpPr>
            <a:xfrm flipV="1">
              <a:off x="1584176" y="2084215"/>
              <a:ext cx="1584176" cy="576064"/>
              <a:chOff x="0" y="0"/>
              <a:chExt cx="1584176" cy="576064"/>
            </a:xfrm>
          </p:grpSpPr>
          <p:sp>
            <p:nvSpPr>
              <p:cNvPr id="13" name="矩形 29"/>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4" name="平行四边形 30"/>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5" name="平行四边形 31"/>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sp>
        <p:nvSpPr>
          <p:cNvPr id="33" name="TextBox 34"/>
          <p:cNvSpPr/>
          <p:nvPr/>
        </p:nvSpPr>
        <p:spPr>
          <a:xfrm>
            <a:off x="3779838" y="1593850"/>
            <a:ext cx="1584325" cy="26193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4" name="TextBox 35"/>
          <p:cNvSpPr/>
          <p:nvPr/>
        </p:nvSpPr>
        <p:spPr>
          <a:xfrm>
            <a:off x="3779838" y="3903663"/>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5" name="TextBox 36"/>
          <p:cNvSpPr/>
          <p:nvPr/>
        </p:nvSpPr>
        <p:spPr>
          <a:xfrm>
            <a:off x="2836863" y="2170113"/>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6" name="TextBox 37"/>
          <p:cNvSpPr/>
          <p:nvPr/>
        </p:nvSpPr>
        <p:spPr>
          <a:xfrm>
            <a:off x="4716463" y="2170113"/>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7" name="TextBox 38"/>
          <p:cNvSpPr/>
          <p:nvPr/>
        </p:nvSpPr>
        <p:spPr>
          <a:xfrm>
            <a:off x="2836863" y="3322638"/>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8" name="TextBox 39"/>
          <p:cNvSpPr/>
          <p:nvPr/>
        </p:nvSpPr>
        <p:spPr>
          <a:xfrm>
            <a:off x="4716463" y="3322638"/>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9" name="TextBox 40"/>
          <p:cNvSpPr/>
          <p:nvPr/>
        </p:nvSpPr>
        <p:spPr>
          <a:xfrm>
            <a:off x="5580063" y="2755900"/>
            <a:ext cx="1439862" cy="2603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40" name="TextBox 41"/>
          <p:cNvSpPr/>
          <p:nvPr/>
        </p:nvSpPr>
        <p:spPr>
          <a:xfrm>
            <a:off x="2124075" y="2755900"/>
            <a:ext cx="1439863" cy="2603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41" name="TextBox 42"/>
          <p:cNvSpPr/>
          <p:nvPr/>
        </p:nvSpPr>
        <p:spPr>
          <a:xfrm>
            <a:off x="3567113" y="2627313"/>
            <a:ext cx="2030412"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2" name="TextBox 43"/>
          <p:cNvSpPr/>
          <p:nvPr/>
        </p:nvSpPr>
        <p:spPr>
          <a:xfrm>
            <a:off x="1255713" y="3770313"/>
            <a:ext cx="2379662"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3" name="TextBox 44"/>
          <p:cNvSpPr/>
          <p:nvPr/>
        </p:nvSpPr>
        <p:spPr>
          <a:xfrm>
            <a:off x="5499100" y="3770313"/>
            <a:ext cx="2381250"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4" name="TextBox 45"/>
          <p:cNvSpPr/>
          <p:nvPr/>
        </p:nvSpPr>
        <p:spPr>
          <a:xfrm>
            <a:off x="1255713" y="1489075"/>
            <a:ext cx="2379662"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5" name="TextBox 46"/>
          <p:cNvSpPr/>
          <p:nvPr/>
        </p:nvSpPr>
        <p:spPr>
          <a:xfrm>
            <a:off x="5499100" y="1489075"/>
            <a:ext cx="2381250"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Tree>
    <p:extLst>
      <p:ext uri="{BB962C8B-B14F-4D97-AF65-F5344CB8AC3E}">
        <p14:creationId xmlns:p14="http://schemas.microsoft.com/office/powerpoint/2010/main" val="1325004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filter="fade">
                                      <p:cBhvr>
                                        <p:cTn id="19" dur="500"/>
                                        <p:tgtEl>
                                          <p:spTgt spid="8"/>
                                        </p:tgtEl>
                                      </p:cBhvr>
                                    </p:animEffect>
                                  </p:childTnLst>
                                </p:cTn>
                              </p:par>
                            </p:childTnLst>
                          </p:cTn>
                        </p:par>
                        <p:par>
                          <p:cTn id="20" fill="hold">
                            <p:stCondLst>
                              <p:cond delay="1000"/>
                            </p:stCondLst>
                            <p:childTnLst>
                              <p:par>
                                <p:cTn id="21" presetID="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ppt_x</p:attrName>
                                        </p:attrNameLst>
                                      </p:cBhvr>
                                      <p:tavLst>
                                        <p:tav tm="0">
                                          <p:val>
                                            <p:strVal val="#ppt_x"/>
                                          </p:val>
                                        </p:tav>
                                        <p:tav tm="100000">
                                          <p:val>
                                            <p:strVal val="#ppt_x"/>
                                          </p:val>
                                        </p:tav>
                                      </p:tavLst>
                                    </p:anim>
                                    <p:anim calcmode="lin" valueType="num">
                                      <p:cBhvr>
                                        <p:cTn id="24" dur="500" fill="hold"/>
                                        <p:tgtEl>
                                          <p:spTgt spid="33"/>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ppt_x</p:attrName>
                                        </p:attrNameLst>
                                      </p:cBhvr>
                                      <p:tavLst>
                                        <p:tav tm="0">
                                          <p:val>
                                            <p:strVal val="#ppt_x"/>
                                          </p:val>
                                        </p:tav>
                                        <p:tav tm="100000">
                                          <p:val>
                                            <p:strVal val="#ppt_x"/>
                                          </p:val>
                                        </p:tav>
                                      </p:tavLst>
                                    </p:anim>
                                    <p:anim calcmode="lin" valueType="num">
                                      <p:cBhvr>
                                        <p:cTn id="28" dur="50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8"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ppt_x</p:attrName>
                                        </p:attrNameLst>
                                      </p:cBhvr>
                                      <p:tavLst>
                                        <p:tav tm="0">
                                          <p:val>
                                            <p:strVal val="0-#ppt_w/2"/>
                                          </p:val>
                                        </p:tav>
                                        <p:tav tm="100000">
                                          <p:val>
                                            <p:strVal val="#ppt_x"/>
                                          </p:val>
                                        </p:tav>
                                      </p:tavLst>
                                    </p:anim>
                                    <p:anim calcmode="lin" valueType="num">
                                      <p:cBhvr>
                                        <p:cTn id="33" dur="500" fill="hold"/>
                                        <p:tgtEl>
                                          <p:spTgt spid="35"/>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ppt_x</p:attrName>
                                        </p:attrNameLst>
                                      </p:cBhvr>
                                      <p:tavLst>
                                        <p:tav tm="0">
                                          <p:val>
                                            <p:strVal val="1+#ppt_w/2"/>
                                          </p:val>
                                        </p:tav>
                                        <p:tav tm="100000">
                                          <p:val>
                                            <p:strVal val="#ppt_x"/>
                                          </p:val>
                                        </p:tav>
                                      </p:tavLst>
                                    </p:anim>
                                    <p:anim calcmode="lin" valueType="num">
                                      <p:cBhvr>
                                        <p:cTn id="37" dur="500" fill="hold"/>
                                        <p:tgtEl>
                                          <p:spTgt spid="36"/>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ppt_x</p:attrName>
                                        </p:attrNameLst>
                                      </p:cBhvr>
                                      <p:tavLst>
                                        <p:tav tm="0">
                                          <p:val>
                                            <p:strVal val="0-#ppt_w/2"/>
                                          </p:val>
                                        </p:tav>
                                        <p:tav tm="100000">
                                          <p:val>
                                            <p:strVal val="#ppt_x"/>
                                          </p:val>
                                        </p:tav>
                                      </p:tavLst>
                                    </p:anim>
                                    <p:anim calcmode="lin" valueType="num">
                                      <p:cBhvr>
                                        <p:cTn id="41" dur="500" fill="hold"/>
                                        <p:tgtEl>
                                          <p:spTgt spid="37"/>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500" fill="hold"/>
                                        <p:tgtEl>
                                          <p:spTgt spid="38"/>
                                        </p:tgtEl>
                                        <p:attrNameLst>
                                          <p:attrName>ppt_x</p:attrName>
                                        </p:attrNameLst>
                                      </p:cBhvr>
                                      <p:tavLst>
                                        <p:tav tm="0">
                                          <p:val>
                                            <p:strVal val="1+#ppt_w/2"/>
                                          </p:val>
                                        </p:tav>
                                        <p:tav tm="100000">
                                          <p:val>
                                            <p:strVal val="#ppt_x"/>
                                          </p:val>
                                        </p:tav>
                                      </p:tavLst>
                                    </p:anim>
                                    <p:anim calcmode="lin" valueType="num">
                                      <p:cBhvr>
                                        <p:cTn id="45" dur="500" fill="hold"/>
                                        <p:tgtEl>
                                          <p:spTgt spid="38"/>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 presetClass="entr" presetSubtype="2"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ppt_x</p:attrName>
                                        </p:attrNameLst>
                                      </p:cBhvr>
                                      <p:tavLst>
                                        <p:tav tm="0">
                                          <p:val>
                                            <p:strVal val="1+#ppt_w/2"/>
                                          </p:val>
                                        </p:tav>
                                        <p:tav tm="100000">
                                          <p:val>
                                            <p:strVal val="#ppt_x"/>
                                          </p:val>
                                        </p:tav>
                                      </p:tavLst>
                                    </p:anim>
                                    <p:anim calcmode="lin" valueType="num">
                                      <p:cBhvr>
                                        <p:cTn id="50" dur="500" fill="hold"/>
                                        <p:tgtEl>
                                          <p:spTgt spid="39"/>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ppt_x</p:attrName>
                                        </p:attrNameLst>
                                      </p:cBhvr>
                                      <p:tavLst>
                                        <p:tav tm="0">
                                          <p:val>
                                            <p:strVal val="0-#ppt_w/2"/>
                                          </p:val>
                                        </p:tav>
                                        <p:tav tm="100000">
                                          <p:val>
                                            <p:strVal val="#ppt_x"/>
                                          </p:val>
                                        </p:tav>
                                      </p:tavLst>
                                    </p:anim>
                                    <p:anim calcmode="lin" valueType="num">
                                      <p:cBhvr>
                                        <p:cTn id="54" dur="500" fill="hold"/>
                                        <p:tgtEl>
                                          <p:spTgt spid="40"/>
                                        </p:tgtEl>
                                        <p:attrNameLst>
                                          <p:attrName>ppt_y</p:attrName>
                                        </p:attrNameLst>
                                      </p:cBhvr>
                                      <p:tavLst>
                                        <p:tav tm="0">
                                          <p:val>
                                            <p:strVal val="#ppt_y"/>
                                          </p:val>
                                        </p:tav>
                                        <p:tav tm="100000">
                                          <p:val>
                                            <p:strVal val="#ppt_y"/>
                                          </p:val>
                                        </p:tav>
                                      </p:tavLst>
                                    </p:anim>
                                  </p:childTnLst>
                                </p:cTn>
                              </p:par>
                            </p:childTnLst>
                          </p:cTn>
                        </p:par>
                        <p:par>
                          <p:cTn id="55" fill="hold">
                            <p:stCondLst>
                              <p:cond delay="2500"/>
                            </p:stCondLst>
                            <p:childTnLst>
                              <p:par>
                                <p:cTn id="56" presetID="10" presetClass="entr" presetSubtype="0"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p:cTn id="58" dur="500" fill="hold"/>
                                        <p:tgtEl>
                                          <p:spTgt spid="41"/>
                                        </p:tgtEl>
                                        <p:attrNameLst>
                                          <p:attrName>ppt_w</p:attrName>
                                        </p:attrNameLst>
                                      </p:cBhvr>
                                      <p:tavLst>
                                        <p:tav tm="0">
                                          <p:val>
                                            <p:fltVal val="0"/>
                                          </p:val>
                                        </p:tav>
                                        <p:tav tm="100000">
                                          <p:val>
                                            <p:strVal val="#ppt_w"/>
                                          </p:val>
                                        </p:tav>
                                      </p:tavLst>
                                    </p:anim>
                                    <p:anim calcmode="lin" valueType="num">
                                      <p:cBhvr>
                                        <p:cTn id="59" dur="500" fill="hold"/>
                                        <p:tgtEl>
                                          <p:spTgt spid="41"/>
                                        </p:tgtEl>
                                        <p:attrNameLst>
                                          <p:attrName>ppt_h</p:attrName>
                                        </p:attrNameLst>
                                      </p:cBhvr>
                                      <p:tavLst>
                                        <p:tav tm="0">
                                          <p:val>
                                            <p:fltVal val="0"/>
                                          </p:val>
                                        </p:tav>
                                        <p:tav tm="100000">
                                          <p:val>
                                            <p:strVal val="#ppt_h"/>
                                          </p:val>
                                        </p:tav>
                                      </p:tavLst>
                                    </p:anim>
                                    <p:animEffect filter="fade">
                                      <p:cBhvr>
                                        <p:cTn id="60" dur="500"/>
                                        <p:tgtEl>
                                          <p:spTgt spid="41"/>
                                        </p:tgtEl>
                                      </p:cBhvr>
                                    </p:animEffect>
                                  </p:childTnLst>
                                </p:cTn>
                              </p:par>
                            </p:childTnLst>
                          </p:cTn>
                        </p:par>
                        <p:par>
                          <p:cTn id="61" fill="hold">
                            <p:stCondLst>
                              <p:cond delay="3000"/>
                            </p:stCondLst>
                            <p:childTnLst>
                              <p:par>
                                <p:cTn id="62" presetID="2" presetClass="entr" presetSubtype="8"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500" fill="hold"/>
                                        <p:tgtEl>
                                          <p:spTgt spid="42"/>
                                        </p:tgtEl>
                                        <p:attrNameLst>
                                          <p:attrName>ppt_x</p:attrName>
                                        </p:attrNameLst>
                                      </p:cBhvr>
                                      <p:tavLst>
                                        <p:tav tm="0">
                                          <p:val>
                                            <p:strVal val="0-#ppt_w/2"/>
                                          </p:val>
                                        </p:tav>
                                        <p:tav tm="100000">
                                          <p:val>
                                            <p:strVal val="#ppt_x"/>
                                          </p:val>
                                        </p:tav>
                                      </p:tavLst>
                                    </p:anim>
                                    <p:anim calcmode="lin" valueType="num">
                                      <p:cBhvr>
                                        <p:cTn id="65" dur="500" fill="hold"/>
                                        <p:tgtEl>
                                          <p:spTgt spid="42"/>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 calcmode="lin" valueType="num">
                                      <p:cBhvr>
                                        <p:cTn id="68" dur="500" fill="hold"/>
                                        <p:tgtEl>
                                          <p:spTgt spid="44"/>
                                        </p:tgtEl>
                                        <p:attrNameLst>
                                          <p:attrName>ppt_x</p:attrName>
                                        </p:attrNameLst>
                                      </p:cBhvr>
                                      <p:tavLst>
                                        <p:tav tm="0">
                                          <p:val>
                                            <p:strVal val="0-#ppt_w/2"/>
                                          </p:val>
                                        </p:tav>
                                        <p:tav tm="100000">
                                          <p:val>
                                            <p:strVal val="#ppt_x"/>
                                          </p:val>
                                        </p:tav>
                                      </p:tavLst>
                                    </p:anim>
                                    <p:anim calcmode="lin" valueType="num">
                                      <p:cBhvr>
                                        <p:cTn id="69" dur="500" fill="hold"/>
                                        <p:tgtEl>
                                          <p:spTgt spid="44"/>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p:cTn id="72" dur="500" fill="hold"/>
                                        <p:tgtEl>
                                          <p:spTgt spid="43"/>
                                        </p:tgtEl>
                                        <p:attrNameLst>
                                          <p:attrName>ppt_x</p:attrName>
                                        </p:attrNameLst>
                                      </p:cBhvr>
                                      <p:tavLst>
                                        <p:tav tm="0">
                                          <p:val>
                                            <p:strVal val="1+#ppt_w/2"/>
                                          </p:val>
                                        </p:tav>
                                        <p:tav tm="100000">
                                          <p:val>
                                            <p:strVal val="#ppt_x"/>
                                          </p:val>
                                        </p:tav>
                                      </p:tavLst>
                                    </p:anim>
                                    <p:anim calcmode="lin" valueType="num">
                                      <p:cBhvr>
                                        <p:cTn id="73" dur="500" fill="hold"/>
                                        <p:tgtEl>
                                          <p:spTgt spid="43"/>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 calcmode="lin" valueType="num">
                                      <p:cBhvr>
                                        <p:cTn id="76" dur="500" fill="hold"/>
                                        <p:tgtEl>
                                          <p:spTgt spid="45"/>
                                        </p:tgtEl>
                                        <p:attrNameLst>
                                          <p:attrName>ppt_x</p:attrName>
                                        </p:attrNameLst>
                                      </p:cBhvr>
                                      <p:tavLst>
                                        <p:tav tm="0">
                                          <p:val>
                                            <p:strVal val="1+#ppt_w/2"/>
                                          </p:val>
                                        </p:tav>
                                        <p:tav tm="100000">
                                          <p:val>
                                            <p:strVal val="#ppt_x"/>
                                          </p:val>
                                        </p:tav>
                                      </p:tavLst>
                                    </p:anim>
                                    <p:anim calcmode="lin" valueType="num">
                                      <p:cBhvr>
                                        <p:cTn id="77"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3" grpId="0" bldLvl="0"/>
      <p:bldP spid="34" grpId="0" bldLvl="0"/>
      <p:bldP spid="35" grpId="0" bldLvl="0"/>
      <p:bldP spid="36" grpId="0" bldLvl="0"/>
      <p:bldP spid="37" grpId="0" bldLvl="0"/>
      <p:bldP spid="38" grpId="0" bldLvl="0"/>
      <p:bldP spid="39" grpId="0" bldLvl="0"/>
      <p:bldP spid="40" grpId="0" bldLvl="0"/>
      <p:bldP spid="41" grpId="0" bldLvl="0"/>
      <p:bldP spid="42" grpId="0" bldLvl="0"/>
      <p:bldP spid="43" grpId="0" bldLvl="0"/>
      <p:bldP spid="44" grpId="0" bldLvl="0"/>
      <p:bldP spid="45"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08643" y="1456322"/>
            <a:ext cx="2114550" cy="2114550"/>
            <a:chOff x="4290060" y="1623060"/>
            <a:chExt cx="4076700" cy="4076700"/>
          </a:xfrm>
          <a:solidFill>
            <a:srgbClr val="FFFFFF">
              <a:alpha val="50196"/>
            </a:srgbClr>
          </a:solidFill>
        </p:grpSpPr>
        <p:sp>
          <p:nvSpPr>
            <p:cNvPr id="5" name="椭圆 4"/>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空心弧 5"/>
            <p:cNvSpPr/>
            <p:nvPr/>
          </p:nvSpPr>
          <p:spPr>
            <a:xfrm>
              <a:off x="4290060" y="1623060"/>
              <a:ext cx="4076700" cy="4076700"/>
            </a:xfrm>
            <a:prstGeom prst="blockArc">
              <a:avLst>
                <a:gd name="adj1" fmla="val 16931517"/>
                <a:gd name="adj2" fmla="val 769583"/>
                <a:gd name="adj3" fmla="val 5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 name="空心弧 6"/>
            <p:cNvSpPr/>
            <p:nvPr/>
          </p:nvSpPr>
          <p:spPr>
            <a:xfrm>
              <a:off x="4290060" y="1623060"/>
              <a:ext cx="4076700" cy="4076700"/>
            </a:xfrm>
            <a:prstGeom prst="blockArc">
              <a:avLst>
                <a:gd name="adj1" fmla="val 1837630"/>
                <a:gd name="adj2" fmla="val 7591569"/>
                <a:gd name="adj3" fmla="val 38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 name="空心弧 7"/>
            <p:cNvSpPr/>
            <p:nvPr/>
          </p:nvSpPr>
          <p:spPr>
            <a:xfrm>
              <a:off x="4290060" y="1623060"/>
              <a:ext cx="4076700" cy="4076700"/>
            </a:xfrm>
            <a:prstGeom prst="blockArc">
              <a:avLst>
                <a:gd name="adj1" fmla="val 12662719"/>
                <a:gd name="adj2" fmla="val 15581033"/>
                <a:gd name="adj3" fmla="val 3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 name="空心弧 8"/>
            <p:cNvSpPr/>
            <p:nvPr/>
          </p:nvSpPr>
          <p:spPr>
            <a:xfrm>
              <a:off x="4290060" y="1623060"/>
              <a:ext cx="4076700" cy="4076700"/>
            </a:xfrm>
            <a:prstGeom prst="blockArc">
              <a:avLst>
                <a:gd name="adj1" fmla="val 8236269"/>
                <a:gd name="adj2" fmla="val 12105286"/>
                <a:gd name="adj3" fmla="val 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0" name="组合 9"/>
          <p:cNvGrpSpPr/>
          <p:nvPr/>
        </p:nvGrpSpPr>
        <p:grpSpPr>
          <a:xfrm>
            <a:off x="1472974" y="1820653"/>
            <a:ext cx="1385888" cy="1385888"/>
            <a:chOff x="4290060" y="1623060"/>
            <a:chExt cx="4076700" cy="4076700"/>
          </a:xfrm>
          <a:solidFill>
            <a:srgbClr val="FFFFFF">
              <a:alpha val="50196"/>
            </a:srgbClr>
          </a:solidFill>
        </p:grpSpPr>
        <p:sp>
          <p:nvSpPr>
            <p:cNvPr id="11" name="椭圆 10"/>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空心弧 11"/>
            <p:cNvSpPr/>
            <p:nvPr/>
          </p:nvSpPr>
          <p:spPr>
            <a:xfrm>
              <a:off x="4290060" y="1623060"/>
              <a:ext cx="4076700" cy="4076700"/>
            </a:xfrm>
            <a:prstGeom prst="blockArc">
              <a:avLst>
                <a:gd name="adj1" fmla="val 19790447"/>
                <a:gd name="adj2" fmla="val 5694414"/>
                <a:gd name="adj3" fmla="val 4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3" name="空心弧 12"/>
            <p:cNvSpPr/>
            <p:nvPr/>
          </p:nvSpPr>
          <p:spPr>
            <a:xfrm>
              <a:off x="4290060" y="1623060"/>
              <a:ext cx="4076700" cy="4076700"/>
            </a:xfrm>
            <a:prstGeom prst="blockArc">
              <a:avLst>
                <a:gd name="adj1" fmla="val 12164466"/>
                <a:gd name="adj2" fmla="val 17961330"/>
                <a:gd name="adj3" fmla="val 33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4" name="空心弧 13"/>
            <p:cNvSpPr/>
            <p:nvPr/>
          </p:nvSpPr>
          <p:spPr>
            <a:xfrm>
              <a:off x="4290060" y="1623060"/>
              <a:ext cx="4076700" cy="4076700"/>
            </a:xfrm>
            <a:prstGeom prst="blockArc">
              <a:avLst>
                <a:gd name="adj1" fmla="val 7061968"/>
                <a:gd name="adj2" fmla="val 10784229"/>
                <a:gd name="adj3" fmla="val 3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5" name="文本框 32"/>
          <p:cNvSpPr txBox="1">
            <a:spLocks noChangeArrowheads="1"/>
          </p:cNvSpPr>
          <p:nvPr/>
        </p:nvSpPr>
        <p:spPr bwMode="auto">
          <a:xfrm>
            <a:off x="3414712" y="1960960"/>
            <a:ext cx="466367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r>
              <a:rPr lang="zh-CN" altLang="en-US" sz="405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6" name="文本框 33"/>
          <p:cNvSpPr txBox="1">
            <a:spLocks noChangeArrowheads="1"/>
          </p:cNvSpPr>
          <p:nvPr/>
        </p:nvSpPr>
        <p:spPr bwMode="auto">
          <a:xfrm>
            <a:off x="1640682" y="2016919"/>
            <a:ext cx="132278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dirty="0" smtClean="0">
                <a:solidFill>
                  <a:schemeClr val="bg1"/>
                </a:solidFill>
                <a:latin typeface="方正兰亭超细黑简体" panose="02000000000000000000" pitchFamily="2" charset="-122"/>
                <a:ea typeface="方正兰亭超细黑简体" panose="02000000000000000000" pitchFamily="2" charset="-122"/>
              </a:rPr>
              <a:t>04</a:t>
            </a:r>
            <a:endParaRPr lang="zh-CN" altLang="en-US" sz="6000"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7" name="直接连接符 16"/>
          <p:cNvCxnSpPr/>
          <p:nvPr/>
        </p:nvCxnSpPr>
        <p:spPr>
          <a:xfrm>
            <a:off x="3525441" y="2631281"/>
            <a:ext cx="4408884"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8" name="文本框 35"/>
          <p:cNvSpPr txBox="1">
            <a:spLocks noChangeArrowheads="1"/>
          </p:cNvSpPr>
          <p:nvPr/>
        </p:nvSpPr>
        <p:spPr bwMode="auto">
          <a:xfrm>
            <a:off x="3942160" y="2671762"/>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09870861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37"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out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a:grpSpLocks/>
          </p:cNvGrpSpPr>
          <p:nvPr/>
        </p:nvGrpSpPr>
        <p:grpSpPr bwMode="auto">
          <a:xfrm>
            <a:off x="1124069" y="1303107"/>
            <a:ext cx="2821227" cy="3490822"/>
            <a:chOff x="865232" y="1286330"/>
            <a:chExt cx="4013321" cy="4966128"/>
          </a:xfrm>
        </p:grpSpPr>
        <p:pic>
          <p:nvPicPr>
            <p:cNvPr id="9" name="Picture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10" name="Rectangle 4"/>
            <p:cNvSpPr/>
            <p:nvPr/>
          </p:nvSpPr>
          <p:spPr>
            <a:xfrm>
              <a:off x="1454212" y="1875344"/>
              <a:ext cx="2840124" cy="369919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en-US" sz="2400">
                <a:latin typeface="微软雅黑" panose="020B0503020204020204" pitchFamily="34" charset="-122"/>
                <a:ea typeface="微软雅黑" panose="020B0503020204020204" pitchFamily="34" charset="-122"/>
              </a:endParaRPr>
            </a:p>
          </p:txBody>
        </p:sp>
      </p:grpSp>
      <p:sp>
        <p:nvSpPr>
          <p:cNvPr id="11" name="矩形 10"/>
          <p:cNvSpPr>
            <a:spLocks noChangeArrowheads="1"/>
          </p:cNvSpPr>
          <p:nvPr/>
        </p:nvSpPr>
        <p:spPr bwMode="auto">
          <a:xfrm>
            <a:off x="4387051" y="3823021"/>
            <a:ext cx="881636" cy="253914"/>
          </a:xfrm>
          <a:prstGeom prst="rect">
            <a:avLst/>
          </a:prstGeom>
          <a:noFill/>
          <a:ln w="9525">
            <a:noFill/>
            <a:miter lim="800000"/>
            <a:headEnd/>
            <a:tailEnd/>
          </a:ln>
        </p:spPr>
        <p:txBody>
          <a:bodyPr wrap="square" lIns="68576" tIns="34289" rIns="68576" bIns="34289">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2" name="矩形 47"/>
          <p:cNvSpPr>
            <a:spLocks noChangeArrowheads="1"/>
          </p:cNvSpPr>
          <p:nvPr/>
        </p:nvSpPr>
        <p:spPr bwMode="auto">
          <a:xfrm>
            <a:off x="4158155" y="4068541"/>
            <a:ext cx="1446315" cy="567846"/>
          </a:xfrm>
          <a:prstGeom prst="rect">
            <a:avLst/>
          </a:prstGeom>
          <a:noFill/>
          <a:ln>
            <a:noFill/>
          </a:ln>
          <a:extLst/>
        </p:spPr>
        <p:txBody>
          <a:bodyPr wrap="square" lIns="68576" tIns="34289" rIns="68576" bIns="34289">
            <a:spAutoFit/>
          </a:bodyPr>
          <a:lstStyle/>
          <a:p>
            <a:pPr defTabSz="685715">
              <a:lnSpc>
                <a:spcPct val="120000"/>
              </a:lnSpc>
              <a:defRPr/>
            </a:pPr>
            <a:r>
              <a:rPr lang="zh-CN" altLang="en-US" sz="900" dirty="0">
                <a:solidFill>
                  <a:schemeClr val="bg1"/>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a:t>
            </a:r>
          </a:p>
        </p:txBody>
      </p:sp>
      <p:sp>
        <p:nvSpPr>
          <p:cNvPr id="13" name="矩形 12"/>
          <p:cNvSpPr>
            <a:spLocks noChangeArrowheads="1"/>
          </p:cNvSpPr>
          <p:nvPr/>
        </p:nvSpPr>
        <p:spPr bwMode="auto">
          <a:xfrm>
            <a:off x="6032308" y="3823021"/>
            <a:ext cx="771264" cy="253914"/>
          </a:xfrm>
          <a:prstGeom prst="rect">
            <a:avLst/>
          </a:prstGeom>
          <a:noFill/>
          <a:ln w="9525">
            <a:noFill/>
            <a:miter lim="800000"/>
            <a:headEnd/>
            <a:tailEnd/>
          </a:ln>
        </p:spPr>
        <p:txBody>
          <a:bodyPr wrap="square" lIns="68576" tIns="34289" rIns="68576" bIns="34289">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4" name="矩形 13"/>
          <p:cNvSpPr>
            <a:spLocks noChangeArrowheads="1"/>
          </p:cNvSpPr>
          <p:nvPr/>
        </p:nvSpPr>
        <p:spPr bwMode="auto">
          <a:xfrm>
            <a:off x="5836229" y="4076935"/>
            <a:ext cx="1446315" cy="567846"/>
          </a:xfrm>
          <a:prstGeom prst="rect">
            <a:avLst/>
          </a:prstGeom>
          <a:noFill/>
          <a:ln>
            <a:noFill/>
          </a:ln>
          <a:extLst/>
        </p:spPr>
        <p:txBody>
          <a:bodyPr wrap="square" lIns="68576" tIns="34289" rIns="68576" bIns="34289">
            <a:spAutoFit/>
          </a:bodyPr>
          <a:lstStyle/>
          <a:p>
            <a:pPr defTabSz="685715">
              <a:lnSpc>
                <a:spcPct val="120000"/>
              </a:lnSpc>
              <a:defRPr/>
            </a:pPr>
            <a:r>
              <a:rPr lang="zh-CN" altLang="en-US" sz="900" dirty="0">
                <a:solidFill>
                  <a:schemeClr val="bg1"/>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a:t>
            </a:r>
          </a:p>
        </p:txBody>
      </p:sp>
      <p:grpSp>
        <p:nvGrpSpPr>
          <p:cNvPr id="15" name="组合 14"/>
          <p:cNvGrpSpPr/>
          <p:nvPr/>
        </p:nvGrpSpPr>
        <p:grpSpPr>
          <a:xfrm>
            <a:off x="4778829" y="1534889"/>
            <a:ext cx="2723123" cy="283029"/>
            <a:chOff x="6371768" y="2046514"/>
            <a:chExt cx="3630831" cy="377372"/>
          </a:xfrm>
        </p:grpSpPr>
        <p:sp>
          <p:nvSpPr>
            <p:cNvPr id="16" name="矩形 15"/>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7" name="椭圆 16"/>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8" name="文本框 17"/>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19" name="组合 18"/>
          <p:cNvGrpSpPr/>
          <p:nvPr/>
        </p:nvGrpSpPr>
        <p:grpSpPr>
          <a:xfrm>
            <a:off x="4756488" y="2022618"/>
            <a:ext cx="2723123" cy="283029"/>
            <a:chOff x="6371768" y="2046514"/>
            <a:chExt cx="3630831" cy="377372"/>
          </a:xfrm>
        </p:grpSpPr>
        <p:sp>
          <p:nvSpPr>
            <p:cNvPr id="20" name="矩形 19"/>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1" name="椭圆 20"/>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2" name="文本框 21"/>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23" name="组合 22"/>
          <p:cNvGrpSpPr/>
          <p:nvPr/>
        </p:nvGrpSpPr>
        <p:grpSpPr>
          <a:xfrm>
            <a:off x="4756488" y="2502825"/>
            <a:ext cx="2723123" cy="283029"/>
            <a:chOff x="6371768" y="2046514"/>
            <a:chExt cx="3630831" cy="377372"/>
          </a:xfrm>
        </p:grpSpPr>
        <p:sp>
          <p:nvSpPr>
            <p:cNvPr id="24" name="矩形 23"/>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5" name="椭圆 24"/>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6" name="文本框 25"/>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27" name="组合 26"/>
          <p:cNvGrpSpPr/>
          <p:nvPr/>
        </p:nvGrpSpPr>
        <p:grpSpPr>
          <a:xfrm>
            <a:off x="4756488" y="2983031"/>
            <a:ext cx="2723123" cy="283029"/>
            <a:chOff x="6371768" y="2046514"/>
            <a:chExt cx="3630831" cy="377372"/>
          </a:xfrm>
        </p:grpSpPr>
        <p:sp>
          <p:nvSpPr>
            <p:cNvPr id="28" name="矩形 27"/>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9" name="椭圆 28"/>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30" name="文本框 29"/>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31" name="组合 30"/>
          <p:cNvGrpSpPr/>
          <p:nvPr/>
        </p:nvGrpSpPr>
        <p:grpSpPr>
          <a:xfrm>
            <a:off x="4756488" y="3463238"/>
            <a:ext cx="2723123" cy="283029"/>
            <a:chOff x="6371768" y="2046514"/>
            <a:chExt cx="3630831" cy="377372"/>
          </a:xfrm>
        </p:grpSpPr>
        <p:sp>
          <p:nvSpPr>
            <p:cNvPr id="32" name="矩形 31"/>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33" name="椭圆 32"/>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34" name="文本框 33"/>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spTree>
    <p:extLst>
      <p:ext uri="{BB962C8B-B14F-4D97-AF65-F5344CB8AC3E}">
        <p14:creationId xmlns:p14="http://schemas.microsoft.com/office/powerpoint/2010/main" val="391630805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750"/>
                                        <p:tgtEl>
                                          <p:spTgt spid="15"/>
                                        </p:tgtEl>
                                        <p:attrNameLst>
                                          <p:attrName>ppt_x</p:attrName>
                                        </p:attrNameLst>
                                      </p:cBhvr>
                                      <p:tavLst>
                                        <p:tav tm="0">
                                          <p:val>
                                            <p:strVal val="#ppt_x-#ppt_w*1.125000"/>
                                          </p:val>
                                        </p:tav>
                                        <p:tav tm="100000">
                                          <p:val>
                                            <p:strVal val="#ppt_x"/>
                                          </p:val>
                                        </p:tav>
                                      </p:tavLst>
                                    </p:anim>
                                    <p:animEffect transition="in" filter="wipe(right)">
                                      <p:cBhvr>
                                        <p:cTn id="23" dur="750"/>
                                        <p:tgtEl>
                                          <p:spTgt spid="15"/>
                                        </p:tgtEl>
                                      </p:cBhvr>
                                    </p:animEffect>
                                  </p:childTnLst>
                                </p:cTn>
                              </p:par>
                            </p:childTnLst>
                          </p:cTn>
                        </p:par>
                        <p:par>
                          <p:cTn id="24" fill="hold">
                            <p:stCondLst>
                              <p:cond delay="1750"/>
                            </p:stCondLst>
                            <p:childTnLst>
                              <p:par>
                                <p:cTn id="25" presetID="1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750"/>
                                        <p:tgtEl>
                                          <p:spTgt spid="19"/>
                                        </p:tgtEl>
                                        <p:attrNameLst>
                                          <p:attrName>ppt_x</p:attrName>
                                        </p:attrNameLst>
                                      </p:cBhvr>
                                      <p:tavLst>
                                        <p:tav tm="0">
                                          <p:val>
                                            <p:strVal val="#ppt_x-#ppt_w*1.125000"/>
                                          </p:val>
                                        </p:tav>
                                        <p:tav tm="100000">
                                          <p:val>
                                            <p:strVal val="#ppt_x"/>
                                          </p:val>
                                        </p:tav>
                                      </p:tavLst>
                                    </p:anim>
                                    <p:animEffect transition="in" filter="wipe(right)">
                                      <p:cBhvr>
                                        <p:cTn id="28" dur="750"/>
                                        <p:tgtEl>
                                          <p:spTgt spid="19"/>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750"/>
                                        <p:tgtEl>
                                          <p:spTgt spid="23"/>
                                        </p:tgtEl>
                                        <p:attrNameLst>
                                          <p:attrName>ppt_x</p:attrName>
                                        </p:attrNameLst>
                                      </p:cBhvr>
                                      <p:tavLst>
                                        <p:tav tm="0">
                                          <p:val>
                                            <p:strVal val="#ppt_x-#ppt_w*1.125000"/>
                                          </p:val>
                                        </p:tav>
                                        <p:tav tm="100000">
                                          <p:val>
                                            <p:strVal val="#ppt_x"/>
                                          </p:val>
                                        </p:tav>
                                      </p:tavLst>
                                    </p:anim>
                                    <p:animEffect transition="in" filter="wipe(right)">
                                      <p:cBhvr>
                                        <p:cTn id="33" dur="750"/>
                                        <p:tgtEl>
                                          <p:spTgt spid="23"/>
                                        </p:tgtEl>
                                      </p:cBhvr>
                                    </p:animEffect>
                                  </p:childTnLst>
                                </p:cTn>
                              </p:par>
                            </p:childTnLst>
                          </p:cTn>
                        </p:par>
                        <p:par>
                          <p:cTn id="34" fill="hold">
                            <p:stCondLst>
                              <p:cond delay="3250"/>
                            </p:stCondLst>
                            <p:childTnLst>
                              <p:par>
                                <p:cTn id="35" presetID="12" presetClass="entr" presetSubtype="8"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750"/>
                                        <p:tgtEl>
                                          <p:spTgt spid="27"/>
                                        </p:tgtEl>
                                        <p:attrNameLst>
                                          <p:attrName>ppt_x</p:attrName>
                                        </p:attrNameLst>
                                      </p:cBhvr>
                                      <p:tavLst>
                                        <p:tav tm="0">
                                          <p:val>
                                            <p:strVal val="#ppt_x-#ppt_w*1.125000"/>
                                          </p:val>
                                        </p:tav>
                                        <p:tav tm="100000">
                                          <p:val>
                                            <p:strVal val="#ppt_x"/>
                                          </p:val>
                                        </p:tav>
                                      </p:tavLst>
                                    </p:anim>
                                    <p:animEffect transition="in" filter="wipe(right)">
                                      <p:cBhvr>
                                        <p:cTn id="38" dur="750"/>
                                        <p:tgtEl>
                                          <p:spTgt spid="27"/>
                                        </p:tgtEl>
                                      </p:cBhvr>
                                    </p:animEffect>
                                  </p:childTnLst>
                                </p:cTn>
                              </p:par>
                            </p:childTnLst>
                          </p:cTn>
                        </p:par>
                        <p:par>
                          <p:cTn id="39" fill="hold">
                            <p:stCondLst>
                              <p:cond delay="4000"/>
                            </p:stCondLst>
                            <p:childTnLst>
                              <p:par>
                                <p:cTn id="40" presetID="12" presetClass="entr" presetSubtype="8"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750"/>
                                        <p:tgtEl>
                                          <p:spTgt spid="31"/>
                                        </p:tgtEl>
                                        <p:attrNameLst>
                                          <p:attrName>ppt_x</p:attrName>
                                        </p:attrNameLst>
                                      </p:cBhvr>
                                      <p:tavLst>
                                        <p:tav tm="0">
                                          <p:val>
                                            <p:strVal val="#ppt_x-#ppt_w*1.125000"/>
                                          </p:val>
                                        </p:tav>
                                        <p:tav tm="100000">
                                          <p:val>
                                            <p:strVal val="#ppt_x"/>
                                          </p:val>
                                        </p:tav>
                                      </p:tavLst>
                                    </p:anim>
                                    <p:animEffect transition="in" filter="wipe(right)">
                                      <p:cBhvr>
                                        <p:cTn id="43" dur="750"/>
                                        <p:tgtEl>
                                          <p:spTgt spid="31"/>
                                        </p:tgtEl>
                                      </p:cBhvr>
                                    </p:animEffect>
                                  </p:childTnLst>
                                </p:cTn>
                              </p:par>
                            </p:childTnLst>
                          </p:cTn>
                        </p:par>
                        <p:par>
                          <p:cTn id="44" fill="hold">
                            <p:stCondLst>
                              <p:cond delay="4750"/>
                            </p:stCondLst>
                            <p:childTnLst>
                              <p:par>
                                <p:cTn id="45" presetID="12" presetClass="entr" presetSubtype="4"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p:tgtEl>
                                          <p:spTgt spid="11"/>
                                        </p:tgtEl>
                                        <p:attrNameLst>
                                          <p:attrName>ppt_y</p:attrName>
                                        </p:attrNameLst>
                                      </p:cBhvr>
                                      <p:tavLst>
                                        <p:tav tm="0">
                                          <p:val>
                                            <p:strVal val="#ppt_y+#ppt_h*1.125000"/>
                                          </p:val>
                                        </p:tav>
                                        <p:tav tm="100000">
                                          <p:val>
                                            <p:strVal val="#ppt_y"/>
                                          </p:val>
                                        </p:tav>
                                      </p:tavLst>
                                    </p:anim>
                                    <p:animEffect transition="in" filter="wipe(up)">
                                      <p:cBhvr>
                                        <p:cTn id="48" dur="750"/>
                                        <p:tgtEl>
                                          <p:spTgt spid="11"/>
                                        </p:tgtEl>
                                      </p:cBhvr>
                                    </p:animEffect>
                                  </p:childTnLst>
                                </p:cTn>
                              </p:par>
                              <p:par>
                                <p:cTn id="49" presetID="12" presetClass="entr" presetSubtype="4" fill="hold" grpId="0" nodeType="withEffect">
                                  <p:stCondLst>
                                    <p:cond delay="20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750"/>
                                        <p:tgtEl>
                                          <p:spTgt spid="12"/>
                                        </p:tgtEl>
                                        <p:attrNameLst>
                                          <p:attrName>ppt_y</p:attrName>
                                        </p:attrNameLst>
                                      </p:cBhvr>
                                      <p:tavLst>
                                        <p:tav tm="0">
                                          <p:val>
                                            <p:strVal val="#ppt_y+#ppt_h*1.125000"/>
                                          </p:val>
                                        </p:tav>
                                        <p:tav tm="100000">
                                          <p:val>
                                            <p:strVal val="#ppt_y"/>
                                          </p:val>
                                        </p:tav>
                                      </p:tavLst>
                                    </p:anim>
                                    <p:animEffect transition="in" filter="wipe(up)">
                                      <p:cBhvr>
                                        <p:cTn id="52" dur="750"/>
                                        <p:tgtEl>
                                          <p:spTgt spid="12"/>
                                        </p:tgtEl>
                                      </p:cBhvr>
                                    </p:animEffect>
                                  </p:childTnLst>
                                </p:cTn>
                              </p:par>
                              <p:par>
                                <p:cTn id="53" presetID="12" presetClass="entr" presetSubtype="4" fill="hold" grpId="0" nodeType="withEffect">
                                  <p:stCondLst>
                                    <p:cond delay="40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750"/>
                                        <p:tgtEl>
                                          <p:spTgt spid="13"/>
                                        </p:tgtEl>
                                        <p:attrNameLst>
                                          <p:attrName>ppt_y</p:attrName>
                                        </p:attrNameLst>
                                      </p:cBhvr>
                                      <p:tavLst>
                                        <p:tav tm="0">
                                          <p:val>
                                            <p:strVal val="#ppt_y+#ppt_h*1.125000"/>
                                          </p:val>
                                        </p:tav>
                                        <p:tav tm="100000">
                                          <p:val>
                                            <p:strVal val="#ppt_y"/>
                                          </p:val>
                                        </p:tav>
                                      </p:tavLst>
                                    </p:anim>
                                    <p:animEffect transition="in" filter="wipe(up)">
                                      <p:cBhvr>
                                        <p:cTn id="56" dur="750"/>
                                        <p:tgtEl>
                                          <p:spTgt spid="13"/>
                                        </p:tgtEl>
                                      </p:cBhvr>
                                    </p:animEffect>
                                  </p:childTnLst>
                                </p:cTn>
                              </p:par>
                              <p:par>
                                <p:cTn id="57" presetID="12" presetClass="entr" presetSubtype="4" fill="hold" grpId="0" nodeType="withEffect">
                                  <p:stCondLst>
                                    <p:cond delay="60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750"/>
                                        <p:tgtEl>
                                          <p:spTgt spid="14"/>
                                        </p:tgtEl>
                                        <p:attrNameLst>
                                          <p:attrName>ppt_y</p:attrName>
                                        </p:attrNameLst>
                                      </p:cBhvr>
                                      <p:tavLst>
                                        <p:tav tm="0">
                                          <p:val>
                                            <p:strVal val="#ppt_y+#ppt_h*1.125000"/>
                                          </p:val>
                                        </p:tav>
                                        <p:tav tm="100000">
                                          <p:val>
                                            <p:strVal val="#ppt_y"/>
                                          </p:val>
                                        </p:tav>
                                      </p:tavLst>
                                    </p:anim>
                                    <p:animEffect transition="in" filter="wipe(up)">
                                      <p:cBhvr>
                                        <p:cTn id="60"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1"/>
          <p:cNvGrpSpPr/>
          <p:nvPr/>
        </p:nvGrpSpPr>
        <p:grpSpPr>
          <a:xfrm>
            <a:off x="-620485" y="-746187"/>
            <a:ext cx="2579913" cy="3102570"/>
            <a:chOff x="-239486" y="-2296885"/>
            <a:chExt cx="3788228" cy="4555671"/>
          </a:xfrm>
          <a:effectLst>
            <a:outerShdw blurRad="50800" dist="50800" dir="5400000" algn="ctr" rotWithShape="0">
              <a:srgbClr val="000000">
                <a:alpha val="0"/>
              </a:srgbClr>
            </a:outerShdw>
          </a:effectLst>
        </p:grpSpPr>
        <p:sp>
          <p:nvSpPr>
            <p:cNvPr id="18" name="菱形 17"/>
            <p:cNvSpPr/>
            <p:nvPr/>
          </p:nvSpPr>
          <p:spPr>
            <a:xfrm>
              <a:off x="-239486" y="-1894114"/>
              <a:ext cx="3788228" cy="3788228"/>
            </a:xfrm>
            <a:prstGeom prst="diamond">
              <a:avLst/>
            </a:prstGeom>
            <a:solidFill>
              <a:schemeClr val="bg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ffectLst>
                  <a:outerShdw blurRad="50800" dist="50800" dir="5400000" algn="ctr" rotWithShape="0">
                    <a:srgbClr val="000000">
                      <a:alpha val="70000"/>
                    </a:srgbClr>
                  </a:outerShdw>
                </a:effectLst>
              </a:endParaRPr>
            </a:p>
          </p:txBody>
        </p:sp>
        <p:sp>
          <p:nvSpPr>
            <p:cNvPr id="19" name="菱形 18"/>
            <p:cNvSpPr/>
            <p:nvPr/>
          </p:nvSpPr>
          <p:spPr>
            <a:xfrm>
              <a:off x="-239486" y="-2296885"/>
              <a:ext cx="3788228" cy="3788228"/>
            </a:xfrm>
            <a:prstGeom prst="diamond">
              <a:avLst/>
            </a:prstGeom>
            <a:noFill/>
            <a:ln>
              <a:solidFill>
                <a:schemeClr val="bg1">
                  <a:alpha val="2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ffectLst>
                  <a:outerShdw blurRad="50800" dist="50800" dir="5400000" algn="ctr" rotWithShape="0">
                    <a:srgbClr val="000000">
                      <a:alpha val="70000"/>
                    </a:srgbClr>
                  </a:outerShdw>
                </a:effectLst>
              </a:endParaRPr>
            </a:p>
          </p:txBody>
        </p:sp>
        <p:sp>
          <p:nvSpPr>
            <p:cNvPr id="20" name="菱形 19"/>
            <p:cNvSpPr/>
            <p:nvPr/>
          </p:nvSpPr>
          <p:spPr>
            <a:xfrm>
              <a:off x="-239486" y="-1529442"/>
              <a:ext cx="3788228" cy="3788228"/>
            </a:xfrm>
            <a:prstGeom prst="diamond">
              <a:avLst/>
            </a:prstGeom>
            <a:noFill/>
            <a:ln>
              <a:solidFill>
                <a:schemeClr val="bg1">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effectLst>
                  <a:outerShdw blurRad="50800" dist="50800" dir="5400000" algn="ctr" rotWithShape="0">
                    <a:srgbClr val="000000">
                      <a:alpha val="70000"/>
                    </a:srgbClr>
                  </a:outerShdw>
                </a:effectLst>
              </a:endParaRPr>
            </a:p>
          </p:txBody>
        </p:sp>
      </p:grpSp>
      <p:sp>
        <p:nvSpPr>
          <p:cNvPr id="21" name="文本框 20"/>
          <p:cNvSpPr txBox="1"/>
          <p:nvPr/>
        </p:nvSpPr>
        <p:spPr>
          <a:xfrm>
            <a:off x="0" y="623274"/>
            <a:ext cx="1567543" cy="461665"/>
          </a:xfrm>
          <a:prstGeom prst="rect">
            <a:avLst/>
          </a:prstGeom>
          <a:noFill/>
          <a:effectLst>
            <a:outerShdw blurRad="50800" dist="50800" dir="5400000" algn="ctr" rotWithShape="0">
              <a:srgbClr val="000000">
                <a:alpha val="0"/>
              </a:srgbClr>
            </a:outerShdw>
          </a:effectLst>
        </p:spPr>
        <p:txBody>
          <a:bodyPr>
            <a:spAutoFit/>
          </a:bodyPr>
          <a:lstStyle/>
          <a:p>
            <a:pPr fontAlgn="auto">
              <a:spcBef>
                <a:spcPts val="0"/>
              </a:spcBef>
              <a:spcAft>
                <a:spcPts val="0"/>
              </a:spcAft>
              <a:defRPr/>
            </a:pPr>
            <a:r>
              <a:rPr lang="en-US" altLang="zh-CN" sz="2400" dirty="0">
                <a:solidFill>
                  <a:schemeClr val="bg1">
                    <a:alpha val="83000"/>
                  </a:schemeClr>
                </a:solidFill>
                <a:effectLst>
                  <a:outerShdw blurRad="50800" dist="50800" dir="5400000" algn="ctr" rotWithShape="0">
                    <a:srgbClr val="000000">
                      <a:alpha val="70000"/>
                    </a:srgbClr>
                  </a:outerShdw>
                </a:effectLst>
                <a:latin typeface="+mn-lt"/>
                <a:ea typeface="+mn-ea"/>
              </a:rPr>
              <a:t>CONTENT</a:t>
            </a:r>
            <a:endParaRPr lang="zh-CN" altLang="en-US" sz="2400" dirty="0">
              <a:solidFill>
                <a:schemeClr val="bg1">
                  <a:alpha val="83000"/>
                </a:schemeClr>
              </a:solidFill>
              <a:effectLst>
                <a:outerShdw blurRad="50800" dist="50800" dir="5400000" algn="ctr" rotWithShape="0">
                  <a:srgbClr val="000000">
                    <a:alpha val="70000"/>
                  </a:srgbClr>
                </a:outerShdw>
              </a:effectLst>
              <a:latin typeface="+mn-lt"/>
              <a:ea typeface="+mn-ea"/>
            </a:endParaRPr>
          </a:p>
        </p:txBody>
      </p:sp>
      <p:sp>
        <p:nvSpPr>
          <p:cNvPr id="22" name="菱形 21"/>
          <p:cNvSpPr/>
          <p:nvPr/>
        </p:nvSpPr>
        <p:spPr>
          <a:xfrm>
            <a:off x="2493391" y="1559426"/>
            <a:ext cx="548603" cy="548603"/>
          </a:xfrm>
          <a:prstGeom prst="diamond">
            <a:avLst/>
          </a:prstGeom>
          <a:noFill/>
          <a:ln>
            <a:solidFill>
              <a:schemeClr val="bg1">
                <a:alpha val="31000"/>
              </a:schemeClr>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500" dirty="0">
                <a:solidFill>
                  <a:schemeClr val="bg1">
                    <a:alpha val="83000"/>
                  </a:schemeClr>
                </a:solidFill>
                <a:effectLst>
                  <a:outerShdw blurRad="50800" dist="50800" dir="5400000" algn="ctr" rotWithShape="0">
                    <a:srgbClr val="000000">
                      <a:alpha val="70000"/>
                    </a:srgbClr>
                  </a:outerShdw>
                </a:effectLst>
              </a:rPr>
              <a:t>1</a:t>
            </a:r>
            <a:endParaRPr lang="zh-CN" altLang="en-US" sz="1500" dirty="0">
              <a:solidFill>
                <a:schemeClr val="bg1">
                  <a:alpha val="83000"/>
                </a:schemeClr>
              </a:solidFill>
              <a:effectLst>
                <a:outerShdw blurRad="50800" dist="50800" dir="5400000" algn="ctr" rotWithShape="0">
                  <a:srgbClr val="000000">
                    <a:alpha val="70000"/>
                  </a:srgbClr>
                </a:outerShdw>
              </a:effectLst>
            </a:endParaRPr>
          </a:p>
        </p:txBody>
      </p:sp>
      <p:sp>
        <p:nvSpPr>
          <p:cNvPr id="23" name="菱形 22"/>
          <p:cNvSpPr/>
          <p:nvPr/>
        </p:nvSpPr>
        <p:spPr>
          <a:xfrm>
            <a:off x="2493391" y="2405500"/>
            <a:ext cx="548603" cy="548603"/>
          </a:xfrm>
          <a:prstGeom prst="diamond">
            <a:avLst/>
          </a:prstGeom>
          <a:noFill/>
          <a:ln>
            <a:solidFill>
              <a:schemeClr val="bg1">
                <a:alpha val="31000"/>
              </a:schemeClr>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500" dirty="0">
                <a:solidFill>
                  <a:schemeClr val="bg1">
                    <a:alpha val="83000"/>
                  </a:schemeClr>
                </a:solidFill>
                <a:effectLst>
                  <a:outerShdw blurRad="50800" dist="50800" dir="5400000" algn="ctr" rotWithShape="0">
                    <a:srgbClr val="000000">
                      <a:alpha val="70000"/>
                    </a:srgbClr>
                  </a:outerShdw>
                </a:effectLst>
              </a:rPr>
              <a:t>2</a:t>
            </a:r>
            <a:endParaRPr lang="zh-CN" altLang="en-US" sz="1500" dirty="0">
              <a:solidFill>
                <a:schemeClr val="bg1">
                  <a:alpha val="83000"/>
                </a:schemeClr>
              </a:solidFill>
              <a:effectLst>
                <a:outerShdw blurRad="50800" dist="50800" dir="5400000" algn="ctr" rotWithShape="0">
                  <a:srgbClr val="000000">
                    <a:alpha val="70000"/>
                  </a:srgbClr>
                </a:outerShdw>
              </a:effectLst>
            </a:endParaRPr>
          </a:p>
        </p:txBody>
      </p:sp>
      <p:sp>
        <p:nvSpPr>
          <p:cNvPr id="24" name="菱形 23"/>
          <p:cNvSpPr/>
          <p:nvPr/>
        </p:nvSpPr>
        <p:spPr>
          <a:xfrm>
            <a:off x="2493391" y="3276398"/>
            <a:ext cx="548603" cy="548603"/>
          </a:xfrm>
          <a:prstGeom prst="diamond">
            <a:avLst/>
          </a:prstGeom>
          <a:noFill/>
          <a:ln>
            <a:solidFill>
              <a:schemeClr val="bg1">
                <a:alpha val="31000"/>
              </a:schemeClr>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500" dirty="0">
                <a:solidFill>
                  <a:schemeClr val="bg1">
                    <a:alpha val="83000"/>
                  </a:schemeClr>
                </a:solidFill>
                <a:effectLst>
                  <a:outerShdw blurRad="50800" dist="50800" dir="5400000" algn="ctr" rotWithShape="0">
                    <a:srgbClr val="000000">
                      <a:alpha val="70000"/>
                    </a:srgbClr>
                  </a:outerShdw>
                </a:effectLst>
              </a:rPr>
              <a:t>3</a:t>
            </a:r>
            <a:endParaRPr lang="zh-CN" altLang="en-US" sz="1500" dirty="0">
              <a:solidFill>
                <a:schemeClr val="bg1">
                  <a:alpha val="83000"/>
                </a:schemeClr>
              </a:solidFill>
              <a:effectLst>
                <a:outerShdw blurRad="50800" dist="50800" dir="5400000" algn="ctr" rotWithShape="0">
                  <a:srgbClr val="000000">
                    <a:alpha val="70000"/>
                  </a:srgbClr>
                </a:outerShdw>
              </a:effectLst>
            </a:endParaRPr>
          </a:p>
        </p:txBody>
      </p:sp>
      <p:sp>
        <p:nvSpPr>
          <p:cNvPr id="25" name="文本框 24"/>
          <p:cNvSpPr txBox="1"/>
          <p:nvPr/>
        </p:nvSpPr>
        <p:spPr>
          <a:xfrm>
            <a:off x="3375134" y="1559427"/>
            <a:ext cx="2968516" cy="507831"/>
          </a:xfrm>
          <a:prstGeom prst="rect">
            <a:avLst/>
          </a:prstGeom>
          <a:noFill/>
          <a:effectLst>
            <a:outerShdw blurRad="50800" dist="50800" dir="5400000" algn="ctr" rotWithShape="0">
              <a:srgbClr val="000000">
                <a:alpha val="0"/>
              </a:srgbClr>
            </a:outerShdw>
          </a:effectLst>
        </p:spPr>
        <p:txBody>
          <a:bodyPr>
            <a:spAutoFit/>
          </a:bodyPr>
          <a:lstStyle/>
          <a:p>
            <a:pPr fontAlgn="auto">
              <a:spcBef>
                <a:spcPts val="0"/>
              </a:spcBef>
              <a:spcAft>
                <a:spcPts val="0"/>
              </a:spcAft>
              <a:defRPr/>
            </a:pPr>
            <a:r>
              <a:rPr lang="zh-CN" altLang="en-US" sz="2700" dirty="0" smtClean="0">
                <a:solidFill>
                  <a:schemeClr val="bg1">
                    <a:alpha val="83000"/>
                  </a:schemeClr>
                </a:solidFill>
                <a:effectLst>
                  <a:outerShdw blurRad="50800" dist="50800" dir="5400000" algn="ctr" rotWithShape="0">
                    <a:srgbClr val="000000">
                      <a:alpha val="70000"/>
                    </a:srgbClr>
                  </a:outerShdw>
                </a:effectLst>
                <a:latin typeface="+mn-lt"/>
                <a:ea typeface="+mn-ea"/>
              </a:rPr>
              <a:t>单击添加标题</a:t>
            </a:r>
            <a:endParaRPr lang="zh-CN" altLang="en-US" sz="2700" dirty="0">
              <a:solidFill>
                <a:schemeClr val="bg1">
                  <a:alpha val="83000"/>
                </a:schemeClr>
              </a:solidFill>
              <a:effectLst>
                <a:outerShdw blurRad="50800" dist="50800" dir="5400000" algn="ctr" rotWithShape="0">
                  <a:srgbClr val="000000">
                    <a:alpha val="70000"/>
                  </a:srgbClr>
                </a:outerShdw>
              </a:effectLst>
              <a:latin typeface="+mn-lt"/>
              <a:ea typeface="+mn-ea"/>
            </a:endParaRPr>
          </a:p>
        </p:txBody>
      </p:sp>
      <p:sp>
        <p:nvSpPr>
          <p:cNvPr id="26" name="文本框 25"/>
          <p:cNvSpPr txBox="1"/>
          <p:nvPr/>
        </p:nvSpPr>
        <p:spPr>
          <a:xfrm>
            <a:off x="3375134" y="2437427"/>
            <a:ext cx="2968516" cy="507831"/>
          </a:xfrm>
          <a:prstGeom prst="rect">
            <a:avLst/>
          </a:prstGeom>
          <a:noFill/>
          <a:effectLst>
            <a:outerShdw blurRad="50800" dist="50800" dir="5400000" algn="ctr" rotWithShape="0">
              <a:srgbClr val="000000">
                <a:alpha val="0"/>
              </a:srgbClr>
            </a:outerShdw>
          </a:effectLst>
        </p:spPr>
        <p:txBody>
          <a:bodyPr>
            <a:spAutoFit/>
          </a:bodyPr>
          <a:lstStyle/>
          <a:p>
            <a:pPr fontAlgn="auto">
              <a:spcBef>
                <a:spcPts val="0"/>
              </a:spcBef>
              <a:spcAft>
                <a:spcPts val="0"/>
              </a:spcAft>
              <a:defRPr/>
            </a:pPr>
            <a:r>
              <a:rPr lang="zh-CN" altLang="en-US" sz="2700" dirty="0" smtClean="0">
                <a:solidFill>
                  <a:schemeClr val="bg1">
                    <a:alpha val="83000"/>
                  </a:schemeClr>
                </a:solidFill>
                <a:effectLst>
                  <a:outerShdw blurRad="50800" dist="50800" dir="5400000" algn="ctr" rotWithShape="0">
                    <a:srgbClr val="000000">
                      <a:alpha val="70000"/>
                    </a:srgbClr>
                  </a:outerShdw>
                </a:effectLst>
                <a:latin typeface="+mn-lt"/>
                <a:ea typeface="+mn-ea"/>
              </a:rPr>
              <a:t>单击添加标题</a:t>
            </a:r>
            <a:endParaRPr lang="zh-CN" altLang="en-US" sz="2700" dirty="0">
              <a:solidFill>
                <a:schemeClr val="bg1">
                  <a:alpha val="83000"/>
                </a:schemeClr>
              </a:solidFill>
              <a:effectLst>
                <a:outerShdw blurRad="50800" dist="50800" dir="5400000" algn="ctr" rotWithShape="0">
                  <a:srgbClr val="000000">
                    <a:alpha val="70000"/>
                  </a:srgbClr>
                </a:outerShdw>
              </a:effectLst>
              <a:latin typeface="+mn-lt"/>
              <a:ea typeface="+mn-ea"/>
            </a:endParaRPr>
          </a:p>
        </p:txBody>
      </p:sp>
      <p:sp>
        <p:nvSpPr>
          <p:cNvPr id="27" name="文本框 26"/>
          <p:cNvSpPr txBox="1"/>
          <p:nvPr/>
        </p:nvSpPr>
        <p:spPr>
          <a:xfrm>
            <a:off x="3375134" y="3343327"/>
            <a:ext cx="2968516" cy="507831"/>
          </a:xfrm>
          <a:prstGeom prst="rect">
            <a:avLst/>
          </a:prstGeom>
          <a:noFill/>
          <a:effectLst>
            <a:outerShdw blurRad="50800" dist="50800" dir="5400000" algn="ctr" rotWithShape="0">
              <a:srgbClr val="000000">
                <a:alpha val="0"/>
              </a:srgbClr>
            </a:outerShdw>
          </a:effectLst>
        </p:spPr>
        <p:txBody>
          <a:bodyPr>
            <a:spAutoFit/>
          </a:bodyPr>
          <a:lstStyle/>
          <a:p>
            <a:pPr fontAlgn="auto">
              <a:spcBef>
                <a:spcPts val="0"/>
              </a:spcBef>
              <a:spcAft>
                <a:spcPts val="0"/>
              </a:spcAft>
              <a:defRPr/>
            </a:pPr>
            <a:r>
              <a:rPr lang="zh-CN" altLang="en-US" sz="2700" dirty="0" smtClean="0">
                <a:solidFill>
                  <a:schemeClr val="bg1">
                    <a:alpha val="83000"/>
                  </a:schemeClr>
                </a:solidFill>
                <a:effectLst>
                  <a:outerShdw blurRad="50800" dist="50800" dir="5400000" algn="ctr" rotWithShape="0">
                    <a:srgbClr val="000000">
                      <a:alpha val="70000"/>
                    </a:srgbClr>
                  </a:outerShdw>
                </a:effectLst>
                <a:latin typeface="+mn-lt"/>
                <a:ea typeface="+mn-ea"/>
              </a:rPr>
              <a:t>单击添加标题</a:t>
            </a:r>
            <a:endParaRPr lang="zh-CN" altLang="en-US" sz="2700" dirty="0">
              <a:solidFill>
                <a:schemeClr val="bg1">
                  <a:alpha val="83000"/>
                </a:schemeClr>
              </a:solidFill>
              <a:effectLst>
                <a:outerShdw blurRad="50800" dist="50800" dir="5400000" algn="ctr" rotWithShape="0">
                  <a:srgbClr val="000000">
                    <a:alpha val="70000"/>
                  </a:srgbClr>
                </a:outerShdw>
              </a:effectLst>
              <a:latin typeface="+mn-lt"/>
              <a:ea typeface="+mn-ea"/>
            </a:endParaRPr>
          </a:p>
        </p:txBody>
      </p:sp>
      <p:cxnSp>
        <p:nvCxnSpPr>
          <p:cNvPr id="28" name="直接连接符 27"/>
          <p:cNvCxnSpPr/>
          <p:nvPr/>
        </p:nvCxnSpPr>
        <p:spPr>
          <a:xfrm>
            <a:off x="75010" y="1037035"/>
            <a:ext cx="1321594" cy="0"/>
          </a:xfrm>
          <a:prstGeom prst="line">
            <a:avLst/>
          </a:prstGeom>
          <a:ln>
            <a:solidFill>
              <a:schemeClr val="bg1">
                <a:alpha val="25000"/>
              </a:schemeClr>
            </a:solidFill>
          </a:ln>
        </p:spPr>
        <p:style>
          <a:lnRef idx="1">
            <a:schemeClr val="accent1"/>
          </a:lnRef>
          <a:fillRef idx="0">
            <a:schemeClr val="accent1"/>
          </a:fillRef>
          <a:effectRef idx="0">
            <a:schemeClr val="accent1"/>
          </a:effectRef>
          <a:fontRef idx="minor">
            <a:schemeClr val="tx1"/>
          </a:fontRef>
        </p:style>
      </p:cxnSp>
      <p:sp>
        <p:nvSpPr>
          <p:cNvPr id="29" name="菱形 28"/>
          <p:cNvSpPr/>
          <p:nvPr/>
        </p:nvSpPr>
        <p:spPr>
          <a:xfrm>
            <a:off x="2493390" y="4147950"/>
            <a:ext cx="548603" cy="548603"/>
          </a:xfrm>
          <a:prstGeom prst="diamond">
            <a:avLst/>
          </a:prstGeom>
          <a:noFill/>
          <a:ln>
            <a:solidFill>
              <a:schemeClr val="bg1">
                <a:alpha val="31000"/>
              </a:schemeClr>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500" dirty="0">
                <a:solidFill>
                  <a:schemeClr val="bg1">
                    <a:alpha val="83000"/>
                  </a:schemeClr>
                </a:solidFill>
                <a:effectLst>
                  <a:outerShdw blurRad="50800" dist="50800" dir="5400000" algn="ctr" rotWithShape="0">
                    <a:srgbClr val="000000">
                      <a:alpha val="70000"/>
                    </a:srgbClr>
                  </a:outerShdw>
                </a:effectLst>
              </a:rPr>
              <a:t>4</a:t>
            </a:r>
            <a:endParaRPr lang="zh-CN" altLang="en-US" sz="1500" dirty="0">
              <a:solidFill>
                <a:schemeClr val="bg1">
                  <a:alpha val="83000"/>
                </a:schemeClr>
              </a:solidFill>
              <a:effectLst>
                <a:outerShdw blurRad="50800" dist="50800" dir="5400000" algn="ctr" rotWithShape="0">
                  <a:srgbClr val="000000">
                    <a:alpha val="70000"/>
                  </a:srgbClr>
                </a:outerShdw>
              </a:effectLst>
            </a:endParaRPr>
          </a:p>
        </p:txBody>
      </p:sp>
      <p:sp>
        <p:nvSpPr>
          <p:cNvPr id="30" name="文本框 29"/>
          <p:cNvSpPr txBox="1"/>
          <p:nvPr/>
        </p:nvSpPr>
        <p:spPr>
          <a:xfrm>
            <a:off x="3375134" y="4168335"/>
            <a:ext cx="2968516" cy="507831"/>
          </a:xfrm>
          <a:prstGeom prst="rect">
            <a:avLst/>
          </a:prstGeom>
          <a:noFill/>
          <a:effectLst>
            <a:outerShdw blurRad="50800" dist="50800" dir="5400000" algn="ctr" rotWithShape="0">
              <a:srgbClr val="000000">
                <a:alpha val="0"/>
              </a:srgbClr>
            </a:outerShdw>
          </a:effectLst>
        </p:spPr>
        <p:txBody>
          <a:bodyPr>
            <a:spAutoFit/>
          </a:bodyPr>
          <a:lstStyle/>
          <a:p>
            <a:pPr fontAlgn="auto">
              <a:spcBef>
                <a:spcPts val="0"/>
              </a:spcBef>
              <a:spcAft>
                <a:spcPts val="0"/>
              </a:spcAft>
              <a:defRPr/>
            </a:pPr>
            <a:r>
              <a:rPr lang="zh-CN" altLang="en-US" sz="2700" dirty="0" smtClean="0">
                <a:solidFill>
                  <a:schemeClr val="bg1">
                    <a:alpha val="83000"/>
                  </a:schemeClr>
                </a:solidFill>
                <a:effectLst>
                  <a:outerShdw blurRad="50800" dist="50800" dir="5400000" algn="ctr" rotWithShape="0">
                    <a:srgbClr val="000000">
                      <a:alpha val="70000"/>
                    </a:srgbClr>
                  </a:outerShdw>
                </a:effectLst>
                <a:latin typeface="+mn-lt"/>
                <a:ea typeface="+mn-ea"/>
              </a:rPr>
              <a:t>单击添加标题</a:t>
            </a:r>
            <a:endParaRPr lang="zh-CN" altLang="en-US" sz="2700" dirty="0">
              <a:solidFill>
                <a:schemeClr val="bg1">
                  <a:alpha val="83000"/>
                </a:schemeClr>
              </a:solidFill>
              <a:effectLst>
                <a:outerShdw blurRad="50800" dist="50800" dir="5400000" algn="ctr" rotWithShape="0">
                  <a:srgbClr val="000000">
                    <a:alpha val="70000"/>
                  </a:srgbClr>
                </a:outerShdw>
              </a:effectLst>
              <a:latin typeface="+mn-lt"/>
              <a:ea typeface="+mn-ea"/>
            </a:endParaRPr>
          </a:p>
        </p:txBody>
      </p:sp>
    </p:spTree>
    <p:extLst>
      <p:ext uri="{BB962C8B-B14F-4D97-AF65-F5344CB8AC3E}">
        <p14:creationId xmlns:p14="http://schemas.microsoft.com/office/powerpoint/2010/main" val="2587240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arn(inVertical)">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iterate type="lt">
                                    <p:tmPct val="10000"/>
                                  </p:iterate>
                                  <p:childTnLst>
                                    <p:set>
                                      <p:cBhvr>
                                        <p:cTn id="17" dur="1" fill="hold">
                                          <p:stCondLst>
                                            <p:cond delay="0"/>
                                          </p:stCondLst>
                                        </p:cTn>
                                        <p:tgtEl>
                                          <p:spTgt spid="21"/>
                                        </p:tgtEl>
                                        <p:attrNameLst>
                                          <p:attrName>style.visibility</p:attrName>
                                        </p:attrNameLst>
                                      </p:cBhvr>
                                      <p:to>
                                        <p:strVal val="visible"/>
                                      </p:to>
                                    </p:set>
                                    <p:animEffect transition="in" filter="barn(inVertical)">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5"/>
                                        </p:tgtEl>
                                        <p:attrNameLst>
                                          <p:attrName>ppt_y</p:attrName>
                                        </p:attrNameLst>
                                      </p:cBhvr>
                                      <p:tavLst>
                                        <p:tav tm="0">
                                          <p:val>
                                            <p:strVal val="#ppt_y"/>
                                          </p:val>
                                        </p:tav>
                                        <p:tav tm="100000">
                                          <p:val>
                                            <p:strVal val="#ppt_y"/>
                                          </p:val>
                                        </p:tav>
                                      </p:tavLst>
                                    </p:anim>
                                    <p:anim calcmode="lin" valueType="num">
                                      <p:cBhvr>
                                        <p:cTn id="3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down)">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41" presetClass="entr" presetSubtype="0" fill="hold" grpId="0" nodeType="clickEffect">
                                  <p:stCondLst>
                                    <p:cond delay="0"/>
                                  </p:stCondLst>
                                  <p:iterate type="lt">
                                    <p:tmPct val="10000"/>
                                  </p:iterate>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26"/>
                                        </p:tgtEl>
                                        <p:attrNameLst>
                                          <p:attrName>ppt_y</p:attrName>
                                        </p:attrNameLst>
                                      </p:cBhvr>
                                      <p:tavLst>
                                        <p:tav tm="0">
                                          <p:val>
                                            <p:strVal val="#ppt_y"/>
                                          </p:val>
                                        </p:tav>
                                        <p:tav tm="100000">
                                          <p:val>
                                            <p:strVal val="#ppt_y"/>
                                          </p:val>
                                        </p:tav>
                                      </p:tavLst>
                                    </p:anim>
                                    <p:anim calcmode="lin" valueType="num">
                                      <p:cBhvr>
                                        <p:cTn id="44"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childTnLst>
                          </p:cTn>
                        </p:par>
                      </p:childTnLst>
                    </p:cTn>
                  </p:par>
                  <p:par>
                    <p:cTn id="52" fill="hold">
                      <p:stCondLst>
                        <p:cond delay="indefinite"/>
                      </p:stCondLst>
                      <p:childTnLst>
                        <p:par>
                          <p:cTn id="53" fill="hold">
                            <p:stCondLst>
                              <p:cond delay="0"/>
                            </p:stCondLst>
                            <p:childTnLst>
                              <p:par>
                                <p:cTn id="54" presetID="41" presetClass="entr" presetSubtype="0" fill="hold" grpId="0" nodeType="clickEffect">
                                  <p:stCondLst>
                                    <p:cond delay="0"/>
                                  </p:stCondLst>
                                  <p:iterate type="lt">
                                    <p:tmPct val="10000"/>
                                  </p:iterate>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27"/>
                                        </p:tgtEl>
                                        <p:attrNameLst>
                                          <p:attrName>ppt_y</p:attrName>
                                        </p:attrNameLst>
                                      </p:cBhvr>
                                      <p:tavLst>
                                        <p:tav tm="0">
                                          <p:val>
                                            <p:strVal val="#ppt_y"/>
                                          </p:val>
                                        </p:tav>
                                        <p:tav tm="100000">
                                          <p:val>
                                            <p:strVal val="#ppt_y"/>
                                          </p:val>
                                        </p:tav>
                                      </p:tavLst>
                                    </p:anim>
                                    <p:anim calcmode="lin" valueType="num">
                                      <p:cBhvr>
                                        <p:cTn id="58"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2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down)">
                                      <p:cBhvr>
                                        <p:cTn id="65" dur="500"/>
                                        <p:tgtEl>
                                          <p:spTgt spid="29"/>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30"/>
                                        </p:tgtEl>
                                        <p:attrNameLst>
                                          <p:attrName>style.visibility</p:attrName>
                                        </p:attrNameLst>
                                      </p:cBhvr>
                                      <p:to>
                                        <p:strVal val="visible"/>
                                      </p:to>
                                    </p:set>
                                    <p:anim calcmode="lin" valueType="num">
                                      <p:cBhvr>
                                        <p:cTn id="7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30"/>
                                        </p:tgtEl>
                                        <p:attrNameLst>
                                          <p:attrName>ppt_y</p:attrName>
                                        </p:attrNameLst>
                                      </p:cBhvr>
                                      <p:tavLst>
                                        <p:tav tm="0">
                                          <p:val>
                                            <p:strVal val="#ppt_y"/>
                                          </p:val>
                                        </p:tav>
                                        <p:tav tm="100000">
                                          <p:val>
                                            <p:strVal val="#ppt_y"/>
                                          </p:val>
                                        </p:tav>
                                      </p:tavLst>
                                    </p:anim>
                                    <p:anim calcmode="lin" valueType="num">
                                      <p:cBhvr>
                                        <p:cTn id="7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23" grpId="0" animBg="1"/>
      <p:bldP spid="24" grpId="0" animBg="1"/>
      <p:bldP spid="25" grpId="0"/>
      <p:bldP spid="26" grpId="0"/>
      <p:bldP spid="27" grpId="0"/>
      <p:bldP spid="29" grpId="0" animBg="1"/>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Rectangle 8"/>
          <p:cNvSpPr>
            <a:spLocks noChangeArrowheads="1"/>
          </p:cNvSpPr>
          <p:nvPr/>
        </p:nvSpPr>
        <p:spPr bwMode="auto">
          <a:xfrm>
            <a:off x="3175" y="2804235"/>
            <a:ext cx="3308350" cy="209550"/>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9" name="AutoShape 3"/>
          <p:cNvSpPr>
            <a:spLocks noChangeAspect="1" noChangeArrowheads="1" noTextEdit="1"/>
          </p:cNvSpPr>
          <p:nvPr/>
        </p:nvSpPr>
        <p:spPr bwMode="auto">
          <a:xfrm>
            <a:off x="-3175" y="1164348"/>
            <a:ext cx="3921125"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0" name="Freeform 9"/>
          <p:cNvSpPr>
            <a:spLocks noChangeArrowheads="1"/>
          </p:cNvSpPr>
          <p:nvPr/>
        </p:nvSpPr>
        <p:spPr bwMode="auto">
          <a:xfrm>
            <a:off x="0" y="2085098"/>
            <a:ext cx="3262312" cy="644525"/>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1" name="Freeform 10"/>
          <p:cNvSpPr>
            <a:spLocks noChangeArrowheads="1"/>
          </p:cNvSpPr>
          <p:nvPr/>
        </p:nvSpPr>
        <p:spPr bwMode="auto">
          <a:xfrm>
            <a:off x="0" y="1462798"/>
            <a:ext cx="3092450" cy="968375"/>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2" name="Freeform 11"/>
          <p:cNvSpPr>
            <a:spLocks noChangeArrowheads="1"/>
          </p:cNvSpPr>
          <p:nvPr/>
        </p:nvSpPr>
        <p:spPr bwMode="auto">
          <a:xfrm>
            <a:off x="6350" y="3093160"/>
            <a:ext cx="3262312" cy="644525"/>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3" name="Freeform 12"/>
          <p:cNvSpPr>
            <a:spLocks noChangeArrowheads="1"/>
          </p:cNvSpPr>
          <p:nvPr/>
        </p:nvSpPr>
        <p:spPr bwMode="auto">
          <a:xfrm>
            <a:off x="6350" y="3394785"/>
            <a:ext cx="3089275" cy="965200"/>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4" name="矩形 13"/>
          <p:cNvSpPr>
            <a:spLocks noChangeArrowheads="1"/>
          </p:cNvSpPr>
          <p:nvPr/>
        </p:nvSpPr>
        <p:spPr bwMode="auto">
          <a:xfrm>
            <a:off x="3678237" y="1146885"/>
            <a:ext cx="4243388"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a:t>
            </a:r>
            <a:r>
              <a:rPr lang="zh-CN" altLang="en-US" sz="10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p:cNvSpPr>
            <a:spLocks noChangeArrowheads="1"/>
          </p:cNvSpPr>
          <p:nvPr/>
        </p:nvSpPr>
        <p:spPr bwMode="auto">
          <a:xfrm>
            <a:off x="3967162" y="1872373"/>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16" name="矩形 15"/>
          <p:cNvSpPr>
            <a:spLocks noChangeArrowheads="1"/>
          </p:cNvSpPr>
          <p:nvPr/>
        </p:nvSpPr>
        <p:spPr bwMode="auto">
          <a:xfrm>
            <a:off x="3967162" y="2629610"/>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17" name="矩形 16"/>
          <p:cNvSpPr>
            <a:spLocks noChangeArrowheads="1"/>
          </p:cNvSpPr>
          <p:nvPr/>
        </p:nvSpPr>
        <p:spPr bwMode="auto">
          <a:xfrm>
            <a:off x="3967162" y="3413091"/>
            <a:ext cx="39544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18" name="矩形 17"/>
          <p:cNvSpPr>
            <a:spLocks noChangeArrowheads="1"/>
          </p:cNvSpPr>
          <p:nvPr/>
        </p:nvSpPr>
        <p:spPr bwMode="auto">
          <a:xfrm>
            <a:off x="3707904" y="4133171"/>
            <a:ext cx="4144963"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p>
        </p:txBody>
      </p:sp>
      <p:sp>
        <p:nvSpPr>
          <p:cNvPr id="19" name="椭圆 18"/>
          <p:cNvSpPr/>
          <p:nvPr/>
        </p:nvSpPr>
        <p:spPr>
          <a:xfrm>
            <a:off x="3192955" y="1346946"/>
            <a:ext cx="252000" cy="252000"/>
          </a:xfrm>
          <a:prstGeom prst="ellips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20" name="椭圆 19"/>
          <p:cNvSpPr/>
          <p:nvPr/>
        </p:nvSpPr>
        <p:spPr>
          <a:xfrm>
            <a:off x="3369167" y="2005375"/>
            <a:ext cx="252000" cy="252000"/>
          </a:xfrm>
          <a:prstGeom prst="ellips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21" name="椭圆 20"/>
          <p:cNvSpPr/>
          <p:nvPr/>
        </p:nvSpPr>
        <p:spPr>
          <a:xfrm>
            <a:off x="3455904" y="2762613"/>
            <a:ext cx="252000" cy="252000"/>
          </a:xfrm>
          <a:prstGeom prst="ellips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22" name="椭圆 21"/>
          <p:cNvSpPr/>
          <p:nvPr/>
        </p:nvSpPr>
        <p:spPr>
          <a:xfrm>
            <a:off x="3393297" y="3541286"/>
            <a:ext cx="252000" cy="252000"/>
          </a:xfrm>
          <a:prstGeom prst="ellips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23" name="椭圆 22"/>
          <p:cNvSpPr/>
          <p:nvPr/>
        </p:nvSpPr>
        <p:spPr>
          <a:xfrm>
            <a:off x="3218990" y="4155198"/>
            <a:ext cx="252000" cy="252000"/>
          </a:xfrm>
          <a:prstGeom prst="ellipse">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Tree>
    <p:extLst>
      <p:ext uri="{BB962C8B-B14F-4D97-AF65-F5344CB8AC3E}">
        <p14:creationId xmlns:p14="http://schemas.microsoft.com/office/powerpoint/2010/main" val="142783043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2" presetClass="entr" presetSubtype="8" fill="hold" grpId="0" nodeType="withEffect">
                                  <p:stCondLst>
                                    <p:cond delay="75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par>
                                <p:cTn id="27" presetID="22" presetClass="entr" presetSubtype="8" fill="hold" grpId="0" nodeType="withEffect">
                                  <p:stCondLst>
                                    <p:cond delay="100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par>
                                <p:cTn id="36" presetID="10" presetClass="entr" presetSubtype="0" fill="hold" grpId="0" nodeType="withEffect">
                                  <p:stCondLst>
                                    <p:cond delay="75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0" nodeType="withEffect">
                                  <p:stCondLst>
                                    <p:cond delay="125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childTnLst>
                          </p:cTn>
                        </p:par>
                        <p:par>
                          <p:cTn id="45" fill="hold">
                            <p:stCondLst>
                              <p:cond delay="2250"/>
                            </p:stCondLst>
                            <p:childTnLst>
                              <p:par>
                                <p:cTn id="46" presetID="10"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animBg="1"/>
      <p:bldP spid="11" grpId="0" animBg="1"/>
      <p:bldP spid="12" grpId="0" animBg="1"/>
      <p:bldP spid="13" grpId="0" animBg="1"/>
      <p:bldP spid="14" grpId="0"/>
      <p:bldP spid="15" grpId="0"/>
      <p:bldP spid="16" grpId="0"/>
      <p:bldP spid="17" grpId="0"/>
      <p:bldP spid="18" grpId="0"/>
      <p:bldP spid="19" grpId="0" animBg="1"/>
      <p:bldP spid="20" grpId="0" animBg="1"/>
      <p:bldP spid="21" grpId="0" animBg="1"/>
      <p:bldP spid="22"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Rectangle 9"/>
          <p:cNvSpPr>
            <a:spLocks noChangeArrowheads="1"/>
          </p:cNvSpPr>
          <p:nvPr/>
        </p:nvSpPr>
        <p:spPr bwMode="auto">
          <a:xfrm>
            <a:off x="936680" y="3044825"/>
            <a:ext cx="3783012" cy="77787"/>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9" name="Freeform 78"/>
          <p:cNvSpPr>
            <a:spLocks noChangeArrowheads="1"/>
          </p:cNvSpPr>
          <p:nvPr/>
        </p:nvSpPr>
        <p:spPr bwMode="auto">
          <a:xfrm>
            <a:off x="936680" y="3044825"/>
            <a:ext cx="2535237" cy="77787"/>
          </a:xfrm>
          <a:custGeom>
            <a:avLst/>
            <a:gdLst>
              <a:gd name="T0" fmla="*/ 323 w 323"/>
              <a:gd name="T1" fmla="*/ 5 h 10"/>
              <a:gd name="T2" fmla="*/ 319 w 323"/>
              <a:gd name="T3" fmla="*/ 10 h 10"/>
              <a:gd name="T4" fmla="*/ 4 w 323"/>
              <a:gd name="T5" fmla="*/ 10 h 10"/>
              <a:gd name="T6" fmla="*/ 0 w 323"/>
              <a:gd name="T7" fmla="*/ 5 h 10"/>
              <a:gd name="T8" fmla="*/ 0 w 323"/>
              <a:gd name="T9" fmla="*/ 5 h 10"/>
              <a:gd name="T10" fmla="*/ 4 w 323"/>
              <a:gd name="T11" fmla="*/ 0 h 10"/>
              <a:gd name="T12" fmla="*/ 319 w 323"/>
              <a:gd name="T13" fmla="*/ 0 h 10"/>
              <a:gd name="T14" fmla="*/ 323 w 323"/>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323"/>
              <a:gd name="T25" fmla="*/ 0 h 10"/>
              <a:gd name="T26" fmla="*/ 323 w 32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3" h="10">
                <a:moveTo>
                  <a:pt x="323" y="5"/>
                </a:moveTo>
                <a:cubicBezTo>
                  <a:pt x="323" y="8"/>
                  <a:pt x="321" y="10"/>
                  <a:pt x="319" y="10"/>
                </a:cubicBezTo>
                <a:cubicBezTo>
                  <a:pt x="4" y="10"/>
                  <a:pt x="4" y="10"/>
                  <a:pt x="4" y="10"/>
                </a:cubicBezTo>
                <a:cubicBezTo>
                  <a:pt x="2" y="10"/>
                  <a:pt x="0" y="8"/>
                  <a:pt x="0" y="5"/>
                </a:cubicBezTo>
                <a:cubicBezTo>
                  <a:pt x="0" y="5"/>
                  <a:pt x="0" y="5"/>
                  <a:pt x="0" y="5"/>
                </a:cubicBezTo>
                <a:cubicBezTo>
                  <a:pt x="0" y="3"/>
                  <a:pt x="2" y="0"/>
                  <a:pt x="4" y="0"/>
                </a:cubicBezTo>
                <a:cubicBezTo>
                  <a:pt x="319" y="0"/>
                  <a:pt x="319" y="0"/>
                  <a:pt x="319" y="0"/>
                </a:cubicBezTo>
                <a:cubicBezTo>
                  <a:pt x="321" y="0"/>
                  <a:pt x="323" y="3"/>
                  <a:pt x="323" y="5"/>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0" name="Rectangle 79"/>
          <p:cNvSpPr>
            <a:spLocks noChangeArrowheads="1"/>
          </p:cNvSpPr>
          <p:nvPr/>
        </p:nvSpPr>
        <p:spPr bwMode="auto">
          <a:xfrm>
            <a:off x="936680" y="3379453"/>
            <a:ext cx="3783012" cy="68263"/>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1" name="Freeform 80"/>
          <p:cNvSpPr>
            <a:spLocks noChangeArrowheads="1"/>
          </p:cNvSpPr>
          <p:nvPr/>
        </p:nvSpPr>
        <p:spPr bwMode="auto">
          <a:xfrm>
            <a:off x="936680" y="3379453"/>
            <a:ext cx="2324100" cy="68263"/>
          </a:xfrm>
          <a:custGeom>
            <a:avLst/>
            <a:gdLst>
              <a:gd name="T0" fmla="*/ 296 w 296"/>
              <a:gd name="T1" fmla="*/ 5 h 9"/>
              <a:gd name="T2" fmla="*/ 292 w 296"/>
              <a:gd name="T3" fmla="*/ 9 h 9"/>
              <a:gd name="T4" fmla="*/ 4 w 296"/>
              <a:gd name="T5" fmla="*/ 9 h 9"/>
              <a:gd name="T6" fmla="*/ 0 w 296"/>
              <a:gd name="T7" fmla="*/ 5 h 9"/>
              <a:gd name="T8" fmla="*/ 0 w 296"/>
              <a:gd name="T9" fmla="*/ 5 h 9"/>
              <a:gd name="T10" fmla="*/ 4 w 296"/>
              <a:gd name="T11" fmla="*/ 0 h 9"/>
              <a:gd name="T12" fmla="*/ 292 w 296"/>
              <a:gd name="T13" fmla="*/ 0 h 9"/>
              <a:gd name="T14" fmla="*/ 296 w 296"/>
              <a:gd name="T15" fmla="*/ 5 h 9"/>
              <a:gd name="T16" fmla="*/ 0 60000 65536"/>
              <a:gd name="T17" fmla="*/ 0 60000 65536"/>
              <a:gd name="T18" fmla="*/ 0 60000 65536"/>
              <a:gd name="T19" fmla="*/ 0 60000 65536"/>
              <a:gd name="T20" fmla="*/ 0 60000 65536"/>
              <a:gd name="T21" fmla="*/ 0 60000 65536"/>
              <a:gd name="T22" fmla="*/ 0 60000 65536"/>
              <a:gd name="T23" fmla="*/ 0 60000 65536"/>
              <a:gd name="T24" fmla="*/ 0 w 296"/>
              <a:gd name="T25" fmla="*/ 0 h 9"/>
              <a:gd name="T26" fmla="*/ 296 w 296"/>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6" h="9">
                <a:moveTo>
                  <a:pt x="296" y="5"/>
                </a:moveTo>
                <a:cubicBezTo>
                  <a:pt x="296" y="7"/>
                  <a:pt x="294" y="9"/>
                  <a:pt x="292" y="9"/>
                </a:cubicBezTo>
                <a:cubicBezTo>
                  <a:pt x="4" y="9"/>
                  <a:pt x="4" y="9"/>
                  <a:pt x="4" y="9"/>
                </a:cubicBezTo>
                <a:cubicBezTo>
                  <a:pt x="2" y="9"/>
                  <a:pt x="0" y="7"/>
                  <a:pt x="0" y="5"/>
                </a:cubicBezTo>
                <a:cubicBezTo>
                  <a:pt x="0" y="5"/>
                  <a:pt x="0" y="5"/>
                  <a:pt x="0" y="5"/>
                </a:cubicBezTo>
                <a:cubicBezTo>
                  <a:pt x="0" y="2"/>
                  <a:pt x="2" y="0"/>
                  <a:pt x="4" y="0"/>
                </a:cubicBezTo>
                <a:cubicBezTo>
                  <a:pt x="292" y="0"/>
                  <a:pt x="292" y="0"/>
                  <a:pt x="292" y="0"/>
                </a:cubicBezTo>
                <a:cubicBezTo>
                  <a:pt x="294" y="0"/>
                  <a:pt x="296" y="2"/>
                  <a:pt x="296" y="5"/>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2" name="Rectangle 81"/>
          <p:cNvSpPr>
            <a:spLocks noChangeArrowheads="1"/>
          </p:cNvSpPr>
          <p:nvPr/>
        </p:nvSpPr>
        <p:spPr bwMode="auto">
          <a:xfrm>
            <a:off x="936680" y="3744008"/>
            <a:ext cx="3783012" cy="77787"/>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3" name="Freeform 82"/>
          <p:cNvSpPr>
            <a:spLocks noChangeArrowheads="1"/>
          </p:cNvSpPr>
          <p:nvPr/>
        </p:nvSpPr>
        <p:spPr bwMode="auto">
          <a:xfrm>
            <a:off x="936680" y="3744008"/>
            <a:ext cx="1350962" cy="77787"/>
          </a:xfrm>
          <a:custGeom>
            <a:avLst/>
            <a:gdLst>
              <a:gd name="T0" fmla="*/ 172 w 172"/>
              <a:gd name="T1" fmla="*/ 5 h 10"/>
              <a:gd name="T2" fmla="*/ 169 w 172"/>
              <a:gd name="T3" fmla="*/ 10 h 10"/>
              <a:gd name="T4" fmla="*/ 2 w 172"/>
              <a:gd name="T5" fmla="*/ 10 h 10"/>
              <a:gd name="T6" fmla="*/ 0 w 172"/>
              <a:gd name="T7" fmla="*/ 5 h 10"/>
              <a:gd name="T8" fmla="*/ 0 w 172"/>
              <a:gd name="T9" fmla="*/ 5 h 10"/>
              <a:gd name="T10" fmla="*/ 2 w 172"/>
              <a:gd name="T11" fmla="*/ 0 h 10"/>
              <a:gd name="T12" fmla="*/ 169 w 172"/>
              <a:gd name="T13" fmla="*/ 0 h 10"/>
              <a:gd name="T14" fmla="*/ 172 w 172"/>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172"/>
              <a:gd name="T25" fmla="*/ 0 h 10"/>
              <a:gd name="T26" fmla="*/ 172 w 172"/>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 h="10">
                <a:moveTo>
                  <a:pt x="172" y="5"/>
                </a:moveTo>
                <a:cubicBezTo>
                  <a:pt x="172" y="8"/>
                  <a:pt x="171" y="10"/>
                  <a:pt x="169" y="10"/>
                </a:cubicBezTo>
                <a:cubicBezTo>
                  <a:pt x="2" y="10"/>
                  <a:pt x="2" y="10"/>
                  <a:pt x="2" y="10"/>
                </a:cubicBezTo>
                <a:cubicBezTo>
                  <a:pt x="1" y="10"/>
                  <a:pt x="0" y="8"/>
                  <a:pt x="0" y="5"/>
                </a:cubicBezTo>
                <a:cubicBezTo>
                  <a:pt x="0" y="5"/>
                  <a:pt x="0" y="5"/>
                  <a:pt x="0" y="5"/>
                </a:cubicBezTo>
                <a:cubicBezTo>
                  <a:pt x="0" y="2"/>
                  <a:pt x="1" y="0"/>
                  <a:pt x="2" y="0"/>
                </a:cubicBezTo>
                <a:cubicBezTo>
                  <a:pt x="169" y="0"/>
                  <a:pt x="169" y="0"/>
                  <a:pt x="169" y="0"/>
                </a:cubicBezTo>
                <a:cubicBezTo>
                  <a:pt x="171" y="0"/>
                  <a:pt x="172" y="2"/>
                  <a:pt x="172" y="5"/>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4" name="Rectangle 83"/>
          <p:cNvSpPr>
            <a:spLocks noChangeArrowheads="1"/>
          </p:cNvSpPr>
          <p:nvPr/>
        </p:nvSpPr>
        <p:spPr bwMode="auto">
          <a:xfrm>
            <a:off x="936680" y="4075981"/>
            <a:ext cx="3783012" cy="69850"/>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 name="Freeform 84"/>
          <p:cNvSpPr>
            <a:spLocks noChangeArrowheads="1"/>
          </p:cNvSpPr>
          <p:nvPr/>
        </p:nvSpPr>
        <p:spPr bwMode="auto">
          <a:xfrm>
            <a:off x="936680" y="4075981"/>
            <a:ext cx="2913062" cy="69850"/>
          </a:xfrm>
          <a:custGeom>
            <a:avLst/>
            <a:gdLst>
              <a:gd name="T0" fmla="*/ 371 w 371"/>
              <a:gd name="T1" fmla="*/ 4 h 9"/>
              <a:gd name="T2" fmla="*/ 366 w 371"/>
              <a:gd name="T3" fmla="*/ 9 h 9"/>
              <a:gd name="T4" fmla="*/ 5 w 371"/>
              <a:gd name="T5" fmla="*/ 9 h 9"/>
              <a:gd name="T6" fmla="*/ 0 w 371"/>
              <a:gd name="T7" fmla="*/ 4 h 9"/>
              <a:gd name="T8" fmla="*/ 0 w 371"/>
              <a:gd name="T9" fmla="*/ 4 h 9"/>
              <a:gd name="T10" fmla="*/ 5 w 371"/>
              <a:gd name="T11" fmla="*/ 0 h 9"/>
              <a:gd name="T12" fmla="*/ 366 w 371"/>
              <a:gd name="T13" fmla="*/ 0 h 9"/>
              <a:gd name="T14" fmla="*/ 371 w 371"/>
              <a:gd name="T15" fmla="*/ 4 h 9"/>
              <a:gd name="T16" fmla="*/ 0 60000 65536"/>
              <a:gd name="T17" fmla="*/ 0 60000 65536"/>
              <a:gd name="T18" fmla="*/ 0 60000 65536"/>
              <a:gd name="T19" fmla="*/ 0 60000 65536"/>
              <a:gd name="T20" fmla="*/ 0 60000 65536"/>
              <a:gd name="T21" fmla="*/ 0 60000 65536"/>
              <a:gd name="T22" fmla="*/ 0 60000 65536"/>
              <a:gd name="T23" fmla="*/ 0 60000 65536"/>
              <a:gd name="T24" fmla="*/ 0 w 371"/>
              <a:gd name="T25" fmla="*/ 0 h 9"/>
              <a:gd name="T26" fmla="*/ 371 w 371"/>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1" h="9">
                <a:moveTo>
                  <a:pt x="371" y="4"/>
                </a:moveTo>
                <a:cubicBezTo>
                  <a:pt x="371" y="7"/>
                  <a:pt x="368" y="9"/>
                  <a:pt x="366" y="9"/>
                </a:cubicBezTo>
                <a:cubicBezTo>
                  <a:pt x="5" y="9"/>
                  <a:pt x="5" y="9"/>
                  <a:pt x="5" y="9"/>
                </a:cubicBezTo>
                <a:cubicBezTo>
                  <a:pt x="2" y="9"/>
                  <a:pt x="0" y="7"/>
                  <a:pt x="0" y="4"/>
                </a:cubicBezTo>
                <a:cubicBezTo>
                  <a:pt x="0" y="4"/>
                  <a:pt x="0" y="4"/>
                  <a:pt x="0" y="4"/>
                </a:cubicBezTo>
                <a:cubicBezTo>
                  <a:pt x="0" y="2"/>
                  <a:pt x="2" y="0"/>
                  <a:pt x="5" y="0"/>
                </a:cubicBezTo>
                <a:cubicBezTo>
                  <a:pt x="366" y="0"/>
                  <a:pt x="366" y="0"/>
                  <a:pt x="366" y="0"/>
                </a:cubicBezTo>
                <a:cubicBezTo>
                  <a:pt x="368" y="0"/>
                  <a:pt x="371" y="2"/>
                  <a:pt x="371" y="4"/>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6" name="Freeform 91"/>
          <p:cNvSpPr>
            <a:spLocks noChangeArrowheads="1"/>
          </p:cNvSpPr>
          <p:nvPr/>
        </p:nvSpPr>
        <p:spPr bwMode="auto">
          <a:xfrm>
            <a:off x="5919842" y="1835150"/>
            <a:ext cx="568325" cy="971550"/>
          </a:xfrm>
          <a:custGeom>
            <a:avLst/>
            <a:gdLst>
              <a:gd name="T0" fmla="*/ 0 w 83"/>
              <a:gd name="T1" fmla="*/ 0 h 142"/>
              <a:gd name="T2" fmla="*/ 0 w 83"/>
              <a:gd name="T3" fmla="*/ 25 h 142"/>
              <a:gd name="T4" fmla="*/ 59 w 83"/>
              <a:gd name="T5" fmla="*/ 83 h 142"/>
              <a:gd name="T6" fmla="*/ 41 w 83"/>
              <a:gd name="T7" fmla="*/ 125 h 142"/>
              <a:gd name="T8" fmla="*/ 58 w 83"/>
              <a:gd name="T9" fmla="*/ 142 h 142"/>
              <a:gd name="T10" fmla="*/ 83 w 83"/>
              <a:gd name="T11" fmla="*/ 83 h 142"/>
              <a:gd name="T12" fmla="*/ 0 w 83"/>
              <a:gd name="T13" fmla="*/ 0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0" y="0"/>
                </a:moveTo>
                <a:cubicBezTo>
                  <a:pt x="0" y="25"/>
                  <a:pt x="0" y="25"/>
                  <a:pt x="0" y="25"/>
                </a:cubicBezTo>
                <a:cubicBezTo>
                  <a:pt x="32" y="25"/>
                  <a:pt x="59" y="51"/>
                  <a:pt x="59" y="83"/>
                </a:cubicBezTo>
                <a:cubicBezTo>
                  <a:pt x="59" y="100"/>
                  <a:pt x="52" y="114"/>
                  <a:pt x="41" y="125"/>
                </a:cubicBezTo>
                <a:cubicBezTo>
                  <a:pt x="58" y="142"/>
                  <a:pt x="58" y="142"/>
                  <a:pt x="58" y="142"/>
                </a:cubicBezTo>
                <a:cubicBezTo>
                  <a:pt x="73" y="127"/>
                  <a:pt x="83" y="106"/>
                  <a:pt x="83" y="83"/>
                </a:cubicBezTo>
                <a:cubicBezTo>
                  <a:pt x="83" y="38"/>
                  <a:pt x="45" y="0"/>
                  <a:pt x="0" y="0"/>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7" name="Freeform 92"/>
          <p:cNvSpPr>
            <a:spLocks noChangeArrowheads="1"/>
          </p:cNvSpPr>
          <p:nvPr/>
        </p:nvSpPr>
        <p:spPr bwMode="auto">
          <a:xfrm>
            <a:off x="5353105" y="1835150"/>
            <a:ext cx="963612" cy="1141412"/>
          </a:xfrm>
          <a:custGeom>
            <a:avLst/>
            <a:gdLst>
              <a:gd name="T0" fmla="*/ 83 w 141"/>
              <a:gd name="T1" fmla="*/ 142 h 167"/>
              <a:gd name="T2" fmla="*/ 24 w 141"/>
              <a:gd name="T3" fmla="*/ 83 h 167"/>
              <a:gd name="T4" fmla="*/ 83 w 141"/>
              <a:gd name="T5" fmla="*/ 25 h 167"/>
              <a:gd name="T6" fmla="*/ 83 w 141"/>
              <a:gd name="T7" fmla="*/ 0 h 167"/>
              <a:gd name="T8" fmla="*/ 0 w 141"/>
              <a:gd name="T9" fmla="*/ 83 h 167"/>
              <a:gd name="T10" fmla="*/ 83 w 141"/>
              <a:gd name="T11" fmla="*/ 167 h 167"/>
              <a:gd name="T12" fmla="*/ 141 w 141"/>
              <a:gd name="T13" fmla="*/ 142 h 167"/>
              <a:gd name="T14" fmla="*/ 124 w 141"/>
              <a:gd name="T15" fmla="*/ 125 h 167"/>
              <a:gd name="T16" fmla="*/ 83 w 141"/>
              <a:gd name="T17" fmla="*/ 142 h 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
              <a:gd name="T28" fmla="*/ 0 h 167"/>
              <a:gd name="T29" fmla="*/ 141 w 141"/>
              <a:gd name="T30" fmla="*/ 167 h 1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 h="167">
                <a:moveTo>
                  <a:pt x="83" y="142"/>
                </a:moveTo>
                <a:cubicBezTo>
                  <a:pt x="50" y="142"/>
                  <a:pt x="24" y="116"/>
                  <a:pt x="24" y="83"/>
                </a:cubicBezTo>
                <a:cubicBezTo>
                  <a:pt x="24" y="51"/>
                  <a:pt x="50" y="25"/>
                  <a:pt x="83" y="25"/>
                </a:cubicBezTo>
                <a:cubicBezTo>
                  <a:pt x="83" y="0"/>
                  <a:pt x="83" y="0"/>
                  <a:pt x="83" y="0"/>
                </a:cubicBezTo>
                <a:cubicBezTo>
                  <a:pt x="37" y="0"/>
                  <a:pt x="0" y="38"/>
                  <a:pt x="0" y="83"/>
                </a:cubicBezTo>
                <a:cubicBezTo>
                  <a:pt x="0" y="129"/>
                  <a:pt x="37" y="167"/>
                  <a:pt x="83" y="167"/>
                </a:cubicBezTo>
                <a:cubicBezTo>
                  <a:pt x="105" y="167"/>
                  <a:pt x="126" y="157"/>
                  <a:pt x="141" y="142"/>
                </a:cubicBezTo>
                <a:cubicBezTo>
                  <a:pt x="124" y="125"/>
                  <a:pt x="124" y="125"/>
                  <a:pt x="124" y="125"/>
                </a:cubicBezTo>
                <a:cubicBezTo>
                  <a:pt x="114" y="136"/>
                  <a:pt x="99" y="142"/>
                  <a:pt x="83" y="142"/>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8" name="Freeform 97"/>
          <p:cNvSpPr>
            <a:spLocks noChangeArrowheads="1"/>
          </p:cNvSpPr>
          <p:nvPr/>
        </p:nvSpPr>
        <p:spPr bwMode="auto">
          <a:xfrm>
            <a:off x="7199367" y="1835150"/>
            <a:ext cx="566738" cy="1135062"/>
          </a:xfrm>
          <a:custGeom>
            <a:avLst/>
            <a:gdLst>
              <a:gd name="T0" fmla="*/ 83 w 83"/>
              <a:gd name="T1" fmla="*/ 83 h 166"/>
              <a:gd name="T2" fmla="*/ 0 w 83"/>
              <a:gd name="T3" fmla="*/ 0 h 166"/>
              <a:gd name="T4" fmla="*/ 0 w 83"/>
              <a:gd name="T5" fmla="*/ 24 h 166"/>
              <a:gd name="T6" fmla="*/ 59 w 83"/>
              <a:gd name="T7" fmla="*/ 83 h 166"/>
              <a:gd name="T8" fmla="*/ 0 w 83"/>
              <a:gd name="T9" fmla="*/ 142 h 166"/>
              <a:gd name="T10" fmla="*/ 0 w 83"/>
              <a:gd name="T11" fmla="*/ 166 h 166"/>
              <a:gd name="T12" fmla="*/ 83 w 83"/>
              <a:gd name="T13" fmla="*/ 83 h 166"/>
              <a:gd name="T14" fmla="*/ 0 60000 65536"/>
              <a:gd name="T15" fmla="*/ 0 60000 65536"/>
              <a:gd name="T16" fmla="*/ 0 60000 65536"/>
              <a:gd name="T17" fmla="*/ 0 60000 65536"/>
              <a:gd name="T18" fmla="*/ 0 60000 65536"/>
              <a:gd name="T19" fmla="*/ 0 60000 65536"/>
              <a:gd name="T20" fmla="*/ 0 60000 65536"/>
              <a:gd name="T21" fmla="*/ 0 w 83"/>
              <a:gd name="T22" fmla="*/ 0 h 166"/>
              <a:gd name="T23" fmla="*/ 83 w 83"/>
              <a:gd name="T24" fmla="*/ 166 h 1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66">
                <a:moveTo>
                  <a:pt x="83" y="83"/>
                </a:moveTo>
                <a:cubicBezTo>
                  <a:pt x="83" y="37"/>
                  <a:pt x="46" y="0"/>
                  <a:pt x="0" y="0"/>
                </a:cubicBezTo>
                <a:cubicBezTo>
                  <a:pt x="0" y="24"/>
                  <a:pt x="0" y="24"/>
                  <a:pt x="0" y="24"/>
                </a:cubicBezTo>
                <a:cubicBezTo>
                  <a:pt x="33" y="24"/>
                  <a:pt x="59" y="51"/>
                  <a:pt x="59" y="83"/>
                </a:cubicBezTo>
                <a:cubicBezTo>
                  <a:pt x="59" y="116"/>
                  <a:pt x="33" y="142"/>
                  <a:pt x="0" y="142"/>
                </a:cubicBezTo>
                <a:cubicBezTo>
                  <a:pt x="0" y="166"/>
                  <a:pt x="0" y="166"/>
                  <a:pt x="0" y="166"/>
                </a:cubicBezTo>
                <a:cubicBezTo>
                  <a:pt x="46" y="166"/>
                  <a:pt x="83" y="129"/>
                  <a:pt x="83" y="83"/>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9" name="Freeform 98"/>
          <p:cNvSpPr>
            <a:spLocks noChangeArrowheads="1"/>
          </p:cNvSpPr>
          <p:nvPr/>
        </p:nvSpPr>
        <p:spPr bwMode="auto">
          <a:xfrm>
            <a:off x="6631042" y="1835150"/>
            <a:ext cx="568325" cy="1135062"/>
          </a:xfrm>
          <a:custGeom>
            <a:avLst/>
            <a:gdLst>
              <a:gd name="T0" fmla="*/ 83 w 83"/>
              <a:gd name="T1" fmla="*/ 142 h 166"/>
              <a:gd name="T2" fmla="*/ 24 w 83"/>
              <a:gd name="T3" fmla="*/ 83 h 166"/>
              <a:gd name="T4" fmla="*/ 83 w 83"/>
              <a:gd name="T5" fmla="*/ 24 h 166"/>
              <a:gd name="T6" fmla="*/ 83 w 83"/>
              <a:gd name="T7" fmla="*/ 0 h 166"/>
              <a:gd name="T8" fmla="*/ 0 w 83"/>
              <a:gd name="T9" fmla="*/ 83 h 166"/>
              <a:gd name="T10" fmla="*/ 83 w 83"/>
              <a:gd name="T11" fmla="*/ 166 h 166"/>
              <a:gd name="T12" fmla="*/ 83 w 83"/>
              <a:gd name="T13" fmla="*/ 166 h 166"/>
              <a:gd name="T14" fmla="*/ 83 w 83"/>
              <a:gd name="T15" fmla="*/ 142 h 166"/>
              <a:gd name="T16" fmla="*/ 0 60000 65536"/>
              <a:gd name="T17" fmla="*/ 0 60000 65536"/>
              <a:gd name="T18" fmla="*/ 0 60000 65536"/>
              <a:gd name="T19" fmla="*/ 0 60000 65536"/>
              <a:gd name="T20" fmla="*/ 0 60000 65536"/>
              <a:gd name="T21" fmla="*/ 0 60000 65536"/>
              <a:gd name="T22" fmla="*/ 0 60000 65536"/>
              <a:gd name="T23" fmla="*/ 0 60000 65536"/>
              <a:gd name="T24" fmla="*/ 0 w 83"/>
              <a:gd name="T25" fmla="*/ 0 h 166"/>
              <a:gd name="T26" fmla="*/ 83 w 83"/>
              <a:gd name="T27" fmla="*/ 166 h 1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3" h="166">
                <a:moveTo>
                  <a:pt x="83" y="142"/>
                </a:moveTo>
                <a:cubicBezTo>
                  <a:pt x="51" y="142"/>
                  <a:pt x="24" y="116"/>
                  <a:pt x="24" y="83"/>
                </a:cubicBezTo>
                <a:cubicBezTo>
                  <a:pt x="24" y="51"/>
                  <a:pt x="51" y="24"/>
                  <a:pt x="83" y="24"/>
                </a:cubicBezTo>
                <a:cubicBezTo>
                  <a:pt x="83" y="0"/>
                  <a:pt x="83" y="0"/>
                  <a:pt x="83" y="0"/>
                </a:cubicBezTo>
                <a:cubicBezTo>
                  <a:pt x="37" y="0"/>
                  <a:pt x="0" y="37"/>
                  <a:pt x="0" y="83"/>
                </a:cubicBezTo>
                <a:cubicBezTo>
                  <a:pt x="0" y="129"/>
                  <a:pt x="37" y="166"/>
                  <a:pt x="83" y="166"/>
                </a:cubicBezTo>
                <a:cubicBezTo>
                  <a:pt x="83" y="166"/>
                  <a:pt x="83" y="166"/>
                  <a:pt x="83" y="166"/>
                </a:cubicBezTo>
                <a:cubicBezTo>
                  <a:pt x="83" y="142"/>
                  <a:pt x="83" y="142"/>
                  <a:pt x="83" y="142"/>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0" name="Freeform 103"/>
          <p:cNvSpPr>
            <a:spLocks noChangeArrowheads="1"/>
          </p:cNvSpPr>
          <p:nvPr/>
        </p:nvSpPr>
        <p:spPr bwMode="auto">
          <a:xfrm>
            <a:off x="5516617" y="3044825"/>
            <a:ext cx="971550" cy="1135062"/>
          </a:xfrm>
          <a:custGeom>
            <a:avLst/>
            <a:gdLst>
              <a:gd name="T0" fmla="*/ 59 w 142"/>
              <a:gd name="T1" fmla="*/ 0 h 166"/>
              <a:gd name="T2" fmla="*/ 59 w 142"/>
              <a:gd name="T3" fmla="*/ 24 h 166"/>
              <a:gd name="T4" fmla="*/ 118 w 142"/>
              <a:gd name="T5" fmla="*/ 83 h 166"/>
              <a:gd name="T6" fmla="*/ 59 w 142"/>
              <a:gd name="T7" fmla="*/ 142 h 166"/>
              <a:gd name="T8" fmla="*/ 17 w 142"/>
              <a:gd name="T9" fmla="*/ 125 h 166"/>
              <a:gd name="T10" fmla="*/ 0 w 142"/>
              <a:gd name="T11" fmla="*/ 142 h 166"/>
              <a:gd name="T12" fmla="*/ 59 w 142"/>
              <a:gd name="T13" fmla="*/ 166 h 166"/>
              <a:gd name="T14" fmla="*/ 142 w 142"/>
              <a:gd name="T15" fmla="*/ 83 h 166"/>
              <a:gd name="T16" fmla="*/ 59 w 142"/>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166"/>
              <a:gd name="T29" fmla="*/ 142 w 142"/>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166">
                <a:moveTo>
                  <a:pt x="59" y="0"/>
                </a:moveTo>
                <a:cubicBezTo>
                  <a:pt x="59" y="24"/>
                  <a:pt x="59" y="24"/>
                  <a:pt x="59" y="24"/>
                </a:cubicBezTo>
                <a:cubicBezTo>
                  <a:pt x="91" y="24"/>
                  <a:pt x="118" y="51"/>
                  <a:pt x="118" y="83"/>
                </a:cubicBezTo>
                <a:cubicBezTo>
                  <a:pt x="118" y="116"/>
                  <a:pt x="91" y="142"/>
                  <a:pt x="59" y="142"/>
                </a:cubicBezTo>
                <a:cubicBezTo>
                  <a:pt x="42" y="142"/>
                  <a:pt x="28" y="136"/>
                  <a:pt x="17" y="125"/>
                </a:cubicBezTo>
                <a:cubicBezTo>
                  <a:pt x="0" y="142"/>
                  <a:pt x="0" y="142"/>
                  <a:pt x="0" y="142"/>
                </a:cubicBezTo>
                <a:cubicBezTo>
                  <a:pt x="15" y="157"/>
                  <a:pt x="36" y="166"/>
                  <a:pt x="59" y="166"/>
                </a:cubicBezTo>
                <a:cubicBezTo>
                  <a:pt x="104" y="166"/>
                  <a:pt x="142" y="129"/>
                  <a:pt x="142" y="83"/>
                </a:cubicBezTo>
                <a:cubicBezTo>
                  <a:pt x="142" y="38"/>
                  <a:pt x="104" y="0"/>
                  <a:pt x="59" y="0"/>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1" name="Freeform 104"/>
          <p:cNvSpPr>
            <a:spLocks noChangeArrowheads="1"/>
          </p:cNvSpPr>
          <p:nvPr/>
        </p:nvSpPr>
        <p:spPr bwMode="auto">
          <a:xfrm>
            <a:off x="5353105" y="3044825"/>
            <a:ext cx="566737" cy="971550"/>
          </a:xfrm>
          <a:custGeom>
            <a:avLst/>
            <a:gdLst>
              <a:gd name="T0" fmla="*/ 24 w 83"/>
              <a:gd name="T1" fmla="*/ 83 h 142"/>
              <a:gd name="T2" fmla="*/ 83 w 83"/>
              <a:gd name="T3" fmla="*/ 24 h 142"/>
              <a:gd name="T4" fmla="*/ 83 w 83"/>
              <a:gd name="T5" fmla="*/ 0 h 142"/>
              <a:gd name="T6" fmla="*/ 0 w 83"/>
              <a:gd name="T7" fmla="*/ 83 h 142"/>
              <a:gd name="T8" fmla="*/ 24 w 83"/>
              <a:gd name="T9" fmla="*/ 142 h 142"/>
              <a:gd name="T10" fmla="*/ 41 w 83"/>
              <a:gd name="T11" fmla="*/ 125 h 142"/>
              <a:gd name="T12" fmla="*/ 24 w 83"/>
              <a:gd name="T13" fmla="*/ 83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24" y="83"/>
                </a:moveTo>
                <a:cubicBezTo>
                  <a:pt x="24" y="51"/>
                  <a:pt x="50" y="24"/>
                  <a:pt x="83" y="24"/>
                </a:cubicBezTo>
                <a:cubicBezTo>
                  <a:pt x="83" y="0"/>
                  <a:pt x="83" y="0"/>
                  <a:pt x="83" y="0"/>
                </a:cubicBezTo>
                <a:cubicBezTo>
                  <a:pt x="37" y="0"/>
                  <a:pt x="0" y="38"/>
                  <a:pt x="0" y="83"/>
                </a:cubicBezTo>
                <a:cubicBezTo>
                  <a:pt x="0" y="106"/>
                  <a:pt x="9" y="127"/>
                  <a:pt x="24" y="142"/>
                </a:cubicBezTo>
                <a:cubicBezTo>
                  <a:pt x="41" y="125"/>
                  <a:pt x="41" y="125"/>
                  <a:pt x="41" y="125"/>
                </a:cubicBezTo>
                <a:cubicBezTo>
                  <a:pt x="30" y="114"/>
                  <a:pt x="24" y="100"/>
                  <a:pt x="24" y="83"/>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2" name="Freeform 105"/>
          <p:cNvSpPr>
            <a:spLocks noChangeArrowheads="1"/>
          </p:cNvSpPr>
          <p:nvPr/>
        </p:nvSpPr>
        <p:spPr bwMode="auto">
          <a:xfrm>
            <a:off x="6645330" y="3044825"/>
            <a:ext cx="566737" cy="568325"/>
          </a:xfrm>
          <a:custGeom>
            <a:avLst/>
            <a:gdLst>
              <a:gd name="T0" fmla="*/ 83 w 83"/>
              <a:gd name="T1" fmla="*/ 24 h 83"/>
              <a:gd name="T2" fmla="*/ 83 w 83"/>
              <a:gd name="T3" fmla="*/ 0 h 83"/>
              <a:gd name="T4" fmla="*/ 0 w 83"/>
              <a:gd name="T5" fmla="*/ 83 h 83"/>
              <a:gd name="T6" fmla="*/ 24 w 83"/>
              <a:gd name="T7" fmla="*/ 83 h 83"/>
              <a:gd name="T8" fmla="*/ 83 w 83"/>
              <a:gd name="T9" fmla="*/ 24 h 83"/>
              <a:gd name="T10" fmla="*/ 0 60000 65536"/>
              <a:gd name="T11" fmla="*/ 0 60000 65536"/>
              <a:gd name="T12" fmla="*/ 0 60000 65536"/>
              <a:gd name="T13" fmla="*/ 0 60000 65536"/>
              <a:gd name="T14" fmla="*/ 0 60000 65536"/>
              <a:gd name="T15" fmla="*/ 0 w 83"/>
              <a:gd name="T16" fmla="*/ 0 h 83"/>
              <a:gd name="T17" fmla="*/ 83 w 83"/>
              <a:gd name="T18" fmla="*/ 83 h 83"/>
            </a:gdLst>
            <a:ahLst/>
            <a:cxnLst>
              <a:cxn ang="T10">
                <a:pos x="T0" y="T1"/>
              </a:cxn>
              <a:cxn ang="T11">
                <a:pos x="T2" y="T3"/>
              </a:cxn>
              <a:cxn ang="T12">
                <a:pos x="T4" y="T5"/>
              </a:cxn>
              <a:cxn ang="T13">
                <a:pos x="T6" y="T7"/>
              </a:cxn>
              <a:cxn ang="T14">
                <a:pos x="T8" y="T9"/>
              </a:cxn>
            </a:cxnLst>
            <a:rect l="T15" t="T16" r="T17" b="T18"/>
            <a:pathLst>
              <a:path w="83" h="83">
                <a:moveTo>
                  <a:pt x="83" y="24"/>
                </a:moveTo>
                <a:cubicBezTo>
                  <a:pt x="83" y="0"/>
                  <a:pt x="83" y="0"/>
                  <a:pt x="83" y="0"/>
                </a:cubicBezTo>
                <a:cubicBezTo>
                  <a:pt x="37" y="0"/>
                  <a:pt x="0" y="37"/>
                  <a:pt x="0" y="83"/>
                </a:cubicBezTo>
                <a:cubicBezTo>
                  <a:pt x="24" y="83"/>
                  <a:pt x="24" y="83"/>
                  <a:pt x="24" y="83"/>
                </a:cubicBezTo>
                <a:cubicBezTo>
                  <a:pt x="24" y="51"/>
                  <a:pt x="50" y="24"/>
                  <a:pt x="83" y="24"/>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3" name="Freeform 106"/>
          <p:cNvSpPr>
            <a:spLocks noChangeArrowheads="1"/>
          </p:cNvSpPr>
          <p:nvPr/>
        </p:nvSpPr>
        <p:spPr bwMode="auto">
          <a:xfrm>
            <a:off x="6645330" y="3044825"/>
            <a:ext cx="1135062" cy="1135062"/>
          </a:xfrm>
          <a:custGeom>
            <a:avLst/>
            <a:gdLst>
              <a:gd name="T0" fmla="*/ 83 w 166"/>
              <a:gd name="T1" fmla="*/ 0 h 166"/>
              <a:gd name="T2" fmla="*/ 83 w 166"/>
              <a:gd name="T3" fmla="*/ 24 h 166"/>
              <a:gd name="T4" fmla="*/ 142 w 166"/>
              <a:gd name="T5" fmla="*/ 83 h 166"/>
              <a:gd name="T6" fmla="*/ 83 w 166"/>
              <a:gd name="T7" fmla="*/ 142 h 166"/>
              <a:gd name="T8" fmla="*/ 24 w 166"/>
              <a:gd name="T9" fmla="*/ 83 h 166"/>
              <a:gd name="T10" fmla="*/ 0 w 166"/>
              <a:gd name="T11" fmla="*/ 83 h 166"/>
              <a:gd name="T12" fmla="*/ 83 w 166"/>
              <a:gd name="T13" fmla="*/ 166 h 166"/>
              <a:gd name="T14" fmla="*/ 166 w 166"/>
              <a:gd name="T15" fmla="*/ 83 h 166"/>
              <a:gd name="T16" fmla="*/ 83 w 166"/>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
              <a:gd name="T28" fmla="*/ 0 h 166"/>
              <a:gd name="T29" fmla="*/ 166 w 166"/>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 h="166">
                <a:moveTo>
                  <a:pt x="83" y="0"/>
                </a:moveTo>
                <a:cubicBezTo>
                  <a:pt x="83" y="24"/>
                  <a:pt x="83" y="24"/>
                  <a:pt x="83" y="24"/>
                </a:cubicBezTo>
                <a:cubicBezTo>
                  <a:pt x="115" y="24"/>
                  <a:pt x="142" y="51"/>
                  <a:pt x="142" y="83"/>
                </a:cubicBezTo>
                <a:cubicBezTo>
                  <a:pt x="142" y="116"/>
                  <a:pt x="115" y="142"/>
                  <a:pt x="83" y="142"/>
                </a:cubicBezTo>
                <a:cubicBezTo>
                  <a:pt x="50" y="142"/>
                  <a:pt x="24" y="116"/>
                  <a:pt x="24" y="83"/>
                </a:cubicBezTo>
                <a:cubicBezTo>
                  <a:pt x="0" y="83"/>
                  <a:pt x="0" y="83"/>
                  <a:pt x="0" y="83"/>
                </a:cubicBezTo>
                <a:cubicBezTo>
                  <a:pt x="0" y="129"/>
                  <a:pt x="37" y="166"/>
                  <a:pt x="83" y="166"/>
                </a:cubicBezTo>
                <a:cubicBezTo>
                  <a:pt x="129" y="166"/>
                  <a:pt x="166" y="129"/>
                  <a:pt x="166" y="83"/>
                </a:cubicBezTo>
                <a:cubicBezTo>
                  <a:pt x="166" y="37"/>
                  <a:pt x="129" y="0"/>
                  <a:pt x="83" y="0"/>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4" name="矩形 23"/>
          <p:cNvSpPr>
            <a:spLocks noChangeArrowheads="1"/>
          </p:cNvSpPr>
          <p:nvPr/>
        </p:nvSpPr>
        <p:spPr bwMode="auto">
          <a:xfrm>
            <a:off x="930330" y="1717675"/>
            <a:ext cx="382111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a:t>
            </a:r>
            <a:r>
              <a:rPr lang="zh-CN" altLang="en-US" sz="10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内容</a:t>
            </a:r>
            <a:endPar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直接连接符 24"/>
          <p:cNvSpPr>
            <a:spLocks noChangeShapeType="1"/>
          </p:cNvSpPr>
          <p:nvPr/>
        </p:nvSpPr>
        <p:spPr bwMode="auto">
          <a:xfrm>
            <a:off x="893817" y="1674812"/>
            <a:ext cx="3830638" cy="0"/>
          </a:xfrm>
          <a:prstGeom prst="line">
            <a:avLst/>
          </a:prstGeom>
          <a:noFill/>
          <a:ln w="15875"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6" name="TextBox 297"/>
          <p:cNvSpPr>
            <a:spLocks noChangeArrowheads="1"/>
          </p:cNvSpPr>
          <p:nvPr/>
        </p:nvSpPr>
        <p:spPr bwMode="auto">
          <a:xfrm>
            <a:off x="936680" y="133667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F2F2F2"/>
              </a:solidFill>
            </a:endParaRPr>
          </a:p>
        </p:txBody>
      </p:sp>
      <p:sp>
        <p:nvSpPr>
          <p:cNvPr id="27" name="直接连接符 26"/>
          <p:cNvSpPr>
            <a:spLocks noChangeShapeType="1"/>
          </p:cNvSpPr>
          <p:nvPr/>
        </p:nvSpPr>
        <p:spPr bwMode="auto">
          <a:xfrm>
            <a:off x="893817" y="4362450"/>
            <a:ext cx="3830638" cy="1587"/>
          </a:xfrm>
          <a:prstGeom prst="line">
            <a:avLst/>
          </a:prstGeom>
          <a:noFill/>
          <a:ln w="15875"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8" name="直接连接符 27"/>
          <p:cNvSpPr>
            <a:spLocks noChangeShapeType="1"/>
          </p:cNvSpPr>
          <p:nvPr/>
        </p:nvSpPr>
        <p:spPr bwMode="auto">
          <a:xfrm>
            <a:off x="4970517" y="1674812"/>
            <a:ext cx="3830638" cy="0"/>
          </a:xfrm>
          <a:prstGeom prst="line">
            <a:avLst/>
          </a:prstGeom>
          <a:noFill/>
          <a:ln w="15875"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9" name="TextBox 303"/>
          <p:cNvSpPr>
            <a:spLocks noChangeArrowheads="1"/>
          </p:cNvSpPr>
          <p:nvPr/>
        </p:nvSpPr>
        <p:spPr bwMode="auto">
          <a:xfrm>
            <a:off x="5013380" y="133667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F2F2F2"/>
              </a:solidFill>
            </a:endParaRPr>
          </a:p>
        </p:txBody>
      </p:sp>
      <p:sp>
        <p:nvSpPr>
          <p:cNvPr id="30" name="直接连接符 29"/>
          <p:cNvSpPr>
            <a:spLocks noChangeShapeType="1"/>
          </p:cNvSpPr>
          <p:nvPr/>
        </p:nvSpPr>
        <p:spPr bwMode="auto">
          <a:xfrm>
            <a:off x="4970517" y="4362450"/>
            <a:ext cx="3830638" cy="1587"/>
          </a:xfrm>
          <a:prstGeom prst="line">
            <a:avLst/>
          </a:prstGeom>
          <a:noFill/>
          <a:ln w="15875"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1" name="TextBox 305"/>
          <p:cNvSpPr>
            <a:spLocks noChangeArrowheads="1"/>
          </p:cNvSpPr>
          <p:nvPr/>
        </p:nvSpPr>
        <p:spPr bwMode="auto">
          <a:xfrm>
            <a:off x="852542" y="3173078"/>
            <a:ext cx="74892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1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F2F2F2"/>
              </a:solidFill>
            </a:endParaRPr>
          </a:p>
        </p:txBody>
      </p:sp>
      <p:sp>
        <p:nvSpPr>
          <p:cNvPr id="32" name="TextBox 306"/>
          <p:cNvSpPr>
            <a:spLocks noChangeArrowheads="1"/>
          </p:cNvSpPr>
          <p:nvPr/>
        </p:nvSpPr>
        <p:spPr bwMode="auto">
          <a:xfrm>
            <a:off x="852542" y="3489437"/>
            <a:ext cx="74892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1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F2F2F2"/>
              </a:solidFill>
            </a:endParaRPr>
          </a:p>
        </p:txBody>
      </p:sp>
      <p:sp>
        <p:nvSpPr>
          <p:cNvPr id="33" name="TextBox 307"/>
          <p:cNvSpPr>
            <a:spLocks noChangeArrowheads="1"/>
          </p:cNvSpPr>
          <p:nvPr/>
        </p:nvSpPr>
        <p:spPr bwMode="auto">
          <a:xfrm>
            <a:off x="852542" y="3813473"/>
            <a:ext cx="74892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1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F2F2F2"/>
              </a:solidFill>
            </a:endParaRPr>
          </a:p>
        </p:txBody>
      </p:sp>
      <p:sp>
        <p:nvSpPr>
          <p:cNvPr id="34" name="TextBox 310"/>
          <p:cNvSpPr>
            <a:spLocks noChangeArrowheads="1"/>
          </p:cNvSpPr>
          <p:nvPr/>
        </p:nvSpPr>
        <p:spPr bwMode="auto">
          <a:xfrm>
            <a:off x="5606108" y="2241550"/>
            <a:ext cx="6655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2010</a:t>
            </a:r>
            <a:endParaRPr lang="zh-CN" alt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TextBox 311"/>
          <p:cNvSpPr>
            <a:spLocks noChangeArrowheads="1"/>
          </p:cNvSpPr>
          <p:nvPr/>
        </p:nvSpPr>
        <p:spPr bwMode="auto">
          <a:xfrm>
            <a:off x="6891983" y="2241550"/>
            <a:ext cx="6655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2011</a:t>
            </a:r>
            <a:endParaRPr lang="zh-CN" alt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6" name="TextBox 312"/>
          <p:cNvSpPr>
            <a:spLocks noChangeArrowheads="1"/>
          </p:cNvSpPr>
          <p:nvPr/>
        </p:nvSpPr>
        <p:spPr bwMode="auto">
          <a:xfrm>
            <a:off x="5606108" y="3452812"/>
            <a:ext cx="6655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2012</a:t>
            </a:r>
            <a:endParaRPr lang="zh-CN" alt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7" name="TextBox 313"/>
          <p:cNvSpPr>
            <a:spLocks noChangeArrowheads="1"/>
          </p:cNvSpPr>
          <p:nvPr/>
        </p:nvSpPr>
        <p:spPr bwMode="auto">
          <a:xfrm>
            <a:off x="6891983" y="3452812"/>
            <a:ext cx="6655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r>
              <a:rPr 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2013</a:t>
            </a:r>
            <a:endParaRPr lang="zh-CN" altLang="en-US" sz="1600" dirty="0">
              <a:solidFill>
                <a:srgbClr val="F2F2F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8" name="TextBox 305"/>
          <p:cNvSpPr>
            <a:spLocks noChangeArrowheads="1"/>
          </p:cNvSpPr>
          <p:nvPr/>
        </p:nvSpPr>
        <p:spPr bwMode="auto">
          <a:xfrm>
            <a:off x="852542" y="2806700"/>
            <a:ext cx="74892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11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F2F2F2"/>
              </a:solidFill>
            </a:endParaRPr>
          </a:p>
        </p:txBody>
      </p:sp>
    </p:spTree>
    <p:extLst>
      <p:ext uri="{BB962C8B-B14F-4D97-AF65-F5344CB8AC3E}">
        <p14:creationId xmlns:p14="http://schemas.microsoft.com/office/powerpoint/2010/main" val="286039870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25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53" presetClass="entr" presetSubtype="16" fill="hold" grpId="0" nodeType="withEffect">
                                  <p:stCondLst>
                                    <p:cond delay="25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 calcmode="lin" valueType="num">
                                      <p:cBhvr>
                                        <p:cTn id="62" dur="500" fill="hold"/>
                                        <p:tgtEl>
                                          <p:spTgt spid="35"/>
                                        </p:tgtEl>
                                        <p:attrNameLst>
                                          <p:attrName>ppt_w</p:attrName>
                                        </p:attrNameLst>
                                      </p:cBhvr>
                                      <p:tavLst>
                                        <p:tav tm="0">
                                          <p:val>
                                            <p:fltVal val="0"/>
                                          </p:val>
                                        </p:tav>
                                        <p:tav tm="100000">
                                          <p:val>
                                            <p:strVal val="#ppt_w"/>
                                          </p:val>
                                        </p:tav>
                                      </p:tavLst>
                                    </p:anim>
                                    <p:anim calcmode="lin" valueType="num">
                                      <p:cBhvr>
                                        <p:cTn id="63" dur="500" fill="hold"/>
                                        <p:tgtEl>
                                          <p:spTgt spid="35"/>
                                        </p:tgtEl>
                                        <p:attrNameLst>
                                          <p:attrName>ppt_h</p:attrName>
                                        </p:attrNameLst>
                                      </p:cBhvr>
                                      <p:tavLst>
                                        <p:tav tm="0">
                                          <p:val>
                                            <p:fltVal val="0"/>
                                          </p:val>
                                        </p:tav>
                                        <p:tav tm="100000">
                                          <p:val>
                                            <p:strVal val="#ppt_h"/>
                                          </p:val>
                                        </p:tav>
                                      </p:tavLst>
                                    </p:anim>
                                    <p:animEffect transition="in" filter="fade">
                                      <p:cBhvr>
                                        <p:cTn id="64" dur="500"/>
                                        <p:tgtEl>
                                          <p:spTgt spid="35"/>
                                        </p:tgtEl>
                                      </p:cBhvr>
                                    </p:animEffect>
                                  </p:childTnLst>
                                </p:cTn>
                              </p:par>
                              <p:par>
                                <p:cTn id="65" presetID="53" presetClass="entr" presetSubtype="16" fill="hold" grpId="0" nodeType="withEffect">
                                  <p:stCondLst>
                                    <p:cond delay="25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childTnLst>
                          </p:cTn>
                        </p:par>
                        <p:par>
                          <p:cTn id="75" fill="hold">
                            <p:stCondLst>
                              <p:cond delay="1250"/>
                            </p:stCondLst>
                            <p:childTnLst>
                              <p:par>
                                <p:cTn id="76" presetID="16" presetClass="entr" presetSubtype="21"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barn(inVertical)">
                                      <p:cBhvr>
                                        <p:cTn id="78" dur="500"/>
                                        <p:tgtEl>
                                          <p:spTgt spid="25"/>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barn(inVertical)">
                                      <p:cBhvr>
                                        <p:cTn id="81" dur="500"/>
                                        <p:tgtEl>
                                          <p:spTgt spid="26"/>
                                        </p:tgtEl>
                                      </p:cBhvr>
                                    </p:animEffect>
                                  </p:childTnLst>
                                </p:cTn>
                              </p:par>
                              <p:par>
                                <p:cTn id="82" presetID="16" presetClass="entr" presetSubtype="21" fill="hold" grpId="0" nodeType="with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barn(inVertical)">
                                      <p:cBhvr>
                                        <p:cTn id="84" dur="500"/>
                                        <p:tgtEl>
                                          <p:spTgt spid="28"/>
                                        </p:tgtEl>
                                      </p:cBhvr>
                                    </p:animEffect>
                                  </p:childTnLst>
                                </p:cTn>
                              </p:par>
                              <p:par>
                                <p:cTn id="85" presetID="16" presetClass="entr" presetSubtype="21"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barn(inVertical)">
                                      <p:cBhvr>
                                        <p:cTn id="87" dur="500"/>
                                        <p:tgtEl>
                                          <p:spTgt spid="29"/>
                                        </p:tgtEl>
                                      </p:cBhvr>
                                    </p:animEffect>
                                  </p:childTnLst>
                                </p:cTn>
                              </p:par>
                            </p:childTnLst>
                          </p:cTn>
                        </p:par>
                        <p:par>
                          <p:cTn id="88" fill="hold">
                            <p:stCondLst>
                              <p:cond delay="1750"/>
                            </p:stCondLst>
                            <p:childTnLst>
                              <p:par>
                                <p:cTn id="89" presetID="22" presetClass="entr" presetSubtype="1" fill="hold" grpId="0" nodeType="after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wipe(up)">
                                      <p:cBhvr>
                                        <p:cTn id="91" dur="500"/>
                                        <p:tgtEl>
                                          <p:spTgt spid="24"/>
                                        </p:tgtEl>
                                      </p:cBhvr>
                                    </p:animEffect>
                                  </p:childTnLst>
                                </p:cTn>
                              </p:par>
                            </p:childTnLst>
                          </p:cTn>
                        </p:par>
                        <p:par>
                          <p:cTn id="92" fill="hold">
                            <p:stCondLst>
                              <p:cond delay="2250"/>
                            </p:stCondLst>
                            <p:childTnLst>
                              <p:par>
                                <p:cTn id="93" presetID="10" presetClass="entr" presetSubtype="0" fill="hold" grpId="0"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fade">
                                      <p:cBhvr>
                                        <p:cTn id="95" dur="500"/>
                                        <p:tgtEl>
                                          <p:spTgt spid="3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fade">
                                      <p:cBhvr>
                                        <p:cTn id="98" dur="500"/>
                                        <p:tgtEl>
                                          <p:spTgt spid="31"/>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fade">
                                      <p:cBhvr>
                                        <p:cTn id="101" dur="500"/>
                                        <p:tgtEl>
                                          <p:spTgt spid="3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fade">
                                      <p:cBhvr>
                                        <p:cTn id="104" dur="500"/>
                                        <p:tgtEl>
                                          <p:spTgt spid="3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8"/>
                                        </p:tgtEl>
                                        <p:attrNameLst>
                                          <p:attrName>style.visibility</p:attrName>
                                        </p:attrNameLst>
                                      </p:cBhvr>
                                      <p:to>
                                        <p:strVal val="visible"/>
                                      </p:to>
                                    </p:set>
                                    <p:animEffect transition="in" filter="fade">
                                      <p:cBhvr>
                                        <p:cTn id="107" dur="500"/>
                                        <p:tgtEl>
                                          <p:spTgt spid="8"/>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10"/>
                                        </p:tgtEl>
                                        <p:attrNameLst>
                                          <p:attrName>style.visibility</p:attrName>
                                        </p:attrNameLst>
                                      </p:cBhvr>
                                      <p:to>
                                        <p:strVal val="visible"/>
                                      </p:to>
                                    </p:set>
                                    <p:animEffect transition="in" filter="fade">
                                      <p:cBhvr>
                                        <p:cTn id="110" dur="500"/>
                                        <p:tgtEl>
                                          <p:spTgt spid="1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12"/>
                                        </p:tgtEl>
                                        <p:attrNameLst>
                                          <p:attrName>style.visibility</p:attrName>
                                        </p:attrNameLst>
                                      </p:cBhvr>
                                      <p:to>
                                        <p:strVal val="visible"/>
                                      </p:to>
                                    </p:set>
                                    <p:animEffect transition="in" filter="fade">
                                      <p:cBhvr>
                                        <p:cTn id="113" dur="500"/>
                                        <p:tgtEl>
                                          <p:spTgt spid="12"/>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4"/>
                                        </p:tgtEl>
                                        <p:attrNameLst>
                                          <p:attrName>style.visibility</p:attrName>
                                        </p:attrNameLst>
                                      </p:cBhvr>
                                      <p:to>
                                        <p:strVal val="visible"/>
                                      </p:to>
                                    </p:set>
                                    <p:animEffect transition="in" filter="fade">
                                      <p:cBhvr>
                                        <p:cTn id="116" dur="500"/>
                                        <p:tgtEl>
                                          <p:spTgt spid="14"/>
                                        </p:tgtEl>
                                      </p:cBhvr>
                                    </p:animEffect>
                                  </p:childTnLst>
                                </p:cTn>
                              </p:par>
                            </p:childTnLst>
                          </p:cTn>
                        </p:par>
                        <p:par>
                          <p:cTn id="117" fill="hold">
                            <p:stCondLst>
                              <p:cond delay="2750"/>
                            </p:stCondLst>
                            <p:childTnLst>
                              <p:par>
                                <p:cTn id="118" presetID="22" presetClass="entr" presetSubtype="8" fill="hold" grpId="0" nodeType="afterEffect">
                                  <p:stCondLst>
                                    <p:cond delay="0"/>
                                  </p:stCondLst>
                                  <p:childTnLst>
                                    <p:set>
                                      <p:cBhvr>
                                        <p:cTn id="119" dur="1" fill="hold">
                                          <p:stCondLst>
                                            <p:cond delay="0"/>
                                          </p:stCondLst>
                                        </p:cTn>
                                        <p:tgtEl>
                                          <p:spTgt spid="9"/>
                                        </p:tgtEl>
                                        <p:attrNameLst>
                                          <p:attrName>style.visibility</p:attrName>
                                        </p:attrNameLst>
                                      </p:cBhvr>
                                      <p:to>
                                        <p:strVal val="visible"/>
                                      </p:to>
                                    </p:set>
                                    <p:animEffect transition="in" filter="wipe(left)">
                                      <p:cBhvr>
                                        <p:cTn id="120" dur="500"/>
                                        <p:tgtEl>
                                          <p:spTgt spid="9"/>
                                        </p:tgtEl>
                                      </p:cBhvr>
                                    </p:animEffect>
                                  </p:childTnLst>
                                </p:cTn>
                              </p:par>
                            </p:childTnLst>
                          </p:cTn>
                        </p:par>
                        <p:par>
                          <p:cTn id="121" fill="hold">
                            <p:stCondLst>
                              <p:cond delay="3250"/>
                            </p:stCondLst>
                            <p:childTnLst>
                              <p:par>
                                <p:cTn id="122" presetID="22" presetClass="entr" presetSubtype="8" fill="hold" grpId="0" nodeType="afterEffect">
                                  <p:stCondLst>
                                    <p:cond delay="0"/>
                                  </p:stCondLst>
                                  <p:childTnLst>
                                    <p:set>
                                      <p:cBhvr>
                                        <p:cTn id="123" dur="1" fill="hold">
                                          <p:stCondLst>
                                            <p:cond delay="0"/>
                                          </p:stCondLst>
                                        </p:cTn>
                                        <p:tgtEl>
                                          <p:spTgt spid="11"/>
                                        </p:tgtEl>
                                        <p:attrNameLst>
                                          <p:attrName>style.visibility</p:attrName>
                                        </p:attrNameLst>
                                      </p:cBhvr>
                                      <p:to>
                                        <p:strVal val="visible"/>
                                      </p:to>
                                    </p:set>
                                    <p:animEffect transition="in" filter="wipe(left)">
                                      <p:cBhvr>
                                        <p:cTn id="124" dur="500"/>
                                        <p:tgtEl>
                                          <p:spTgt spid="11"/>
                                        </p:tgtEl>
                                      </p:cBhvr>
                                    </p:animEffect>
                                  </p:childTnLst>
                                </p:cTn>
                              </p:par>
                            </p:childTnLst>
                          </p:cTn>
                        </p:par>
                        <p:par>
                          <p:cTn id="125" fill="hold">
                            <p:stCondLst>
                              <p:cond delay="3750"/>
                            </p:stCondLst>
                            <p:childTnLst>
                              <p:par>
                                <p:cTn id="126" presetID="22" presetClass="entr" presetSubtype="8" fill="hold" grpId="0" nodeType="afterEffect">
                                  <p:stCondLst>
                                    <p:cond delay="0"/>
                                  </p:stCondLst>
                                  <p:childTnLst>
                                    <p:set>
                                      <p:cBhvr>
                                        <p:cTn id="127" dur="1" fill="hold">
                                          <p:stCondLst>
                                            <p:cond delay="0"/>
                                          </p:stCondLst>
                                        </p:cTn>
                                        <p:tgtEl>
                                          <p:spTgt spid="13"/>
                                        </p:tgtEl>
                                        <p:attrNameLst>
                                          <p:attrName>style.visibility</p:attrName>
                                        </p:attrNameLst>
                                      </p:cBhvr>
                                      <p:to>
                                        <p:strVal val="visible"/>
                                      </p:to>
                                    </p:set>
                                    <p:animEffect transition="in" filter="wipe(left)">
                                      <p:cBhvr>
                                        <p:cTn id="128" dur="500"/>
                                        <p:tgtEl>
                                          <p:spTgt spid="13"/>
                                        </p:tgtEl>
                                      </p:cBhvr>
                                    </p:animEffect>
                                  </p:childTnLst>
                                </p:cTn>
                              </p:par>
                            </p:childTnLst>
                          </p:cTn>
                        </p:par>
                        <p:par>
                          <p:cTn id="129" fill="hold">
                            <p:stCondLst>
                              <p:cond delay="4250"/>
                            </p:stCondLst>
                            <p:childTnLst>
                              <p:par>
                                <p:cTn id="130" presetID="22" presetClass="entr" presetSubtype="8" fill="hold" grpId="0" nodeType="afterEffect">
                                  <p:stCondLst>
                                    <p:cond delay="0"/>
                                  </p:stCondLst>
                                  <p:childTnLst>
                                    <p:set>
                                      <p:cBhvr>
                                        <p:cTn id="131" dur="1" fill="hold">
                                          <p:stCondLst>
                                            <p:cond delay="0"/>
                                          </p:stCondLst>
                                        </p:cTn>
                                        <p:tgtEl>
                                          <p:spTgt spid="15"/>
                                        </p:tgtEl>
                                        <p:attrNameLst>
                                          <p:attrName>style.visibility</p:attrName>
                                        </p:attrNameLst>
                                      </p:cBhvr>
                                      <p:to>
                                        <p:strVal val="visible"/>
                                      </p:to>
                                    </p:set>
                                    <p:animEffect transition="in" filter="wipe(left)">
                                      <p:cBhvr>
                                        <p:cTn id="132" dur="500"/>
                                        <p:tgtEl>
                                          <p:spTgt spid="15"/>
                                        </p:tgtEl>
                                      </p:cBhvr>
                                    </p:animEffect>
                                  </p:childTnLst>
                                </p:cTn>
                              </p:par>
                            </p:childTnLst>
                          </p:cTn>
                        </p:par>
                        <p:par>
                          <p:cTn id="133" fill="hold">
                            <p:stCondLst>
                              <p:cond delay="4750"/>
                            </p:stCondLst>
                            <p:childTnLst>
                              <p:par>
                                <p:cTn id="134" presetID="2" presetClass="entr" presetSubtype="4" fill="hold" grpId="0" nodeType="afterEffect">
                                  <p:stCondLst>
                                    <p:cond delay="0"/>
                                  </p:stCondLst>
                                  <p:childTnLst>
                                    <p:set>
                                      <p:cBhvr>
                                        <p:cTn id="135" dur="1" fill="hold">
                                          <p:stCondLst>
                                            <p:cond delay="0"/>
                                          </p:stCondLst>
                                        </p:cTn>
                                        <p:tgtEl>
                                          <p:spTgt spid="27"/>
                                        </p:tgtEl>
                                        <p:attrNameLst>
                                          <p:attrName>style.visibility</p:attrName>
                                        </p:attrNameLst>
                                      </p:cBhvr>
                                      <p:to>
                                        <p:strVal val="visible"/>
                                      </p:to>
                                    </p:set>
                                    <p:anim calcmode="lin" valueType="num">
                                      <p:cBhvr additive="base">
                                        <p:cTn id="136" dur="500" fill="hold"/>
                                        <p:tgtEl>
                                          <p:spTgt spid="27"/>
                                        </p:tgtEl>
                                        <p:attrNameLst>
                                          <p:attrName>ppt_x</p:attrName>
                                        </p:attrNameLst>
                                      </p:cBhvr>
                                      <p:tavLst>
                                        <p:tav tm="0">
                                          <p:val>
                                            <p:strVal val="#ppt_x"/>
                                          </p:val>
                                        </p:tav>
                                        <p:tav tm="100000">
                                          <p:val>
                                            <p:strVal val="#ppt_x"/>
                                          </p:val>
                                        </p:tav>
                                      </p:tavLst>
                                    </p:anim>
                                    <p:anim calcmode="lin" valueType="num">
                                      <p:cBhvr additive="base">
                                        <p:cTn id="137" dur="500" fill="hold"/>
                                        <p:tgtEl>
                                          <p:spTgt spid="27"/>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0"/>
                                  </p:stCondLst>
                                  <p:childTnLst>
                                    <p:set>
                                      <p:cBhvr>
                                        <p:cTn id="139" dur="1" fill="hold">
                                          <p:stCondLst>
                                            <p:cond delay="0"/>
                                          </p:stCondLst>
                                        </p:cTn>
                                        <p:tgtEl>
                                          <p:spTgt spid="30"/>
                                        </p:tgtEl>
                                        <p:attrNameLst>
                                          <p:attrName>style.visibility</p:attrName>
                                        </p:attrNameLst>
                                      </p:cBhvr>
                                      <p:to>
                                        <p:strVal val="visible"/>
                                      </p:to>
                                    </p:set>
                                    <p:anim calcmode="lin" valueType="num">
                                      <p:cBhvr additive="base">
                                        <p:cTn id="140" dur="500" fill="hold"/>
                                        <p:tgtEl>
                                          <p:spTgt spid="30"/>
                                        </p:tgtEl>
                                        <p:attrNameLst>
                                          <p:attrName>ppt_x</p:attrName>
                                        </p:attrNameLst>
                                      </p:cBhvr>
                                      <p:tavLst>
                                        <p:tav tm="0">
                                          <p:val>
                                            <p:strVal val="#ppt_x"/>
                                          </p:val>
                                        </p:tav>
                                        <p:tav tm="100000">
                                          <p:val>
                                            <p:strVal val="#ppt_x"/>
                                          </p:val>
                                        </p:tav>
                                      </p:tavLst>
                                    </p:anim>
                                    <p:anim calcmode="lin" valueType="num">
                                      <p:cBhvr additive="base">
                                        <p:cTn id="14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animBg="1"/>
      <p:bldP spid="26" grpId="0"/>
      <p:bldP spid="27" grpId="0" animBg="1"/>
      <p:bldP spid="28" grpId="0" animBg="1"/>
      <p:bldP spid="29" grpId="0"/>
      <p:bldP spid="30" grpId="0" animBg="1"/>
      <p:bldP spid="31" grpId="0"/>
      <p:bldP spid="32" grpId="0"/>
      <p:bldP spid="33" grpId="0"/>
      <p:bldP spid="34" grpId="0"/>
      <p:bldP spid="35" grpId="0"/>
      <p:bldP spid="36" grpId="0"/>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Freeform 196"/>
          <p:cNvSpPr>
            <a:spLocks noChangeArrowheads="1"/>
          </p:cNvSpPr>
          <p:nvPr/>
        </p:nvSpPr>
        <p:spPr bwMode="auto">
          <a:xfrm>
            <a:off x="898114" y="2412999"/>
            <a:ext cx="989013" cy="854075"/>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 name="T14" fmla="*/ 0 60000 65536"/>
              <a:gd name="T15" fmla="*/ 0 60000 65536"/>
              <a:gd name="T16" fmla="*/ 0 60000 65536"/>
              <a:gd name="T17" fmla="*/ 0 60000 65536"/>
              <a:gd name="T18" fmla="*/ 0 60000 65536"/>
              <a:gd name="T19" fmla="*/ 0 60000 65536"/>
              <a:gd name="T20" fmla="*/ 0 60000 65536"/>
              <a:gd name="T21" fmla="*/ 0 w 623"/>
              <a:gd name="T22" fmla="*/ 0 h 538"/>
              <a:gd name="T23" fmla="*/ 623 w 623"/>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3" h="538">
                <a:moveTo>
                  <a:pt x="156" y="538"/>
                </a:moveTo>
                <a:lnTo>
                  <a:pt x="0" y="272"/>
                </a:lnTo>
                <a:lnTo>
                  <a:pt x="156" y="0"/>
                </a:lnTo>
                <a:lnTo>
                  <a:pt x="467" y="0"/>
                </a:lnTo>
                <a:lnTo>
                  <a:pt x="623" y="272"/>
                </a:lnTo>
                <a:lnTo>
                  <a:pt x="467" y="538"/>
                </a:lnTo>
                <a:lnTo>
                  <a:pt x="156" y="538"/>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9" name="Freeform 197"/>
          <p:cNvSpPr>
            <a:spLocks noChangeArrowheads="1"/>
          </p:cNvSpPr>
          <p:nvPr/>
        </p:nvSpPr>
        <p:spPr bwMode="auto">
          <a:xfrm>
            <a:off x="1968089" y="1570037"/>
            <a:ext cx="1306513" cy="1120775"/>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 name="T14" fmla="*/ 0 60000 65536"/>
              <a:gd name="T15" fmla="*/ 0 60000 65536"/>
              <a:gd name="T16" fmla="*/ 0 60000 65536"/>
              <a:gd name="T17" fmla="*/ 0 60000 65536"/>
              <a:gd name="T18" fmla="*/ 0 60000 65536"/>
              <a:gd name="T19" fmla="*/ 0 60000 65536"/>
              <a:gd name="T20" fmla="*/ 0 60000 65536"/>
              <a:gd name="T21" fmla="*/ 0 w 823"/>
              <a:gd name="T22" fmla="*/ 0 h 706"/>
              <a:gd name="T23" fmla="*/ 823 w 823"/>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3" h="706">
                <a:moveTo>
                  <a:pt x="208" y="706"/>
                </a:moveTo>
                <a:lnTo>
                  <a:pt x="0" y="356"/>
                </a:lnTo>
                <a:lnTo>
                  <a:pt x="208" y="0"/>
                </a:lnTo>
                <a:lnTo>
                  <a:pt x="616" y="0"/>
                </a:lnTo>
                <a:lnTo>
                  <a:pt x="823" y="356"/>
                </a:lnTo>
                <a:lnTo>
                  <a:pt x="616" y="706"/>
                </a:lnTo>
                <a:lnTo>
                  <a:pt x="208" y="706"/>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0" name="Freeform 198"/>
          <p:cNvSpPr>
            <a:spLocks noChangeArrowheads="1"/>
          </p:cNvSpPr>
          <p:nvPr/>
        </p:nvSpPr>
        <p:spPr bwMode="auto">
          <a:xfrm>
            <a:off x="2020477" y="3030537"/>
            <a:ext cx="1193800" cy="1038225"/>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 name="T14" fmla="*/ 0 60000 65536"/>
              <a:gd name="T15" fmla="*/ 0 60000 65536"/>
              <a:gd name="T16" fmla="*/ 0 60000 65536"/>
              <a:gd name="T17" fmla="*/ 0 60000 65536"/>
              <a:gd name="T18" fmla="*/ 0 60000 65536"/>
              <a:gd name="T19" fmla="*/ 0 60000 65536"/>
              <a:gd name="T20" fmla="*/ 0 60000 65536"/>
              <a:gd name="T21" fmla="*/ 0 w 752"/>
              <a:gd name="T22" fmla="*/ 0 h 654"/>
              <a:gd name="T23" fmla="*/ 752 w 752"/>
              <a:gd name="T24" fmla="*/ 654 h 6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2" h="654">
                <a:moveTo>
                  <a:pt x="188" y="654"/>
                </a:moveTo>
                <a:lnTo>
                  <a:pt x="0" y="323"/>
                </a:lnTo>
                <a:lnTo>
                  <a:pt x="188" y="0"/>
                </a:lnTo>
                <a:lnTo>
                  <a:pt x="564" y="0"/>
                </a:lnTo>
                <a:lnTo>
                  <a:pt x="752" y="323"/>
                </a:lnTo>
                <a:lnTo>
                  <a:pt x="564" y="654"/>
                </a:lnTo>
                <a:lnTo>
                  <a:pt x="188" y="654"/>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1" name="Freeform 199"/>
          <p:cNvSpPr>
            <a:spLocks noChangeArrowheads="1"/>
          </p:cNvSpPr>
          <p:nvPr/>
        </p:nvSpPr>
        <p:spPr bwMode="auto">
          <a:xfrm>
            <a:off x="3131727" y="2135187"/>
            <a:ext cx="1625600" cy="1408112"/>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 name="T14" fmla="*/ 0 60000 65536"/>
              <a:gd name="T15" fmla="*/ 0 60000 65536"/>
              <a:gd name="T16" fmla="*/ 0 60000 65536"/>
              <a:gd name="T17" fmla="*/ 0 60000 65536"/>
              <a:gd name="T18" fmla="*/ 0 60000 65536"/>
              <a:gd name="T19" fmla="*/ 0 60000 65536"/>
              <a:gd name="T20" fmla="*/ 0 60000 65536"/>
              <a:gd name="T21" fmla="*/ 0 w 1024"/>
              <a:gd name="T22" fmla="*/ 0 h 887"/>
              <a:gd name="T23" fmla="*/ 1024 w 1024"/>
              <a:gd name="T24" fmla="*/ 887 h 8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4" h="887">
                <a:moveTo>
                  <a:pt x="252" y="887"/>
                </a:moveTo>
                <a:lnTo>
                  <a:pt x="0" y="447"/>
                </a:lnTo>
                <a:lnTo>
                  <a:pt x="252" y="0"/>
                </a:lnTo>
                <a:lnTo>
                  <a:pt x="764" y="0"/>
                </a:lnTo>
                <a:lnTo>
                  <a:pt x="1024" y="447"/>
                </a:lnTo>
                <a:lnTo>
                  <a:pt x="764" y="887"/>
                </a:lnTo>
                <a:lnTo>
                  <a:pt x="252" y="887"/>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2" name="TextBox 232"/>
          <p:cNvSpPr>
            <a:spLocks noChangeArrowheads="1"/>
          </p:cNvSpPr>
          <p:nvPr/>
        </p:nvSpPr>
        <p:spPr bwMode="auto">
          <a:xfrm>
            <a:off x="5124714" y="1670049"/>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r"/>
            <a:r>
              <a:rPr lang="zh-CN" altLang="en-US" sz="2000" dirty="0">
                <a:solidFill>
                  <a:srgbClr val="F2F2F2"/>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3" name="矩形 12"/>
          <p:cNvSpPr>
            <a:spLocks noChangeArrowheads="1"/>
          </p:cNvSpPr>
          <p:nvPr/>
        </p:nvSpPr>
        <p:spPr bwMode="auto">
          <a:xfrm>
            <a:off x="4993864" y="2041524"/>
            <a:ext cx="338455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682"/>
          <p:cNvSpPr>
            <a:spLocks noChangeArrowheads="1"/>
          </p:cNvSpPr>
          <p:nvPr/>
        </p:nvSpPr>
        <p:spPr bwMode="auto">
          <a:xfrm>
            <a:off x="945739" y="2541587"/>
            <a:ext cx="8937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3200" dirty="0">
                <a:solidFill>
                  <a:srgbClr val="F2F2F2"/>
                </a:solidFill>
                <a:sym typeface="Calibri" panose="020F0502020204030204" pitchFamily="34" charset="0"/>
              </a:rPr>
              <a:t>20%</a:t>
            </a:r>
            <a:endParaRPr lang="zh-CN" altLang="en-US" sz="3200" dirty="0">
              <a:solidFill>
                <a:srgbClr val="F2F2F2"/>
              </a:solidFill>
              <a:sym typeface="Calibri" panose="020F0502020204030204" pitchFamily="34" charset="0"/>
            </a:endParaRPr>
          </a:p>
        </p:txBody>
      </p:sp>
      <p:sp>
        <p:nvSpPr>
          <p:cNvPr id="15" name="TextBox 682"/>
          <p:cNvSpPr>
            <a:spLocks noChangeArrowheads="1"/>
          </p:cNvSpPr>
          <p:nvPr/>
        </p:nvSpPr>
        <p:spPr bwMode="auto">
          <a:xfrm>
            <a:off x="2191927" y="1800224"/>
            <a:ext cx="895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3200" dirty="0">
                <a:solidFill>
                  <a:srgbClr val="F2F2F2"/>
                </a:solidFill>
                <a:sym typeface="Calibri" panose="020F0502020204030204" pitchFamily="34" charset="0"/>
              </a:rPr>
              <a:t>47%</a:t>
            </a:r>
            <a:endParaRPr lang="zh-CN" altLang="en-US" sz="3200" dirty="0">
              <a:solidFill>
                <a:srgbClr val="F2F2F2"/>
              </a:solidFill>
              <a:sym typeface="Calibri" panose="020F0502020204030204" pitchFamily="34" charset="0"/>
            </a:endParaRPr>
          </a:p>
        </p:txBody>
      </p:sp>
      <p:sp>
        <p:nvSpPr>
          <p:cNvPr id="16" name="TextBox 682"/>
          <p:cNvSpPr>
            <a:spLocks noChangeArrowheads="1"/>
          </p:cNvSpPr>
          <p:nvPr/>
        </p:nvSpPr>
        <p:spPr bwMode="auto">
          <a:xfrm>
            <a:off x="2199864" y="3241674"/>
            <a:ext cx="8937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3200">
                <a:solidFill>
                  <a:srgbClr val="F2F2F2"/>
                </a:solidFill>
                <a:sym typeface="Calibri" panose="020F0502020204030204" pitchFamily="34" charset="0"/>
              </a:rPr>
              <a:t>33%</a:t>
            </a:r>
            <a:endParaRPr lang="zh-CN" altLang="en-US" sz="3200">
              <a:solidFill>
                <a:srgbClr val="F2F2F2"/>
              </a:solidFill>
              <a:sym typeface="Calibri" panose="020F0502020204030204" pitchFamily="34" charset="0"/>
            </a:endParaRPr>
          </a:p>
        </p:txBody>
      </p:sp>
      <p:sp>
        <p:nvSpPr>
          <p:cNvPr id="17" name="TextBox 682"/>
          <p:cNvSpPr>
            <a:spLocks noChangeArrowheads="1"/>
          </p:cNvSpPr>
          <p:nvPr/>
        </p:nvSpPr>
        <p:spPr bwMode="auto">
          <a:xfrm>
            <a:off x="3496852" y="2547937"/>
            <a:ext cx="8953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sz="3200" dirty="0">
                <a:solidFill>
                  <a:srgbClr val="F2F2F2"/>
                </a:solidFill>
                <a:sym typeface="Calibri" panose="020F0502020204030204" pitchFamily="34" charset="0"/>
              </a:rPr>
              <a:t>75%</a:t>
            </a:r>
            <a:endParaRPr lang="zh-CN" altLang="en-US" sz="3200" dirty="0">
              <a:solidFill>
                <a:srgbClr val="F2F2F2"/>
              </a:solidFill>
              <a:sym typeface="Calibri" panose="020F0502020204030204" pitchFamily="34" charset="0"/>
            </a:endParaRPr>
          </a:p>
        </p:txBody>
      </p:sp>
    </p:spTree>
    <p:extLst>
      <p:ext uri="{BB962C8B-B14F-4D97-AF65-F5344CB8AC3E}">
        <p14:creationId xmlns:p14="http://schemas.microsoft.com/office/powerpoint/2010/main" val="23832981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1" presetClass="entr" presetSubtype="0" fill="hold" grpId="2" nodeType="after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2"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par>
                          <p:cTn id="31" fill="hold">
                            <p:stCondLst>
                              <p:cond delay="500"/>
                            </p:stCondLst>
                            <p:childTnLst>
                              <p:par>
                                <p:cTn id="32" presetID="53" presetClass="entr" presetSubtype="528"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anim calcmode="lin" valueType="num">
                                      <p:cBhvr>
                                        <p:cTn id="37" dur="500" fill="hold"/>
                                        <p:tgtEl>
                                          <p:spTgt spid="9"/>
                                        </p:tgtEl>
                                        <p:attrNameLst>
                                          <p:attrName>ppt_x</p:attrName>
                                        </p:attrNameLst>
                                      </p:cBhvr>
                                      <p:tavLst>
                                        <p:tav tm="0">
                                          <p:val>
                                            <p:fltVal val="0.5"/>
                                          </p:val>
                                        </p:tav>
                                        <p:tav tm="100000">
                                          <p:val>
                                            <p:strVal val="#ppt_x"/>
                                          </p:val>
                                        </p:tav>
                                      </p:tavLst>
                                    </p:anim>
                                    <p:anim calcmode="lin" valueType="num">
                                      <p:cBhvr>
                                        <p:cTn id="38" dur="500" fill="hold"/>
                                        <p:tgtEl>
                                          <p:spTgt spid="9"/>
                                        </p:tgtEl>
                                        <p:attrNameLst>
                                          <p:attrName>ppt_y</p:attrName>
                                        </p:attrNameLst>
                                      </p:cBhvr>
                                      <p:tavLst>
                                        <p:tav tm="0">
                                          <p:val>
                                            <p:fltVal val="0.5"/>
                                          </p:val>
                                        </p:tav>
                                        <p:tav tm="100000">
                                          <p:val>
                                            <p:strVal val="#ppt_y"/>
                                          </p:val>
                                        </p:tav>
                                      </p:tavLst>
                                    </p:anim>
                                  </p:childTnLst>
                                </p:cTn>
                              </p:par>
                              <p:par>
                                <p:cTn id="39" presetID="26" presetClass="emph" presetSubtype="0" fill="hold" grpId="1" nodeType="withEffect">
                                  <p:stCondLst>
                                    <p:cond delay="0"/>
                                  </p:stCondLst>
                                  <p:childTnLst>
                                    <p:animEffect transition="out" filter="fade">
                                      <p:cBhvr>
                                        <p:cTn id="40" dur="500" tmFilter="0, 0; .2, .5; .8, .5; 1, 0"/>
                                        <p:tgtEl>
                                          <p:spTgt spid="9"/>
                                        </p:tgtEl>
                                      </p:cBhvr>
                                    </p:animEffect>
                                    <p:animScale>
                                      <p:cBhvr>
                                        <p:cTn id="41" dur="250" autoRev="1" fill="hold"/>
                                        <p:tgtEl>
                                          <p:spTgt spid="9"/>
                                        </p:tgtEl>
                                      </p:cBhvr>
                                      <p:by x="105000" y="105000"/>
                                    </p:animScale>
                                  </p:childTnLst>
                                </p:cTn>
                              </p:par>
                              <p:par>
                                <p:cTn id="42" presetID="26" presetClass="emph" presetSubtype="0" fill="hold" grpId="1" nodeType="withEffect">
                                  <p:stCondLst>
                                    <p:cond delay="0"/>
                                  </p:stCondLst>
                                  <p:childTnLst>
                                    <p:animEffect transition="out" filter="fade">
                                      <p:cBhvr>
                                        <p:cTn id="43" dur="500" tmFilter="0, 0; .2, .5; .8, .5; 1, 0"/>
                                        <p:tgtEl>
                                          <p:spTgt spid="8"/>
                                        </p:tgtEl>
                                      </p:cBhvr>
                                    </p:animEffect>
                                    <p:animScale>
                                      <p:cBhvr>
                                        <p:cTn id="44" dur="250" autoRev="1" fill="hold"/>
                                        <p:tgtEl>
                                          <p:spTgt spid="8"/>
                                        </p:tgtEl>
                                      </p:cBhvr>
                                      <p:by x="105000" y="105000"/>
                                    </p:animScale>
                                  </p:childTnLst>
                                </p:cTn>
                              </p:par>
                              <p:par>
                                <p:cTn id="45" presetID="26" presetClass="emph" presetSubtype="0" fill="hold" grpId="1" nodeType="withEffect">
                                  <p:stCondLst>
                                    <p:cond delay="250"/>
                                  </p:stCondLst>
                                  <p:childTnLst>
                                    <p:animEffect transition="out" filter="fade">
                                      <p:cBhvr>
                                        <p:cTn id="46" dur="500" tmFilter="0, 0; .2, .5; .8, .5; 1, 0"/>
                                        <p:tgtEl>
                                          <p:spTgt spid="10"/>
                                        </p:tgtEl>
                                      </p:cBhvr>
                                    </p:animEffect>
                                    <p:animScale>
                                      <p:cBhvr>
                                        <p:cTn id="47" dur="250" autoRev="1" fill="hold"/>
                                        <p:tgtEl>
                                          <p:spTgt spid="10"/>
                                        </p:tgtEl>
                                      </p:cBhvr>
                                      <p:by x="105000" y="105000"/>
                                    </p:animScale>
                                  </p:childTnLst>
                                </p:cTn>
                              </p:par>
                              <p:par>
                                <p:cTn id="48" presetID="26" presetClass="emph" presetSubtype="0" fill="hold" grpId="1" nodeType="withEffect">
                                  <p:stCondLst>
                                    <p:cond delay="0"/>
                                  </p:stCondLst>
                                  <p:childTnLst>
                                    <p:animEffect transition="out" filter="fade">
                                      <p:cBhvr>
                                        <p:cTn id="49" dur="500" tmFilter="0, 0; .2, .5; .8, .5; 1, 0"/>
                                        <p:tgtEl>
                                          <p:spTgt spid="11"/>
                                        </p:tgtEl>
                                      </p:cBhvr>
                                    </p:animEffect>
                                    <p:animScale>
                                      <p:cBhvr>
                                        <p:cTn id="50" dur="250" autoRev="1" fill="hold"/>
                                        <p:tgtEl>
                                          <p:spTgt spid="11"/>
                                        </p:tgtEl>
                                      </p:cBhvr>
                                      <p:by x="105000" y="105000"/>
                                    </p:animScale>
                                  </p:childTnLst>
                                </p:cTn>
                              </p:par>
                              <p:par>
                                <p:cTn id="51" presetID="53" presetClass="entr" presetSubtype="528" fill="hold" grpId="0" nodeType="withEffect">
                                  <p:stCondLst>
                                    <p:cond delay="25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Effect transition="in" filter="fade">
                                      <p:cBhvr>
                                        <p:cTn id="55" dur="500"/>
                                        <p:tgtEl>
                                          <p:spTgt spid="8"/>
                                        </p:tgtEl>
                                      </p:cBhvr>
                                    </p:animEffect>
                                    <p:anim calcmode="lin" valueType="num">
                                      <p:cBhvr>
                                        <p:cTn id="56" dur="500" fill="hold"/>
                                        <p:tgtEl>
                                          <p:spTgt spid="8"/>
                                        </p:tgtEl>
                                        <p:attrNameLst>
                                          <p:attrName>ppt_x</p:attrName>
                                        </p:attrNameLst>
                                      </p:cBhvr>
                                      <p:tavLst>
                                        <p:tav tm="0">
                                          <p:val>
                                            <p:fltVal val="0.5"/>
                                          </p:val>
                                        </p:tav>
                                        <p:tav tm="100000">
                                          <p:val>
                                            <p:strVal val="#ppt_x"/>
                                          </p:val>
                                        </p:tav>
                                      </p:tavLst>
                                    </p:anim>
                                    <p:anim calcmode="lin" valueType="num">
                                      <p:cBhvr>
                                        <p:cTn id="57" dur="500" fill="hold"/>
                                        <p:tgtEl>
                                          <p:spTgt spid="8"/>
                                        </p:tgtEl>
                                        <p:attrNameLst>
                                          <p:attrName>ppt_y</p:attrName>
                                        </p:attrNameLst>
                                      </p:cBhvr>
                                      <p:tavLst>
                                        <p:tav tm="0">
                                          <p:val>
                                            <p:fltVal val="0.5"/>
                                          </p:val>
                                        </p:tav>
                                        <p:tav tm="100000">
                                          <p:val>
                                            <p:strVal val="#ppt_y"/>
                                          </p:val>
                                        </p:tav>
                                      </p:tavLst>
                                    </p:anim>
                                  </p:childTnLst>
                                </p:cTn>
                              </p:par>
                              <p:par>
                                <p:cTn id="58" presetID="53" presetClass="entr" presetSubtype="528" fill="hold" grpId="0" nodeType="withEffect">
                                  <p:stCondLst>
                                    <p:cond delay="500"/>
                                  </p:stCondLst>
                                  <p:childTnLst>
                                    <p:set>
                                      <p:cBhvr>
                                        <p:cTn id="59" dur="1" fill="hold">
                                          <p:stCondLst>
                                            <p:cond delay="0"/>
                                          </p:stCondLst>
                                        </p:cTn>
                                        <p:tgtEl>
                                          <p:spTgt spid="10"/>
                                        </p:tgtEl>
                                        <p:attrNameLst>
                                          <p:attrName>style.visibility</p:attrName>
                                        </p:attrNameLst>
                                      </p:cBhvr>
                                      <p:to>
                                        <p:strVal val="visible"/>
                                      </p:to>
                                    </p:set>
                                    <p:anim calcmode="lin" valueType="num">
                                      <p:cBhvr>
                                        <p:cTn id="60" dur="500" fill="hold"/>
                                        <p:tgtEl>
                                          <p:spTgt spid="10"/>
                                        </p:tgtEl>
                                        <p:attrNameLst>
                                          <p:attrName>ppt_w</p:attrName>
                                        </p:attrNameLst>
                                      </p:cBhvr>
                                      <p:tavLst>
                                        <p:tav tm="0">
                                          <p:val>
                                            <p:fltVal val="0"/>
                                          </p:val>
                                        </p:tav>
                                        <p:tav tm="100000">
                                          <p:val>
                                            <p:strVal val="#ppt_w"/>
                                          </p:val>
                                        </p:tav>
                                      </p:tavLst>
                                    </p:anim>
                                    <p:anim calcmode="lin" valueType="num">
                                      <p:cBhvr>
                                        <p:cTn id="61" dur="500" fill="hold"/>
                                        <p:tgtEl>
                                          <p:spTgt spid="10"/>
                                        </p:tgtEl>
                                        <p:attrNameLst>
                                          <p:attrName>ppt_h</p:attrName>
                                        </p:attrNameLst>
                                      </p:cBhvr>
                                      <p:tavLst>
                                        <p:tav tm="0">
                                          <p:val>
                                            <p:fltVal val="0"/>
                                          </p:val>
                                        </p:tav>
                                        <p:tav tm="100000">
                                          <p:val>
                                            <p:strVal val="#ppt_h"/>
                                          </p:val>
                                        </p:tav>
                                      </p:tavLst>
                                    </p:anim>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fltVal val="0.5"/>
                                          </p:val>
                                        </p:tav>
                                        <p:tav tm="100000">
                                          <p:val>
                                            <p:strVal val="#ppt_x"/>
                                          </p:val>
                                        </p:tav>
                                      </p:tavLst>
                                    </p:anim>
                                    <p:anim calcmode="lin" valueType="num">
                                      <p:cBhvr>
                                        <p:cTn id="64" dur="500" fill="hold"/>
                                        <p:tgtEl>
                                          <p:spTgt spid="10"/>
                                        </p:tgtEl>
                                        <p:attrNameLst>
                                          <p:attrName>ppt_y</p:attrName>
                                        </p:attrNameLst>
                                      </p:cBhvr>
                                      <p:tavLst>
                                        <p:tav tm="0">
                                          <p:val>
                                            <p:fltVal val="0.5"/>
                                          </p:val>
                                        </p:tav>
                                        <p:tav tm="100000">
                                          <p:val>
                                            <p:strVal val="#ppt_y"/>
                                          </p:val>
                                        </p:tav>
                                      </p:tavLst>
                                    </p:anim>
                                  </p:childTnLst>
                                </p:cTn>
                              </p:par>
                              <p:par>
                                <p:cTn id="65" presetID="53" presetClass="entr" presetSubtype="528" fill="hold" grpId="0" nodeType="withEffect">
                                  <p:stCondLst>
                                    <p:cond delay="75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anim calcmode="lin" valueType="num">
                                      <p:cBhvr>
                                        <p:cTn id="70" dur="500" fill="hold"/>
                                        <p:tgtEl>
                                          <p:spTgt spid="11"/>
                                        </p:tgtEl>
                                        <p:attrNameLst>
                                          <p:attrName>ppt_x</p:attrName>
                                        </p:attrNameLst>
                                      </p:cBhvr>
                                      <p:tavLst>
                                        <p:tav tm="0">
                                          <p:val>
                                            <p:fltVal val="0.5"/>
                                          </p:val>
                                        </p:tav>
                                        <p:tav tm="100000">
                                          <p:val>
                                            <p:strVal val="#ppt_x"/>
                                          </p:val>
                                        </p:tav>
                                      </p:tavLst>
                                    </p:anim>
                                    <p:anim calcmode="lin" valueType="num">
                                      <p:cBhvr>
                                        <p:cTn id="71" dur="500" fill="hold"/>
                                        <p:tgtEl>
                                          <p:spTgt spid="11"/>
                                        </p:tgtEl>
                                        <p:attrNameLst>
                                          <p:attrName>ppt_y</p:attrName>
                                        </p:attrNameLst>
                                      </p:cBhvr>
                                      <p:tavLst>
                                        <p:tav tm="0">
                                          <p:val>
                                            <p:fltVal val="0.5"/>
                                          </p:val>
                                        </p:tav>
                                        <p:tav tm="100000">
                                          <p:val>
                                            <p:strVal val="#ppt_y"/>
                                          </p:val>
                                        </p:tav>
                                      </p:tavLst>
                                    </p:anim>
                                  </p:childTnLst>
                                </p:cTn>
                              </p:par>
                              <p:par>
                                <p:cTn id="72" presetID="10" presetClass="entr" presetSubtype="0" fill="hold" grpId="0" nodeType="withEffect">
                                  <p:stCondLst>
                                    <p:cond delay="75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childTnLst>
                                </p:cTn>
                              </p:par>
                              <p:par>
                                <p:cTn id="75" presetID="10" presetClass="entr" presetSubtype="0" fill="hold" grpId="0" nodeType="withEffect">
                                  <p:stCondLst>
                                    <p:cond delay="75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childTnLst>
                                </p:cTn>
                              </p:par>
                              <p:par>
                                <p:cTn id="78" presetID="10" presetClass="entr" presetSubtype="0" fill="hold" grpId="0" nodeType="withEffect">
                                  <p:stCondLst>
                                    <p:cond delay="75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10" presetClass="entr" presetSubtype="0" fill="hold" grpId="0" nodeType="withEffect">
                                  <p:stCondLst>
                                    <p:cond delay="75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500"/>
                                        <p:tgtEl>
                                          <p:spTgt spid="17"/>
                                        </p:tgtEl>
                                      </p:cBhvr>
                                    </p:animEffect>
                                  </p:childTnLst>
                                </p:cTn>
                              </p:par>
                            </p:childTnLst>
                          </p:cTn>
                        </p:par>
                        <p:par>
                          <p:cTn id="84" fill="hold">
                            <p:stCondLst>
                              <p:cond delay="1750"/>
                            </p:stCondLst>
                            <p:childTnLst>
                              <p:par>
                                <p:cTn id="85" presetID="22" presetClass="entr" presetSubtype="4"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wipe(down)">
                                      <p:cBhvr>
                                        <p:cTn id="87" dur="500"/>
                                        <p:tgtEl>
                                          <p:spTgt spid="12"/>
                                        </p:tgtEl>
                                      </p:cBhvr>
                                    </p:animEffect>
                                  </p:childTnLst>
                                </p:cTn>
                              </p:par>
                            </p:childTnLst>
                          </p:cTn>
                        </p:par>
                        <p:par>
                          <p:cTn id="88" fill="hold">
                            <p:stCondLst>
                              <p:cond delay="2250"/>
                            </p:stCondLst>
                            <p:childTnLst>
                              <p:par>
                                <p:cTn id="89" presetID="22" presetClass="entr" presetSubtype="1" fill="hold" grpId="0"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wipe(up)">
                                      <p:cBhvr>
                                        <p:cTn id="91" dur="1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8" grpId="1" animBg="1"/>
      <p:bldP spid="8"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p:bldP spid="13" grpId="0"/>
      <p:bldP spid="14" grpId="0"/>
      <p:bldP spid="14" grpId="1"/>
      <p:bldP spid="15" grpId="0"/>
      <p:bldP spid="15" grpId="1"/>
      <p:bldP spid="16" grpId="0"/>
      <p:bldP spid="16" grpId="1"/>
      <p:bldP spid="17" grpId="0"/>
      <p:bldP spid="17"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197251" y="1362572"/>
            <a:ext cx="1486202" cy="1352522"/>
            <a:chOff x="3197251" y="1362572"/>
            <a:chExt cx="1486202" cy="1352522"/>
          </a:xfrm>
        </p:grpSpPr>
        <p:sp>
          <p:nvSpPr>
            <p:cNvPr id="6" name="圆角矩形 5"/>
            <p:cNvSpPr/>
            <p:nvPr/>
          </p:nvSpPr>
          <p:spPr>
            <a:xfrm>
              <a:off x="3197251" y="1362572"/>
              <a:ext cx="1486202" cy="1352522"/>
            </a:xfrm>
            <a:prstGeom prst="roundRect">
              <a:avLst/>
            </a:prstGeom>
            <a:solidFill>
              <a:srgbClr val="FFFFFF">
                <a:alpha val="34902"/>
              </a:srgbClr>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anose="020B0503020204020204" pitchFamily="34" charset="-122"/>
                <a:ea typeface="微软雅黑" panose="020B0503020204020204" pitchFamily="34" charset="-122"/>
              </a:endParaRPr>
            </a:p>
          </p:txBody>
        </p:sp>
        <p:sp>
          <p:nvSpPr>
            <p:cNvPr id="7" name="TextBox 32"/>
            <p:cNvSpPr txBox="1"/>
            <p:nvPr/>
          </p:nvSpPr>
          <p:spPr>
            <a:xfrm>
              <a:off x="3238427" y="1381180"/>
              <a:ext cx="1210588" cy="1323439"/>
            </a:xfrm>
            <a:prstGeom prst="rect">
              <a:avLst/>
            </a:prstGeom>
            <a:noFill/>
          </p:spPr>
          <p:txBody>
            <a:bodyPr wrap="none" rtlCol="0">
              <a:spAutoFit/>
            </a:bodyPr>
            <a:lstStyle/>
            <a:p>
              <a:r>
                <a:rPr lang="zh-CN" altLang="en-US" sz="8000" dirty="0" smtClean="0">
                  <a:gradFill>
                    <a:gsLst>
                      <a:gs pos="0">
                        <a:schemeClr val="bg1">
                          <a:lumMod val="85000"/>
                        </a:schemeClr>
                      </a:gs>
                      <a:gs pos="100000">
                        <a:schemeClr val="bg1"/>
                      </a:gs>
                    </a:gsLst>
                    <a:lin ang="15000000" scaled="0"/>
                  </a:gradFill>
                  <a:latin typeface="微软雅黑" panose="020B0503020204020204" pitchFamily="34" charset="-122"/>
                  <a:ea typeface="微软雅黑" panose="020B0503020204020204" pitchFamily="34" charset="-122"/>
                </a:rPr>
                <a:t>谢</a:t>
              </a:r>
              <a:endParaRPr lang="zh-CN" altLang="en-US" sz="8000" dirty="0">
                <a:gradFill>
                  <a:gsLst>
                    <a:gs pos="0">
                      <a:schemeClr val="bg1">
                        <a:lumMod val="85000"/>
                      </a:schemeClr>
                    </a:gs>
                    <a:gs pos="100000">
                      <a:schemeClr val="bg1"/>
                    </a:gs>
                  </a:gsLst>
                  <a:lin ang="15000000" scaled="0"/>
                </a:gradFill>
                <a:effectLst/>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4766142" y="1362572"/>
            <a:ext cx="1486202" cy="1352522"/>
            <a:chOff x="4766142" y="1362572"/>
            <a:chExt cx="1486202" cy="1352522"/>
          </a:xfrm>
        </p:grpSpPr>
        <p:sp>
          <p:nvSpPr>
            <p:cNvPr id="9" name="圆角矩形 8"/>
            <p:cNvSpPr/>
            <p:nvPr/>
          </p:nvSpPr>
          <p:spPr>
            <a:xfrm>
              <a:off x="4766142" y="1362572"/>
              <a:ext cx="1486202" cy="1352522"/>
            </a:xfrm>
            <a:prstGeom prst="roundRect">
              <a:avLst/>
            </a:prstGeom>
            <a:solidFill>
              <a:srgbClr val="FFFFFF">
                <a:alpha val="34902"/>
              </a:srgbClr>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anose="020B0503020204020204" pitchFamily="34" charset="-122"/>
                <a:ea typeface="微软雅黑" panose="020B0503020204020204" pitchFamily="34" charset="-122"/>
              </a:endParaRPr>
            </a:p>
          </p:txBody>
        </p:sp>
        <p:sp>
          <p:nvSpPr>
            <p:cNvPr id="10" name="TextBox 35"/>
            <p:cNvSpPr txBox="1"/>
            <p:nvPr/>
          </p:nvSpPr>
          <p:spPr>
            <a:xfrm>
              <a:off x="4820697" y="1378734"/>
              <a:ext cx="1210588" cy="1323439"/>
            </a:xfrm>
            <a:prstGeom prst="rect">
              <a:avLst/>
            </a:prstGeom>
            <a:noFill/>
          </p:spPr>
          <p:txBody>
            <a:bodyPr wrap="none" rtlCol="0">
              <a:spAutoFit/>
            </a:bodyPr>
            <a:lstStyle/>
            <a:p>
              <a:r>
                <a:rPr lang="zh-CN" altLang="en-US" sz="8000" dirty="0" smtClean="0">
                  <a:gradFill>
                    <a:gsLst>
                      <a:gs pos="0">
                        <a:schemeClr val="bg1">
                          <a:lumMod val="85000"/>
                        </a:schemeClr>
                      </a:gs>
                      <a:gs pos="100000">
                        <a:schemeClr val="bg1"/>
                      </a:gs>
                    </a:gsLst>
                    <a:lin ang="15000000" scaled="0"/>
                  </a:gradFill>
                  <a:latin typeface="微软雅黑" panose="020B0503020204020204" pitchFamily="34" charset="-122"/>
                  <a:ea typeface="微软雅黑" panose="020B0503020204020204" pitchFamily="34" charset="-122"/>
                </a:rPr>
                <a:t>观</a:t>
              </a:r>
              <a:endParaRPr lang="zh-CN" altLang="en-US" sz="8000" dirty="0">
                <a:gradFill>
                  <a:gsLst>
                    <a:gs pos="0">
                      <a:schemeClr val="bg1">
                        <a:lumMod val="85000"/>
                      </a:schemeClr>
                    </a:gs>
                    <a:gs pos="100000">
                      <a:schemeClr val="bg1"/>
                    </a:gs>
                  </a:gsLst>
                  <a:lin ang="15000000" scaled="0"/>
                </a:gradFill>
                <a:effectLst/>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335002" y="1362572"/>
            <a:ext cx="1486202" cy="1352522"/>
            <a:chOff x="6335002" y="1362572"/>
            <a:chExt cx="1486202" cy="1352522"/>
          </a:xfrm>
        </p:grpSpPr>
        <p:sp>
          <p:nvSpPr>
            <p:cNvPr id="12" name="圆角矩形 11"/>
            <p:cNvSpPr/>
            <p:nvPr/>
          </p:nvSpPr>
          <p:spPr>
            <a:xfrm>
              <a:off x="6335002" y="1362572"/>
              <a:ext cx="1486202" cy="1352522"/>
            </a:xfrm>
            <a:prstGeom prst="roundRect">
              <a:avLst/>
            </a:prstGeom>
            <a:solidFill>
              <a:srgbClr val="FFFFFF">
                <a:alpha val="20000"/>
              </a:srgbClr>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anose="020B0503020204020204" pitchFamily="34" charset="-122"/>
                <a:ea typeface="微软雅黑" panose="020B0503020204020204" pitchFamily="34" charset="-122"/>
              </a:endParaRPr>
            </a:p>
          </p:txBody>
        </p:sp>
        <p:sp>
          <p:nvSpPr>
            <p:cNvPr id="13" name="TextBox 38"/>
            <p:cNvSpPr txBox="1"/>
            <p:nvPr/>
          </p:nvSpPr>
          <p:spPr>
            <a:xfrm>
              <a:off x="6411069" y="1378734"/>
              <a:ext cx="1210588" cy="1323439"/>
            </a:xfrm>
            <a:prstGeom prst="rect">
              <a:avLst/>
            </a:prstGeom>
            <a:noFill/>
          </p:spPr>
          <p:txBody>
            <a:bodyPr wrap="none" rtlCol="0">
              <a:spAutoFit/>
            </a:bodyPr>
            <a:lstStyle/>
            <a:p>
              <a:r>
                <a:rPr lang="zh-CN" altLang="en-US" sz="8000" dirty="0" smtClean="0">
                  <a:gradFill>
                    <a:gsLst>
                      <a:gs pos="0">
                        <a:schemeClr val="bg1">
                          <a:lumMod val="85000"/>
                        </a:schemeClr>
                      </a:gs>
                      <a:gs pos="100000">
                        <a:schemeClr val="bg1"/>
                      </a:gs>
                    </a:gsLst>
                    <a:lin ang="15000000" scaled="0"/>
                  </a:gradFill>
                  <a:latin typeface="微软雅黑" panose="020B0503020204020204" pitchFamily="34" charset="-122"/>
                  <a:ea typeface="微软雅黑" panose="020B0503020204020204" pitchFamily="34" charset="-122"/>
                </a:rPr>
                <a:t>看</a:t>
              </a:r>
              <a:endParaRPr lang="zh-CN" altLang="en-US" sz="8000" dirty="0">
                <a:gradFill>
                  <a:gsLst>
                    <a:gs pos="0">
                      <a:schemeClr val="bg1">
                        <a:lumMod val="85000"/>
                      </a:schemeClr>
                    </a:gs>
                    <a:gs pos="100000">
                      <a:schemeClr val="bg1"/>
                    </a:gs>
                  </a:gsLst>
                  <a:lin ang="15000000" scaled="0"/>
                </a:gradFill>
                <a:effectLst/>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1619672" y="1356082"/>
            <a:ext cx="1486202" cy="1359012"/>
            <a:chOff x="1619672" y="1356082"/>
            <a:chExt cx="1486202" cy="1359012"/>
          </a:xfrm>
        </p:grpSpPr>
        <p:sp>
          <p:nvSpPr>
            <p:cNvPr id="15" name="圆角矩形 14"/>
            <p:cNvSpPr/>
            <p:nvPr/>
          </p:nvSpPr>
          <p:spPr>
            <a:xfrm>
              <a:off x="1619672" y="1362572"/>
              <a:ext cx="1486202" cy="1352522"/>
            </a:xfrm>
            <a:prstGeom prst="roundRect">
              <a:avLst/>
            </a:prstGeom>
            <a:solidFill>
              <a:srgbClr val="FFFFFF">
                <a:alpha val="20000"/>
              </a:srgbClr>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anose="020B0503020204020204" pitchFamily="34" charset="-122"/>
                <a:ea typeface="微软雅黑" panose="020B0503020204020204" pitchFamily="34" charset="-122"/>
              </a:endParaRPr>
            </a:p>
          </p:txBody>
        </p:sp>
        <p:sp>
          <p:nvSpPr>
            <p:cNvPr id="16" name="TextBox 41"/>
            <p:cNvSpPr txBox="1"/>
            <p:nvPr/>
          </p:nvSpPr>
          <p:spPr>
            <a:xfrm>
              <a:off x="1659960" y="1356082"/>
              <a:ext cx="1210588" cy="1323439"/>
            </a:xfrm>
            <a:prstGeom prst="rect">
              <a:avLst/>
            </a:prstGeom>
            <a:noFill/>
          </p:spPr>
          <p:txBody>
            <a:bodyPr wrap="none" rtlCol="0">
              <a:spAutoFit/>
            </a:bodyPr>
            <a:lstStyle/>
            <a:p>
              <a:r>
                <a:rPr lang="zh-CN" altLang="en-US" sz="8000" dirty="0" smtClean="0">
                  <a:gradFill flip="none" rotWithShape="1">
                    <a:gsLst>
                      <a:gs pos="0">
                        <a:schemeClr val="bg1">
                          <a:lumMod val="85000"/>
                        </a:schemeClr>
                      </a:gs>
                      <a:gs pos="100000">
                        <a:schemeClr val="bg1"/>
                      </a:gs>
                    </a:gsLst>
                    <a:lin ang="15000000" scaled="0"/>
                    <a:tileRect/>
                  </a:gradFill>
                  <a:latin typeface="微软雅黑" panose="020B0503020204020204" pitchFamily="34" charset="-122"/>
                  <a:ea typeface="微软雅黑" panose="020B0503020204020204" pitchFamily="34" charset="-122"/>
                </a:rPr>
                <a:t>谢</a:t>
              </a:r>
              <a:endParaRPr lang="zh-CN" altLang="en-US" sz="8000" dirty="0">
                <a:gradFill flip="none" rotWithShape="1">
                  <a:gsLst>
                    <a:gs pos="0">
                      <a:schemeClr val="bg1">
                        <a:lumMod val="85000"/>
                      </a:schemeClr>
                    </a:gs>
                    <a:gs pos="100000">
                      <a:schemeClr val="bg1"/>
                    </a:gs>
                  </a:gsLst>
                  <a:lin ang="15000000" scaled="0"/>
                  <a:tileRect/>
                </a:gradFill>
                <a:effectLst/>
                <a:latin typeface="微软雅黑" panose="020B0503020204020204" pitchFamily="34" charset="-122"/>
                <a:ea typeface="微软雅黑" panose="020B0503020204020204" pitchFamily="34" charset="-122"/>
              </a:endParaRPr>
            </a:p>
          </p:txBody>
        </p:sp>
      </p:grpSp>
      <p:pic>
        <p:nvPicPr>
          <p:cNvPr id="17"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324528" y="1943794"/>
            <a:ext cx="1421791" cy="3407569"/>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43"/>
          <p:cNvSpPr txBox="1"/>
          <p:nvPr/>
        </p:nvSpPr>
        <p:spPr>
          <a:xfrm>
            <a:off x="2241717" y="3147814"/>
            <a:ext cx="4724370" cy="400110"/>
          </a:xfrm>
          <a:prstGeom prst="rect">
            <a:avLst/>
          </a:prstGeom>
          <a:noFill/>
        </p:spPr>
        <p:txBody>
          <a:bodyPr wrap="none" rtlCol="0">
            <a:sp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适用于工作报告</a:t>
            </a:r>
            <a:r>
              <a:rPr lang="en-US" altLang="zh-CN" sz="2000" dirty="0" smtClean="0">
                <a:solidFill>
                  <a:srgbClr val="FFFFFF"/>
                </a:solidFill>
                <a:latin typeface="微软雅黑" panose="020B0503020204020204" pitchFamily="34" charset="-122"/>
                <a:ea typeface="微软雅黑" panose="020B0503020204020204" pitchFamily="34" charset="-122"/>
              </a:rPr>
              <a:t>/</a:t>
            </a:r>
            <a:r>
              <a:rPr lang="zh-CN" altLang="en-US" sz="2000" dirty="0" smtClean="0">
                <a:solidFill>
                  <a:srgbClr val="FFFFFF"/>
                </a:solidFill>
                <a:latin typeface="微软雅黑" panose="020B0503020204020204" pitchFamily="34" charset="-122"/>
                <a:ea typeface="微软雅黑" panose="020B0503020204020204" pitchFamily="34" charset="-122"/>
              </a:rPr>
              <a:t>季度</a:t>
            </a:r>
            <a:r>
              <a:rPr lang="en-US" altLang="zh-CN" sz="2000" dirty="0" smtClean="0">
                <a:solidFill>
                  <a:srgbClr val="FFFFFF"/>
                </a:solidFill>
                <a:latin typeface="微软雅黑" panose="020B0503020204020204" pitchFamily="34" charset="-122"/>
                <a:ea typeface="微软雅黑" panose="020B0503020204020204" pitchFamily="34" charset="-122"/>
              </a:rPr>
              <a:t>/</a:t>
            </a:r>
            <a:r>
              <a:rPr lang="zh-CN" altLang="en-US" sz="2000" dirty="0" smtClean="0">
                <a:solidFill>
                  <a:srgbClr val="FFFFFF"/>
                </a:solidFill>
                <a:latin typeface="微软雅黑" panose="020B0503020204020204" pitchFamily="34" charset="-122"/>
                <a:ea typeface="微软雅黑" panose="020B0503020204020204" pitchFamily="34" charset="-122"/>
              </a:rPr>
              <a:t>计划</a:t>
            </a:r>
            <a:r>
              <a:rPr lang="en-US" altLang="zh-CN" sz="2000" dirty="0" smtClean="0">
                <a:solidFill>
                  <a:srgbClr val="FFFFFF"/>
                </a:solidFill>
                <a:latin typeface="微软雅黑" panose="020B0503020204020204" pitchFamily="34" charset="-122"/>
                <a:ea typeface="微软雅黑" panose="020B0503020204020204" pitchFamily="34" charset="-122"/>
              </a:rPr>
              <a:t>/</a:t>
            </a:r>
            <a:r>
              <a:rPr lang="zh-CN" altLang="en-US" sz="2000" dirty="0">
                <a:solidFill>
                  <a:srgbClr val="FFFFFF"/>
                </a:solidFill>
                <a:latin typeface="微软雅黑" panose="020B0503020204020204" pitchFamily="34" charset="-122"/>
                <a:ea typeface="微软雅黑" panose="020B0503020204020204" pitchFamily="34" charset="-122"/>
              </a:rPr>
              <a:t>总结</a:t>
            </a:r>
            <a:r>
              <a:rPr lang="en-US" altLang="zh-CN" sz="2000" dirty="0" smtClean="0">
                <a:solidFill>
                  <a:srgbClr val="FFFFFF"/>
                </a:solidFill>
                <a:latin typeface="微软雅黑" panose="020B0503020204020204" pitchFamily="34" charset="-122"/>
                <a:ea typeface="微软雅黑" panose="020B0503020204020204" pitchFamily="34" charset="-122"/>
              </a:rPr>
              <a:t>/</a:t>
            </a:r>
            <a:r>
              <a:rPr lang="zh-CN" altLang="en-US" sz="2000" dirty="0" smtClean="0">
                <a:solidFill>
                  <a:srgbClr val="FFFFFF"/>
                </a:solidFill>
                <a:latin typeface="微软雅黑" panose="020B0503020204020204" pitchFamily="34" charset="-122"/>
                <a:ea typeface="微软雅黑" panose="020B0503020204020204" pitchFamily="34" charset="-122"/>
              </a:rPr>
              <a:t>等演示</a:t>
            </a:r>
            <a:endParaRPr lang="zh-CN" altLang="en-US" sz="2000" dirty="0">
              <a:solidFill>
                <a:srgbClr val="FFFFFF"/>
              </a:solidFill>
              <a:latin typeface="微软雅黑" panose="020B0503020204020204" pitchFamily="34" charset="-122"/>
              <a:ea typeface="微软雅黑" panose="020B0503020204020204" pitchFamily="34" charset="-122"/>
            </a:endParaRPr>
          </a:p>
        </p:txBody>
      </p:sp>
      <p:cxnSp>
        <p:nvCxnSpPr>
          <p:cNvPr id="19" name="直接连接符 18"/>
          <p:cNvCxnSpPr>
            <a:endCxn id="20" idx="1"/>
          </p:cNvCxnSpPr>
          <p:nvPr/>
        </p:nvCxnSpPr>
        <p:spPr>
          <a:xfrm>
            <a:off x="2373319" y="3791595"/>
            <a:ext cx="998587"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圆角矩形 19"/>
          <p:cNvSpPr/>
          <p:nvPr/>
        </p:nvSpPr>
        <p:spPr>
          <a:xfrm>
            <a:off x="3371906" y="3647579"/>
            <a:ext cx="2592288" cy="288032"/>
          </a:xfrm>
          <a:prstGeom prst="roundRect">
            <a:avLst/>
          </a:prstGeom>
          <a:solidFill>
            <a:srgbClr val="FFFFF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在这里输入贵公司的名称</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1" name="TextBox 46"/>
          <p:cNvSpPr txBox="1"/>
          <p:nvPr/>
        </p:nvSpPr>
        <p:spPr>
          <a:xfrm>
            <a:off x="2710330" y="4053721"/>
            <a:ext cx="3743654" cy="461665"/>
          </a:xfrm>
          <a:prstGeom prst="rect">
            <a:avLst/>
          </a:prstGeom>
          <a:noFill/>
        </p:spPr>
        <p:txBody>
          <a:bodyPr wrap="none" rtlCol="0">
            <a:spAutoFit/>
          </a:bodyPr>
          <a:lstStyle/>
          <a:p>
            <a:pPr algn="ctr"/>
            <a:r>
              <a:rPr lang="en-US" altLang="zh-CN" sz="1200" dirty="0">
                <a:solidFill>
                  <a:schemeClr val="bg1">
                    <a:lumMod val="65000"/>
                  </a:schemeClr>
                </a:solidFill>
              </a:rPr>
              <a:t>Year-end summary plan reporting on activities </a:t>
            </a:r>
            <a:r>
              <a:rPr lang="en-US" altLang="zh-CN" sz="1200" dirty="0" smtClean="0">
                <a:solidFill>
                  <a:schemeClr val="bg1">
                    <a:lumMod val="65000"/>
                  </a:schemeClr>
                </a:solidFill>
              </a:rPr>
              <a:t>report</a:t>
            </a:r>
          </a:p>
          <a:p>
            <a:pPr algn="ctr"/>
            <a:r>
              <a:rPr lang="en-US" altLang="zh-CN" sz="1200" dirty="0" smtClean="0">
                <a:solidFill>
                  <a:schemeClr val="bg1">
                    <a:lumMod val="65000"/>
                  </a:schemeClr>
                </a:solidFill>
              </a:rPr>
              <a:t>summary </a:t>
            </a:r>
            <a:r>
              <a:rPr lang="en-US" altLang="zh-CN" sz="1200" dirty="0">
                <a:solidFill>
                  <a:schemeClr val="bg1">
                    <a:lumMod val="65000"/>
                  </a:schemeClr>
                </a:solidFill>
              </a:rPr>
              <a:t>plan reporting on </a:t>
            </a:r>
            <a:r>
              <a:rPr lang="en-US" altLang="zh-CN" sz="1200" dirty="0" smtClean="0">
                <a:solidFill>
                  <a:schemeClr val="bg1">
                    <a:lumMod val="65000"/>
                  </a:schemeClr>
                </a:solidFill>
              </a:rPr>
              <a:t>activities</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5964194" y="3791595"/>
            <a:ext cx="902196"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3"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96056" y="1943794"/>
            <a:ext cx="1421791" cy="3407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722823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35" presetClass="path" presetSubtype="0" fill="hold" nodeType="withEffect">
                                      <p:stCondLst>
                                        <p:cond delay="0"/>
                                      </p:stCondLst>
                                      <p:childTnLst>
                                        <p:animMotion origin="layout" path="M 4.16667E-6 -6.17284E-7 L -0.84931 -6.17284E-7 " pathEditMode="relative" rAng="0" ptsTypes="AA">
                                          <p:cBhvr>
                                            <p:cTn id="10" dur="1000" fill="hold"/>
                                            <p:tgtEl>
                                              <p:spTgt spid="17"/>
                                            </p:tgtEl>
                                            <p:attrNameLst>
                                              <p:attrName>ppt_x</p:attrName>
                                              <p:attrName>ppt_y</p:attrName>
                                            </p:attrNameLst>
                                          </p:cBhvr>
                                          <p:rCtr x="-42465" y="0"/>
                                        </p:animMotion>
                                      </p:childTnLst>
                                    </p:cTn>
                                  </p:par>
                                  <p:par>
                                    <p:cTn id="11" presetID="2" presetClass="entr" presetSubtype="2"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1+#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1+#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fill="hold"/>
                                            <p:tgtEl>
                                              <p:spTgt spid="11"/>
                                            </p:tgtEl>
                                            <p:attrNameLst>
                                              <p:attrName>ppt_x</p:attrName>
                                            </p:attrNameLst>
                                          </p:cBhvr>
                                          <p:tavLst>
                                            <p:tav tm="0">
                                              <p:val>
                                                <p:strVal val="1+#ppt_w/2"/>
                                              </p:val>
                                            </p:tav>
                                            <p:tav tm="100000">
                                              <p:val>
                                                <p:strVal val="#ppt_x"/>
                                              </p:val>
                                            </p:tav>
                                          </p:tavLst>
                                        </p:anim>
                                        <p:anim calcmode="lin" valueType="num">
                                          <p:cBhvr additive="base">
                                            <p:cTn id="22" dur="1000" fill="hold"/>
                                            <p:tgtEl>
                                              <p:spTgt spid="11"/>
                                            </p:tgtEl>
                                            <p:attrNameLst>
                                              <p:attrName>ppt_y</p:attrName>
                                            </p:attrNameLst>
                                          </p:cBhvr>
                                          <p:tavLst>
                                            <p:tav tm="0">
                                              <p:val>
                                                <p:strVal val="#ppt_y"/>
                                              </p:val>
                                            </p:tav>
                                            <p:tav tm="100000">
                                              <p:val>
                                                <p:strVal val="#ppt_y"/>
                                              </p:val>
                                            </p:tav>
                                          </p:tavLst>
                                        </p:anim>
                                      </p:childTnLst>
                                    </p:cTn>
                                  </p:par>
                                  <p:par>
                                    <p:cTn id="23" presetID="42" presetClass="exit" presetSubtype="0" fill="hold" nodeType="withEffect">
                                      <p:stCondLst>
                                        <p:cond delay="1000"/>
                                      </p:stCondLst>
                                      <p:childTnLst>
                                        <p:animEffect transition="out" filter="fade">
                                          <p:cBhvr>
                                            <p:cTn id="24" dur="750"/>
                                            <p:tgtEl>
                                              <p:spTgt spid="17"/>
                                            </p:tgtEl>
                                          </p:cBhvr>
                                        </p:animEffect>
                                        <p:anim calcmode="lin" valueType="num">
                                          <p:cBhvr>
                                            <p:cTn id="25" dur="750"/>
                                            <p:tgtEl>
                                              <p:spTgt spid="17"/>
                                            </p:tgtEl>
                                            <p:attrNameLst>
                                              <p:attrName>ppt_x</p:attrName>
                                            </p:attrNameLst>
                                          </p:cBhvr>
                                          <p:tavLst>
                                            <p:tav tm="0">
                                              <p:val>
                                                <p:strVal val="ppt_x"/>
                                              </p:val>
                                            </p:tav>
                                            <p:tav tm="100000">
                                              <p:val>
                                                <p:strVal val="ppt_x"/>
                                              </p:val>
                                            </p:tav>
                                          </p:tavLst>
                                        </p:anim>
                                        <p:anim calcmode="lin" valueType="num">
                                          <p:cBhvr>
                                            <p:cTn id="26" dur="750"/>
                                            <p:tgtEl>
                                              <p:spTgt spid="17"/>
                                            </p:tgtEl>
                                            <p:attrNameLst>
                                              <p:attrName>ppt_y</p:attrName>
                                            </p:attrNameLst>
                                          </p:cBhvr>
                                          <p:tavLst>
                                            <p:tav tm="0">
                                              <p:val>
                                                <p:strVal val="ppt_y"/>
                                              </p:val>
                                            </p:tav>
                                            <p:tav tm="100000">
                                              <p:val>
                                                <p:strVal val="ppt_y+.1"/>
                                              </p:val>
                                            </p:tav>
                                          </p:tavLst>
                                        </p:anim>
                                        <p:set>
                                          <p:cBhvr>
                                            <p:cTn id="27" dur="1" fill="hold">
                                              <p:stCondLst>
                                                <p:cond delay="749"/>
                                              </p:stCondLst>
                                            </p:cTn>
                                            <p:tgtEl>
                                              <p:spTgt spid="17"/>
                                            </p:tgtEl>
                                            <p:attrNameLst>
                                              <p:attrName>style.visibility</p:attrName>
                                            </p:attrNameLst>
                                          </p:cBhvr>
                                          <p:to>
                                            <p:strVal val="hidden"/>
                                          </p:to>
                                        </p:set>
                                      </p:childTnLst>
                                    </p:cTn>
                                  </p:par>
                                </p:childTnLst>
                              </p:cTn>
                            </p:par>
                            <p:par>
                              <p:cTn id="28" fill="hold">
                                <p:stCondLst>
                                  <p:cond delay="1750"/>
                                </p:stCondLst>
                                <p:childTnLst>
                                  <p:par>
                                    <p:cTn id="29" presetID="26" presetClass="emph" presetSubtype="0" fill="hold" nodeType="afterEffect">
                                      <p:stCondLst>
                                        <p:cond delay="0"/>
                                      </p:stCondLst>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par>
                                    <p:cTn id="32" presetID="26" presetClass="emph" presetSubtype="0" fill="hold" nodeType="withEffect">
                                      <p:stCondLst>
                                        <p:cond delay="250"/>
                                      </p:stCondLst>
                                      <p:childTnLst>
                                        <p:animEffect transition="out" filter="fade">
                                          <p:cBhvr>
                                            <p:cTn id="33" dur="500" tmFilter="0, 0; .2, .5; .8, .5; 1, 0"/>
                                            <p:tgtEl>
                                              <p:spTgt spid="5"/>
                                            </p:tgtEl>
                                          </p:cBhvr>
                                        </p:animEffect>
                                        <p:animScale>
                                          <p:cBhvr>
                                            <p:cTn id="34" dur="250" autoRev="1" fill="hold"/>
                                            <p:tgtEl>
                                              <p:spTgt spid="5"/>
                                            </p:tgtEl>
                                          </p:cBhvr>
                                          <p:by x="105000" y="105000"/>
                                        </p:animScale>
                                      </p:childTnLst>
                                    </p:cTn>
                                  </p:par>
                                  <p:par>
                                    <p:cTn id="35" presetID="26" presetClass="emph" presetSubtype="0" fill="hold" nodeType="withEffect">
                                      <p:stCondLst>
                                        <p:cond delay="500"/>
                                      </p:stCondLst>
                                      <p:childTnLst>
                                        <p:animEffect transition="out" filter="fade">
                                          <p:cBhvr>
                                            <p:cTn id="36" dur="500" tmFilter="0, 0; .2, .5; .8, .5; 1, 0"/>
                                            <p:tgtEl>
                                              <p:spTgt spid="8"/>
                                            </p:tgtEl>
                                          </p:cBhvr>
                                        </p:animEffect>
                                        <p:animScale>
                                          <p:cBhvr>
                                            <p:cTn id="37" dur="250" autoRev="1" fill="hold"/>
                                            <p:tgtEl>
                                              <p:spTgt spid="8"/>
                                            </p:tgtEl>
                                          </p:cBhvr>
                                          <p:by x="105000" y="105000"/>
                                        </p:animScale>
                                      </p:childTnLst>
                                    </p:cTn>
                                  </p:par>
                                  <p:par>
                                    <p:cTn id="38" presetID="26" presetClass="emph" presetSubtype="0" fill="hold" nodeType="withEffect">
                                      <p:stCondLst>
                                        <p:cond delay="750"/>
                                      </p:stCondLst>
                                      <p:childTnLst>
                                        <p:animEffect transition="out" filter="fade">
                                          <p:cBhvr>
                                            <p:cTn id="39" dur="500" tmFilter="0, 0; .2, .5; .8, .5; 1, 0"/>
                                            <p:tgtEl>
                                              <p:spTgt spid="11"/>
                                            </p:tgtEl>
                                          </p:cBhvr>
                                        </p:animEffect>
                                        <p:animScale>
                                          <p:cBhvr>
                                            <p:cTn id="40" dur="250" autoRev="1" fill="hold"/>
                                            <p:tgtEl>
                                              <p:spTgt spid="11"/>
                                            </p:tgtEl>
                                          </p:cBhvr>
                                          <p:by x="105000" y="105000"/>
                                        </p:animScale>
                                      </p:childTnLst>
                                    </p:cTn>
                                  </p:par>
                                </p:childTnLst>
                              </p:cTn>
                            </p:par>
                            <p:par>
                              <p:cTn id="41" fill="hold">
                                <p:stCondLst>
                                  <p:cond delay="3000"/>
                                </p:stCondLst>
                                <p:childTnLst>
                                  <p:par>
                                    <p:cTn id="42" presetID="2" presetClass="entr" presetSubtype="2" fill="hold" nodeType="afterEffect" p14:presetBounceEnd="50000">
                                      <p:stCondLst>
                                        <p:cond delay="250"/>
                                      </p:stCondLst>
                                      <p:childTnLst>
                                        <p:set>
                                          <p:cBhvr>
                                            <p:cTn id="43" dur="1" fill="hold">
                                              <p:stCondLst>
                                                <p:cond delay="0"/>
                                              </p:stCondLst>
                                            </p:cTn>
                                            <p:tgtEl>
                                              <p:spTgt spid="19"/>
                                            </p:tgtEl>
                                            <p:attrNameLst>
                                              <p:attrName>style.visibility</p:attrName>
                                            </p:attrNameLst>
                                          </p:cBhvr>
                                          <p:to>
                                            <p:strVal val="visible"/>
                                          </p:to>
                                        </p:set>
                                        <p:anim calcmode="lin" valueType="num" p14:bounceEnd="50000">
                                          <p:cBhvr additive="base">
                                            <p:cTn id="44" dur="500" fill="hold"/>
                                            <p:tgtEl>
                                              <p:spTgt spid="19"/>
                                            </p:tgtEl>
                                            <p:attrNameLst>
                                              <p:attrName>ppt_x</p:attrName>
                                            </p:attrNameLst>
                                          </p:cBhvr>
                                          <p:tavLst>
                                            <p:tav tm="0">
                                              <p:val>
                                                <p:strVal val="1+#ppt_w/2"/>
                                              </p:val>
                                            </p:tav>
                                            <p:tav tm="100000">
                                              <p:val>
                                                <p:strVal val="#ppt_x"/>
                                              </p:val>
                                            </p:tav>
                                          </p:tavLst>
                                        </p:anim>
                                        <p:anim calcmode="lin" valueType="num" p14:bounceEnd="50000">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14:presetBounceEnd="50000">
                                      <p:stCondLst>
                                        <p:cond delay="250"/>
                                      </p:stCondLst>
                                      <p:childTnLst>
                                        <p:set>
                                          <p:cBhvr>
                                            <p:cTn id="47" dur="1" fill="hold">
                                              <p:stCondLst>
                                                <p:cond delay="0"/>
                                              </p:stCondLst>
                                            </p:cTn>
                                            <p:tgtEl>
                                              <p:spTgt spid="22"/>
                                            </p:tgtEl>
                                            <p:attrNameLst>
                                              <p:attrName>style.visibility</p:attrName>
                                            </p:attrNameLst>
                                          </p:cBhvr>
                                          <p:to>
                                            <p:strVal val="visible"/>
                                          </p:to>
                                        </p:set>
                                        <p:anim calcmode="lin" valueType="num" p14:bounceEnd="50000">
                                          <p:cBhvr additive="base">
                                            <p:cTn id="48" dur="5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49" dur="500" fill="hold"/>
                                            <p:tgtEl>
                                              <p:spTgt spid="22"/>
                                            </p:tgtEl>
                                            <p:attrNameLst>
                                              <p:attrName>ppt_y</p:attrName>
                                            </p:attrNameLst>
                                          </p:cBhvr>
                                          <p:tavLst>
                                            <p:tav tm="0">
                                              <p:val>
                                                <p:strVal val="#ppt_y"/>
                                              </p:val>
                                            </p:tav>
                                            <p:tav tm="100000">
                                              <p:val>
                                                <p:strVal val="#ppt_y"/>
                                              </p:val>
                                            </p:tav>
                                          </p:tavLst>
                                        </p:anim>
                                      </p:childTnLst>
                                    </p:cTn>
                                  </p:par>
                                  <p:par>
                                    <p:cTn id="50" presetID="53" presetClass="entr" presetSubtype="16" fill="hold" grpId="0" nodeType="withEffect">
                                      <p:stCondLst>
                                        <p:cond delay="25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par>
                              <p:cTn id="55" fill="hold">
                                <p:stCondLst>
                                  <p:cond delay="3750"/>
                                </p:stCondLst>
                                <p:childTnLst>
                                  <p:par>
                                    <p:cTn id="56" presetID="12" presetClass="entr" presetSubtype="4" fill="hold" grpId="0" nodeType="afterEffect">
                                      <p:stCondLst>
                                        <p:cond delay="0"/>
                                      </p:stCondLst>
                                      <p:iterate type="lt">
                                        <p:tmPct val="10000"/>
                                      </p:iterate>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750"/>
                                            <p:tgtEl>
                                              <p:spTgt spid="18"/>
                                            </p:tgtEl>
                                            <p:attrNameLst>
                                              <p:attrName>ppt_y</p:attrName>
                                            </p:attrNameLst>
                                          </p:cBhvr>
                                          <p:tavLst>
                                            <p:tav tm="0">
                                              <p:val>
                                                <p:strVal val="#ppt_y+#ppt_h*1.125000"/>
                                              </p:val>
                                            </p:tav>
                                            <p:tav tm="100000">
                                              <p:val>
                                                <p:strVal val="#ppt_y"/>
                                              </p:val>
                                            </p:tav>
                                          </p:tavLst>
                                        </p:anim>
                                        <p:animEffect transition="in" filter="wipe(up)">
                                          <p:cBhvr>
                                            <p:cTn id="59" dur="750"/>
                                            <p:tgtEl>
                                              <p:spTgt spid="18"/>
                                            </p:tgtEl>
                                          </p:cBhvr>
                                        </p:animEffect>
                                      </p:childTnLst>
                                    </p:cTn>
                                  </p:par>
                                </p:childTnLst>
                              </p:cTn>
                            </p:par>
                            <p:par>
                              <p:cTn id="60" fill="hold">
                                <p:stCondLst>
                                  <p:cond delay="5925"/>
                                </p:stCondLst>
                                <p:childTnLst>
                                  <p:par>
                                    <p:cTn id="61" presetID="42"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par>
                              <p:cTn id="66" fill="hold">
                                <p:stCondLst>
                                  <p:cond delay="6925"/>
                                </p:stCondLst>
                                <p:childTnLst>
                                  <p:par>
                                    <p:cTn id="67" presetID="2" presetClass="entr" presetSubtype="4" decel="100000" fill="hold" nodeType="afterEffect">
                                      <p:stCondLst>
                                        <p:cond delay="150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750" fill="hold"/>
                                            <p:tgtEl>
                                              <p:spTgt spid="23"/>
                                            </p:tgtEl>
                                            <p:attrNameLst>
                                              <p:attrName>ppt_x</p:attrName>
                                            </p:attrNameLst>
                                          </p:cBhvr>
                                          <p:tavLst>
                                            <p:tav tm="0">
                                              <p:val>
                                                <p:strVal val="#ppt_x"/>
                                              </p:val>
                                            </p:tav>
                                            <p:tav tm="100000">
                                              <p:val>
                                                <p:strVal val="#ppt_x"/>
                                              </p:val>
                                            </p:tav>
                                          </p:tavLst>
                                        </p:anim>
                                        <p:anim calcmode="lin" valueType="num">
                                          <p:cBhvr additive="base">
                                            <p:cTn id="70" dur="750" fill="hold"/>
                                            <p:tgtEl>
                                              <p:spTgt spid="23"/>
                                            </p:tgtEl>
                                            <p:attrNameLst>
                                              <p:attrName>ppt_y</p:attrName>
                                            </p:attrNameLst>
                                          </p:cBhvr>
                                          <p:tavLst>
                                            <p:tav tm="0">
                                              <p:val>
                                                <p:strVal val="1+#ppt_h/2"/>
                                              </p:val>
                                            </p:tav>
                                            <p:tav tm="100000">
                                              <p:val>
                                                <p:strVal val="#ppt_y"/>
                                              </p:val>
                                            </p:tav>
                                          </p:tavLst>
                                        </p:anim>
                                      </p:childTnLst>
                                    </p:cTn>
                                  </p:par>
                                  <p:par>
                                    <p:cTn id="71" presetID="35" presetClass="path" presetSubtype="0" fill="hold" nodeType="withEffect">
                                      <p:stCondLst>
                                        <p:cond delay="2250"/>
                                      </p:stCondLst>
                                      <p:childTnLst>
                                        <p:animMotion origin="layout" path="M -4.44444E-6 -6.17284E-7 L -0.94618 -6.17284E-7 " pathEditMode="relative" rAng="0" ptsTypes="AA">
                                          <p:cBhvr>
                                            <p:cTn id="72" dur="750" fill="hold"/>
                                            <p:tgtEl>
                                              <p:spTgt spid="23"/>
                                            </p:tgtEl>
                                            <p:attrNameLst>
                                              <p:attrName>ppt_x</p:attrName>
                                              <p:attrName>ppt_y</p:attrName>
                                            </p:attrNameLst>
                                          </p:cBhvr>
                                          <p:rCtr x="-47309" y="0"/>
                                        </p:animMotion>
                                      </p:childTnLst>
                                    </p:cTn>
                                  </p:par>
                                  <p:par>
                                    <p:cTn id="73" presetID="2" presetClass="exit" presetSubtype="8" fill="hold" nodeType="withEffect">
                                      <p:stCondLst>
                                        <p:cond delay="2250"/>
                                      </p:stCondLst>
                                      <p:childTnLst>
                                        <p:anim calcmode="lin" valueType="num">
                                          <p:cBhvr additive="base">
                                            <p:cTn id="74" dur="750"/>
                                            <p:tgtEl>
                                              <p:spTgt spid="14"/>
                                            </p:tgtEl>
                                            <p:attrNameLst>
                                              <p:attrName>ppt_x</p:attrName>
                                            </p:attrNameLst>
                                          </p:cBhvr>
                                          <p:tavLst>
                                            <p:tav tm="0">
                                              <p:val>
                                                <p:strVal val="ppt_x"/>
                                              </p:val>
                                            </p:tav>
                                            <p:tav tm="100000">
                                              <p:val>
                                                <p:strVal val="0-ppt_w/2"/>
                                              </p:val>
                                            </p:tav>
                                          </p:tavLst>
                                        </p:anim>
                                        <p:anim calcmode="lin" valueType="num">
                                          <p:cBhvr additive="base">
                                            <p:cTn id="75" dur="750"/>
                                            <p:tgtEl>
                                              <p:spTgt spid="14"/>
                                            </p:tgtEl>
                                            <p:attrNameLst>
                                              <p:attrName>ppt_y</p:attrName>
                                            </p:attrNameLst>
                                          </p:cBhvr>
                                          <p:tavLst>
                                            <p:tav tm="0">
                                              <p:val>
                                                <p:strVal val="ppt_y"/>
                                              </p:val>
                                            </p:tav>
                                            <p:tav tm="100000">
                                              <p:val>
                                                <p:strVal val="ppt_y"/>
                                              </p:val>
                                            </p:tav>
                                          </p:tavLst>
                                        </p:anim>
                                        <p:set>
                                          <p:cBhvr>
                                            <p:cTn id="76" dur="1" fill="hold">
                                              <p:stCondLst>
                                                <p:cond delay="749"/>
                                              </p:stCondLst>
                                            </p:cTn>
                                            <p:tgtEl>
                                              <p:spTgt spid="14"/>
                                            </p:tgtEl>
                                            <p:attrNameLst>
                                              <p:attrName>style.visibility</p:attrName>
                                            </p:attrNameLst>
                                          </p:cBhvr>
                                          <p:to>
                                            <p:strVal val="hidden"/>
                                          </p:to>
                                        </p:set>
                                      </p:childTnLst>
                                    </p:cTn>
                                  </p:par>
                                  <p:par>
                                    <p:cTn id="77" presetID="2" presetClass="exit" presetSubtype="8" fill="hold" nodeType="withEffect">
                                      <p:stCondLst>
                                        <p:cond delay="2250"/>
                                      </p:stCondLst>
                                      <p:childTnLst>
                                        <p:anim calcmode="lin" valueType="num">
                                          <p:cBhvr additive="base">
                                            <p:cTn id="78" dur="750"/>
                                            <p:tgtEl>
                                              <p:spTgt spid="5"/>
                                            </p:tgtEl>
                                            <p:attrNameLst>
                                              <p:attrName>ppt_x</p:attrName>
                                            </p:attrNameLst>
                                          </p:cBhvr>
                                          <p:tavLst>
                                            <p:tav tm="0">
                                              <p:val>
                                                <p:strVal val="ppt_x"/>
                                              </p:val>
                                            </p:tav>
                                            <p:tav tm="100000">
                                              <p:val>
                                                <p:strVal val="0-ppt_w/2"/>
                                              </p:val>
                                            </p:tav>
                                          </p:tavLst>
                                        </p:anim>
                                        <p:anim calcmode="lin" valueType="num">
                                          <p:cBhvr additive="base">
                                            <p:cTn id="79" dur="750"/>
                                            <p:tgtEl>
                                              <p:spTgt spid="5"/>
                                            </p:tgtEl>
                                            <p:attrNameLst>
                                              <p:attrName>ppt_y</p:attrName>
                                            </p:attrNameLst>
                                          </p:cBhvr>
                                          <p:tavLst>
                                            <p:tav tm="0">
                                              <p:val>
                                                <p:strVal val="ppt_y"/>
                                              </p:val>
                                            </p:tav>
                                            <p:tav tm="100000">
                                              <p:val>
                                                <p:strVal val="ppt_y"/>
                                              </p:val>
                                            </p:tav>
                                          </p:tavLst>
                                        </p:anim>
                                        <p:set>
                                          <p:cBhvr>
                                            <p:cTn id="80" dur="1" fill="hold">
                                              <p:stCondLst>
                                                <p:cond delay="749"/>
                                              </p:stCondLst>
                                            </p:cTn>
                                            <p:tgtEl>
                                              <p:spTgt spid="5"/>
                                            </p:tgtEl>
                                            <p:attrNameLst>
                                              <p:attrName>style.visibility</p:attrName>
                                            </p:attrNameLst>
                                          </p:cBhvr>
                                          <p:to>
                                            <p:strVal val="hidden"/>
                                          </p:to>
                                        </p:set>
                                      </p:childTnLst>
                                    </p:cTn>
                                  </p:par>
                                  <p:par>
                                    <p:cTn id="81" presetID="2" presetClass="exit" presetSubtype="8" fill="hold" nodeType="withEffect">
                                      <p:stCondLst>
                                        <p:cond delay="2250"/>
                                      </p:stCondLst>
                                      <p:childTnLst>
                                        <p:anim calcmode="lin" valueType="num">
                                          <p:cBhvr additive="base">
                                            <p:cTn id="82" dur="750"/>
                                            <p:tgtEl>
                                              <p:spTgt spid="8"/>
                                            </p:tgtEl>
                                            <p:attrNameLst>
                                              <p:attrName>ppt_x</p:attrName>
                                            </p:attrNameLst>
                                          </p:cBhvr>
                                          <p:tavLst>
                                            <p:tav tm="0">
                                              <p:val>
                                                <p:strVal val="ppt_x"/>
                                              </p:val>
                                            </p:tav>
                                            <p:tav tm="100000">
                                              <p:val>
                                                <p:strVal val="0-ppt_w/2"/>
                                              </p:val>
                                            </p:tav>
                                          </p:tavLst>
                                        </p:anim>
                                        <p:anim calcmode="lin" valueType="num">
                                          <p:cBhvr additive="base">
                                            <p:cTn id="83" dur="750"/>
                                            <p:tgtEl>
                                              <p:spTgt spid="8"/>
                                            </p:tgtEl>
                                            <p:attrNameLst>
                                              <p:attrName>ppt_y</p:attrName>
                                            </p:attrNameLst>
                                          </p:cBhvr>
                                          <p:tavLst>
                                            <p:tav tm="0">
                                              <p:val>
                                                <p:strVal val="ppt_y"/>
                                              </p:val>
                                            </p:tav>
                                            <p:tav tm="100000">
                                              <p:val>
                                                <p:strVal val="ppt_y"/>
                                              </p:val>
                                            </p:tav>
                                          </p:tavLst>
                                        </p:anim>
                                        <p:set>
                                          <p:cBhvr>
                                            <p:cTn id="84" dur="1" fill="hold">
                                              <p:stCondLst>
                                                <p:cond delay="749"/>
                                              </p:stCondLst>
                                            </p:cTn>
                                            <p:tgtEl>
                                              <p:spTgt spid="8"/>
                                            </p:tgtEl>
                                            <p:attrNameLst>
                                              <p:attrName>style.visibility</p:attrName>
                                            </p:attrNameLst>
                                          </p:cBhvr>
                                          <p:to>
                                            <p:strVal val="hidden"/>
                                          </p:to>
                                        </p:set>
                                      </p:childTnLst>
                                    </p:cTn>
                                  </p:par>
                                  <p:par>
                                    <p:cTn id="85" presetID="2" presetClass="exit" presetSubtype="8" fill="hold" nodeType="withEffect">
                                      <p:stCondLst>
                                        <p:cond delay="2250"/>
                                      </p:stCondLst>
                                      <p:childTnLst>
                                        <p:anim calcmode="lin" valueType="num">
                                          <p:cBhvr additive="base">
                                            <p:cTn id="86" dur="750"/>
                                            <p:tgtEl>
                                              <p:spTgt spid="11"/>
                                            </p:tgtEl>
                                            <p:attrNameLst>
                                              <p:attrName>ppt_x</p:attrName>
                                            </p:attrNameLst>
                                          </p:cBhvr>
                                          <p:tavLst>
                                            <p:tav tm="0">
                                              <p:val>
                                                <p:strVal val="ppt_x"/>
                                              </p:val>
                                            </p:tav>
                                            <p:tav tm="100000">
                                              <p:val>
                                                <p:strVal val="0-ppt_w/2"/>
                                              </p:val>
                                            </p:tav>
                                          </p:tavLst>
                                        </p:anim>
                                        <p:anim calcmode="lin" valueType="num">
                                          <p:cBhvr additive="base">
                                            <p:cTn id="87" dur="750"/>
                                            <p:tgtEl>
                                              <p:spTgt spid="11"/>
                                            </p:tgtEl>
                                            <p:attrNameLst>
                                              <p:attrName>ppt_y</p:attrName>
                                            </p:attrNameLst>
                                          </p:cBhvr>
                                          <p:tavLst>
                                            <p:tav tm="0">
                                              <p:val>
                                                <p:strVal val="ppt_y"/>
                                              </p:val>
                                            </p:tav>
                                            <p:tav tm="100000">
                                              <p:val>
                                                <p:strVal val="ppt_y"/>
                                              </p:val>
                                            </p:tav>
                                          </p:tavLst>
                                        </p:anim>
                                        <p:set>
                                          <p:cBhvr>
                                            <p:cTn id="88" dur="1" fill="hold">
                                              <p:stCondLst>
                                                <p:cond delay="749"/>
                                              </p:stCondLst>
                                            </p:cTn>
                                            <p:tgtEl>
                                              <p:spTgt spid="11"/>
                                            </p:tgtEl>
                                            <p:attrNameLst>
                                              <p:attrName>style.visibility</p:attrName>
                                            </p:attrNameLst>
                                          </p:cBhvr>
                                          <p:to>
                                            <p:strVal val="hidden"/>
                                          </p:to>
                                        </p:set>
                                      </p:childTnLst>
                                    </p:cTn>
                                  </p:par>
                                  <p:par>
                                    <p:cTn id="89" presetID="2" presetClass="exit" presetSubtype="8" fill="hold" nodeType="withEffect">
                                      <p:stCondLst>
                                        <p:cond delay="2250"/>
                                      </p:stCondLst>
                                      <p:childTnLst>
                                        <p:anim calcmode="lin" valueType="num">
                                          <p:cBhvr additive="base">
                                            <p:cTn id="90" dur="750"/>
                                            <p:tgtEl>
                                              <p:spTgt spid="19"/>
                                            </p:tgtEl>
                                            <p:attrNameLst>
                                              <p:attrName>ppt_x</p:attrName>
                                            </p:attrNameLst>
                                          </p:cBhvr>
                                          <p:tavLst>
                                            <p:tav tm="0">
                                              <p:val>
                                                <p:strVal val="ppt_x"/>
                                              </p:val>
                                            </p:tav>
                                            <p:tav tm="100000">
                                              <p:val>
                                                <p:strVal val="0-ppt_w/2"/>
                                              </p:val>
                                            </p:tav>
                                          </p:tavLst>
                                        </p:anim>
                                        <p:anim calcmode="lin" valueType="num">
                                          <p:cBhvr additive="base">
                                            <p:cTn id="91" dur="750"/>
                                            <p:tgtEl>
                                              <p:spTgt spid="19"/>
                                            </p:tgtEl>
                                            <p:attrNameLst>
                                              <p:attrName>ppt_y</p:attrName>
                                            </p:attrNameLst>
                                          </p:cBhvr>
                                          <p:tavLst>
                                            <p:tav tm="0">
                                              <p:val>
                                                <p:strVal val="ppt_y"/>
                                              </p:val>
                                            </p:tav>
                                            <p:tav tm="100000">
                                              <p:val>
                                                <p:strVal val="ppt_y"/>
                                              </p:val>
                                            </p:tav>
                                          </p:tavLst>
                                        </p:anim>
                                        <p:set>
                                          <p:cBhvr>
                                            <p:cTn id="92" dur="1" fill="hold">
                                              <p:stCondLst>
                                                <p:cond delay="749"/>
                                              </p:stCondLst>
                                            </p:cTn>
                                            <p:tgtEl>
                                              <p:spTgt spid="19"/>
                                            </p:tgtEl>
                                            <p:attrNameLst>
                                              <p:attrName>style.visibility</p:attrName>
                                            </p:attrNameLst>
                                          </p:cBhvr>
                                          <p:to>
                                            <p:strVal val="hidden"/>
                                          </p:to>
                                        </p:set>
                                      </p:childTnLst>
                                    </p:cTn>
                                  </p:par>
                                  <p:par>
                                    <p:cTn id="93" presetID="2" presetClass="exit" presetSubtype="8" fill="hold" nodeType="withEffect">
                                      <p:stCondLst>
                                        <p:cond delay="2250"/>
                                      </p:stCondLst>
                                      <p:childTnLst>
                                        <p:anim calcmode="lin" valueType="num">
                                          <p:cBhvr additive="base">
                                            <p:cTn id="94" dur="750"/>
                                            <p:tgtEl>
                                              <p:spTgt spid="22"/>
                                            </p:tgtEl>
                                            <p:attrNameLst>
                                              <p:attrName>ppt_x</p:attrName>
                                            </p:attrNameLst>
                                          </p:cBhvr>
                                          <p:tavLst>
                                            <p:tav tm="0">
                                              <p:val>
                                                <p:strVal val="ppt_x"/>
                                              </p:val>
                                            </p:tav>
                                            <p:tav tm="100000">
                                              <p:val>
                                                <p:strVal val="0-ppt_w/2"/>
                                              </p:val>
                                            </p:tav>
                                          </p:tavLst>
                                        </p:anim>
                                        <p:anim calcmode="lin" valueType="num">
                                          <p:cBhvr additive="base">
                                            <p:cTn id="95" dur="750"/>
                                            <p:tgtEl>
                                              <p:spTgt spid="22"/>
                                            </p:tgtEl>
                                            <p:attrNameLst>
                                              <p:attrName>ppt_y</p:attrName>
                                            </p:attrNameLst>
                                          </p:cBhvr>
                                          <p:tavLst>
                                            <p:tav tm="0">
                                              <p:val>
                                                <p:strVal val="ppt_y"/>
                                              </p:val>
                                            </p:tav>
                                            <p:tav tm="100000">
                                              <p:val>
                                                <p:strVal val="ppt_y"/>
                                              </p:val>
                                            </p:tav>
                                          </p:tavLst>
                                        </p:anim>
                                        <p:set>
                                          <p:cBhvr>
                                            <p:cTn id="96" dur="1" fill="hold">
                                              <p:stCondLst>
                                                <p:cond delay="749"/>
                                              </p:stCondLst>
                                            </p:cTn>
                                            <p:tgtEl>
                                              <p:spTgt spid="22"/>
                                            </p:tgtEl>
                                            <p:attrNameLst>
                                              <p:attrName>style.visibility</p:attrName>
                                            </p:attrNameLst>
                                          </p:cBhvr>
                                          <p:to>
                                            <p:strVal val="hidden"/>
                                          </p:to>
                                        </p:set>
                                      </p:childTnLst>
                                    </p:cTn>
                                  </p:par>
                                  <p:par>
                                    <p:cTn id="97" presetID="2" presetClass="exit" presetSubtype="8" fill="hold" grpId="1" nodeType="withEffect">
                                      <p:stCondLst>
                                        <p:cond delay="2250"/>
                                      </p:stCondLst>
                                      <p:childTnLst>
                                        <p:anim calcmode="lin" valueType="num">
                                          <p:cBhvr additive="base">
                                            <p:cTn id="98" dur="750"/>
                                            <p:tgtEl>
                                              <p:spTgt spid="20"/>
                                            </p:tgtEl>
                                            <p:attrNameLst>
                                              <p:attrName>ppt_x</p:attrName>
                                            </p:attrNameLst>
                                          </p:cBhvr>
                                          <p:tavLst>
                                            <p:tav tm="0">
                                              <p:val>
                                                <p:strVal val="ppt_x"/>
                                              </p:val>
                                            </p:tav>
                                            <p:tav tm="100000">
                                              <p:val>
                                                <p:strVal val="0-ppt_w/2"/>
                                              </p:val>
                                            </p:tav>
                                          </p:tavLst>
                                        </p:anim>
                                        <p:anim calcmode="lin" valueType="num">
                                          <p:cBhvr additive="base">
                                            <p:cTn id="99" dur="750"/>
                                            <p:tgtEl>
                                              <p:spTgt spid="20"/>
                                            </p:tgtEl>
                                            <p:attrNameLst>
                                              <p:attrName>ppt_y</p:attrName>
                                            </p:attrNameLst>
                                          </p:cBhvr>
                                          <p:tavLst>
                                            <p:tav tm="0">
                                              <p:val>
                                                <p:strVal val="ppt_y"/>
                                              </p:val>
                                            </p:tav>
                                            <p:tav tm="100000">
                                              <p:val>
                                                <p:strVal val="ppt_y"/>
                                              </p:val>
                                            </p:tav>
                                          </p:tavLst>
                                        </p:anim>
                                        <p:set>
                                          <p:cBhvr>
                                            <p:cTn id="100" dur="1" fill="hold">
                                              <p:stCondLst>
                                                <p:cond delay="749"/>
                                              </p:stCondLst>
                                            </p:cTn>
                                            <p:tgtEl>
                                              <p:spTgt spid="20"/>
                                            </p:tgtEl>
                                            <p:attrNameLst>
                                              <p:attrName>style.visibility</p:attrName>
                                            </p:attrNameLst>
                                          </p:cBhvr>
                                          <p:to>
                                            <p:strVal val="hidden"/>
                                          </p:to>
                                        </p:set>
                                      </p:childTnLst>
                                    </p:cTn>
                                  </p:par>
                                  <p:par>
                                    <p:cTn id="101" presetID="2" presetClass="exit" presetSubtype="8" fill="hold" grpId="1" nodeType="withEffect">
                                      <p:stCondLst>
                                        <p:cond delay="2250"/>
                                      </p:stCondLst>
                                      <p:iterate type="lt">
                                        <p:tmPct val="0"/>
                                      </p:iterate>
                                      <p:childTnLst>
                                        <p:anim calcmode="lin" valueType="num">
                                          <p:cBhvr additive="base">
                                            <p:cTn id="102" dur="750"/>
                                            <p:tgtEl>
                                              <p:spTgt spid="18"/>
                                            </p:tgtEl>
                                            <p:attrNameLst>
                                              <p:attrName>ppt_x</p:attrName>
                                            </p:attrNameLst>
                                          </p:cBhvr>
                                          <p:tavLst>
                                            <p:tav tm="0">
                                              <p:val>
                                                <p:strVal val="ppt_x"/>
                                              </p:val>
                                            </p:tav>
                                            <p:tav tm="100000">
                                              <p:val>
                                                <p:strVal val="0-ppt_w/2"/>
                                              </p:val>
                                            </p:tav>
                                          </p:tavLst>
                                        </p:anim>
                                        <p:anim calcmode="lin" valueType="num">
                                          <p:cBhvr additive="base">
                                            <p:cTn id="103" dur="750"/>
                                            <p:tgtEl>
                                              <p:spTgt spid="18"/>
                                            </p:tgtEl>
                                            <p:attrNameLst>
                                              <p:attrName>ppt_y</p:attrName>
                                            </p:attrNameLst>
                                          </p:cBhvr>
                                          <p:tavLst>
                                            <p:tav tm="0">
                                              <p:val>
                                                <p:strVal val="ppt_y"/>
                                              </p:val>
                                            </p:tav>
                                            <p:tav tm="100000">
                                              <p:val>
                                                <p:strVal val="ppt_y"/>
                                              </p:val>
                                            </p:tav>
                                          </p:tavLst>
                                        </p:anim>
                                        <p:set>
                                          <p:cBhvr>
                                            <p:cTn id="104" dur="1" fill="hold">
                                              <p:stCondLst>
                                                <p:cond delay="749"/>
                                              </p:stCondLst>
                                            </p:cTn>
                                            <p:tgtEl>
                                              <p:spTgt spid="18"/>
                                            </p:tgtEl>
                                            <p:attrNameLst>
                                              <p:attrName>style.visibility</p:attrName>
                                            </p:attrNameLst>
                                          </p:cBhvr>
                                          <p:to>
                                            <p:strVal val="hidden"/>
                                          </p:to>
                                        </p:set>
                                      </p:childTnLst>
                                    </p:cTn>
                                  </p:par>
                                  <p:par>
                                    <p:cTn id="105" presetID="2" presetClass="exit" presetSubtype="8" fill="hold" grpId="1" nodeType="withEffect">
                                      <p:stCondLst>
                                        <p:cond delay="2250"/>
                                      </p:stCondLst>
                                      <p:childTnLst>
                                        <p:anim calcmode="lin" valueType="num">
                                          <p:cBhvr additive="base">
                                            <p:cTn id="106" dur="750"/>
                                            <p:tgtEl>
                                              <p:spTgt spid="21"/>
                                            </p:tgtEl>
                                            <p:attrNameLst>
                                              <p:attrName>ppt_x</p:attrName>
                                            </p:attrNameLst>
                                          </p:cBhvr>
                                          <p:tavLst>
                                            <p:tav tm="0">
                                              <p:val>
                                                <p:strVal val="ppt_x"/>
                                              </p:val>
                                            </p:tav>
                                            <p:tav tm="100000">
                                              <p:val>
                                                <p:strVal val="0-ppt_w/2"/>
                                              </p:val>
                                            </p:tav>
                                          </p:tavLst>
                                        </p:anim>
                                        <p:anim calcmode="lin" valueType="num">
                                          <p:cBhvr additive="base">
                                            <p:cTn id="107" dur="750"/>
                                            <p:tgtEl>
                                              <p:spTgt spid="21"/>
                                            </p:tgtEl>
                                            <p:attrNameLst>
                                              <p:attrName>ppt_y</p:attrName>
                                            </p:attrNameLst>
                                          </p:cBhvr>
                                          <p:tavLst>
                                            <p:tav tm="0">
                                              <p:val>
                                                <p:strVal val="ppt_y"/>
                                              </p:val>
                                            </p:tav>
                                            <p:tav tm="100000">
                                              <p:val>
                                                <p:strVal val="ppt_y"/>
                                              </p:val>
                                            </p:tav>
                                          </p:tavLst>
                                        </p:anim>
                                        <p:set>
                                          <p:cBhvr>
                                            <p:cTn id="108" dur="1" fill="hold">
                                              <p:stCondLst>
                                                <p:cond delay="74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0" grpId="0" animBg="1"/>
          <p:bldP spid="20" grpId="1" animBg="1"/>
          <p:bldP spid="21" grpId="0"/>
          <p:bldP spid="2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35" presetClass="path" presetSubtype="0" fill="hold" nodeType="withEffect">
                                      <p:stCondLst>
                                        <p:cond delay="0"/>
                                      </p:stCondLst>
                                      <p:childTnLst>
                                        <p:animMotion origin="layout" path="M 4.16667E-6 -6.17284E-7 L -0.84931 -6.17284E-7 " pathEditMode="relative" rAng="0" ptsTypes="AA">
                                          <p:cBhvr>
                                            <p:cTn id="10" dur="1000" fill="hold"/>
                                            <p:tgtEl>
                                              <p:spTgt spid="17"/>
                                            </p:tgtEl>
                                            <p:attrNameLst>
                                              <p:attrName>ppt_x</p:attrName>
                                              <p:attrName>ppt_y</p:attrName>
                                            </p:attrNameLst>
                                          </p:cBhvr>
                                          <p:rCtr x="-42465" y="0"/>
                                        </p:animMotion>
                                      </p:childTnLst>
                                    </p:cTn>
                                  </p:par>
                                  <p:par>
                                    <p:cTn id="11" presetID="2" presetClass="entr" presetSubtype="2"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1+#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1+#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75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fill="hold"/>
                                            <p:tgtEl>
                                              <p:spTgt spid="11"/>
                                            </p:tgtEl>
                                            <p:attrNameLst>
                                              <p:attrName>ppt_x</p:attrName>
                                            </p:attrNameLst>
                                          </p:cBhvr>
                                          <p:tavLst>
                                            <p:tav tm="0">
                                              <p:val>
                                                <p:strVal val="1+#ppt_w/2"/>
                                              </p:val>
                                            </p:tav>
                                            <p:tav tm="100000">
                                              <p:val>
                                                <p:strVal val="#ppt_x"/>
                                              </p:val>
                                            </p:tav>
                                          </p:tavLst>
                                        </p:anim>
                                        <p:anim calcmode="lin" valueType="num">
                                          <p:cBhvr additive="base">
                                            <p:cTn id="22" dur="1000" fill="hold"/>
                                            <p:tgtEl>
                                              <p:spTgt spid="11"/>
                                            </p:tgtEl>
                                            <p:attrNameLst>
                                              <p:attrName>ppt_y</p:attrName>
                                            </p:attrNameLst>
                                          </p:cBhvr>
                                          <p:tavLst>
                                            <p:tav tm="0">
                                              <p:val>
                                                <p:strVal val="#ppt_y"/>
                                              </p:val>
                                            </p:tav>
                                            <p:tav tm="100000">
                                              <p:val>
                                                <p:strVal val="#ppt_y"/>
                                              </p:val>
                                            </p:tav>
                                          </p:tavLst>
                                        </p:anim>
                                      </p:childTnLst>
                                    </p:cTn>
                                  </p:par>
                                  <p:par>
                                    <p:cTn id="23" presetID="42" presetClass="exit" presetSubtype="0" fill="hold" nodeType="withEffect">
                                      <p:stCondLst>
                                        <p:cond delay="1000"/>
                                      </p:stCondLst>
                                      <p:childTnLst>
                                        <p:animEffect transition="out" filter="fade">
                                          <p:cBhvr>
                                            <p:cTn id="24" dur="750"/>
                                            <p:tgtEl>
                                              <p:spTgt spid="17"/>
                                            </p:tgtEl>
                                          </p:cBhvr>
                                        </p:animEffect>
                                        <p:anim calcmode="lin" valueType="num">
                                          <p:cBhvr>
                                            <p:cTn id="25" dur="750"/>
                                            <p:tgtEl>
                                              <p:spTgt spid="17"/>
                                            </p:tgtEl>
                                            <p:attrNameLst>
                                              <p:attrName>ppt_x</p:attrName>
                                            </p:attrNameLst>
                                          </p:cBhvr>
                                          <p:tavLst>
                                            <p:tav tm="0">
                                              <p:val>
                                                <p:strVal val="ppt_x"/>
                                              </p:val>
                                            </p:tav>
                                            <p:tav tm="100000">
                                              <p:val>
                                                <p:strVal val="ppt_x"/>
                                              </p:val>
                                            </p:tav>
                                          </p:tavLst>
                                        </p:anim>
                                        <p:anim calcmode="lin" valueType="num">
                                          <p:cBhvr>
                                            <p:cTn id="26" dur="750"/>
                                            <p:tgtEl>
                                              <p:spTgt spid="17"/>
                                            </p:tgtEl>
                                            <p:attrNameLst>
                                              <p:attrName>ppt_y</p:attrName>
                                            </p:attrNameLst>
                                          </p:cBhvr>
                                          <p:tavLst>
                                            <p:tav tm="0">
                                              <p:val>
                                                <p:strVal val="ppt_y"/>
                                              </p:val>
                                            </p:tav>
                                            <p:tav tm="100000">
                                              <p:val>
                                                <p:strVal val="ppt_y+.1"/>
                                              </p:val>
                                            </p:tav>
                                          </p:tavLst>
                                        </p:anim>
                                        <p:set>
                                          <p:cBhvr>
                                            <p:cTn id="27" dur="1" fill="hold">
                                              <p:stCondLst>
                                                <p:cond delay="749"/>
                                              </p:stCondLst>
                                            </p:cTn>
                                            <p:tgtEl>
                                              <p:spTgt spid="17"/>
                                            </p:tgtEl>
                                            <p:attrNameLst>
                                              <p:attrName>style.visibility</p:attrName>
                                            </p:attrNameLst>
                                          </p:cBhvr>
                                          <p:to>
                                            <p:strVal val="hidden"/>
                                          </p:to>
                                        </p:set>
                                      </p:childTnLst>
                                    </p:cTn>
                                  </p:par>
                                </p:childTnLst>
                              </p:cTn>
                            </p:par>
                            <p:par>
                              <p:cTn id="28" fill="hold">
                                <p:stCondLst>
                                  <p:cond delay="1750"/>
                                </p:stCondLst>
                                <p:childTnLst>
                                  <p:par>
                                    <p:cTn id="29" presetID="26" presetClass="emph" presetSubtype="0" fill="hold" nodeType="afterEffect">
                                      <p:stCondLst>
                                        <p:cond delay="0"/>
                                      </p:stCondLst>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par>
                                    <p:cTn id="32" presetID="26" presetClass="emph" presetSubtype="0" fill="hold" nodeType="withEffect">
                                      <p:stCondLst>
                                        <p:cond delay="250"/>
                                      </p:stCondLst>
                                      <p:childTnLst>
                                        <p:animEffect transition="out" filter="fade">
                                          <p:cBhvr>
                                            <p:cTn id="33" dur="500" tmFilter="0, 0; .2, .5; .8, .5; 1, 0"/>
                                            <p:tgtEl>
                                              <p:spTgt spid="5"/>
                                            </p:tgtEl>
                                          </p:cBhvr>
                                        </p:animEffect>
                                        <p:animScale>
                                          <p:cBhvr>
                                            <p:cTn id="34" dur="250" autoRev="1" fill="hold"/>
                                            <p:tgtEl>
                                              <p:spTgt spid="5"/>
                                            </p:tgtEl>
                                          </p:cBhvr>
                                          <p:by x="105000" y="105000"/>
                                        </p:animScale>
                                      </p:childTnLst>
                                    </p:cTn>
                                  </p:par>
                                  <p:par>
                                    <p:cTn id="35" presetID="26" presetClass="emph" presetSubtype="0" fill="hold" nodeType="withEffect">
                                      <p:stCondLst>
                                        <p:cond delay="500"/>
                                      </p:stCondLst>
                                      <p:childTnLst>
                                        <p:animEffect transition="out" filter="fade">
                                          <p:cBhvr>
                                            <p:cTn id="36" dur="500" tmFilter="0, 0; .2, .5; .8, .5; 1, 0"/>
                                            <p:tgtEl>
                                              <p:spTgt spid="8"/>
                                            </p:tgtEl>
                                          </p:cBhvr>
                                        </p:animEffect>
                                        <p:animScale>
                                          <p:cBhvr>
                                            <p:cTn id="37" dur="250" autoRev="1" fill="hold"/>
                                            <p:tgtEl>
                                              <p:spTgt spid="8"/>
                                            </p:tgtEl>
                                          </p:cBhvr>
                                          <p:by x="105000" y="105000"/>
                                        </p:animScale>
                                      </p:childTnLst>
                                    </p:cTn>
                                  </p:par>
                                  <p:par>
                                    <p:cTn id="38" presetID="26" presetClass="emph" presetSubtype="0" fill="hold" nodeType="withEffect">
                                      <p:stCondLst>
                                        <p:cond delay="750"/>
                                      </p:stCondLst>
                                      <p:childTnLst>
                                        <p:animEffect transition="out" filter="fade">
                                          <p:cBhvr>
                                            <p:cTn id="39" dur="500" tmFilter="0, 0; .2, .5; .8, .5; 1, 0"/>
                                            <p:tgtEl>
                                              <p:spTgt spid="11"/>
                                            </p:tgtEl>
                                          </p:cBhvr>
                                        </p:animEffect>
                                        <p:animScale>
                                          <p:cBhvr>
                                            <p:cTn id="40" dur="250" autoRev="1" fill="hold"/>
                                            <p:tgtEl>
                                              <p:spTgt spid="11"/>
                                            </p:tgtEl>
                                          </p:cBhvr>
                                          <p:by x="105000" y="105000"/>
                                        </p:animScale>
                                      </p:childTnLst>
                                    </p:cTn>
                                  </p:par>
                                </p:childTnLst>
                              </p:cTn>
                            </p:par>
                            <p:par>
                              <p:cTn id="41" fill="hold">
                                <p:stCondLst>
                                  <p:cond delay="3000"/>
                                </p:stCondLst>
                                <p:childTnLst>
                                  <p:par>
                                    <p:cTn id="42" presetID="2" presetClass="entr" presetSubtype="2" fill="hold" nodeType="afterEffect">
                                      <p:stCondLst>
                                        <p:cond delay="25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25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0-#ppt_w/2"/>
                                              </p:val>
                                            </p:tav>
                                            <p:tav tm="100000">
                                              <p:val>
                                                <p:strVal val="#ppt_x"/>
                                              </p:val>
                                            </p:tav>
                                          </p:tavLst>
                                        </p:anim>
                                        <p:anim calcmode="lin" valueType="num">
                                          <p:cBhvr additive="base">
                                            <p:cTn id="49" dur="500" fill="hold"/>
                                            <p:tgtEl>
                                              <p:spTgt spid="22"/>
                                            </p:tgtEl>
                                            <p:attrNameLst>
                                              <p:attrName>ppt_y</p:attrName>
                                            </p:attrNameLst>
                                          </p:cBhvr>
                                          <p:tavLst>
                                            <p:tav tm="0">
                                              <p:val>
                                                <p:strVal val="#ppt_y"/>
                                              </p:val>
                                            </p:tav>
                                            <p:tav tm="100000">
                                              <p:val>
                                                <p:strVal val="#ppt_y"/>
                                              </p:val>
                                            </p:tav>
                                          </p:tavLst>
                                        </p:anim>
                                      </p:childTnLst>
                                    </p:cTn>
                                  </p:par>
                                  <p:par>
                                    <p:cTn id="50" presetID="53" presetClass="entr" presetSubtype="16" fill="hold" grpId="0" nodeType="withEffect">
                                      <p:stCondLst>
                                        <p:cond delay="25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par>
                              <p:cTn id="55" fill="hold">
                                <p:stCondLst>
                                  <p:cond delay="3750"/>
                                </p:stCondLst>
                                <p:childTnLst>
                                  <p:par>
                                    <p:cTn id="56" presetID="12" presetClass="entr" presetSubtype="4" fill="hold" grpId="0" nodeType="afterEffect">
                                      <p:stCondLst>
                                        <p:cond delay="0"/>
                                      </p:stCondLst>
                                      <p:iterate type="lt">
                                        <p:tmPct val="10000"/>
                                      </p:iterate>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750"/>
                                            <p:tgtEl>
                                              <p:spTgt spid="18"/>
                                            </p:tgtEl>
                                            <p:attrNameLst>
                                              <p:attrName>ppt_y</p:attrName>
                                            </p:attrNameLst>
                                          </p:cBhvr>
                                          <p:tavLst>
                                            <p:tav tm="0">
                                              <p:val>
                                                <p:strVal val="#ppt_y+#ppt_h*1.125000"/>
                                              </p:val>
                                            </p:tav>
                                            <p:tav tm="100000">
                                              <p:val>
                                                <p:strVal val="#ppt_y"/>
                                              </p:val>
                                            </p:tav>
                                          </p:tavLst>
                                        </p:anim>
                                        <p:animEffect transition="in" filter="wipe(up)">
                                          <p:cBhvr>
                                            <p:cTn id="59" dur="750"/>
                                            <p:tgtEl>
                                              <p:spTgt spid="18"/>
                                            </p:tgtEl>
                                          </p:cBhvr>
                                        </p:animEffect>
                                      </p:childTnLst>
                                    </p:cTn>
                                  </p:par>
                                </p:childTnLst>
                              </p:cTn>
                            </p:par>
                            <p:par>
                              <p:cTn id="60" fill="hold">
                                <p:stCondLst>
                                  <p:cond delay="5925"/>
                                </p:stCondLst>
                                <p:childTnLst>
                                  <p:par>
                                    <p:cTn id="61" presetID="42"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par>
                              <p:cTn id="66" fill="hold">
                                <p:stCondLst>
                                  <p:cond delay="6925"/>
                                </p:stCondLst>
                                <p:childTnLst>
                                  <p:par>
                                    <p:cTn id="67" presetID="2" presetClass="entr" presetSubtype="4" decel="100000" fill="hold" nodeType="afterEffect">
                                      <p:stCondLst>
                                        <p:cond delay="150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750" fill="hold"/>
                                            <p:tgtEl>
                                              <p:spTgt spid="23"/>
                                            </p:tgtEl>
                                            <p:attrNameLst>
                                              <p:attrName>ppt_x</p:attrName>
                                            </p:attrNameLst>
                                          </p:cBhvr>
                                          <p:tavLst>
                                            <p:tav tm="0">
                                              <p:val>
                                                <p:strVal val="#ppt_x"/>
                                              </p:val>
                                            </p:tav>
                                            <p:tav tm="100000">
                                              <p:val>
                                                <p:strVal val="#ppt_x"/>
                                              </p:val>
                                            </p:tav>
                                          </p:tavLst>
                                        </p:anim>
                                        <p:anim calcmode="lin" valueType="num">
                                          <p:cBhvr additive="base">
                                            <p:cTn id="70" dur="750" fill="hold"/>
                                            <p:tgtEl>
                                              <p:spTgt spid="23"/>
                                            </p:tgtEl>
                                            <p:attrNameLst>
                                              <p:attrName>ppt_y</p:attrName>
                                            </p:attrNameLst>
                                          </p:cBhvr>
                                          <p:tavLst>
                                            <p:tav tm="0">
                                              <p:val>
                                                <p:strVal val="1+#ppt_h/2"/>
                                              </p:val>
                                            </p:tav>
                                            <p:tav tm="100000">
                                              <p:val>
                                                <p:strVal val="#ppt_y"/>
                                              </p:val>
                                            </p:tav>
                                          </p:tavLst>
                                        </p:anim>
                                      </p:childTnLst>
                                    </p:cTn>
                                  </p:par>
                                  <p:par>
                                    <p:cTn id="71" presetID="35" presetClass="path" presetSubtype="0" fill="hold" nodeType="withEffect">
                                      <p:stCondLst>
                                        <p:cond delay="2250"/>
                                      </p:stCondLst>
                                      <p:childTnLst>
                                        <p:animMotion origin="layout" path="M -4.44444E-6 -6.17284E-7 L -0.94618 -6.17284E-7 " pathEditMode="relative" rAng="0" ptsTypes="AA">
                                          <p:cBhvr>
                                            <p:cTn id="72" dur="750" fill="hold"/>
                                            <p:tgtEl>
                                              <p:spTgt spid="23"/>
                                            </p:tgtEl>
                                            <p:attrNameLst>
                                              <p:attrName>ppt_x</p:attrName>
                                              <p:attrName>ppt_y</p:attrName>
                                            </p:attrNameLst>
                                          </p:cBhvr>
                                          <p:rCtr x="-47309" y="0"/>
                                        </p:animMotion>
                                      </p:childTnLst>
                                    </p:cTn>
                                  </p:par>
                                  <p:par>
                                    <p:cTn id="73" presetID="2" presetClass="exit" presetSubtype="8" fill="hold" nodeType="withEffect">
                                      <p:stCondLst>
                                        <p:cond delay="2250"/>
                                      </p:stCondLst>
                                      <p:childTnLst>
                                        <p:anim calcmode="lin" valueType="num">
                                          <p:cBhvr additive="base">
                                            <p:cTn id="74" dur="750"/>
                                            <p:tgtEl>
                                              <p:spTgt spid="14"/>
                                            </p:tgtEl>
                                            <p:attrNameLst>
                                              <p:attrName>ppt_x</p:attrName>
                                            </p:attrNameLst>
                                          </p:cBhvr>
                                          <p:tavLst>
                                            <p:tav tm="0">
                                              <p:val>
                                                <p:strVal val="ppt_x"/>
                                              </p:val>
                                            </p:tav>
                                            <p:tav tm="100000">
                                              <p:val>
                                                <p:strVal val="0-ppt_w/2"/>
                                              </p:val>
                                            </p:tav>
                                          </p:tavLst>
                                        </p:anim>
                                        <p:anim calcmode="lin" valueType="num">
                                          <p:cBhvr additive="base">
                                            <p:cTn id="75" dur="750"/>
                                            <p:tgtEl>
                                              <p:spTgt spid="14"/>
                                            </p:tgtEl>
                                            <p:attrNameLst>
                                              <p:attrName>ppt_y</p:attrName>
                                            </p:attrNameLst>
                                          </p:cBhvr>
                                          <p:tavLst>
                                            <p:tav tm="0">
                                              <p:val>
                                                <p:strVal val="ppt_y"/>
                                              </p:val>
                                            </p:tav>
                                            <p:tav tm="100000">
                                              <p:val>
                                                <p:strVal val="ppt_y"/>
                                              </p:val>
                                            </p:tav>
                                          </p:tavLst>
                                        </p:anim>
                                        <p:set>
                                          <p:cBhvr>
                                            <p:cTn id="76" dur="1" fill="hold">
                                              <p:stCondLst>
                                                <p:cond delay="749"/>
                                              </p:stCondLst>
                                            </p:cTn>
                                            <p:tgtEl>
                                              <p:spTgt spid="14"/>
                                            </p:tgtEl>
                                            <p:attrNameLst>
                                              <p:attrName>style.visibility</p:attrName>
                                            </p:attrNameLst>
                                          </p:cBhvr>
                                          <p:to>
                                            <p:strVal val="hidden"/>
                                          </p:to>
                                        </p:set>
                                      </p:childTnLst>
                                    </p:cTn>
                                  </p:par>
                                  <p:par>
                                    <p:cTn id="77" presetID="2" presetClass="exit" presetSubtype="8" fill="hold" nodeType="withEffect">
                                      <p:stCondLst>
                                        <p:cond delay="2250"/>
                                      </p:stCondLst>
                                      <p:childTnLst>
                                        <p:anim calcmode="lin" valueType="num">
                                          <p:cBhvr additive="base">
                                            <p:cTn id="78" dur="750"/>
                                            <p:tgtEl>
                                              <p:spTgt spid="5"/>
                                            </p:tgtEl>
                                            <p:attrNameLst>
                                              <p:attrName>ppt_x</p:attrName>
                                            </p:attrNameLst>
                                          </p:cBhvr>
                                          <p:tavLst>
                                            <p:tav tm="0">
                                              <p:val>
                                                <p:strVal val="ppt_x"/>
                                              </p:val>
                                            </p:tav>
                                            <p:tav tm="100000">
                                              <p:val>
                                                <p:strVal val="0-ppt_w/2"/>
                                              </p:val>
                                            </p:tav>
                                          </p:tavLst>
                                        </p:anim>
                                        <p:anim calcmode="lin" valueType="num">
                                          <p:cBhvr additive="base">
                                            <p:cTn id="79" dur="750"/>
                                            <p:tgtEl>
                                              <p:spTgt spid="5"/>
                                            </p:tgtEl>
                                            <p:attrNameLst>
                                              <p:attrName>ppt_y</p:attrName>
                                            </p:attrNameLst>
                                          </p:cBhvr>
                                          <p:tavLst>
                                            <p:tav tm="0">
                                              <p:val>
                                                <p:strVal val="ppt_y"/>
                                              </p:val>
                                            </p:tav>
                                            <p:tav tm="100000">
                                              <p:val>
                                                <p:strVal val="ppt_y"/>
                                              </p:val>
                                            </p:tav>
                                          </p:tavLst>
                                        </p:anim>
                                        <p:set>
                                          <p:cBhvr>
                                            <p:cTn id="80" dur="1" fill="hold">
                                              <p:stCondLst>
                                                <p:cond delay="749"/>
                                              </p:stCondLst>
                                            </p:cTn>
                                            <p:tgtEl>
                                              <p:spTgt spid="5"/>
                                            </p:tgtEl>
                                            <p:attrNameLst>
                                              <p:attrName>style.visibility</p:attrName>
                                            </p:attrNameLst>
                                          </p:cBhvr>
                                          <p:to>
                                            <p:strVal val="hidden"/>
                                          </p:to>
                                        </p:set>
                                      </p:childTnLst>
                                    </p:cTn>
                                  </p:par>
                                  <p:par>
                                    <p:cTn id="81" presetID="2" presetClass="exit" presetSubtype="8" fill="hold" nodeType="withEffect">
                                      <p:stCondLst>
                                        <p:cond delay="2250"/>
                                      </p:stCondLst>
                                      <p:childTnLst>
                                        <p:anim calcmode="lin" valueType="num">
                                          <p:cBhvr additive="base">
                                            <p:cTn id="82" dur="750"/>
                                            <p:tgtEl>
                                              <p:spTgt spid="8"/>
                                            </p:tgtEl>
                                            <p:attrNameLst>
                                              <p:attrName>ppt_x</p:attrName>
                                            </p:attrNameLst>
                                          </p:cBhvr>
                                          <p:tavLst>
                                            <p:tav tm="0">
                                              <p:val>
                                                <p:strVal val="ppt_x"/>
                                              </p:val>
                                            </p:tav>
                                            <p:tav tm="100000">
                                              <p:val>
                                                <p:strVal val="0-ppt_w/2"/>
                                              </p:val>
                                            </p:tav>
                                          </p:tavLst>
                                        </p:anim>
                                        <p:anim calcmode="lin" valueType="num">
                                          <p:cBhvr additive="base">
                                            <p:cTn id="83" dur="750"/>
                                            <p:tgtEl>
                                              <p:spTgt spid="8"/>
                                            </p:tgtEl>
                                            <p:attrNameLst>
                                              <p:attrName>ppt_y</p:attrName>
                                            </p:attrNameLst>
                                          </p:cBhvr>
                                          <p:tavLst>
                                            <p:tav tm="0">
                                              <p:val>
                                                <p:strVal val="ppt_y"/>
                                              </p:val>
                                            </p:tav>
                                            <p:tav tm="100000">
                                              <p:val>
                                                <p:strVal val="ppt_y"/>
                                              </p:val>
                                            </p:tav>
                                          </p:tavLst>
                                        </p:anim>
                                        <p:set>
                                          <p:cBhvr>
                                            <p:cTn id="84" dur="1" fill="hold">
                                              <p:stCondLst>
                                                <p:cond delay="749"/>
                                              </p:stCondLst>
                                            </p:cTn>
                                            <p:tgtEl>
                                              <p:spTgt spid="8"/>
                                            </p:tgtEl>
                                            <p:attrNameLst>
                                              <p:attrName>style.visibility</p:attrName>
                                            </p:attrNameLst>
                                          </p:cBhvr>
                                          <p:to>
                                            <p:strVal val="hidden"/>
                                          </p:to>
                                        </p:set>
                                      </p:childTnLst>
                                    </p:cTn>
                                  </p:par>
                                  <p:par>
                                    <p:cTn id="85" presetID="2" presetClass="exit" presetSubtype="8" fill="hold" nodeType="withEffect">
                                      <p:stCondLst>
                                        <p:cond delay="2250"/>
                                      </p:stCondLst>
                                      <p:childTnLst>
                                        <p:anim calcmode="lin" valueType="num">
                                          <p:cBhvr additive="base">
                                            <p:cTn id="86" dur="750"/>
                                            <p:tgtEl>
                                              <p:spTgt spid="11"/>
                                            </p:tgtEl>
                                            <p:attrNameLst>
                                              <p:attrName>ppt_x</p:attrName>
                                            </p:attrNameLst>
                                          </p:cBhvr>
                                          <p:tavLst>
                                            <p:tav tm="0">
                                              <p:val>
                                                <p:strVal val="ppt_x"/>
                                              </p:val>
                                            </p:tav>
                                            <p:tav tm="100000">
                                              <p:val>
                                                <p:strVal val="0-ppt_w/2"/>
                                              </p:val>
                                            </p:tav>
                                          </p:tavLst>
                                        </p:anim>
                                        <p:anim calcmode="lin" valueType="num">
                                          <p:cBhvr additive="base">
                                            <p:cTn id="87" dur="750"/>
                                            <p:tgtEl>
                                              <p:spTgt spid="11"/>
                                            </p:tgtEl>
                                            <p:attrNameLst>
                                              <p:attrName>ppt_y</p:attrName>
                                            </p:attrNameLst>
                                          </p:cBhvr>
                                          <p:tavLst>
                                            <p:tav tm="0">
                                              <p:val>
                                                <p:strVal val="ppt_y"/>
                                              </p:val>
                                            </p:tav>
                                            <p:tav tm="100000">
                                              <p:val>
                                                <p:strVal val="ppt_y"/>
                                              </p:val>
                                            </p:tav>
                                          </p:tavLst>
                                        </p:anim>
                                        <p:set>
                                          <p:cBhvr>
                                            <p:cTn id="88" dur="1" fill="hold">
                                              <p:stCondLst>
                                                <p:cond delay="749"/>
                                              </p:stCondLst>
                                            </p:cTn>
                                            <p:tgtEl>
                                              <p:spTgt spid="11"/>
                                            </p:tgtEl>
                                            <p:attrNameLst>
                                              <p:attrName>style.visibility</p:attrName>
                                            </p:attrNameLst>
                                          </p:cBhvr>
                                          <p:to>
                                            <p:strVal val="hidden"/>
                                          </p:to>
                                        </p:set>
                                      </p:childTnLst>
                                    </p:cTn>
                                  </p:par>
                                  <p:par>
                                    <p:cTn id="89" presetID="2" presetClass="exit" presetSubtype="8" fill="hold" nodeType="withEffect">
                                      <p:stCondLst>
                                        <p:cond delay="2250"/>
                                      </p:stCondLst>
                                      <p:childTnLst>
                                        <p:anim calcmode="lin" valueType="num">
                                          <p:cBhvr additive="base">
                                            <p:cTn id="90" dur="750"/>
                                            <p:tgtEl>
                                              <p:spTgt spid="19"/>
                                            </p:tgtEl>
                                            <p:attrNameLst>
                                              <p:attrName>ppt_x</p:attrName>
                                            </p:attrNameLst>
                                          </p:cBhvr>
                                          <p:tavLst>
                                            <p:tav tm="0">
                                              <p:val>
                                                <p:strVal val="ppt_x"/>
                                              </p:val>
                                            </p:tav>
                                            <p:tav tm="100000">
                                              <p:val>
                                                <p:strVal val="0-ppt_w/2"/>
                                              </p:val>
                                            </p:tav>
                                          </p:tavLst>
                                        </p:anim>
                                        <p:anim calcmode="lin" valueType="num">
                                          <p:cBhvr additive="base">
                                            <p:cTn id="91" dur="750"/>
                                            <p:tgtEl>
                                              <p:spTgt spid="19"/>
                                            </p:tgtEl>
                                            <p:attrNameLst>
                                              <p:attrName>ppt_y</p:attrName>
                                            </p:attrNameLst>
                                          </p:cBhvr>
                                          <p:tavLst>
                                            <p:tav tm="0">
                                              <p:val>
                                                <p:strVal val="ppt_y"/>
                                              </p:val>
                                            </p:tav>
                                            <p:tav tm="100000">
                                              <p:val>
                                                <p:strVal val="ppt_y"/>
                                              </p:val>
                                            </p:tav>
                                          </p:tavLst>
                                        </p:anim>
                                        <p:set>
                                          <p:cBhvr>
                                            <p:cTn id="92" dur="1" fill="hold">
                                              <p:stCondLst>
                                                <p:cond delay="749"/>
                                              </p:stCondLst>
                                            </p:cTn>
                                            <p:tgtEl>
                                              <p:spTgt spid="19"/>
                                            </p:tgtEl>
                                            <p:attrNameLst>
                                              <p:attrName>style.visibility</p:attrName>
                                            </p:attrNameLst>
                                          </p:cBhvr>
                                          <p:to>
                                            <p:strVal val="hidden"/>
                                          </p:to>
                                        </p:set>
                                      </p:childTnLst>
                                    </p:cTn>
                                  </p:par>
                                  <p:par>
                                    <p:cTn id="93" presetID="2" presetClass="exit" presetSubtype="8" fill="hold" nodeType="withEffect">
                                      <p:stCondLst>
                                        <p:cond delay="2250"/>
                                      </p:stCondLst>
                                      <p:childTnLst>
                                        <p:anim calcmode="lin" valueType="num">
                                          <p:cBhvr additive="base">
                                            <p:cTn id="94" dur="750"/>
                                            <p:tgtEl>
                                              <p:spTgt spid="22"/>
                                            </p:tgtEl>
                                            <p:attrNameLst>
                                              <p:attrName>ppt_x</p:attrName>
                                            </p:attrNameLst>
                                          </p:cBhvr>
                                          <p:tavLst>
                                            <p:tav tm="0">
                                              <p:val>
                                                <p:strVal val="ppt_x"/>
                                              </p:val>
                                            </p:tav>
                                            <p:tav tm="100000">
                                              <p:val>
                                                <p:strVal val="0-ppt_w/2"/>
                                              </p:val>
                                            </p:tav>
                                          </p:tavLst>
                                        </p:anim>
                                        <p:anim calcmode="lin" valueType="num">
                                          <p:cBhvr additive="base">
                                            <p:cTn id="95" dur="750"/>
                                            <p:tgtEl>
                                              <p:spTgt spid="22"/>
                                            </p:tgtEl>
                                            <p:attrNameLst>
                                              <p:attrName>ppt_y</p:attrName>
                                            </p:attrNameLst>
                                          </p:cBhvr>
                                          <p:tavLst>
                                            <p:tav tm="0">
                                              <p:val>
                                                <p:strVal val="ppt_y"/>
                                              </p:val>
                                            </p:tav>
                                            <p:tav tm="100000">
                                              <p:val>
                                                <p:strVal val="ppt_y"/>
                                              </p:val>
                                            </p:tav>
                                          </p:tavLst>
                                        </p:anim>
                                        <p:set>
                                          <p:cBhvr>
                                            <p:cTn id="96" dur="1" fill="hold">
                                              <p:stCondLst>
                                                <p:cond delay="749"/>
                                              </p:stCondLst>
                                            </p:cTn>
                                            <p:tgtEl>
                                              <p:spTgt spid="22"/>
                                            </p:tgtEl>
                                            <p:attrNameLst>
                                              <p:attrName>style.visibility</p:attrName>
                                            </p:attrNameLst>
                                          </p:cBhvr>
                                          <p:to>
                                            <p:strVal val="hidden"/>
                                          </p:to>
                                        </p:set>
                                      </p:childTnLst>
                                    </p:cTn>
                                  </p:par>
                                  <p:par>
                                    <p:cTn id="97" presetID="2" presetClass="exit" presetSubtype="8" fill="hold" grpId="1" nodeType="withEffect">
                                      <p:stCondLst>
                                        <p:cond delay="2250"/>
                                      </p:stCondLst>
                                      <p:childTnLst>
                                        <p:anim calcmode="lin" valueType="num">
                                          <p:cBhvr additive="base">
                                            <p:cTn id="98" dur="750"/>
                                            <p:tgtEl>
                                              <p:spTgt spid="20"/>
                                            </p:tgtEl>
                                            <p:attrNameLst>
                                              <p:attrName>ppt_x</p:attrName>
                                            </p:attrNameLst>
                                          </p:cBhvr>
                                          <p:tavLst>
                                            <p:tav tm="0">
                                              <p:val>
                                                <p:strVal val="ppt_x"/>
                                              </p:val>
                                            </p:tav>
                                            <p:tav tm="100000">
                                              <p:val>
                                                <p:strVal val="0-ppt_w/2"/>
                                              </p:val>
                                            </p:tav>
                                          </p:tavLst>
                                        </p:anim>
                                        <p:anim calcmode="lin" valueType="num">
                                          <p:cBhvr additive="base">
                                            <p:cTn id="99" dur="750"/>
                                            <p:tgtEl>
                                              <p:spTgt spid="20"/>
                                            </p:tgtEl>
                                            <p:attrNameLst>
                                              <p:attrName>ppt_y</p:attrName>
                                            </p:attrNameLst>
                                          </p:cBhvr>
                                          <p:tavLst>
                                            <p:tav tm="0">
                                              <p:val>
                                                <p:strVal val="ppt_y"/>
                                              </p:val>
                                            </p:tav>
                                            <p:tav tm="100000">
                                              <p:val>
                                                <p:strVal val="ppt_y"/>
                                              </p:val>
                                            </p:tav>
                                          </p:tavLst>
                                        </p:anim>
                                        <p:set>
                                          <p:cBhvr>
                                            <p:cTn id="100" dur="1" fill="hold">
                                              <p:stCondLst>
                                                <p:cond delay="749"/>
                                              </p:stCondLst>
                                            </p:cTn>
                                            <p:tgtEl>
                                              <p:spTgt spid="20"/>
                                            </p:tgtEl>
                                            <p:attrNameLst>
                                              <p:attrName>style.visibility</p:attrName>
                                            </p:attrNameLst>
                                          </p:cBhvr>
                                          <p:to>
                                            <p:strVal val="hidden"/>
                                          </p:to>
                                        </p:set>
                                      </p:childTnLst>
                                    </p:cTn>
                                  </p:par>
                                  <p:par>
                                    <p:cTn id="101" presetID="2" presetClass="exit" presetSubtype="8" fill="hold" grpId="1" nodeType="withEffect">
                                      <p:stCondLst>
                                        <p:cond delay="2250"/>
                                      </p:stCondLst>
                                      <p:iterate type="lt">
                                        <p:tmPct val="0"/>
                                      </p:iterate>
                                      <p:childTnLst>
                                        <p:anim calcmode="lin" valueType="num">
                                          <p:cBhvr additive="base">
                                            <p:cTn id="102" dur="750"/>
                                            <p:tgtEl>
                                              <p:spTgt spid="18"/>
                                            </p:tgtEl>
                                            <p:attrNameLst>
                                              <p:attrName>ppt_x</p:attrName>
                                            </p:attrNameLst>
                                          </p:cBhvr>
                                          <p:tavLst>
                                            <p:tav tm="0">
                                              <p:val>
                                                <p:strVal val="ppt_x"/>
                                              </p:val>
                                            </p:tav>
                                            <p:tav tm="100000">
                                              <p:val>
                                                <p:strVal val="0-ppt_w/2"/>
                                              </p:val>
                                            </p:tav>
                                          </p:tavLst>
                                        </p:anim>
                                        <p:anim calcmode="lin" valueType="num">
                                          <p:cBhvr additive="base">
                                            <p:cTn id="103" dur="750"/>
                                            <p:tgtEl>
                                              <p:spTgt spid="18"/>
                                            </p:tgtEl>
                                            <p:attrNameLst>
                                              <p:attrName>ppt_y</p:attrName>
                                            </p:attrNameLst>
                                          </p:cBhvr>
                                          <p:tavLst>
                                            <p:tav tm="0">
                                              <p:val>
                                                <p:strVal val="ppt_y"/>
                                              </p:val>
                                            </p:tav>
                                            <p:tav tm="100000">
                                              <p:val>
                                                <p:strVal val="ppt_y"/>
                                              </p:val>
                                            </p:tav>
                                          </p:tavLst>
                                        </p:anim>
                                        <p:set>
                                          <p:cBhvr>
                                            <p:cTn id="104" dur="1" fill="hold">
                                              <p:stCondLst>
                                                <p:cond delay="749"/>
                                              </p:stCondLst>
                                            </p:cTn>
                                            <p:tgtEl>
                                              <p:spTgt spid="18"/>
                                            </p:tgtEl>
                                            <p:attrNameLst>
                                              <p:attrName>style.visibility</p:attrName>
                                            </p:attrNameLst>
                                          </p:cBhvr>
                                          <p:to>
                                            <p:strVal val="hidden"/>
                                          </p:to>
                                        </p:set>
                                      </p:childTnLst>
                                    </p:cTn>
                                  </p:par>
                                  <p:par>
                                    <p:cTn id="105" presetID="2" presetClass="exit" presetSubtype="8" fill="hold" grpId="1" nodeType="withEffect">
                                      <p:stCondLst>
                                        <p:cond delay="2250"/>
                                      </p:stCondLst>
                                      <p:childTnLst>
                                        <p:anim calcmode="lin" valueType="num">
                                          <p:cBhvr additive="base">
                                            <p:cTn id="106" dur="750"/>
                                            <p:tgtEl>
                                              <p:spTgt spid="21"/>
                                            </p:tgtEl>
                                            <p:attrNameLst>
                                              <p:attrName>ppt_x</p:attrName>
                                            </p:attrNameLst>
                                          </p:cBhvr>
                                          <p:tavLst>
                                            <p:tav tm="0">
                                              <p:val>
                                                <p:strVal val="ppt_x"/>
                                              </p:val>
                                            </p:tav>
                                            <p:tav tm="100000">
                                              <p:val>
                                                <p:strVal val="0-ppt_w/2"/>
                                              </p:val>
                                            </p:tav>
                                          </p:tavLst>
                                        </p:anim>
                                        <p:anim calcmode="lin" valueType="num">
                                          <p:cBhvr additive="base">
                                            <p:cTn id="107" dur="750"/>
                                            <p:tgtEl>
                                              <p:spTgt spid="21"/>
                                            </p:tgtEl>
                                            <p:attrNameLst>
                                              <p:attrName>ppt_y</p:attrName>
                                            </p:attrNameLst>
                                          </p:cBhvr>
                                          <p:tavLst>
                                            <p:tav tm="0">
                                              <p:val>
                                                <p:strVal val="ppt_y"/>
                                              </p:val>
                                            </p:tav>
                                            <p:tav tm="100000">
                                              <p:val>
                                                <p:strVal val="ppt_y"/>
                                              </p:val>
                                            </p:tav>
                                          </p:tavLst>
                                        </p:anim>
                                        <p:set>
                                          <p:cBhvr>
                                            <p:cTn id="108" dur="1" fill="hold">
                                              <p:stCondLst>
                                                <p:cond delay="74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0" grpId="0" animBg="1"/>
          <p:bldP spid="20" grpId="1" animBg="1"/>
          <p:bldP spid="21" grpId="0"/>
          <p:bldP spid="21" grpId="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37573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08643" y="1456322"/>
            <a:ext cx="2114550" cy="2114550"/>
            <a:chOff x="4290060" y="1623060"/>
            <a:chExt cx="4076700" cy="4076700"/>
          </a:xfrm>
          <a:solidFill>
            <a:srgbClr val="FFFFFF">
              <a:alpha val="50196"/>
            </a:srgbClr>
          </a:solidFill>
        </p:grpSpPr>
        <p:sp>
          <p:nvSpPr>
            <p:cNvPr id="5" name="椭圆 4"/>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空心弧 5"/>
            <p:cNvSpPr/>
            <p:nvPr/>
          </p:nvSpPr>
          <p:spPr>
            <a:xfrm>
              <a:off x="4290060" y="1623060"/>
              <a:ext cx="4076700" cy="4076700"/>
            </a:xfrm>
            <a:prstGeom prst="blockArc">
              <a:avLst>
                <a:gd name="adj1" fmla="val 16931517"/>
                <a:gd name="adj2" fmla="val 769583"/>
                <a:gd name="adj3" fmla="val 5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 name="空心弧 6"/>
            <p:cNvSpPr/>
            <p:nvPr/>
          </p:nvSpPr>
          <p:spPr>
            <a:xfrm>
              <a:off x="4290060" y="1623060"/>
              <a:ext cx="4076700" cy="4076700"/>
            </a:xfrm>
            <a:prstGeom prst="blockArc">
              <a:avLst>
                <a:gd name="adj1" fmla="val 1837630"/>
                <a:gd name="adj2" fmla="val 7591569"/>
                <a:gd name="adj3" fmla="val 38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 name="空心弧 7"/>
            <p:cNvSpPr/>
            <p:nvPr/>
          </p:nvSpPr>
          <p:spPr>
            <a:xfrm>
              <a:off x="4290060" y="1623060"/>
              <a:ext cx="4076700" cy="4076700"/>
            </a:xfrm>
            <a:prstGeom prst="blockArc">
              <a:avLst>
                <a:gd name="adj1" fmla="val 12662719"/>
                <a:gd name="adj2" fmla="val 15581033"/>
                <a:gd name="adj3" fmla="val 3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 name="空心弧 8"/>
            <p:cNvSpPr/>
            <p:nvPr/>
          </p:nvSpPr>
          <p:spPr>
            <a:xfrm>
              <a:off x="4290060" y="1623060"/>
              <a:ext cx="4076700" cy="4076700"/>
            </a:xfrm>
            <a:prstGeom prst="blockArc">
              <a:avLst>
                <a:gd name="adj1" fmla="val 8236269"/>
                <a:gd name="adj2" fmla="val 12105286"/>
                <a:gd name="adj3" fmla="val 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0" name="组合 9"/>
          <p:cNvGrpSpPr/>
          <p:nvPr/>
        </p:nvGrpSpPr>
        <p:grpSpPr>
          <a:xfrm>
            <a:off x="1472974" y="1820653"/>
            <a:ext cx="1385888" cy="1385888"/>
            <a:chOff x="4290060" y="1623060"/>
            <a:chExt cx="4076700" cy="4076700"/>
          </a:xfrm>
          <a:solidFill>
            <a:srgbClr val="FFFFFF">
              <a:alpha val="50196"/>
            </a:srgbClr>
          </a:solidFill>
        </p:grpSpPr>
        <p:sp>
          <p:nvSpPr>
            <p:cNvPr id="11" name="椭圆 10"/>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空心弧 11"/>
            <p:cNvSpPr/>
            <p:nvPr/>
          </p:nvSpPr>
          <p:spPr>
            <a:xfrm>
              <a:off x="4290060" y="1623060"/>
              <a:ext cx="4076700" cy="4076700"/>
            </a:xfrm>
            <a:prstGeom prst="blockArc">
              <a:avLst>
                <a:gd name="adj1" fmla="val 19790447"/>
                <a:gd name="adj2" fmla="val 5694414"/>
                <a:gd name="adj3" fmla="val 4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3" name="空心弧 12"/>
            <p:cNvSpPr/>
            <p:nvPr/>
          </p:nvSpPr>
          <p:spPr>
            <a:xfrm>
              <a:off x="4290060" y="1623060"/>
              <a:ext cx="4076700" cy="4076700"/>
            </a:xfrm>
            <a:prstGeom prst="blockArc">
              <a:avLst>
                <a:gd name="adj1" fmla="val 12164466"/>
                <a:gd name="adj2" fmla="val 17961330"/>
                <a:gd name="adj3" fmla="val 33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4" name="空心弧 13"/>
            <p:cNvSpPr/>
            <p:nvPr/>
          </p:nvSpPr>
          <p:spPr>
            <a:xfrm>
              <a:off x="4290060" y="1623060"/>
              <a:ext cx="4076700" cy="4076700"/>
            </a:xfrm>
            <a:prstGeom prst="blockArc">
              <a:avLst>
                <a:gd name="adj1" fmla="val 7061968"/>
                <a:gd name="adj2" fmla="val 10784229"/>
                <a:gd name="adj3" fmla="val 3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5" name="文本框 32"/>
          <p:cNvSpPr txBox="1">
            <a:spLocks noChangeArrowheads="1"/>
          </p:cNvSpPr>
          <p:nvPr/>
        </p:nvSpPr>
        <p:spPr bwMode="auto">
          <a:xfrm>
            <a:off x="3414712" y="1960960"/>
            <a:ext cx="466367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r>
              <a:rPr lang="zh-CN" altLang="en-US" sz="405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6" name="文本框 33"/>
          <p:cNvSpPr txBox="1">
            <a:spLocks noChangeArrowheads="1"/>
          </p:cNvSpPr>
          <p:nvPr/>
        </p:nvSpPr>
        <p:spPr bwMode="auto">
          <a:xfrm>
            <a:off x="1640682" y="2016919"/>
            <a:ext cx="132278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dirty="0">
                <a:solidFill>
                  <a:schemeClr val="bg1"/>
                </a:solidFill>
                <a:latin typeface="方正兰亭超细黑简体" panose="02000000000000000000" pitchFamily="2" charset="-122"/>
                <a:ea typeface="方正兰亭超细黑简体" panose="02000000000000000000" pitchFamily="2" charset="-122"/>
              </a:rPr>
              <a:t>01</a:t>
            </a:r>
            <a:endParaRPr lang="zh-CN" altLang="en-US" sz="6000"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7" name="直接连接符 16"/>
          <p:cNvCxnSpPr/>
          <p:nvPr/>
        </p:nvCxnSpPr>
        <p:spPr>
          <a:xfrm>
            <a:off x="3525441" y="2631281"/>
            <a:ext cx="4408884"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8" name="文本框 35"/>
          <p:cNvSpPr txBox="1">
            <a:spLocks noChangeArrowheads="1"/>
          </p:cNvSpPr>
          <p:nvPr/>
        </p:nvSpPr>
        <p:spPr bwMode="auto">
          <a:xfrm>
            <a:off x="3942160" y="2671762"/>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404260909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37"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out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582426" y="1025496"/>
            <a:ext cx="769121" cy="7691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864438" y="1410057"/>
            <a:ext cx="352514" cy="3525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431225" y="1025496"/>
            <a:ext cx="769121" cy="7691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4713236" y="1410057"/>
            <a:ext cx="352514" cy="3525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2934798" y="2569263"/>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70944" y="2555030"/>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5783597" y="2569263"/>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219742" y="2555030"/>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rot="2691062">
            <a:off x="6861075" y="1917512"/>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634637" y="1590404"/>
            <a:ext cx="1577163" cy="1558248"/>
          </a:xfrm>
          <a:custGeom>
            <a:avLst/>
            <a:gdLst>
              <a:gd name="connsiteX0" fmla="*/ 1048708 w 2102884"/>
              <a:gd name="connsiteY0" fmla="*/ 0 h 2077664"/>
              <a:gd name="connsiteX1" fmla="*/ 2102884 w 2102884"/>
              <a:gd name="connsiteY1" fmla="*/ 1048707 h 2077664"/>
              <a:gd name="connsiteX2" fmla="*/ 1079264 w 2102884"/>
              <a:gd name="connsiteY2" fmla="*/ 2077664 h 2077664"/>
              <a:gd name="connsiteX3" fmla="*/ 1028826 w 2102884"/>
              <a:gd name="connsiteY3" fmla="*/ 2077664 h 2077664"/>
              <a:gd name="connsiteX4" fmla="*/ 0 w 2102884"/>
              <a:gd name="connsiteY4" fmla="*/ 1054175 h 2077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2884" h="2077664">
                <a:moveTo>
                  <a:pt x="1048708" y="0"/>
                </a:moveTo>
                <a:lnTo>
                  <a:pt x="2102884" y="1048707"/>
                </a:lnTo>
                <a:lnTo>
                  <a:pt x="1079264" y="2077664"/>
                </a:lnTo>
                <a:lnTo>
                  <a:pt x="1028826" y="2077664"/>
                </a:lnTo>
                <a:lnTo>
                  <a:pt x="0" y="1054175"/>
                </a:lnTo>
                <a:close/>
              </a:path>
            </a:pathLst>
          </a:custGeom>
        </p:spPr>
      </p:pic>
      <p:sp>
        <p:nvSpPr>
          <p:cNvPr id="18" name="矩形 17"/>
          <p:cNvSpPr/>
          <p:nvPr/>
        </p:nvSpPr>
        <p:spPr>
          <a:xfrm rot="2691062">
            <a:off x="4014387" y="1917511"/>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787951" y="1590404"/>
            <a:ext cx="1577162" cy="1577162"/>
          </a:xfrm>
          <a:custGeom>
            <a:avLst/>
            <a:gdLst>
              <a:gd name="connsiteX0" fmla="*/ 1048708 w 2102883"/>
              <a:gd name="connsiteY0" fmla="*/ 0 h 2102883"/>
              <a:gd name="connsiteX1" fmla="*/ 2102883 w 2102883"/>
              <a:gd name="connsiteY1" fmla="*/ 1048707 h 2102883"/>
              <a:gd name="connsiteX2" fmla="*/ 1054175 w 2102883"/>
              <a:gd name="connsiteY2" fmla="*/ 2102883 h 2102883"/>
              <a:gd name="connsiteX3" fmla="*/ 0 w 2102883"/>
              <a:gd name="connsiteY3" fmla="*/ 1054175 h 2102883"/>
            </a:gdLst>
            <a:ahLst/>
            <a:cxnLst>
              <a:cxn ang="0">
                <a:pos x="connsiteX0" y="connsiteY0"/>
              </a:cxn>
              <a:cxn ang="0">
                <a:pos x="connsiteX1" y="connsiteY1"/>
              </a:cxn>
              <a:cxn ang="0">
                <a:pos x="connsiteX2" y="connsiteY2"/>
              </a:cxn>
              <a:cxn ang="0">
                <a:pos x="connsiteX3" y="connsiteY3"/>
              </a:cxn>
            </a:cxnLst>
            <a:rect l="l" t="t" r="r" b="b"/>
            <a:pathLst>
              <a:path w="2102883" h="2102883">
                <a:moveTo>
                  <a:pt x="1048708" y="0"/>
                </a:moveTo>
                <a:lnTo>
                  <a:pt x="2102883" y="1048707"/>
                </a:lnTo>
                <a:lnTo>
                  <a:pt x="1054175" y="2102883"/>
                </a:lnTo>
                <a:lnTo>
                  <a:pt x="0" y="1054175"/>
                </a:lnTo>
                <a:close/>
              </a:path>
            </a:pathLst>
          </a:custGeom>
        </p:spPr>
      </p:pic>
      <p:sp>
        <p:nvSpPr>
          <p:cNvPr id="20" name="矩形 19"/>
          <p:cNvSpPr/>
          <p:nvPr/>
        </p:nvSpPr>
        <p:spPr>
          <a:xfrm rot="2691062">
            <a:off x="1163168" y="1917511"/>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36730" y="1596677"/>
            <a:ext cx="1577163" cy="1570889"/>
          </a:xfrm>
          <a:custGeom>
            <a:avLst/>
            <a:gdLst>
              <a:gd name="connsiteX0" fmla="*/ 1040387 w 2102884"/>
              <a:gd name="connsiteY0" fmla="*/ 0 h 2094519"/>
              <a:gd name="connsiteX1" fmla="*/ 1057117 w 2102884"/>
              <a:gd name="connsiteY1" fmla="*/ 0 h 2094519"/>
              <a:gd name="connsiteX2" fmla="*/ 2102884 w 2102884"/>
              <a:gd name="connsiteY2" fmla="*/ 1040343 h 2094519"/>
              <a:gd name="connsiteX3" fmla="*/ 1054176 w 2102884"/>
              <a:gd name="connsiteY3" fmla="*/ 2094519 h 2094519"/>
              <a:gd name="connsiteX4" fmla="*/ 0 w 2102884"/>
              <a:gd name="connsiteY4" fmla="*/ 1045811 h 2094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2884" h="2094519">
                <a:moveTo>
                  <a:pt x="1040387" y="0"/>
                </a:moveTo>
                <a:lnTo>
                  <a:pt x="1057117" y="0"/>
                </a:lnTo>
                <a:lnTo>
                  <a:pt x="2102884" y="1040343"/>
                </a:lnTo>
                <a:lnTo>
                  <a:pt x="1054176" y="2094519"/>
                </a:lnTo>
                <a:lnTo>
                  <a:pt x="0" y="1045811"/>
                </a:lnTo>
                <a:close/>
              </a:path>
            </a:pathLst>
          </a:custGeom>
        </p:spPr>
      </p:pic>
      <p:sp>
        <p:nvSpPr>
          <p:cNvPr id="22" name="矩形 21"/>
          <p:cNvSpPr/>
          <p:nvPr/>
        </p:nvSpPr>
        <p:spPr>
          <a:xfrm rot="2691062">
            <a:off x="2599801" y="1663015"/>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矩形 22"/>
          <p:cNvSpPr/>
          <p:nvPr/>
        </p:nvSpPr>
        <p:spPr>
          <a:xfrm rot="2691062">
            <a:off x="5448599" y="1663015"/>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矩形 23"/>
          <p:cNvSpPr/>
          <p:nvPr/>
        </p:nvSpPr>
        <p:spPr>
          <a:xfrm>
            <a:off x="2522957" y="2083594"/>
            <a:ext cx="1338828" cy="323165"/>
          </a:xfrm>
          <a:prstGeom prst="rect">
            <a:avLst/>
          </a:prstGeom>
        </p:spPr>
        <p:txBody>
          <a:bodyPr wrap="none">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25" name="文本框 24"/>
          <p:cNvSpPr txBox="1"/>
          <p:nvPr/>
        </p:nvSpPr>
        <p:spPr>
          <a:xfrm>
            <a:off x="2368833" y="3877697"/>
            <a:ext cx="1647527" cy="784830"/>
          </a:xfrm>
          <a:prstGeom prst="rect">
            <a:avLst/>
          </a:prstGeom>
          <a:noFill/>
        </p:spPr>
        <p:txBody>
          <a:bodyPr wrap="square"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单击此处添加标题文字单击此处添加标单击此处添加标题文字单击此处添加标题文字</a:t>
            </a:r>
            <a:endParaRPr lang="en-US" altLang="zh-CN" sz="1125"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5378420" y="2069445"/>
            <a:ext cx="1338828" cy="323165"/>
          </a:xfrm>
          <a:prstGeom prst="rect">
            <a:avLst/>
          </a:prstGeom>
        </p:spPr>
        <p:txBody>
          <a:bodyPr wrap="none">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27" name="文本框 26"/>
          <p:cNvSpPr txBox="1"/>
          <p:nvPr/>
        </p:nvSpPr>
        <p:spPr>
          <a:xfrm>
            <a:off x="5182449" y="3877697"/>
            <a:ext cx="1647527" cy="784830"/>
          </a:xfrm>
          <a:prstGeom prst="rect">
            <a:avLst/>
          </a:prstGeom>
          <a:noFill/>
        </p:spPr>
        <p:txBody>
          <a:bodyPr wrap="square"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单击此处添加标题文字单击此处添加标单击此处添加标题文字单击此处添加标题文字</a:t>
            </a:r>
            <a:endParaRPr lang="en-US" altLang="zh-CN" sz="1125"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95006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0"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edge">
                                      <p:cBhvr>
                                        <p:cTn id="17" dur="500"/>
                                        <p:tgtEl>
                                          <p:spTgt spid="19"/>
                                        </p:tgtEl>
                                      </p:cBhvr>
                                    </p:animEffect>
                                  </p:childTnLst>
                                </p:cTn>
                              </p:par>
                            </p:childTnLst>
                          </p:cTn>
                        </p:par>
                        <p:par>
                          <p:cTn id="18" fill="hold">
                            <p:stCondLst>
                              <p:cond delay="1000"/>
                            </p:stCondLst>
                            <p:childTnLst>
                              <p:par>
                                <p:cTn id="19" presetID="37"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anim calcmode="lin" valueType="num">
                                      <p:cBhvr>
                                        <p:cTn id="22" dur="500" fill="hold"/>
                                        <p:tgtEl>
                                          <p:spTgt spid="18"/>
                                        </p:tgtEl>
                                        <p:attrNameLst>
                                          <p:attrName>ppt_x</p:attrName>
                                        </p:attrNameLst>
                                      </p:cBhvr>
                                      <p:tavLst>
                                        <p:tav tm="0">
                                          <p:val>
                                            <p:strVal val="#ppt_x"/>
                                          </p:val>
                                        </p:tav>
                                        <p:tav tm="100000">
                                          <p:val>
                                            <p:strVal val="#ppt_x"/>
                                          </p:val>
                                        </p:tav>
                                      </p:tavLst>
                                    </p:anim>
                                    <p:anim calcmode="lin" valueType="num">
                                      <p:cBhvr>
                                        <p:cTn id="23" dur="450" decel="100000" fill="hold"/>
                                        <p:tgtEl>
                                          <p:spTgt spid="18"/>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18"/>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22" presetClass="entr" presetSubtype="4"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par>
                                <p:cTn id="29" presetID="22" presetClass="entr" presetSubtype="1"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par>
                          <p:cTn id="38" fill="hold">
                            <p:stCondLst>
                              <p:cond delay="2500"/>
                            </p:stCondLst>
                            <p:childTnLst>
                              <p:par>
                                <p:cTn id="39" presetID="42"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800"/>
                                        <p:tgtEl>
                                          <p:spTgt spid="24"/>
                                        </p:tgtEl>
                                      </p:cBhvr>
                                    </p:animEffect>
                                    <p:anim calcmode="lin" valueType="num">
                                      <p:cBhvr>
                                        <p:cTn id="42" dur="800" fill="hold"/>
                                        <p:tgtEl>
                                          <p:spTgt spid="24"/>
                                        </p:tgtEl>
                                        <p:attrNameLst>
                                          <p:attrName>ppt_x</p:attrName>
                                        </p:attrNameLst>
                                      </p:cBhvr>
                                      <p:tavLst>
                                        <p:tav tm="0">
                                          <p:val>
                                            <p:strVal val="#ppt_x"/>
                                          </p:val>
                                        </p:tav>
                                        <p:tav tm="100000">
                                          <p:val>
                                            <p:strVal val="#ppt_x"/>
                                          </p:val>
                                        </p:tav>
                                      </p:tavLst>
                                    </p:anim>
                                    <p:anim calcmode="lin" valueType="num">
                                      <p:cBhvr>
                                        <p:cTn id="43" dur="800" fill="hold"/>
                                        <p:tgtEl>
                                          <p:spTgt spid="24"/>
                                        </p:tgtEl>
                                        <p:attrNameLst>
                                          <p:attrName>ppt_y</p:attrName>
                                        </p:attrNameLst>
                                      </p:cBhvr>
                                      <p:tavLst>
                                        <p:tav tm="0">
                                          <p:val>
                                            <p:strVal val="#ppt_y+.1"/>
                                          </p:val>
                                        </p:tav>
                                        <p:tav tm="100000">
                                          <p:val>
                                            <p:strVal val="#ppt_y"/>
                                          </p:val>
                                        </p:tav>
                                      </p:tavLst>
                                    </p:anim>
                                  </p:childTnLst>
                                </p:cTn>
                              </p:par>
                            </p:childTnLst>
                          </p:cTn>
                        </p:par>
                        <p:par>
                          <p:cTn id="44" fill="hold">
                            <p:stCondLst>
                              <p:cond delay="3300"/>
                            </p:stCondLst>
                            <p:childTnLst>
                              <p:par>
                                <p:cTn id="45" presetID="22" presetClass="entr" presetSubtype="1"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up)">
                                      <p:cBhvr>
                                        <p:cTn id="47" dur="500"/>
                                        <p:tgtEl>
                                          <p:spTgt spid="13"/>
                                        </p:tgtEl>
                                      </p:cBhvr>
                                    </p:animEffect>
                                  </p:childTnLst>
                                </p:cTn>
                              </p:par>
                              <p:par>
                                <p:cTn id="48" presetID="22" presetClass="entr" presetSubtype="1" fill="hold"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up)">
                                      <p:cBhvr>
                                        <p:cTn id="50" dur="500"/>
                                        <p:tgtEl>
                                          <p:spTgt spid="12"/>
                                        </p:tgtEl>
                                      </p:cBhvr>
                                    </p:animEffect>
                                  </p:childTnLst>
                                </p:cTn>
                              </p:par>
                            </p:childTnLst>
                          </p:cTn>
                        </p:par>
                        <p:par>
                          <p:cTn id="51" fill="hold">
                            <p:stCondLst>
                              <p:cond delay="3800"/>
                            </p:stCondLst>
                            <p:childTnLst>
                              <p:par>
                                <p:cTn id="52" presetID="47" presetClass="entr" presetSubtype="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600"/>
                                        <p:tgtEl>
                                          <p:spTgt spid="25"/>
                                        </p:tgtEl>
                                      </p:cBhvr>
                                    </p:animEffect>
                                    <p:anim calcmode="lin" valueType="num">
                                      <p:cBhvr>
                                        <p:cTn id="55" dur="600" fill="hold"/>
                                        <p:tgtEl>
                                          <p:spTgt spid="25"/>
                                        </p:tgtEl>
                                        <p:attrNameLst>
                                          <p:attrName>ppt_x</p:attrName>
                                        </p:attrNameLst>
                                      </p:cBhvr>
                                      <p:tavLst>
                                        <p:tav tm="0">
                                          <p:val>
                                            <p:strVal val="#ppt_x"/>
                                          </p:val>
                                        </p:tav>
                                        <p:tav tm="100000">
                                          <p:val>
                                            <p:strVal val="#ppt_x"/>
                                          </p:val>
                                        </p:tav>
                                      </p:tavLst>
                                    </p:anim>
                                    <p:anim calcmode="lin" valueType="num">
                                      <p:cBhvr>
                                        <p:cTn id="56" dur="600" fill="hold"/>
                                        <p:tgtEl>
                                          <p:spTgt spid="25"/>
                                        </p:tgtEl>
                                        <p:attrNameLst>
                                          <p:attrName>ppt_y</p:attrName>
                                        </p:attrNameLst>
                                      </p:cBhvr>
                                      <p:tavLst>
                                        <p:tav tm="0">
                                          <p:val>
                                            <p:strVal val="#ppt_y-.1"/>
                                          </p:val>
                                        </p:tav>
                                        <p:tav tm="100000">
                                          <p:val>
                                            <p:strVal val="#ppt_y"/>
                                          </p:val>
                                        </p:tav>
                                      </p:tavLst>
                                    </p:anim>
                                  </p:childTnLst>
                                </p:cTn>
                              </p:par>
                            </p:childTnLst>
                          </p:cTn>
                        </p:par>
                        <p:par>
                          <p:cTn id="57" fill="hold">
                            <p:stCondLst>
                              <p:cond delay="4400"/>
                            </p:stCondLst>
                            <p:childTnLst>
                              <p:par>
                                <p:cTn id="58" presetID="53" presetClass="entr" presetSubtype="16"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childTnLst>
                          </p:cTn>
                        </p:par>
                        <p:par>
                          <p:cTn id="63" fill="hold">
                            <p:stCondLst>
                              <p:cond delay="4900"/>
                            </p:stCondLst>
                            <p:childTnLst>
                              <p:par>
                                <p:cTn id="64" presetID="42" presetClass="entr" presetSubtype="0"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800"/>
                                        <p:tgtEl>
                                          <p:spTgt spid="26"/>
                                        </p:tgtEl>
                                      </p:cBhvr>
                                    </p:animEffect>
                                    <p:anim calcmode="lin" valueType="num">
                                      <p:cBhvr>
                                        <p:cTn id="67" dur="800" fill="hold"/>
                                        <p:tgtEl>
                                          <p:spTgt spid="26"/>
                                        </p:tgtEl>
                                        <p:attrNameLst>
                                          <p:attrName>ppt_x</p:attrName>
                                        </p:attrNameLst>
                                      </p:cBhvr>
                                      <p:tavLst>
                                        <p:tav tm="0">
                                          <p:val>
                                            <p:strVal val="#ppt_x"/>
                                          </p:val>
                                        </p:tav>
                                        <p:tav tm="100000">
                                          <p:val>
                                            <p:strVal val="#ppt_x"/>
                                          </p:val>
                                        </p:tav>
                                      </p:tavLst>
                                    </p:anim>
                                    <p:anim calcmode="lin" valueType="num">
                                      <p:cBhvr>
                                        <p:cTn id="68" dur="800" fill="hold"/>
                                        <p:tgtEl>
                                          <p:spTgt spid="26"/>
                                        </p:tgtEl>
                                        <p:attrNameLst>
                                          <p:attrName>ppt_y</p:attrName>
                                        </p:attrNameLst>
                                      </p:cBhvr>
                                      <p:tavLst>
                                        <p:tav tm="0">
                                          <p:val>
                                            <p:strVal val="#ppt_y+.1"/>
                                          </p:val>
                                        </p:tav>
                                        <p:tav tm="100000">
                                          <p:val>
                                            <p:strVal val="#ppt_y"/>
                                          </p:val>
                                        </p:tav>
                                      </p:tavLst>
                                    </p:anim>
                                  </p:childTnLst>
                                </p:cTn>
                              </p:par>
                            </p:childTnLst>
                          </p:cTn>
                        </p:par>
                        <p:par>
                          <p:cTn id="69" fill="hold">
                            <p:stCondLst>
                              <p:cond delay="5700"/>
                            </p:stCondLst>
                            <p:childTnLst>
                              <p:par>
                                <p:cTn id="70" presetID="22" presetClass="entr" presetSubtype="1"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up)">
                                      <p:cBhvr>
                                        <p:cTn id="72" dur="500"/>
                                        <p:tgtEl>
                                          <p:spTgt spid="15"/>
                                        </p:tgtEl>
                                      </p:cBhvr>
                                    </p:animEffect>
                                  </p:childTnLst>
                                </p:cTn>
                              </p:par>
                              <p:par>
                                <p:cTn id="73" presetID="22" presetClass="entr" presetSubtype="1" fill="hold"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up)">
                                      <p:cBhvr>
                                        <p:cTn id="75" dur="500"/>
                                        <p:tgtEl>
                                          <p:spTgt spid="14"/>
                                        </p:tgtEl>
                                      </p:cBhvr>
                                    </p:animEffect>
                                  </p:childTnLst>
                                </p:cTn>
                              </p:par>
                            </p:childTnLst>
                          </p:cTn>
                        </p:par>
                        <p:par>
                          <p:cTn id="76" fill="hold">
                            <p:stCondLst>
                              <p:cond delay="6200"/>
                            </p:stCondLst>
                            <p:childTnLst>
                              <p:par>
                                <p:cTn id="77" presetID="47"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600"/>
                                        <p:tgtEl>
                                          <p:spTgt spid="27"/>
                                        </p:tgtEl>
                                      </p:cBhvr>
                                    </p:animEffect>
                                    <p:anim calcmode="lin" valueType="num">
                                      <p:cBhvr>
                                        <p:cTn id="80" dur="600" fill="hold"/>
                                        <p:tgtEl>
                                          <p:spTgt spid="27"/>
                                        </p:tgtEl>
                                        <p:attrNameLst>
                                          <p:attrName>ppt_x</p:attrName>
                                        </p:attrNameLst>
                                      </p:cBhvr>
                                      <p:tavLst>
                                        <p:tav tm="0">
                                          <p:val>
                                            <p:strVal val="#ppt_x"/>
                                          </p:val>
                                        </p:tav>
                                        <p:tav tm="100000">
                                          <p:val>
                                            <p:strVal val="#ppt_x"/>
                                          </p:val>
                                        </p:tav>
                                      </p:tavLst>
                                    </p:anim>
                                    <p:anim calcmode="lin" valueType="num">
                                      <p:cBhvr>
                                        <p:cTn id="81" dur="600" fill="hold"/>
                                        <p:tgtEl>
                                          <p:spTgt spid="27"/>
                                        </p:tgtEl>
                                        <p:attrNameLst>
                                          <p:attrName>ppt_y</p:attrName>
                                        </p:attrNameLst>
                                      </p:cBhvr>
                                      <p:tavLst>
                                        <p:tav tm="0">
                                          <p:val>
                                            <p:strVal val="#ppt_y-.1"/>
                                          </p:val>
                                        </p:tav>
                                        <p:tav tm="100000">
                                          <p:val>
                                            <p:strVal val="#ppt_y"/>
                                          </p:val>
                                        </p:tav>
                                      </p:tavLst>
                                    </p:anim>
                                  </p:childTnLst>
                                </p:cTn>
                              </p:par>
                            </p:childTnLst>
                          </p:cTn>
                        </p:par>
                        <p:par>
                          <p:cTn id="82" fill="hold">
                            <p:stCondLst>
                              <p:cond delay="6800"/>
                            </p:stCondLst>
                            <p:childTnLst>
                              <p:par>
                                <p:cTn id="83" presetID="20" presetClass="entr" presetSubtype="0" fill="hold" nodeType="after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wedge">
                                      <p:cBhvr>
                                        <p:cTn id="85" dur="500"/>
                                        <p:tgtEl>
                                          <p:spTgt spid="21"/>
                                        </p:tgtEl>
                                      </p:cBhvr>
                                    </p:animEffect>
                                  </p:childTnLst>
                                </p:cTn>
                              </p:par>
                            </p:childTnLst>
                          </p:cTn>
                        </p:par>
                        <p:par>
                          <p:cTn id="86" fill="hold">
                            <p:stCondLst>
                              <p:cond delay="7300"/>
                            </p:stCondLst>
                            <p:childTnLst>
                              <p:par>
                                <p:cTn id="87" presetID="37" presetClass="entr" presetSubtype="0"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fade">
                                      <p:cBhvr>
                                        <p:cTn id="89" dur="500"/>
                                        <p:tgtEl>
                                          <p:spTgt spid="20"/>
                                        </p:tgtEl>
                                      </p:cBhvr>
                                    </p:animEffect>
                                    <p:anim calcmode="lin" valueType="num">
                                      <p:cBhvr>
                                        <p:cTn id="90" dur="500" fill="hold"/>
                                        <p:tgtEl>
                                          <p:spTgt spid="20"/>
                                        </p:tgtEl>
                                        <p:attrNameLst>
                                          <p:attrName>ppt_x</p:attrName>
                                        </p:attrNameLst>
                                      </p:cBhvr>
                                      <p:tavLst>
                                        <p:tav tm="0">
                                          <p:val>
                                            <p:strVal val="#ppt_x"/>
                                          </p:val>
                                        </p:tav>
                                        <p:tav tm="100000">
                                          <p:val>
                                            <p:strVal val="#ppt_x"/>
                                          </p:val>
                                        </p:tav>
                                      </p:tavLst>
                                    </p:anim>
                                    <p:anim calcmode="lin" valueType="num">
                                      <p:cBhvr>
                                        <p:cTn id="91" dur="450" decel="100000" fill="hold"/>
                                        <p:tgtEl>
                                          <p:spTgt spid="20"/>
                                        </p:tgtEl>
                                        <p:attrNameLst>
                                          <p:attrName>ppt_y</p:attrName>
                                        </p:attrNameLst>
                                      </p:cBhvr>
                                      <p:tavLst>
                                        <p:tav tm="0">
                                          <p:val>
                                            <p:strVal val="#ppt_y+1"/>
                                          </p:val>
                                        </p:tav>
                                        <p:tav tm="100000">
                                          <p:val>
                                            <p:strVal val="#ppt_y-.03"/>
                                          </p:val>
                                        </p:tav>
                                      </p:tavLst>
                                    </p:anim>
                                    <p:anim calcmode="lin" valueType="num">
                                      <p:cBhvr>
                                        <p:cTn id="92" dur="50" accel="100000" fill="hold">
                                          <p:stCondLst>
                                            <p:cond delay="450"/>
                                          </p:stCondLst>
                                        </p:cTn>
                                        <p:tgtEl>
                                          <p:spTgt spid="20"/>
                                        </p:tgtEl>
                                        <p:attrNameLst>
                                          <p:attrName>ppt_y</p:attrName>
                                        </p:attrNameLst>
                                      </p:cBhvr>
                                      <p:tavLst>
                                        <p:tav tm="0">
                                          <p:val>
                                            <p:strVal val="#ppt_y-.03"/>
                                          </p:val>
                                        </p:tav>
                                        <p:tav tm="100000">
                                          <p:val>
                                            <p:strVal val="#ppt_y"/>
                                          </p:val>
                                        </p:tav>
                                      </p:tavLst>
                                    </p:anim>
                                  </p:childTnLst>
                                </p:cTn>
                              </p:par>
                            </p:childTnLst>
                          </p:cTn>
                        </p:par>
                        <p:par>
                          <p:cTn id="93" fill="hold">
                            <p:stCondLst>
                              <p:cond delay="7800"/>
                            </p:stCondLst>
                            <p:childTnLst>
                              <p:par>
                                <p:cTn id="94" presetID="22" presetClass="entr" presetSubtype="4" fill="hold" nodeType="afterEffect">
                                  <p:stCondLst>
                                    <p:cond delay="0"/>
                                  </p:stCondLst>
                                  <p:childTnLst>
                                    <p:set>
                                      <p:cBhvr>
                                        <p:cTn id="95" dur="1" fill="hold">
                                          <p:stCondLst>
                                            <p:cond delay="0"/>
                                          </p:stCondLst>
                                        </p:cTn>
                                        <p:tgtEl>
                                          <p:spTgt spid="9"/>
                                        </p:tgtEl>
                                        <p:attrNameLst>
                                          <p:attrName>style.visibility</p:attrName>
                                        </p:attrNameLst>
                                      </p:cBhvr>
                                      <p:to>
                                        <p:strVal val="visible"/>
                                      </p:to>
                                    </p:set>
                                    <p:animEffect transition="in" filter="wipe(down)">
                                      <p:cBhvr>
                                        <p:cTn id="96" dur="500"/>
                                        <p:tgtEl>
                                          <p:spTgt spid="9"/>
                                        </p:tgtEl>
                                      </p:cBhvr>
                                    </p:animEffect>
                                  </p:childTnLst>
                                </p:cTn>
                              </p:par>
                              <p:par>
                                <p:cTn id="97" presetID="22" presetClass="entr" presetSubtype="1" fill="hold" nodeType="withEffect">
                                  <p:stCondLst>
                                    <p:cond delay="0"/>
                                  </p:stCondLst>
                                  <p:childTnLst>
                                    <p:set>
                                      <p:cBhvr>
                                        <p:cTn id="98" dur="1" fill="hold">
                                          <p:stCondLst>
                                            <p:cond delay="0"/>
                                          </p:stCondLst>
                                        </p:cTn>
                                        <p:tgtEl>
                                          <p:spTgt spid="8"/>
                                        </p:tgtEl>
                                        <p:attrNameLst>
                                          <p:attrName>style.visibility</p:attrName>
                                        </p:attrNameLst>
                                      </p:cBhvr>
                                      <p:to>
                                        <p:strVal val="visible"/>
                                      </p:to>
                                    </p:set>
                                    <p:animEffect transition="in" filter="wipe(up)">
                                      <p:cBhvr>
                                        <p:cTn id="99" dur="500"/>
                                        <p:tgtEl>
                                          <p:spTgt spid="8"/>
                                        </p:tgtEl>
                                      </p:cBhvr>
                                    </p:animEffect>
                                  </p:childTnLst>
                                </p:cTn>
                              </p:par>
                            </p:childTnLst>
                          </p:cTn>
                        </p:par>
                        <p:par>
                          <p:cTn id="100" fill="hold">
                            <p:stCondLst>
                              <p:cond delay="8300"/>
                            </p:stCondLst>
                            <p:childTnLst>
                              <p:par>
                                <p:cTn id="101" presetID="20" presetClass="entr" presetSubtype="0" fill="hold"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edge">
                                      <p:cBhvr>
                                        <p:cTn id="103" dur="500"/>
                                        <p:tgtEl>
                                          <p:spTgt spid="17"/>
                                        </p:tgtEl>
                                      </p:cBhvr>
                                    </p:animEffect>
                                  </p:childTnLst>
                                </p:cTn>
                              </p:par>
                            </p:childTnLst>
                          </p:cTn>
                        </p:par>
                        <p:par>
                          <p:cTn id="104" fill="hold">
                            <p:stCondLst>
                              <p:cond delay="8800"/>
                            </p:stCondLst>
                            <p:childTnLst>
                              <p:par>
                                <p:cTn id="105" presetID="37" presetClass="entr" presetSubtype="0" fill="hold" grpId="0" nodeType="afterEffect">
                                  <p:stCondLst>
                                    <p:cond delay="0"/>
                                  </p:stCondLst>
                                  <p:childTnLst>
                                    <p:set>
                                      <p:cBhvr>
                                        <p:cTn id="106" dur="1" fill="hold">
                                          <p:stCondLst>
                                            <p:cond delay="0"/>
                                          </p:stCondLst>
                                        </p:cTn>
                                        <p:tgtEl>
                                          <p:spTgt spid="16"/>
                                        </p:tgtEl>
                                        <p:attrNameLst>
                                          <p:attrName>style.visibility</p:attrName>
                                        </p:attrNameLst>
                                      </p:cBhvr>
                                      <p:to>
                                        <p:strVal val="visible"/>
                                      </p:to>
                                    </p:set>
                                    <p:animEffect transition="in" filter="fade">
                                      <p:cBhvr>
                                        <p:cTn id="107" dur="500"/>
                                        <p:tgtEl>
                                          <p:spTgt spid="16"/>
                                        </p:tgtEl>
                                      </p:cBhvr>
                                    </p:animEffect>
                                    <p:anim calcmode="lin" valueType="num">
                                      <p:cBhvr>
                                        <p:cTn id="108" dur="500" fill="hold"/>
                                        <p:tgtEl>
                                          <p:spTgt spid="16"/>
                                        </p:tgtEl>
                                        <p:attrNameLst>
                                          <p:attrName>ppt_x</p:attrName>
                                        </p:attrNameLst>
                                      </p:cBhvr>
                                      <p:tavLst>
                                        <p:tav tm="0">
                                          <p:val>
                                            <p:strVal val="#ppt_x"/>
                                          </p:val>
                                        </p:tav>
                                        <p:tav tm="100000">
                                          <p:val>
                                            <p:strVal val="#ppt_x"/>
                                          </p:val>
                                        </p:tav>
                                      </p:tavLst>
                                    </p:anim>
                                    <p:anim calcmode="lin" valueType="num">
                                      <p:cBhvr>
                                        <p:cTn id="109" dur="450" decel="100000" fill="hold"/>
                                        <p:tgtEl>
                                          <p:spTgt spid="16"/>
                                        </p:tgtEl>
                                        <p:attrNameLst>
                                          <p:attrName>ppt_y</p:attrName>
                                        </p:attrNameLst>
                                      </p:cBhvr>
                                      <p:tavLst>
                                        <p:tav tm="0">
                                          <p:val>
                                            <p:strVal val="#ppt_y+1"/>
                                          </p:val>
                                        </p:tav>
                                        <p:tav tm="100000">
                                          <p:val>
                                            <p:strVal val="#ppt_y-.03"/>
                                          </p:val>
                                        </p:tav>
                                      </p:tavLst>
                                    </p:anim>
                                    <p:anim calcmode="lin" valueType="num">
                                      <p:cBhvr>
                                        <p:cTn id="110" dur="50" accel="100000" fill="hold">
                                          <p:stCondLst>
                                            <p:cond delay="45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animBg="1"/>
      <p:bldP spid="18" grpId="0" animBg="1"/>
      <p:bldP spid="20" grpId="0" animBg="1"/>
      <p:bldP spid="22" grpId="0" animBg="1"/>
      <p:bldP spid="23" grpId="0" animBg="1"/>
      <p:bldP spid="24" grpId="0"/>
      <p:bldP spid="25" grpId="0"/>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椭圆 7"/>
          <p:cNvSpPr/>
          <p:nvPr/>
        </p:nvSpPr>
        <p:spPr>
          <a:xfrm>
            <a:off x="1169622"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bg1"/>
                </a:solidFill>
                <a:latin typeface="HelveticaNeueLT Pro 35 Th" pitchFamily="34" charset="0"/>
              </a:rPr>
              <a:t>75%</a:t>
            </a:r>
            <a:endParaRPr lang="zh-CN" altLang="en-US" sz="2700" dirty="0">
              <a:solidFill>
                <a:schemeClr val="bg1"/>
              </a:solidFill>
              <a:latin typeface="HelveticaNeueLT Pro 35 Th" pitchFamily="34" charset="0"/>
            </a:endParaRPr>
          </a:p>
        </p:txBody>
      </p:sp>
      <p:sp>
        <p:nvSpPr>
          <p:cNvPr id="9" name="椭圆 8"/>
          <p:cNvSpPr/>
          <p:nvPr/>
        </p:nvSpPr>
        <p:spPr>
          <a:xfrm>
            <a:off x="2987824"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50%</a:t>
            </a:r>
            <a:endParaRPr lang="zh-CN" altLang="en-US" sz="2700">
              <a:solidFill>
                <a:prstClr val="white"/>
              </a:solidFill>
              <a:latin typeface="HelveticaNeueLT Pro 35 Th" pitchFamily="34" charset="0"/>
            </a:endParaRPr>
          </a:p>
        </p:txBody>
      </p:sp>
      <p:sp>
        <p:nvSpPr>
          <p:cNvPr id="10" name="椭圆 9"/>
          <p:cNvSpPr/>
          <p:nvPr/>
        </p:nvSpPr>
        <p:spPr>
          <a:xfrm>
            <a:off x="4806026"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25%</a:t>
            </a:r>
            <a:endParaRPr lang="zh-CN" altLang="en-US" sz="2700">
              <a:solidFill>
                <a:prstClr val="white"/>
              </a:solidFill>
              <a:latin typeface="HelveticaNeueLT Pro 35 Th" pitchFamily="34" charset="0"/>
            </a:endParaRPr>
          </a:p>
        </p:txBody>
      </p:sp>
      <p:sp>
        <p:nvSpPr>
          <p:cNvPr id="11" name="椭圆 10"/>
          <p:cNvSpPr/>
          <p:nvPr/>
        </p:nvSpPr>
        <p:spPr>
          <a:xfrm>
            <a:off x="6624228"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10%</a:t>
            </a:r>
            <a:endParaRPr lang="zh-CN" altLang="en-US" sz="2700">
              <a:solidFill>
                <a:prstClr val="white"/>
              </a:solidFill>
              <a:latin typeface="HelveticaNeueLT Pro 35 Th" pitchFamily="34" charset="0"/>
            </a:endParaRPr>
          </a:p>
        </p:txBody>
      </p:sp>
      <p:sp>
        <p:nvSpPr>
          <p:cNvPr id="12" name="椭圆 85"/>
          <p:cNvSpPr/>
          <p:nvPr/>
        </p:nvSpPr>
        <p:spPr>
          <a:xfrm>
            <a:off x="1169622" y="1652811"/>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85"/>
          <p:cNvSpPr/>
          <p:nvPr/>
        </p:nvSpPr>
        <p:spPr>
          <a:xfrm>
            <a:off x="3662899" y="1652811"/>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85"/>
          <p:cNvSpPr/>
          <p:nvPr/>
        </p:nvSpPr>
        <p:spPr>
          <a:xfrm>
            <a:off x="5481101" y="1652811"/>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85"/>
          <p:cNvSpPr/>
          <p:nvPr/>
        </p:nvSpPr>
        <p:spPr>
          <a:xfrm>
            <a:off x="7299303" y="1652498"/>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TextBox 90"/>
          <p:cNvSpPr txBox="1"/>
          <p:nvPr/>
        </p:nvSpPr>
        <p:spPr>
          <a:xfrm>
            <a:off x="903582"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7" name="TextBox 92"/>
          <p:cNvSpPr txBox="1"/>
          <p:nvPr/>
        </p:nvSpPr>
        <p:spPr>
          <a:xfrm>
            <a:off x="2801125"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
        <p:nvSpPr>
          <p:cNvPr id="18" name="TextBox 93"/>
          <p:cNvSpPr txBox="1"/>
          <p:nvPr/>
        </p:nvSpPr>
        <p:spPr>
          <a:xfrm>
            <a:off x="4619327"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9" name="TextBox 94"/>
          <p:cNvSpPr txBox="1"/>
          <p:nvPr/>
        </p:nvSpPr>
        <p:spPr>
          <a:xfrm>
            <a:off x="6437529"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Tree>
    <p:extLst>
      <p:ext uri="{BB962C8B-B14F-4D97-AF65-F5344CB8AC3E}">
        <p14:creationId xmlns:p14="http://schemas.microsoft.com/office/powerpoint/2010/main" val="13763426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1"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heel(1)">
                                      <p:cBhvr>
                                        <p:cTn id="17" dur="1000"/>
                                        <p:tgtEl>
                                          <p:spTgt spid="8"/>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heel(1)">
                                      <p:cBhvr>
                                        <p:cTn id="20" dur="1000"/>
                                        <p:tgtEl>
                                          <p:spTgt spid="12"/>
                                        </p:tgtEl>
                                      </p:cBhvr>
                                    </p:animEffect>
                                  </p:childTnLst>
                                </p:cTn>
                              </p:par>
                              <p:par>
                                <p:cTn id="21" presetID="47" presetClass="entr" presetSubtype="0" fill="hold" grpId="0" nodeType="withEffect">
                                  <p:stCondLst>
                                    <p:cond delay="100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anim calcmode="lin" valueType="num">
                                      <p:cBhvr>
                                        <p:cTn id="24" dur="500" fill="hold"/>
                                        <p:tgtEl>
                                          <p:spTgt spid="16"/>
                                        </p:tgtEl>
                                        <p:attrNameLst>
                                          <p:attrName>ppt_x</p:attrName>
                                        </p:attrNameLst>
                                      </p:cBhvr>
                                      <p:tavLst>
                                        <p:tav tm="0">
                                          <p:val>
                                            <p:strVal val="#ppt_x"/>
                                          </p:val>
                                        </p:tav>
                                        <p:tav tm="100000">
                                          <p:val>
                                            <p:strVal val="#ppt_x"/>
                                          </p:val>
                                        </p:tav>
                                      </p:tavLst>
                                    </p:anim>
                                    <p:anim calcmode="lin" valueType="num">
                                      <p:cBhvr>
                                        <p:cTn id="25" dur="500" fill="hold"/>
                                        <p:tgtEl>
                                          <p:spTgt spid="16"/>
                                        </p:tgtEl>
                                        <p:attrNameLst>
                                          <p:attrName>ppt_y</p:attrName>
                                        </p:attrNameLst>
                                      </p:cBhvr>
                                      <p:tavLst>
                                        <p:tav tm="0">
                                          <p:val>
                                            <p:strVal val="#ppt_y-.1"/>
                                          </p:val>
                                        </p:tav>
                                        <p:tav tm="100000">
                                          <p:val>
                                            <p:strVal val="#ppt_y"/>
                                          </p:val>
                                        </p:tav>
                                      </p:tavLst>
                                    </p:anim>
                                  </p:childTnLst>
                                </p:cTn>
                              </p:par>
                              <p:par>
                                <p:cTn id="26" presetID="21" presetClass="entr" presetSubtype="1"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Effect transition="in" filter="wheel(1)">
                                      <p:cBhvr>
                                        <p:cTn id="28" dur="1000"/>
                                        <p:tgtEl>
                                          <p:spTgt spid="9"/>
                                        </p:tgtEl>
                                      </p:cBhvr>
                                    </p:animEffect>
                                  </p:childTnLst>
                                </p:cTn>
                              </p:par>
                              <p:par>
                                <p:cTn id="29" presetID="21" presetClass="entr" presetSubtype="1"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wheel(1)">
                                      <p:cBhvr>
                                        <p:cTn id="31" dur="1000"/>
                                        <p:tgtEl>
                                          <p:spTgt spid="13"/>
                                        </p:tgtEl>
                                      </p:cBhvr>
                                    </p:animEffect>
                                  </p:childTnLst>
                                </p:cTn>
                              </p:par>
                              <p:par>
                                <p:cTn id="32" presetID="47" presetClass="entr" presetSubtype="0" fill="hold" grpId="0" nodeType="withEffect">
                                  <p:stCondLst>
                                    <p:cond delay="150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anim calcmode="lin" valueType="num">
                                      <p:cBhvr>
                                        <p:cTn id="35" dur="500" fill="hold"/>
                                        <p:tgtEl>
                                          <p:spTgt spid="17"/>
                                        </p:tgtEl>
                                        <p:attrNameLst>
                                          <p:attrName>ppt_x</p:attrName>
                                        </p:attrNameLst>
                                      </p:cBhvr>
                                      <p:tavLst>
                                        <p:tav tm="0">
                                          <p:val>
                                            <p:strVal val="#ppt_x"/>
                                          </p:val>
                                        </p:tav>
                                        <p:tav tm="100000">
                                          <p:val>
                                            <p:strVal val="#ppt_x"/>
                                          </p:val>
                                        </p:tav>
                                      </p:tavLst>
                                    </p:anim>
                                    <p:anim calcmode="lin" valueType="num">
                                      <p:cBhvr>
                                        <p:cTn id="36" dur="500" fill="hold"/>
                                        <p:tgtEl>
                                          <p:spTgt spid="17"/>
                                        </p:tgtEl>
                                        <p:attrNameLst>
                                          <p:attrName>ppt_y</p:attrName>
                                        </p:attrNameLst>
                                      </p:cBhvr>
                                      <p:tavLst>
                                        <p:tav tm="0">
                                          <p:val>
                                            <p:strVal val="#ppt_y-.1"/>
                                          </p:val>
                                        </p:tav>
                                        <p:tav tm="100000">
                                          <p:val>
                                            <p:strVal val="#ppt_y"/>
                                          </p:val>
                                        </p:tav>
                                      </p:tavLst>
                                    </p:anim>
                                  </p:childTnLst>
                                </p:cTn>
                              </p:par>
                              <p:par>
                                <p:cTn id="37" presetID="21" presetClass="entr" presetSubtype="1" fill="hold" grpId="0" nodeType="withEffect">
                                  <p:stCondLst>
                                    <p:cond delay="1000"/>
                                  </p:stCondLst>
                                  <p:childTnLst>
                                    <p:set>
                                      <p:cBhvr>
                                        <p:cTn id="38" dur="1" fill="hold">
                                          <p:stCondLst>
                                            <p:cond delay="0"/>
                                          </p:stCondLst>
                                        </p:cTn>
                                        <p:tgtEl>
                                          <p:spTgt spid="10"/>
                                        </p:tgtEl>
                                        <p:attrNameLst>
                                          <p:attrName>style.visibility</p:attrName>
                                        </p:attrNameLst>
                                      </p:cBhvr>
                                      <p:to>
                                        <p:strVal val="visible"/>
                                      </p:to>
                                    </p:set>
                                    <p:animEffect transition="in" filter="wheel(1)">
                                      <p:cBhvr>
                                        <p:cTn id="39" dur="1000"/>
                                        <p:tgtEl>
                                          <p:spTgt spid="10"/>
                                        </p:tgtEl>
                                      </p:cBhvr>
                                    </p:animEffect>
                                  </p:childTnLst>
                                </p:cTn>
                              </p:par>
                              <p:par>
                                <p:cTn id="40" presetID="21" presetClass="entr" presetSubtype="1" fill="hold" grpId="0" nodeType="withEffect">
                                  <p:stCondLst>
                                    <p:cond delay="1000"/>
                                  </p:stCondLst>
                                  <p:childTnLst>
                                    <p:set>
                                      <p:cBhvr>
                                        <p:cTn id="41" dur="1" fill="hold">
                                          <p:stCondLst>
                                            <p:cond delay="0"/>
                                          </p:stCondLst>
                                        </p:cTn>
                                        <p:tgtEl>
                                          <p:spTgt spid="14"/>
                                        </p:tgtEl>
                                        <p:attrNameLst>
                                          <p:attrName>style.visibility</p:attrName>
                                        </p:attrNameLst>
                                      </p:cBhvr>
                                      <p:to>
                                        <p:strVal val="visible"/>
                                      </p:to>
                                    </p:set>
                                    <p:animEffect transition="in" filter="wheel(1)">
                                      <p:cBhvr>
                                        <p:cTn id="42" dur="1000"/>
                                        <p:tgtEl>
                                          <p:spTgt spid="14"/>
                                        </p:tgtEl>
                                      </p:cBhvr>
                                    </p:animEffect>
                                  </p:childTnLst>
                                </p:cTn>
                              </p:par>
                              <p:par>
                                <p:cTn id="43" presetID="47" presetClass="entr" presetSubtype="0" fill="hold" grpId="0" nodeType="withEffect">
                                  <p:stCondLst>
                                    <p:cond delay="200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anim calcmode="lin" valueType="num">
                                      <p:cBhvr>
                                        <p:cTn id="46" dur="500" fill="hold"/>
                                        <p:tgtEl>
                                          <p:spTgt spid="18"/>
                                        </p:tgtEl>
                                        <p:attrNameLst>
                                          <p:attrName>ppt_x</p:attrName>
                                        </p:attrNameLst>
                                      </p:cBhvr>
                                      <p:tavLst>
                                        <p:tav tm="0">
                                          <p:val>
                                            <p:strVal val="#ppt_x"/>
                                          </p:val>
                                        </p:tav>
                                        <p:tav tm="100000">
                                          <p:val>
                                            <p:strVal val="#ppt_x"/>
                                          </p:val>
                                        </p:tav>
                                      </p:tavLst>
                                    </p:anim>
                                    <p:anim calcmode="lin" valueType="num">
                                      <p:cBhvr>
                                        <p:cTn id="47" dur="500" fill="hold"/>
                                        <p:tgtEl>
                                          <p:spTgt spid="18"/>
                                        </p:tgtEl>
                                        <p:attrNameLst>
                                          <p:attrName>ppt_y</p:attrName>
                                        </p:attrNameLst>
                                      </p:cBhvr>
                                      <p:tavLst>
                                        <p:tav tm="0">
                                          <p:val>
                                            <p:strVal val="#ppt_y-.1"/>
                                          </p:val>
                                        </p:tav>
                                        <p:tav tm="100000">
                                          <p:val>
                                            <p:strVal val="#ppt_y"/>
                                          </p:val>
                                        </p:tav>
                                      </p:tavLst>
                                    </p:anim>
                                  </p:childTnLst>
                                </p:cTn>
                              </p:par>
                              <p:par>
                                <p:cTn id="48" presetID="21" presetClass="entr" presetSubtype="1" fill="hold" grpId="0" nodeType="withEffect">
                                  <p:stCondLst>
                                    <p:cond delay="1500"/>
                                  </p:stCondLst>
                                  <p:childTnLst>
                                    <p:set>
                                      <p:cBhvr>
                                        <p:cTn id="49" dur="1" fill="hold">
                                          <p:stCondLst>
                                            <p:cond delay="0"/>
                                          </p:stCondLst>
                                        </p:cTn>
                                        <p:tgtEl>
                                          <p:spTgt spid="11"/>
                                        </p:tgtEl>
                                        <p:attrNameLst>
                                          <p:attrName>style.visibility</p:attrName>
                                        </p:attrNameLst>
                                      </p:cBhvr>
                                      <p:to>
                                        <p:strVal val="visible"/>
                                      </p:to>
                                    </p:set>
                                    <p:animEffect transition="in" filter="wheel(1)">
                                      <p:cBhvr>
                                        <p:cTn id="50" dur="1000"/>
                                        <p:tgtEl>
                                          <p:spTgt spid="11"/>
                                        </p:tgtEl>
                                      </p:cBhvr>
                                    </p:animEffect>
                                  </p:childTnLst>
                                </p:cTn>
                              </p:par>
                              <p:par>
                                <p:cTn id="51" presetID="21" presetClass="entr" presetSubtype="1" fill="hold" grpId="0" nodeType="withEffect">
                                  <p:stCondLst>
                                    <p:cond delay="1500"/>
                                  </p:stCondLst>
                                  <p:childTnLst>
                                    <p:set>
                                      <p:cBhvr>
                                        <p:cTn id="52" dur="1" fill="hold">
                                          <p:stCondLst>
                                            <p:cond delay="0"/>
                                          </p:stCondLst>
                                        </p:cTn>
                                        <p:tgtEl>
                                          <p:spTgt spid="15"/>
                                        </p:tgtEl>
                                        <p:attrNameLst>
                                          <p:attrName>style.visibility</p:attrName>
                                        </p:attrNameLst>
                                      </p:cBhvr>
                                      <p:to>
                                        <p:strVal val="visible"/>
                                      </p:to>
                                    </p:set>
                                    <p:animEffect transition="in" filter="wheel(1)">
                                      <p:cBhvr>
                                        <p:cTn id="53" dur="1000"/>
                                        <p:tgtEl>
                                          <p:spTgt spid="15"/>
                                        </p:tgtEl>
                                      </p:cBhvr>
                                    </p:animEffect>
                                  </p:childTnLst>
                                </p:cTn>
                              </p:par>
                              <p:par>
                                <p:cTn id="54" presetID="47" presetClass="entr" presetSubtype="0" fill="hold" grpId="0" nodeType="withEffect">
                                  <p:stCondLst>
                                    <p:cond delay="250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anim calcmode="lin" valueType="num">
                                      <p:cBhvr>
                                        <p:cTn id="57" dur="500" fill="hold"/>
                                        <p:tgtEl>
                                          <p:spTgt spid="19"/>
                                        </p:tgtEl>
                                        <p:attrNameLst>
                                          <p:attrName>ppt_x</p:attrName>
                                        </p:attrNameLst>
                                      </p:cBhvr>
                                      <p:tavLst>
                                        <p:tav tm="0">
                                          <p:val>
                                            <p:strVal val="#ppt_x"/>
                                          </p:val>
                                        </p:tav>
                                        <p:tav tm="100000">
                                          <p:val>
                                            <p:strVal val="#ppt_x"/>
                                          </p:val>
                                        </p:tav>
                                      </p:tavLst>
                                    </p:anim>
                                    <p:anim calcmode="lin" valueType="num">
                                      <p:cBhvr>
                                        <p:cTn id="58"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a:spLocks noChangeArrowheads="1"/>
          </p:cNvSpPr>
          <p:nvPr/>
        </p:nvSpPr>
        <p:spPr bwMode="auto">
          <a:xfrm>
            <a:off x="1407320" y="2283620"/>
            <a:ext cx="102989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700">
                <a:solidFill>
                  <a:schemeClr val="bg1"/>
                </a:solidFill>
                <a:latin typeface="Arial" charset="0"/>
                <a:cs typeface="Arial" charset="0"/>
              </a:rPr>
              <a:t>81%</a:t>
            </a:r>
            <a:endParaRPr lang="zh-CN" altLang="en-US" sz="2700">
              <a:solidFill>
                <a:schemeClr val="bg1"/>
              </a:solidFill>
              <a:latin typeface="Arial" charset="0"/>
              <a:cs typeface="Arial" charset="0"/>
            </a:endParaRPr>
          </a:p>
        </p:txBody>
      </p:sp>
      <p:sp>
        <p:nvSpPr>
          <p:cNvPr id="9" name="文本框 8"/>
          <p:cNvSpPr txBox="1">
            <a:spLocks noChangeArrowheads="1"/>
          </p:cNvSpPr>
          <p:nvPr/>
        </p:nvSpPr>
        <p:spPr bwMode="auto">
          <a:xfrm>
            <a:off x="964406" y="3143251"/>
            <a:ext cx="1915716"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200">
                <a:solidFill>
                  <a:schemeClr val="bg1"/>
                </a:solidFill>
                <a:latin typeface="微软雅黑" pitchFamily="34" charset="-122"/>
                <a:ea typeface="微软雅黑" pitchFamily="34" charset="-122"/>
              </a:rPr>
              <a:t>我曾经欣赏过生命绚丽，也曾经低迷于生命价值的暗淡。在我的生命里似有似无的缺少了一种最安和的色彩，而这种色彩，非后天所能弥补，那是在初起之中而生成。矛盾在人人之中皆有，只是浅与深的缘故。</a:t>
            </a:r>
            <a:endParaRPr lang="zh-CN" altLang="en-US" sz="1200" u="sng">
              <a:solidFill>
                <a:schemeClr val="bg1"/>
              </a:solidFill>
              <a:latin typeface="微软雅黑" pitchFamily="34" charset="-122"/>
              <a:ea typeface="微软雅黑" pitchFamily="34" charset="-122"/>
            </a:endParaRPr>
          </a:p>
        </p:txBody>
      </p:sp>
      <p:grpSp>
        <p:nvGrpSpPr>
          <p:cNvPr id="10" name="组合 9"/>
          <p:cNvGrpSpPr>
            <a:grpSpLocks/>
          </p:cNvGrpSpPr>
          <p:nvPr/>
        </p:nvGrpSpPr>
        <p:grpSpPr bwMode="auto">
          <a:xfrm>
            <a:off x="1270397" y="983458"/>
            <a:ext cx="1303734" cy="1303735"/>
            <a:chOff x="1693314" y="1310732"/>
            <a:chExt cx="1738765" cy="1738765"/>
          </a:xfrm>
        </p:grpSpPr>
        <p:sp>
          <p:nvSpPr>
            <p:cNvPr id="11" name="椭圆 10"/>
            <p:cNvSpPr/>
            <p:nvPr/>
          </p:nvSpPr>
          <p:spPr>
            <a:xfrm>
              <a:off x="1955319" y="1596556"/>
              <a:ext cx="1214754" cy="1213165"/>
            </a:xfrm>
            <a:prstGeom prst="ellipse">
              <a:avLst/>
            </a:prstGeom>
            <a:solidFill>
              <a:schemeClr val="bg1">
                <a:alpha val="30000"/>
              </a:schemeClr>
            </a:solidFill>
            <a:ln>
              <a:no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Freeform 135"/>
            <p:cNvSpPr>
              <a:spLocks noEditPoints="1"/>
            </p:cNvSpPr>
            <p:nvPr/>
          </p:nvSpPr>
          <p:spPr bwMode="auto">
            <a:xfrm>
              <a:off x="2401480" y="1962493"/>
              <a:ext cx="322432" cy="482179"/>
            </a:xfrm>
            <a:custGeom>
              <a:avLst/>
              <a:gdLst>
                <a:gd name="T0" fmla="*/ 2147483647 w 139"/>
                <a:gd name="T1" fmla="*/ 2147483647 h 208"/>
                <a:gd name="T2" fmla="*/ 2147483647 w 139"/>
                <a:gd name="T3" fmla="*/ 2147483647 h 208"/>
                <a:gd name="T4" fmla="*/ 2147483647 w 139"/>
                <a:gd name="T5" fmla="*/ 2147483647 h 208"/>
                <a:gd name="T6" fmla="*/ 2147483647 w 139"/>
                <a:gd name="T7" fmla="*/ 2147483647 h 208"/>
                <a:gd name="T8" fmla="*/ 2147483647 w 139"/>
                <a:gd name="T9" fmla="*/ 2147483647 h 208"/>
                <a:gd name="T10" fmla="*/ 2147483647 w 139"/>
                <a:gd name="T11" fmla="*/ 2147483647 h 208"/>
                <a:gd name="T12" fmla="*/ 2147483647 w 139"/>
                <a:gd name="T13" fmla="*/ 2147483647 h 208"/>
                <a:gd name="T14" fmla="*/ 2147483647 w 139"/>
                <a:gd name="T15" fmla="*/ 2147483647 h 208"/>
                <a:gd name="T16" fmla="*/ 2147483647 w 139"/>
                <a:gd name="T17" fmla="*/ 2147483647 h 208"/>
                <a:gd name="T18" fmla="*/ 2147483647 w 139"/>
                <a:gd name="T19" fmla="*/ 2147483647 h 208"/>
                <a:gd name="T20" fmla="*/ 2147483647 w 139"/>
                <a:gd name="T21" fmla="*/ 2147483647 h 208"/>
                <a:gd name="T22" fmla="*/ 2147483647 w 139"/>
                <a:gd name="T23" fmla="*/ 2147483647 h 208"/>
                <a:gd name="T24" fmla="*/ 2147483647 w 139"/>
                <a:gd name="T25" fmla="*/ 2147483647 h 208"/>
                <a:gd name="T26" fmla="*/ 2147483647 w 139"/>
                <a:gd name="T27" fmla="*/ 2147483647 h 208"/>
                <a:gd name="T28" fmla="*/ 2147483647 w 139"/>
                <a:gd name="T29" fmla="*/ 2147483647 h 208"/>
                <a:gd name="T30" fmla="*/ 2147483647 w 139"/>
                <a:gd name="T31" fmla="*/ 0 h 208"/>
                <a:gd name="T32" fmla="*/ 0 w 139"/>
                <a:gd name="T33" fmla="*/ 2147483647 h 208"/>
                <a:gd name="T34" fmla="*/ 0 w 139"/>
                <a:gd name="T35" fmla="*/ 2147483647 h 208"/>
                <a:gd name="T36" fmla="*/ 2147483647 w 139"/>
                <a:gd name="T37" fmla="*/ 2147483647 h 208"/>
                <a:gd name="T38" fmla="*/ 2147483647 w 139"/>
                <a:gd name="T39" fmla="*/ 2147483647 h 208"/>
                <a:gd name="T40" fmla="*/ 2147483647 w 139"/>
                <a:gd name="T41" fmla="*/ 2147483647 h 208"/>
                <a:gd name="T42" fmla="*/ 2147483647 w 139"/>
                <a:gd name="T43" fmla="*/ 2147483647 h 208"/>
                <a:gd name="T44" fmla="*/ 2147483647 w 139"/>
                <a:gd name="T45" fmla="*/ 0 h 208"/>
                <a:gd name="T46" fmla="*/ 2147483647 w 139"/>
                <a:gd name="T47" fmla="*/ 0 h 20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39" h="208">
                  <a:moveTo>
                    <a:pt x="14" y="21"/>
                  </a:moveTo>
                  <a:cubicBezTo>
                    <a:pt x="126" y="21"/>
                    <a:pt x="126" y="21"/>
                    <a:pt x="126" y="21"/>
                  </a:cubicBezTo>
                  <a:cubicBezTo>
                    <a:pt x="126" y="187"/>
                    <a:pt x="126" y="187"/>
                    <a:pt x="126" y="187"/>
                  </a:cubicBezTo>
                  <a:cubicBezTo>
                    <a:pt x="14" y="187"/>
                    <a:pt x="14" y="187"/>
                    <a:pt x="14" y="187"/>
                  </a:cubicBezTo>
                  <a:cubicBezTo>
                    <a:pt x="14" y="21"/>
                    <a:pt x="14" y="21"/>
                    <a:pt x="14" y="21"/>
                  </a:cubicBezTo>
                  <a:close/>
                  <a:moveTo>
                    <a:pt x="55" y="193"/>
                  </a:moveTo>
                  <a:cubicBezTo>
                    <a:pt x="83" y="193"/>
                    <a:pt x="83" y="193"/>
                    <a:pt x="83" y="193"/>
                  </a:cubicBezTo>
                  <a:cubicBezTo>
                    <a:pt x="83" y="203"/>
                    <a:pt x="83" y="203"/>
                    <a:pt x="83" y="203"/>
                  </a:cubicBezTo>
                  <a:cubicBezTo>
                    <a:pt x="55" y="203"/>
                    <a:pt x="55" y="203"/>
                    <a:pt x="55" y="203"/>
                  </a:cubicBezTo>
                  <a:cubicBezTo>
                    <a:pt x="55" y="193"/>
                    <a:pt x="55" y="193"/>
                    <a:pt x="55" y="193"/>
                  </a:cubicBezTo>
                  <a:close/>
                  <a:moveTo>
                    <a:pt x="52" y="9"/>
                  </a:moveTo>
                  <a:cubicBezTo>
                    <a:pt x="90" y="9"/>
                    <a:pt x="90" y="9"/>
                    <a:pt x="90" y="9"/>
                  </a:cubicBezTo>
                  <a:cubicBezTo>
                    <a:pt x="90" y="14"/>
                    <a:pt x="90" y="14"/>
                    <a:pt x="90" y="14"/>
                  </a:cubicBezTo>
                  <a:cubicBezTo>
                    <a:pt x="52" y="14"/>
                    <a:pt x="52" y="14"/>
                    <a:pt x="52" y="14"/>
                  </a:cubicBezTo>
                  <a:cubicBezTo>
                    <a:pt x="52" y="9"/>
                    <a:pt x="52" y="9"/>
                    <a:pt x="52" y="9"/>
                  </a:cubicBezTo>
                  <a:close/>
                  <a:moveTo>
                    <a:pt x="13" y="0"/>
                  </a:moveTo>
                  <a:cubicBezTo>
                    <a:pt x="6" y="0"/>
                    <a:pt x="0" y="6"/>
                    <a:pt x="0" y="13"/>
                  </a:cubicBezTo>
                  <a:cubicBezTo>
                    <a:pt x="0" y="195"/>
                    <a:pt x="0" y="195"/>
                    <a:pt x="0" y="195"/>
                  </a:cubicBezTo>
                  <a:cubicBezTo>
                    <a:pt x="0" y="202"/>
                    <a:pt x="6" y="208"/>
                    <a:pt x="13" y="208"/>
                  </a:cubicBezTo>
                  <a:cubicBezTo>
                    <a:pt x="127" y="208"/>
                    <a:pt x="127" y="208"/>
                    <a:pt x="127" y="208"/>
                  </a:cubicBezTo>
                  <a:cubicBezTo>
                    <a:pt x="134" y="208"/>
                    <a:pt x="139" y="202"/>
                    <a:pt x="139" y="195"/>
                  </a:cubicBezTo>
                  <a:cubicBezTo>
                    <a:pt x="139" y="13"/>
                    <a:pt x="139" y="13"/>
                    <a:pt x="139" y="13"/>
                  </a:cubicBezTo>
                  <a:cubicBezTo>
                    <a:pt x="139" y="6"/>
                    <a:pt x="134" y="0"/>
                    <a:pt x="127" y="0"/>
                  </a:cubicBezTo>
                  <a:lnTo>
                    <a:pt x="1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弧形 12"/>
            <p:cNvSpPr/>
            <p:nvPr/>
          </p:nvSpPr>
          <p:spPr>
            <a:xfrm>
              <a:off x="1693314" y="1310732"/>
              <a:ext cx="1738765" cy="1738765"/>
            </a:xfrm>
            <a:prstGeom prst="arc">
              <a:avLst>
                <a:gd name="adj1" fmla="val 16200000"/>
                <a:gd name="adj2" fmla="val 11876526"/>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grpSp>
      <p:grpSp>
        <p:nvGrpSpPr>
          <p:cNvPr id="14" name="组合 13"/>
          <p:cNvGrpSpPr>
            <a:grpSpLocks/>
          </p:cNvGrpSpPr>
          <p:nvPr/>
        </p:nvGrpSpPr>
        <p:grpSpPr bwMode="auto">
          <a:xfrm>
            <a:off x="812007" y="2797961"/>
            <a:ext cx="2220516" cy="323165"/>
            <a:chOff x="1082240" y="3731158"/>
            <a:chExt cx="2960915" cy="430951"/>
          </a:xfrm>
        </p:grpSpPr>
        <p:sp>
          <p:nvSpPr>
            <p:cNvPr id="15" name="等腰三角形 14"/>
            <p:cNvSpPr/>
            <p:nvPr/>
          </p:nvSpPr>
          <p:spPr>
            <a:xfrm rot="16200000">
              <a:off x="1056030" y="3762131"/>
              <a:ext cx="381057" cy="328638"/>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等腰三角形 15"/>
            <p:cNvSpPr/>
            <p:nvPr/>
          </p:nvSpPr>
          <p:spPr>
            <a:xfrm rot="5400000" flipH="1">
              <a:off x="3688307" y="3762131"/>
              <a:ext cx="381057" cy="328638"/>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文本框 2007"/>
            <p:cNvSpPr txBox="1">
              <a:spLocks noChangeArrowheads="1"/>
            </p:cNvSpPr>
            <p:nvPr/>
          </p:nvSpPr>
          <p:spPr bwMode="auto">
            <a:xfrm>
              <a:off x="1392982" y="3731158"/>
              <a:ext cx="2339427" cy="430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500">
                  <a:solidFill>
                    <a:schemeClr val="bg1"/>
                  </a:solidFill>
                  <a:latin typeface="微软雅黑" pitchFamily="34" charset="-122"/>
                  <a:ea typeface="微软雅黑" pitchFamily="34" charset="-122"/>
                </a:rPr>
                <a:t>添加您的标题</a:t>
              </a:r>
            </a:p>
          </p:txBody>
        </p:sp>
      </p:grpSp>
      <p:sp>
        <p:nvSpPr>
          <p:cNvPr id="18" name="文本框 17"/>
          <p:cNvSpPr txBox="1">
            <a:spLocks noChangeArrowheads="1"/>
          </p:cNvSpPr>
          <p:nvPr/>
        </p:nvSpPr>
        <p:spPr bwMode="auto">
          <a:xfrm>
            <a:off x="4060031" y="2283620"/>
            <a:ext cx="102989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700">
                <a:solidFill>
                  <a:schemeClr val="bg1"/>
                </a:solidFill>
                <a:latin typeface="Arial" charset="0"/>
                <a:cs typeface="Arial" charset="0"/>
              </a:rPr>
              <a:t>79%</a:t>
            </a:r>
            <a:endParaRPr lang="zh-CN" altLang="en-US" sz="2700">
              <a:solidFill>
                <a:schemeClr val="bg1"/>
              </a:solidFill>
              <a:latin typeface="Arial" charset="0"/>
              <a:cs typeface="Arial" charset="0"/>
            </a:endParaRPr>
          </a:p>
        </p:txBody>
      </p:sp>
      <p:grpSp>
        <p:nvGrpSpPr>
          <p:cNvPr id="19" name="组合 18"/>
          <p:cNvGrpSpPr>
            <a:grpSpLocks/>
          </p:cNvGrpSpPr>
          <p:nvPr/>
        </p:nvGrpSpPr>
        <p:grpSpPr bwMode="auto">
          <a:xfrm>
            <a:off x="3923110" y="983458"/>
            <a:ext cx="1303734" cy="1303735"/>
            <a:chOff x="5230864" y="1310732"/>
            <a:chExt cx="1738765" cy="1738765"/>
          </a:xfrm>
        </p:grpSpPr>
        <p:sp>
          <p:nvSpPr>
            <p:cNvPr id="20" name="椭圆 19"/>
            <p:cNvSpPr/>
            <p:nvPr/>
          </p:nvSpPr>
          <p:spPr>
            <a:xfrm>
              <a:off x="5492869" y="1596556"/>
              <a:ext cx="1214754" cy="1213165"/>
            </a:xfrm>
            <a:prstGeom prst="ellipse">
              <a:avLst/>
            </a:prstGeom>
            <a:solidFill>
              <a:schemeClr val="bg1">
                <a:alpha val="30000"/>
              </a:schemeClr>
            </a:solidFill>
            <a:ln>
              <a:no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Freeform 170"/>
            <p:cNvSpPr>
              <a:spLocks noEditPoints="1"/>
            </p:cNvSpPr>
            <p:nvPr/>
          </p:nvSpPr>
          <p:spPr bwMode="auto">
            <a:xfrm>
              <a:off x="5856893" y="1983156"/>
              <a:ext cx="486706" cy="461516"/>
            </a:xfrm>
            <a:custGeom>
              <a:avLst/>
              <a:gdLst>
                <a:gd name="T0" fmla="*/ 2147483647 w 229"/>
                <a:gd name="T1" fmla="*/ 0 h 217"/>
                <a:gd name="T2" fmla="*/ 2147483647 w 229"/>
                <a:gd name="T3" fmla="*/ 0 h 217"/>
                <a:gd name="T4" fmla="*/ 2147483647 w 229"/>
                <a:gd name="T5" fmla="*/ 2147483647 h 217"/>
                <a:gd name="T6" fmla="*/ 2147483647 w 229"/>
                <a:gd name="T7" fmla="*/ 2147483647 h 217"/>
                <a:gd name="T8" fmla="*/ 2147483647 w 229"/>
                <a:gd name="T9" fmla="*/ 2147483647 h 217"/>
                <a:gd name="T10" fmla="*/ 2147483647 w 229"/>
                <a:gd name="T11" fmla="*/ 2147483647 h 217"/>
                <a:gd name="T12" fmla="*/ 0 w 229"/>
                <a:gd name="T13" fmla="*/ 2147483647 h 217"/>
                <a:gd name="T14" fmla="*/ 0 w 229"/>
                <a:gd name="T15" fmla="*/ 2147483647 h 217"/>
                <a:gd name="T16" fmla="*/ 2147483647 w 229"/>
                <a:gd name="T17" fmla="*/ 0 h 217"/>
                <a:gd name="T18" fmla="*/ 2147483647 w 229"/>
                <a:gd name="T19" fmla="*/ 2147483647 h 217"/>
                <a:gd name="T20" fmla="*/ 2147483647 w 229"/>
                <a:gd name="T21" fmla="*/ 2147483647 h 217"/>
                <a:gd name="T22" fmla="*/ 2147483647 w 229"/>
                <a:gd name="T23" fmla="*/ 2147483647 h 217"/>
                <a:gd name="T24" fmla="*/ 2147483647 w 229"/>
                <a:gd name="T25" fmla="*/ 2147483647 h 217"/>
                <a:gd name="T26" fmla="*/ 2147483647 w 229"/>
                <a:gd name="T27" fmla="*/ 2147483647 h 217"/>
                <a:gd name="T28" fmla="*/ 2147483647 w 229"/>
                <a:gd name="T29" fmla="*/ 2147483647 h 217"/>
                <a:gd name="T30" fmla="*/ 2147483647 w 229"/>
                <a:gd name="T31" fmla="*/ 2147483647 h 217"/>
                <a:gd name="T32" fmla="*/ 2147483647 w 229"/>
                <a:gd name="T33" fmla="*/ 2147483647 h 217"/>
                <a:gd name="T34" fmla="*/ 2147483647 w 229"/>
                <a:gd name="T35" fmla="*/ 2147483647 h 217"/>
                <a:gd name="T36" fmla="*/ 2147483647 w 229"/>
                <a:gd name="T37" fmla="*/ 2147483647 h 217"/>
                <a:gd name="T38" fmla="*/ 2147483647 w 229"/>
                <a:gd name="T39" fmla="*/ 2147483647 h 217"/>
                <a:gd name="T40" fmla="*/ 2147483647 w 229"/>
                <a:gd name="T41" fmla="*/ 2147483647 h 217"/>
                <a:gd name="T42" fmla="*/ 2147483647 w 229"/>
                <a:gd name="T43" fmla="*/ 2147483647 h 217"/>
                <a:gd name="T44" fmla="*/ 2147483647 w 229"/>
                <a:gd name="T45" fmla="*/ 2147483647 h 217"/>
                <a:gd name="T46" fmla="*/ 2147483647 w 229"/>
                <a:gd name="T47" fmla="*/ 2147483647 h 217"/>
                <a:gd name="T48" fmla="*/ 2147483647 w 229"/>
                <a:gd name="T49" fmla="*/ 2147483647 h 217"/>
                <a:gd name="T50" fmla="*/ 2147483647 w 229"/>
                <a:gd name="T51" fmla="*/ 2147483647 h 217"/>
                <a:gd name="T52" fmla="*/ 2147483647 w 229"/>
                <a:gd name="T53" fmla="*/ 2147483647 h 217"/>
                <a:gd name="T54" fmla="*/ 2147483647 w 229"/>
                <a:gd name="T55" fmla="*/ 2147483647 h 21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弧形 21"/>
            <p:cNvSpPr/>
            <p:nvPr/>
          </p:nvSpPr>
          <p:spPr>
            <a:xfrm>
              <a:off x="5230864" y="1310732"/>
              <a:ext cx="1738765" cy="1738765"/>
            </a:xfrm>
            <a:prstGeom prst="arc">
              <a:avLst>
                <a:gd name="adj1" fmla="val 17267265"/>
                <a:gd name="adj2" fmla="val 11876526"/>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grpSp>
      <p:sp>
        <p:nvSpPr>
          <p:cNvPr id="23" name="文本框 22"/>
          <p:cNvSpPr txBox="1">
            <a:spLocks noChangeArrowheads="1"/>
          </p:cNvSpPr>
          <p:nvPr/>
        </p:nvSpPr>
        <p:spPr bwMode="auto">
          <a:xfrm>
            <a:off x="6713935" y="2283620"/>
            <a:ext cx="1028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700">
                <a:solidFill>
                  <a:schemeClr val="bg1"/>
                </a:solidFill>
                <a:latin typeface="Arial" charset="0"/>
                <a:cs typeface="Arial" charset="0"/>
              </a:rPr>
              <a:t>95%</a:t>
            </a:r>
            <a:endParaRPr lang="zh-CN" altLang="en-US" sz="2700">
              <a:solidFill>
                <a:schemeClr val="bg1"/>
              </a:solidFill>
              <a:latin typeface="Arial" charset="0"/>
              <a:cs typeface="Arial" charset="0"/>
            </a:endParaRPr>
          </a:p>
        </p:txBody>
      </p:sp>
      <p:grpSp>
        <p:nvGrpSpPr>
          <p:cNvPr id="24" name="组合 23"/>
          <p:cNvGrpSpPr>
            <a:grpSpLocks/>
          </p:cNvGrpSpPr>
          <p:nvPr/>
        </p:nvGrpSpPr>
        <p:grpSpPr bwMode="auto">
          <a:xfrm>
            <a:off x="6575822" y="983458"/>
            <a:ext cx="1304925" cy="1303735"/>
            <a:chOff x="8768414" y="1310732"/>
            <a:chExt cx="1738765" cy="1738765"/>
          </a:xfrm>
        </p:grpSpPr>
        <p:sp>
          <p:nvSpPr>
            <p:cNvPr id="25" name="椭圆 24"/>
            <p:cNvSpPr/>
            <p:nvPr/>
          </p:nvSpPr>
          <p:spPr>
            <a:xfrm>
              <a:off x="9030180" y="1596556"/>
              <a:ext cx="1215232" cy="1213165"/>
            </a:xfrm>
            <a:prstGeom prst="ellipse">
              <a:avLst/>
            </a:prstGeom>
            <a:solidFill>
              <a:schemeClr val="bg1">
                <a:alpha val="30000"/>
              </a:schemeClr>
            </a:solidFill>
            <a:ln>
              <a:no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弧形 25"/>
            <p:cNvSpPr/>
            <p:nvPr/>
          </p:nvSpPr>
          <p:spPr>
            <a:xfrm>
              <a:off x="8768414" y="1310732"/>
              <a:ext cx="1738765" cy="1738765"/>
            </a:xfrm>
            <a:prstGeom prst="arc">
              <a:avLst>
                <a:gd name="adj1" fmla="val 16200000"/>
                <a:gd name="adj2" fmla="val 13994437"/>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27" name="Freeform 87"/>
            <p:cNvSpPr>
              <a:spLocks noEditPoints="1"/>
            </p:cNvSpPr>
            <p:nvPr/>
          </p:nvSpPr>
          <p:spPr bwMode="auto">
            <a:xfrm>
              <a:off x="9440216" y="1864281"/>
              <a:ext cx="395160" cy="580391"/>
            </a:xfrm>
            <a:custGeom>
              <a:avLst/>
              <a:gdLst>
                <a:gd name="T0" fmla="*/ 2147483647 w 81"/>
                <a:gd name="T1" fmla="*/ 2147483647 h 119"/>
                <a:gd name="T2" fmla="*/ 2147483647 w 81"/>
                <a:gd name="T3" fmla="*/ 2147483647 h 119"/>
                <a:gd name="T4" fmla="*/ 2147483647 w 81"/>
                <a:gd name="T5" fmla="*/ 2147483647 h 119"/>
                <a:gd name="T6" fmla="*/ 2147483647 w 81"/>
                <a:gd name="T7" fmla="*/ 2147483647 h 119"/>
                <a:gd name="T8" fmla="*/ 2147483647 w 81"/>
                <a:gd name="T9" fmla="*/ 2147483647 h 119"/>
                <a:gd name="T10" fmla="*/ 2147483647 w 81"/>
                <a:gd name="T11" fmla="*/ 2147483647 h 119"/>
                <a:gd name="T12" fmla="*/ 2147483647 w 81"/>
                <a:gd name="T13" fmla="*/ 2147483647 h 119"/>
                <a:gd name="T14" fmla="*/ 2147483647 w 81"/>
                <a:gd name="T15" fmla="*/ 2147483647 h 119"/>
                <a:gd name="T16" fmla="*/ 2147483647 w 81"/>
                <a:gd name="T17" fmla="*/ 2147483647 h 119"/>
                <a:gd name="T18" fmla="*/ 2147483647 w 81"/>
                <a:gd name="T19" fmla="*/ 2147483647 h 119"/>
                <a:gd name="T20" fmla="*/ 2147483647 w 81"/>
                <a:gd name="T21" fmla="*/ 2147483647 h 119"/>
                <a:gd name="T22" fmla="*/ 2147483647 w 81"/>
                <a:gd name="T23" fmla="*/ 2147483647 h 119"/>
                <a:gd name="T24" fmla="*/ 2147483647 w 81"/>
                <a:gd name="T25" fmla="*/ 2147483647 h 119"/>
                <a:gd name="T26" fmla="*/ 2147483647 w 81"/>
                <a:gd name="T27" fmla="*/ 2147483647 h 119"/>
                <a:gd name="T28" fmla="*/ 2147483647 w 81"/>
                <a:gd name="T29" fmla="*/ 2147483647 h 119"/>
                <a:gd name="T30" fmla="*/ 2147483647 w 81"/>
                <a:gd name="T31" fmla="*/ 2147483647 h 119"/>
                <a:gd name="T32" fmla="*/ 2147483647 w 81"/>
                <a:gd name="T33" fmla="*/ 2147483647 h 119"/>
                <a:gd name="T34" fmla="*/ 2147483647 w 81"/>
                <a:gd name="T35" fmla="*/ 2147483647 h 119"/>
                <a:gd name="T36" fmla="*/ 2147483647 w 81"/>
                <a:gd name="T37" fmla="*/ 2147483647 h 119"/>
                <a:gd name="T38" fmla="*/ 2147483647 w 81"/>
                <a:gd name="T39" fmla="*/ 2147483647 h 119"/>
                <a:gd name="T40" fmla="*/ 2147483647 w 81"/>
                <a:gd name="T41" fmla="*/ 2147483647 h 119"/>
                <a:gd name="T42" fmla="*/ 2147483647 w 81"/>
                <a:gd name="T43" fmla="*/ 2147483647 h 119"/>
                <a:gd name="T44" fmla="*/ 2147483647 w 81"/>
                <a:gd name="T45" fmla="*/ 2147483647 h 119"/>
                <a:gd name="T46" fmla="*/ 2147483647 w 81"/>
                <a:gd name="T47" fmla="*/ 2147483647 h 119"/>
                <a:gd name="T48" fmla="*/ 2147483647 w 81"/>
                <a:gd name="T49" fmla="*/ 2147483647 h 119"/>
                <a:gd name="T50" fmla="*/ 2147483647 w 81"/>
                <a:gd name="T51" fmla="*/ 2147483647 h 119"/>
                <a:gd name="T52" fmla="*/ 2147483647 w 81"/>
                <a:gd name="T53" fmla="*/ 2147483647 h 119"/>
                <a:gd name="T54" fmla="*/ 2147483647 w 81"/>
                <a:gd name="T55" fmla="*/ 2147483647 h 119"/>
                <a:gd name="T56" fmla="*/ 2147483647 w 81"/>
                <a:gd name="T57" fmla="*/ 2147483647 h 119"/>
                <a:gd name="T58" fmla="*/ 2147483647 w 81"/>
                <a:gd name="T59" fmla="*/ 2147483647 h 119"/>
                <a:gd name="T60" fmla="*/ 2147483647 w 81"/>
                <a:gd name="T61" fmla="*/ 2147483647 h 119"/>
                <a:gd name="T62" fmla="*/ 2147483647 w 81"/>
                <a:gd name="T63" fmla="*/ 2147483647 h 119"/>
                <a:gd name="T64" fmla="*/ 2147483647 w 81"/>
                <a:gd name="T65" fmla="*/ 2147483647 h 119"/>
                <a:gd name="T66" fmla="*/ 2147483647 w 81"/>
                <a:gd name="T67" fmla="*/ 2147483647 h 119"/>
                <a:gd name="T68" fmla="*/ 2147483647 w 81"/>
                <a:gd name="T69" fmla="*/ 2147483647 h 119"/>
                <a:gd name="T70" fmla="*/ 2147483647 w 81"/>
                <a:gd name="T71" fmla="*/ 2147483647 h 119"/>
                <a:gd name="T72" fmla="*/ 2147483647 w 81"/>
                <a:gd name="T73" fmla="*/ 2147483647 h 119"/>
                <a:gd name="T74" fmla="*/ 2147483647 w 81"/>
                <a:gd name="T75" fmla="*/ 2147483647 h 119"/>
                <a:gd name="T76" fmla="*/ 2147483647 w 81"/>
                <a:gd name="T77" fmla="*/ 2147483647 h 11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1" h="119">
                  <a:moveTo>
                    <a:pt x="76" y="25"/>
                  </a:moveTo>
                  <a:cubicBezTo>
                    <a:pt x="31" y="25"/>
                    <a:pt x="31" y="25"/>
                    <a:pt x="31" y="25"/>
                  </a:cubicBezTo>
                  <a:cubicBezTo>
                    <a:pt x="31" y="12"/>
                    <a:pt x="31" y="12"/>
                    <a:pt x="31" y="12"/>
                  </a:cubicBezTo>
                  <a:cubicBezTo>
                    <a:pt x="31" y="12"/>
                    <a:pt x="31" y="12"/>
                    <a:pt x="31" y="12"/>
                  </a:cubicBezTo>
                  <a:cubicBezTo>
                    <a:pt x="31" y="7"/>
                    <a:pt x="29" y="4"/>
                    <a:pt x="26" y="2"/>
                  </a:cubicBezTo>
                  <a:cubicBezTo>
                    <a:pt x="23" y="0"/>
                    <a:pt x="19" y="0"/>
                    <a:pt x="16" y="2"/>
                  </a:cubicBezTo>
                  <a:cubicBezTo>
                    <a:pt x="12" y="3"/>
                    <a:pt x="9" y="5"/>
                    <a:pt x="7" y="8"/>
                  </a:cubicBezTo>
                  <a:cubicBezTo>
                    <a:pt x="3" y="14"/>
                    <a:pt x="1" y="23"/>
                    <a:pt x="8" y="34"/>
                  </a:cubicBezTo>
                  <a:cubicBezTo>
                    <a:pt x="8" y="35"/>
                    <a:pt x="10" y="37"/>
                    <a:pt x="11" y="40"/>
                  </a:cubicBezTo>
                  <a:cubicBezTo>
                    <a:pt x="12" y="41"/>
                    <a:pt x="13" y="42"/>
                    <a:pt x="14" y="43"/>
                  </a:cubicBezTo>
                  <a:cubicBezTo>
                    <a:pt x="14" y="49"/>
                    <a:pt x="14" y="49"/>
                    <a:pt x="14" y="49"/>
                  </a:cubicBezTo>
                  <a:cubicBezTo>
                    <a:pt x="13" y="49"/>
                    <a:pt x="12" y="49"/>
                    <a:pt x="12" y="50"/>
                  </a:cubicBezTo>
                  <a:cubicBezTo>
                    <a:pt x="12" y="50"/>
                    <a:pt x="12" y="50"/>
                    <a:pt x="12" y="50"/>
                  </a:cubicBezTo>
                  <a:cubicBezTo>
                    <a:pt x="11" y="50"/>
                    <a:pt x="10" y="50"/>
                    <a:pt x="10" y="51"/>
                  </a:cubicBezTo>
                  <a:cubicBezTo>
                    <a:pt x="5" y="53"/>
                    <a:pt x="2" y="58"/>
                    <a:pt x="2" y="63"/>
                  </a:cubicBezTo>
                  <a:cubicBezTo>
                    <a:pt x="1" y="65"/>
                    <a:pt x="2" y="68"/>
                    <a:pt x="3" y="71"/>
                  </a:cubicBezTo>
                  <a:cubicBezTo>
                    <a:pt x="3" y="71"/>
                    <a:pt x="3" y="71"/>
                    <a:pt x="3" y="71"/>
                  </a:cubicBezTo>
                  <a:cubicBezTo>
                    <a:pt x="3" y="71"/>
                    <a:pt x="3" y="71"/>
                    <a:pt x="3" y="71"/>
                  </a:cubicBezTo>
                  <a:cubicBezTo>
                    <a:pt x="1" y="75"/>
                    <a:pt x="0" y="79"/>
                    <a:pt x="0" y="83"/>
                  </a:cubicBezTo>
                  <a:cubicBezTo>
                    <a:pt x="1" y="86"/>
                    <a:pt x="2" y="88"/>
                    <a:pt x="4" y="90"/>
                  </a:cubicBezTo>
                  <a:cubicBezTo>
                    <a:pt x="5" y="92"/>
                    <a:pt x="8" y="94"/>
                    <a:pt x="11" y="95"/>
                  </a:cubicBezTo>
                  <a:cubicBezTo>
                    <a:pt x="12" y="95"/>
                    <a:pt x="13" y="95"/>
                    <a:pt x="14" y="96"/>
                  </a:cubicBezTo>
                  <a:cubicBezTo>
                    <a:pt x="14" y="115"/>
                    <a:pt x="14" y="115"/>
                    <a:pt x="14" y="115"/>
                  </a:cubicBezTo>
                  <a:cubicBezTo>
                    <a:pt x="14" y="117"/>
                    <a:pt x="16" y="119"/>
                    <a:pt x="19" y="119"/>
                  </a:cubicBezTo>
                  <a:cubicBezTo>
                    <a:pt x="76" y="119"/>
                    <a:pt x="76" y="119"/>
                    <a:pt x="76" y="119"/>
                  </a:cubicBezTo>
                  <a:cubicBezTo>
                    <a:pt x="78" y="119"/>
                    <a:pt x="81" y="117"/>
                    <a:pt x="81" y="115"/>
                  </a:cubicBezTo>
                  <a:cubicBezTo>
                    <a:pt x="81" y="30"/>
                    <a:pt x="81" y="30"/>
                    <a:pt x="81" y="30"/>
                  </a:cubicBezTo>
                  <a:cubicBezTo>
                    <a:pt x="81" y="27"/>
                    <a:pt x="78" y="25"/>
                    <a:pt x="76" y="25"/>
                  </a:cubicBezTo>
                  <a:close/>
                  <a:moveTo>
                    <a:pt x="14" y="89"/>
                  </a:moveTo>
                  <a:cubicBezTo>
                    <a:pt x="13" y="89"/>
                    <a:pt x="13" y="89"/>
                    <a:pt x="13" y="89"/>
                  </a:cubicBezTo>
                  <a:cubicBezTo>
                    <a:pt x="11" y="88"/>
                    <a:pt x="9" y="87"/>
                    <a:pt x="8" y="86"/>
                  </a:cubicBezTo>
                  <a:cubicBezTo>
                    <a:pt x="7" y="85"/>
                    <a:pt x="7" y="83"/>
                    <a:pt x="6" y="82"/>
                  </a:cubicBezTo>
                  <a:cubicBezTo>
                    <a:pt x="6" y="80"/>
                    <a:pt x="6" y="78"/>
                    <a:pt x="7" y="76"/>
                  </a:cubicBezTo>
                  <a:cubicBezTo>
                    <a:pt x="8" y="76"/>
                    <a:pt x="8" y="77"/>
                    <a:pt x="8" y="77"/>
                  </a:cubicBezTo>
                  <a:cubicBezTo>
                    <a:pt x="10" y="78"/>
                    <a:pt x="12" y="79"/>
                    <a:pt x="14" y="79"/>
                  </a:cubicBezTo>
                  <a:lnTo>
                    <a:pt x="14" y="89"/>
                  </a:lnTo>
                  <a:close/>
                  <a:moveTo>
                    <a:pt x="14" y="73"/>
                  </a:moveTo>
                  <a:cubicBezTo>
                    <a:pt x="13" y="72"/>
                    <a:pt x="13" y="72"/>
                    <a:pt x="12" y="72"/>
                  </a:cubicBezTo>
                  <a:cubicBezTo>
                    <a:pt x="12" y="72"/>
                    <a:pt x="12" y="72"/>
                    <a:pt x="12" y="71"/>
                  </a:cubicBezTo>
                  <a:cubicBezTo>
                    <a:pt x="14" y="69"/>
                    <a:pt x="14" y="69"/>
                    <a:pt x="14" y="69"/>
                  </a:cubicBezTo>
                  <a:lnTo>
                    <a:pt x="14" y="73"/>
                  </a:lnTo>
                  <a:close/>
                  <a:moveTo>
                    <a:pt x="14" y="61"/>
                  </a:moveTo>
                  <a:cubicBezTo>
                    <a:pt x="13" y="62"/>
                    <a:pt x="10" y="64"/>
                    <a:pt x="8" y="66"/>
                  </a:cubicBezTo>
                  <a:cubicBezTo>
                    <a:pt x="8" y="65"/>
                    <a:pt x="8" y="64"/>
                    <a:pt x="8" y="63"/>
                  </a:cubicBezTo>
                  <a:cubicBezTo>
                    <a:pt x="8" y="61"/>
                    <a:pt x="10" y="58"/>
                    <a:pt x="13" y="56"/>
                  </a:cubicBezTo>
                  <a:cubicBezTo>
                    <a:pt x="13" y="56"/>
                    <a:pt x="14" y="56"/>
                    <a:pt x="14" y="56"/>
                  </a:cubicBezTo>
                  <a:lnTo>
                    <a:pt x="14" y="61"/>
                  </a:lnTo>
                  <a:close/>
                  <a:moveTo>
                    <a:pt x="23" y="25"/>
                  </a:moveTo>
                  <a:cubicBezTo>
                    <a:pt x="19" y="25"/>
                    <a:pt x="19" y="25"/>
                    <a:pt x="19" y="25"/>
                  </a:cubicBezTo>
                  <a:cubicBezTo>
                    <a:pt x="16" y="25"/>
                    <a:pt x="14" y="27"/>
                    <a:pt x="14" y="30"/>
                  </a:cubicBezTo>
                  <a:cubicBezTo>
                    <a:pt x="14" y="32"/>
                    <a:pt x="14" y="32"/>
                    <a:pt x="14" y="32"/>
                  </a:cubicBezTo>
                  <a:cubicBezTo>
                    <a:pt x="14" y="31"/>
                    <a:pt x="13" y="31"/>
                    <a:pt x="13" y="31"/>
                  </a:cubicBezTo>
                  <a:cubicBezTo>
                    <a:pt x="8" y="22"/>
                    <a:pt x="9" y="16"/>
                    <a:pt x="12" y="12"/>
                  </a:cubicBezTo>
                  <a:cubicBezTo>
                    <a:pt x="13" y="10"/>
                    <a:pt x="15" y="8"/>
                    <a:pt x="18" y="7"/>
                  </a:cubicBezTo>
                  <a:cubicBezTo>
                    <a:pt x="20" y="7"/>
                    <a:pt x="21" y="7"/>
                    <a:pt x="23" y="7"/>
                  </a:cubicBezTo>
                  <a:cubicBezTo>
                    <a:pt x="24" y="8"/>
                    <a:pt x="24" y="9"/>
                    <a:pt x="24" y="11"/>
                  </a:cubicBezTo>
                  <a:cubicBezTo>
                    <a:pt x="27" y="12"/>
                    <a:pt x="27" y="12"/>
                    <a:pt x="27" y="12"/>
                  </a:cubicBezTo>
                  <a:cubicBezTo>
                    <a:pt x="23" y="12"/>
                    <a:pt x="23" y="12"/>
                    <a:pt x="23" y="12"/>
                  </a:cubicBezTo>
                  <a:lnTo>
                    <a:pt x="23" y="25"/>
                  </a:lnTo>
                  <a:close/>
                  <a:moveTo>
                    <a:pt x="24" y="80"/>
                  </a:moveTo>
                  <a:cubicBezTo>
                    <a:pt x="27" y="80"/>
                    <a:pt x="30" y="80"/>
                    <a:pt x="34" y="79"/>
                  </a:cubicBezTo>
                  <a:cubicBezTo>
                    <a:pt x="34" y="79"/>
                    <a:pt x="35" y="79"/>
                    <a:pt x="35" y="80"/>
                  </a:cubicBezTo>
                  <a:cubicBezTo>
                    <a:pt x="33" y="81"/>
                    <a:pt x="32" y="82"/>
                    <a:pt x="32" y="85"/>
                  </a:cubicBezTo>
                  <a:cubicBezTo>
                    <a:pt x="29" y="86"/>
                    <a:pt x="26" y="88"/>
                    <a:pt x="24" y="88"/>
                  </a:cubicBezTo>
                  <a:lnTo>
                    <a:pt x="24" y="80"/>
                  </a:lnTo>
                  <a:close/>
                  <a:moveTo>
                    <a:pt x="72" y="102"/>
                  </a:moveTo>
                  <a:cubicBezTo>
                    <a:pt x="24" y="102"/>
                    <a:pt x="24" y="102"/>
                    <a:pt x="24" y="102"/>
                  </a:cubicBezTo>
                  <a:cubicBezTo>
                    <a:pt x="24" y="95"/>
                    <a:pt x="24" y="95"/>
                    <a:pt x="24" y="95"/>
                  </a:cubicBezTo>
                  <a:cubicBezTo>
                    <a:pt x="27" y="94"/>
                    <a:pt x="30" y="93"/>
                    <a:pt x="34" y="90"/>
                  </a:cubicBezTo>
                  <a:cubicBezTo>
                    <a:pt x="35" y="91"/>
                    <a:pt x="37" y="92"/>
                    <a:pt x="38" y="92"/>
                  </a:cubicBezTo>
                  <a:cubicBezTo>
                    <a:pt x="42" y="92"/>
                    <a:pt x="45" y="89"/>
                    <a:pt x="45" y="85"/>
                  </a:cubicBezTo>
                  <a:cubicBezTo>
                    <a:pt x="45" y="83"/>
                    <a:pt x="44" y="81"/>
                    <a:pt x="42" y="80"/>
                  </a:cubicBezTo>
                  <a:cubicBezTo>
                    <a:pt x="44" y="79"/>
                    <a:pt x="46" y="77"/>
                    <a:pt x="46" y="74"/>
                  </a:cubicBezTo>
                  <a:cubicBezTo>
                    <a:pt x="46" y="70"/>
                    <a:pt x="43" y="67"/>
                    <a:pt x="39" y="67"/>
                  </a:cubicBezTo>
                  <a:cubicBezTo>
                    <a:pt x="36" y="67"/>
                    <a:pt x="33" y="70"/>
                    <a:pt x="32" y="73"/>
                  </a:cubicBezTo>
                  <a:cubicBezTo>
                    <a:pt x="29" y="74"/>
                    <a:pt x="26" y="74"/>
                    <a:pt x="24" y="74"/>
                  </a:cubicBezTo>
                  <a:cubicBezTo>
                    <a:pt x="24" y="36"/>
                    <a:pt x="24" y="36"/>
                    <a:pt x="24" y="36"/>
                  </a:cubicBezTo>
                  <a:cubicBezTo>
                    <a:pt x="72" y="36"/>
                    <a:pt x="72" y="36"/>
                    <a:pt x="72" y="36"/>
                  </a:cubicBezTo>
                  <a:lnTo>
                    <a:pt x="72"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8" name="文本框 27"/>
          <p:cNvSpPr txBox="1">
            <a:spLocks noChangeArrowheads="1"/>
          </p:cNvSpPr>
          <p:nvPr/>
        </p:nvSpPr>
        <p:spPr bwMode="auto">
          <a:xfrm>
            <a:off x="3642124" y="3143251"/>
            <a:ext cx="1916906"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200">
                <a:solidFill>
                  <a:schemeClr val="bg1"/>
                </a:solidFill>
                <a:latin typeface="微软雅黑" pitchFamily="34" charset="-122"/>
                <a:ea typeface="微软雅黑" pitchFamily="34" charset="-122"/>
              </a:rPr>
              <a:t>我曾经欣赏过生命绚丽，也曾经低迷于生命价值的暗淡。在我的生命里似有似无的缺少了一种最安和的色彩，而这种色彩，非后天所能弥补，那是在初起之中而生成。矛盾在人人之中皆有，只是浅与深的缘故。</a:t>
            </a:r>
            <a:endParaRPr lang="zh-CN" altLang="en-US" sz="1200" u="sng">
              <a:solidFill>
                <a:schemeClr val="bg1"/>
              </a:solidFill>
              <a:latin typeface="微软雅黑" pitchFamily="34" charset="-122"/>
              <a:ea typeface="微软雅黑" pitchFamily="34" charset="-122"/>
            </a:endParaRPr>
          </a:p>
        </p:txBody>
      </p:sp>
      <p:grpSp>
        <p:nvGrpSpPr>
          <p:cNvPr id="29" name="组合 28"/>
          <p:cNvGrpSpPr>
            <a:grpSpLocks/>
          </p:cNvGrpSpPr>
          <p:nvPr/>
        </p:nvGrpSpPr>
        <p:grpSpPr bwMode="auto">
          <a:xfrm>
            <a:off x="3489722" y="2797963"/>
            <a:ext cx="2221707" cy="323165"/>
            <a:chOff x="1082239" y="3731158"/>
            <a:chExt cx="2960916" cy="430952"/>
          </a:xfrm>
        </p:grpSpPr>
        <p:sp>
          <p:nvSpPr>
            <p:cNvPr id="30" name="等腰三角形 29"/>
            <p:cNvSpPr/>
            <p:nvPr/>
          </p:nvSpPr>
          <p:spPr>
            <a:xfrm rot="16200000">
              <a:off x="1055941" y="3762220"/>
              <a:ext cx="381057" cy="328461"/>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等腰三角形 30"/>
            <p:cNvSpPr/>
            <p:nvPr/>
          </p:nvSpPr>
          <p:spPr>
            <a:xfrm rot="5400000" flipH="1">
              <a:off x="3688395" y="3762219"/>
              <a:ext cx="381057" cy="328462"/>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文本框 2013"/>
            <p:cNvSpPr txBox="1">
              <a:spLocks noChangeArrowheads="1"/>
            </p:cNvSpPr>
            <p:nvPr/>
          </p:nvSpPr>
          <p:spPr bwMode="auto">
            <a:xfrm>
              <a:off x="1392983" y="3731158"/>
              <a:ext cx="2339428" cy="430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500">
                  <a:solidFill>
                    <a:schemeClr val="bg1"/>
                  </a:solidFill>
                  <a:latin typeface="微软雅黑" pitchFamily="34" charset="-122"/>
                  <a:ea typeface="微软雅黑" pitchFamily="34" charset="-122"/>
                </a:rPr>
                <a:t>添加您的标题</a:t>
              </a:r>
            </a:p>
          </p:txBody>
        </p:sp>
      </p:grpSp>
      <p:sp>
        <p:nvSpPr>
          <p:cNvPr id="33" name="文本框 32"/>
          <p:cNvSpPr txBox="1">
            <a:spLocks noChangeArrowheads="1"/>
          </p:cNvSpPr>
          <p:nvPr/>
        </p:nvSpPr>
        <p:spPr bwMode="auto">
          <a:xfrm>
            <a:off x="6321030" y="3143251"/>
            <a:ext cx="191571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200">
                <a:solidFill>
                  <a:schemeClr val="bg1"/>
                </a:solidFill>
                <a:latin typeface="微软雅黑" pitchFamily="34" charset="-122"/>
                <a:ea typeface="微软雅黑" pitchFamily="34" charset="-122"/>
              </a:rPr>
              <a:t>我曾经欣赏过生命绚丽，也曾经低迷于生命价值的暗淡。在我的生命里似有似无的缺少了一种最安和的色彩，而这种色彩，非后天所能弥补，那是在初起之中而生成。矛盾在人人之中皆有，只是浅与深的缘故。</a:t>
            </a:r>
            <a:endParaRPr lang="zh-CN" altLang="en-US" sz="1200" u="sng">
              <a:solidFill>
                <a:schemeClr val="bg1"/>
              </a:solidFill>
              <a:latin typeface="微软雅黑" pitchFamily="34" charset="-122"/>
              <a:ea typeface="微软雅黑" pitchFamily="34" charset="-122"/>
            </a:endParaRPr>
          </a:p>
        </p:txBody>
      </p:sp>
      <p:grpSp>
        <p:nvGrpSpPr>
          <p:cNvPr id="34" name="组合 33"/>
          <p:cNvGrpSpPr>
            <a:grpSpLocks/>
          </p:cNvGrpSpPr>
          <p:nvPr/>
        </p:nvGrpSpPr>
        <p:grpSpPr bwMode="auto">
          <a:xfrm>
            <a:off x="6168630" y="2797963"/>
            <a:ext cx="2220515" cy="323165"/>
            <a:chOff x="1082239" y="3731158"/>
            <a:chExt cx="2960915" cy="430952"/>
          </a:xfrm>
        </p:grpSpPr>
        <p:sp>
          <p:nvSpPr>
            <p:cNvPr id="35" name="等腰三角形 34"/>
            <p:cNvSpPr/>
            <p:nvPr/>
          </p:nvSpPr>
          <p:spPr>
            <a:xfrm rot="16200000">
              <a:off x="1056029" y="3762132"/>
              <a:ext cx="381057" cy="328637"/>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等腰三角形 35"/>
            <p:cNvSpPr/>
            <p:nvPr/>
          </p:nvSpPr>
          <p:spPr>
            <a:xfrm rot="5400000" flipH="1">
              <a:off x="3688307" y="3762132"/>
              <a:ext cx="381057" cy="328637"/>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7" name="文本框 2025"/>
            <p:cNvSpPr txBox="1">
              <a:spLocks noChangeArrowheads="1"/>
            </p:cNvSpPr>
            <p:nvPr/>
          </p:nvSpPr>
          <p:spPr bwMode="auto">
            <a:xfrm>
              <a:off x="1392983" y="3731158"/>
              <a:ext cx="2339428" cy="430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500">
                  <a:solidFill>
                    <a:schemeClr val="bg1"/>
                  </a:solidFill>
                  <a:latin typeface="微软雅黑" pitchFamily="34" charset="-122"/>
                  <a:ea typeface="微软雅黑" pitchFamily="34" charset="-122"/>
                </a:rPr>
                <a:t>添加您的标题</a:t>
              </a:r>
            </a:p>
          </p:txBody>
        </p:sp>
      </p:grpSp>
    </p:spTree>
    <p:extLst>
      <p:ext uri="{BB962C8B-B14F-4D97-AF65-F5344CB8AC3E}">
        <p14:creationId xmlns:p14="http://schemas.microsoft.com/office/powerpoint/2010/main" val="27728993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ppt_y</p:attrName>
                                        </p:attrNameLst>
                                      </p:cBhvr>
                                      <p:tavLst>
                                        <p:tav tm="0">
                                          <p:val>
                                            <p:strVal val="#ppt_y+#ppt_h*1.125000"/>
                                          </p:val>
                                        </p:tav>
                                        <p:tav tm="100000">
                                          <p:val>
                                            <p:strVal val="#ppt_y"/>
                                          </p:val>
                                        </p:tav>
                                      </p:tavLst>
                                    </p:anim>
                                    <p:animEffect transition="in" filter="wipe(up)">
                                      <p:cBhvr>
                                        <p:cTn id="24" dur="500"/>
                                        <p:tgtEl>
                                          <p:spTgt spid="8"/>
                                        </p:tgtEl>
                                      </p:cBhvr>
                                    </p:animEffect>
                                  </p:childTnLst>
                                </p:cTn>
                              </p:par>
                            </p:childTnLst>
                          </p:cTn>
                        </p:par>
                        <p:par>
                          <p:cTn id="25" fill="hold">
                            <p:stCondLst>
                              <p:cond delay="1500"/>
                            </p:stCondLst>
                            <p:childTnLst>
                              <p:par>
                                <p:cTn id="26" presetID="55" presetClass="entr" presetSubtype="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1000" fill="hold"/>
                                        <p:tgtEl>
                                          <p:spTgt spid="14"/>
                                        </p:tgtEl>
                                        <p:attrNameLst>
                                          <p:attrName>ppt_w</p:attrName>
                                        </p:attrNameLst>
                                      </p:cBhvr>
                                      <p:tavLst>
                                        <p:tav tm="0">
                                          <p:val>
                                            <p:strVal val="#ppt_w*0.70"/>
                                          </p:val>
                                        </p:tav>
                                        <p:tav tm="100000">
                                          <p:val>
                                            <p:strVal val="#ppt_w"/>
                                          </p:val>
                                        </p:tav>
                                      </p:tavLst>
                                    </p:anim>
                                    <p:anim calcmode="lin" valueType="num">
                                      <p:cBhvr>
                                        <p:cTn id="29" dur="1000" fill="hold"/>
                                        <p:tgtEl>
                                          <p:spTgt spid="14"/>
                                        </p:tgtEl>
                                        <p:attrNameLst>
                                          <p:attrName>ppt_h</p:attrName>
                                        </p:attrNameLst>
                                      </p:cBhvr>
                                      <p:tavLst>
                                        <p:tav tm="0">
                                          <p:val>
                                            <p:strVal val="#ppt_h"/>
                                          </p:val>
                                        </p:tav>
                                        <p:tav tm="100000">
                                          <p:val>
                                            <p:strVal val="#ppt_h"/>
                                          </p:val>
                                        </p:tav>
                                      </p:tavLst>
                                    </p:anim>
                                    <p:animEffect transition="in" filter="fade">
                                      <p:cBhvr>
                                        <p:cTn id="30" dur="1000"/>
                                        <p:tgtEl>
                                          <p:spTgt spid="14"/>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par>
                          <p:cTn id="35" fill="hold">
                            <p:stCondLst>
                              <p:cond delay="3000"/>
                            </p:stCondLst>
                            <p:childTnLst>
                              <p:par>
                                <p:cTn id="36" presetID="53" presetClass="entr" presetSubtype="16"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childTnLst>
                          </p:cTn>
                        </p:par>
                        <p:par>
                          <p:cTn id="41" fill="hold">
                            <p:stCondLst>
                              <p:cond delay="3500"/>
                            </p:stCondLst>
                            <p:childTnLst>
                              <p:par>
                                <p:cTn id="42" presetID="12" presetClass="entr" presetSubtype="4"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p:tgtEl>
                                          <p:spTgt spid="18"/>
                                        </p:tgtEl>
                                        <p:attrNameLst>
                                          <p:attrName>ppt_y</p:attrName>
                                        </p:attrNameLst>
                                      </p:cBhvr>
                                      <p:tavLst>
                                        <p:tav tm="0">
                                          <p:val>
                                            <p:strVal val="#ppt_y+#ppt_h*1.125000"/>
                                          </p:val>
                                        </p:tav>
                                        <p:tav tm="100000">
                                          <p:val>
                                            <p:strVal val="#ppt_y"/>
                                          </p:val>
                                        </p:tav>
                                      </p:tavLst>
                                    </p:anim>
                                    <p:animEffect transition="in" filter="wipe(up)">
                                      <p:cBhvr>
                                        <p:cTn id="45" dur="500"/>
                                        <p:tgtEl>
                                          <p:spTgt spid="18"/>
                                        </p:tgtEl>
                                      </p:cBhvr>
                                    </p:animEffect>
                                  </p:childTnLst>
                                </p:cTn>
                              </p:par>
                            </p:childTnLst>
                          </p:cTn>
                        </p:par>
                        <p:par>
                          <p:cTn id="46" fill="hold">
                            <p:stCondLst>
                              <p:cond delay="4000"/>
                            </p:stCondLst>
                            <p:childTnLst>
                              <p:par>
                                <p:cTn id="47" presetID="55" presetClass="entr" presetSubtype="0"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p:cTn id="49" dur="1000" fill="hold"/>
                                        <p:tgtEl>
                                          <p:spTgt spid="29"/>
                                        </p:tgtEl>
                                        <p:attrNameLst>
                                          <p:attrName>ppt_w</p:attrName>
                                        </p:attrNameLst>
                                      </p:cBhvr>
                                      <p:tavLst>
                                        <p:tav tm="0">
                                          <p:val>
                                            <p:strVal val="#ppt_w*0.70"/>
                                          </p:val>
                                        </p:tav>
                                        <p:tav tm="100000">
                                          <p:val>
                                            <p:strVal val="#ppt_w"/>
                                          </p:val>
                                        </p:tav>
                                      </p:tavLst>
                                    </p:anim>
                                    <p:anim calcmode="lin" valueType="num">
                                      <p:cBhvr>
                                        <p:cTn id="50" dur="1000" fill="hold"/>
                                        <p:tgtEl>
                                          <p:spTgt spid="29"/>
                                        </p:tgtEl>
                                        <p:attrNameLst>
                                          <p:attrName>ppt_h</p:attrName>
                                        </p:attrNameLst>
                                      </p:cBhvr>
                                      <p:tavLst>
                                        <p:tav tm="0">
                                          <p:val>
                                            <p:strVal val="#ppt_h"/>
                                          </p:val>
                                        </p:tav>
                                        <p:tav tm="100000">
                                          <p:val>
                                            <p:strVal val="#ppt_h"/>
                                          </p:val>
                                        </p:tav>
                                      </p:tavLst>
                                    </p:anim>
                                    <p:animEffect transition="in" filter="fade">
                                      <p:cBhvr>
                                        <p:cTn id="51" dur="1000"/>
                                        <p:tgtEl>
                                          <p:spTgt spid="29"/>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childTnLst>
                          </p:cTn>
                        </p:par>
                        <p:par>
                          <p:cTn id="56" fill="hold">
                            <p:stCondLst>
                              <p:cond delay="5500"/>
                            </p:stCondLst>
                            <p:childTnLst>
                              <p:par>
                                <p:cTn id="57" presetID="53" presetClass="entr" presetSubtype="16"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Effect transition="in" filter="fade">
                                      <p:cBhvr>
                                        <p:cTn id="61" dur="500"/>
                                        <p:tgtEl>
                                          <p:spTgt spid="24"/>
                                        </p:tgtEl>
                                      </p:cBhvr>
                                    </p:animEffect>
                                  </p:childTnLst>
                                </p:cTn>
                              </p:par>
                            </p:childTnLst>
                          </p:cTn>
                        </p:par>
                        <p:par>
                          <p:cTn id="62" fill="hold">
                            <p:stCondLst>
                              <p:cond delay="6000"/>
                            </p:stCondLst>
                            <p:childTnLst>
                              <p:par>
                                <p:cTn id="63" presetID="12" presetClass="entr" presetSubtype="4"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p:tgtEl>
                                          <p:spTgt spid="23"/>
                                        </p:tgtEl>
                                        <p:attrNameLst>
                                          <p:attrName>ppt_y</p:attrName>
                                        </p:attrNameLst>
                                      </p:cBhvr>
                                      <p:tavLst>
                                        <p:tav tm="0">
                                          <p:val>
                                            <p:strVal val="#ppt_y+#ppt_h*1.125000"/>
                                          </p:val>
                                        </p:tav>
                                        <p:tav tm="100000">
                                          <p:val>
                                            <p:strVal val="#ppt_y"/>
                                          </p:val>
                                        </p:tav>
                                      </p:tavLst>
                                    </p:anim>
                                    <p:animEffect transition="in" filter="wipe(up)">
                                      <p:cBhvr>
                                        <p:cTn id="66" dur="500"/>
                                        <p:tgtEl>
                                          <p:spTgt spid="23"/>
                                        </p:tgtEl>
                                      </p:cBhvr>
                                    </p:animEffect>
                                  </p:childTnLst>
                                </p:cTn>
                              </p:par>
                            </p:childTnLst>
                          </p:cTn>
                        </p:par>
                        <p:par>
                          <p:cTn id="67" fill="hold">
                            <p:stCondLst>
                              <p:cond delay="6500"/>
                            </p:stCondLst>
                            <p:childTnLst>
                              <p:par>
                                <p:cTn id="68" presetID="55" presetClass="entr" presetSubtype="0" fill="hold" nodeType="after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p:cTn id="70" dur="1000" fill="hold"/>
                                        <p:tgtEl>
                                          <p:spTgt spid="34"/>
                                        </p:tgtEl>
                                        <p:attrNameLst>
                                          <p:attrName>ppt_w</p:attrName>
                                        </p:attrNameLst>
                                      </p:cBhvr>
                                      <p:tavLst>
                                        <p:tav tm="0">
                                          <p:val>
                                            <p:strVal val="#ppt_w*0.70"/>
                                          </p:val>
                                        </p:tav>
                                        <p:tav tm="100000">
                                          <p:val>
                                            <p:strVal val="#ppt_w"/>
                                          </p:val>
                                        </p:tav>
                                      </p:tavLst>
                                    </p:anim>
                                    <p:anim calcmode="lin" valueType="num">
                                      <p:cBhvr>
                                        <p:cTn id="71" dur="1000" fill="hold"/>
                                        <p:tgtEl>
                                          <p:spTgt spid="34"/>
                                        </p:tgtEl>
                                        <p:attrNameLst>
                                          <p:attrName>ppt_h</p:attrName>
                                        </p:attrNameLst>
                                      </p:cBhvr>
                                      <p:tavLst>
                                        <p:tav tm="0">
                                          <p:val>
                                            <p:strVal val="#ppt_h"/>
                                          </p:val>
                                        </p:tav>
                                        <p:tav tm="100000">
                                          <p:val>
                                            <p:strVal val="#ppt_h"/>
                                          </p:val>
                                        </p:tav>
                                      </p:tavLst>
                                    </p:anim>
                                    <p:animEffect transition="in" filter="fade">
                                      <p:cBhvr>
                                        <p:cTn id="72" dur="1000"/>
                                        <p:tgtEl>
                                          <p:spTgt spid="34"/>
                                        </p:tgtEl>
                                      </p:cBhvr>
                                    </p:animEffect>
                                  </p:childTnLst>
                                </p:cTn>
                              </p:par>
                            </p:childTnLst>
                          </p:cTn>
                        </p:par>
                        <p:par>
                          <p:cTn id="73" fill="hold">
                            <p:stCondLst>
                              <p:cond delay="75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8" grpId="0"/>
      <p:bldP spid="23" grpId="0"/>
      <p:bldP spid="28"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TextBox 30"/>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9" name="TextBox 31"/>
          <p:cNvSpPr/>
          <p:nvPr/>
        </p:nvSpPr>
        <p:spPr>
          <a:xfrm>
            <a:off x="539750" y="3167063"/>
            <a:ext cx="2592388"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algn="r"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0" name="TextBox 32"/>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1" name="TextBox 33"/>
          <p:cNvSpPr/>
          <p:nvPr/>
        </p:nvSpPr>
        <p:spPr>
          <a:xfrm>
            <a:off x="6011863" y="3167063"/>
            <a:ext cx="2592387"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grpSp>
        <p:nvGrpSpPr>
          <p:cNvPr id="12" name="组合 5"/>
          <p:cNvGrpSpPr/>
          <p:nvPr/>
        </p:nvGrpSpPr>
        <p:grpSpPr>
          <a:xfrm>
            <a:off x="3132138" y="1441450"/>
            <a:ext cx="2879725" cy="2876550"/>
            <a:chOff x="0" y="0"/>
            <a:chExt cx="2880320" cy="2878076"/>
          </a:xfrm>
        </p:grpSpPr>
        <p:grpSp>
          <p:nvGrpSpPr>
            <p:cNvPr id="13" name="组合 24"/>
            <p:cNvGrpSpPr/>
            <p:nvPr/>
          </p:nvGrpSpPr>
          <p:grpSpPr>
            <a:xfrm>
              <a:off x="0" y="0"/>
              <a:ext cx="2880320" cy="2878076"/>
              <a:chOff x="0" y="0"/>
              <a:chExt cx="2883157" cy="2880912"/>
            </a:xfrm>
          </p:grpSpPr>
          <p:sp>
            <p:nvSpPr>
              <p:cNvPr id="18" name="椭圆 25"/>
              <p:cNvSpPr/>
              <p:nvPr/>
            </p:nvSpPr>
            <p:spPr>
              <a:xfrm rot="-5400000" flipH="1" flipV="1">
                <a:off x="0" y="63323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solidFill>
                    <a:schemeClr val="bg1"/>
                  </a:solidFill>
                </a:endParaRPr>
              </a:p>
            </p:txBody>
          </p:sp>
          <p:sp>
            <p:nvSpPr>
              <p:cNvPr id="19" name="椭圆 25"/>
              <p:cNvSpPr/>
              <p:nvPr/>
            </p:nvSpPr>
            <p:spPr>
              <a:xfrm rot="10800000" flipH="1" flipV="1">
                <a:off x="635483" y="1312682"/>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solidFill>
                    <a:schemeClr val="bg1"/>
                  </a:solidFill>
                </a:endParaRPr>
              </a:p>
            </p:txBody>
          </p:sp>
          <p:sp>
            <p:nvSpPr>
              <p:cNvPr id="20" name="椭圆 25"/>
              <p:cNvSpPr/>
              <p:nvPr/>
            </p:nvSpPr>
            <p:spPr>
              <a:xfrm rot="-5400000">
                <a:off x="1314927" y="67719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solidFill>
                    <a:schemeClr val="bg1"/>
                  </a:solidFill>
                </a:endParaRPr>
              </a:p>
            </p:txBody>
          </p:sp>
          <p:sp>
            <p:nvSpPr>
              <p:cNvPr id="21" name="椭圆 25"/>
              <p:cNvSpPr/>
              <p:nvPr/>
            </p:nvSpPr>
            <p:spPr>
              <a:xfrm rot="10800000">
                <a:off x="679443" y="0"/>
                <a:ext cx="1568230" cy="1546155"/>
              </a:xfrm>
              <a:custGeom>
                <a:avLst/>
                <a:gdLst>
                  <a:gd name="txL" fmla="*/ 0 w 1568230"/>
                  <a:gd name="txT" fmla="*/ 0 h 1546155"/>
                  <a:gd name="txR" fmla="*/ 1568230 w 1568230"/>
                  <a:gd name="txB" fmla="*/ 1546155 h 1546155"/>
                </a:gdLst>
                <a:ahLst/>
                <a:cxnLst>
                  <a:cxn ang="0">
                    <a:pos x="778465" y="1546155"/>
                  </a:cxn>
                  <a:cxn ang="0">
                    <a:pos x="0" y="884460"/>
                  </a:cxn>
                  <a:cxn ang="0">
                    <a:pos x="128070" y="895760"/>
                  </a:cxn>
                  <a:cxn ang="0">
                    <a:pos x="917835" y="105995"/>
                  </a:cxn>
                  <a:cxn ang="0">
                    <a:pos x="908484" y="0"/>
                  </a:cxn>
                  <a:cxn ang="0">
                    <a:pos x="1324003" y="189535"/>
                  </a:cxn>
                  <a:cxn ang="0">
                    <a:pos x="1568230" y="756390"/>
                  </a:cxn>
                  <a:cxn ang="0">
                    <a:pos x="778465" y="1546155"/>
                  </a:cxn>
                </a:cxnLst>
                <a:rect l="txL" t="txT" r="txR" b="txB"/>
                <a:pathLst>
                  <a:path w="1568230" h="1546155">
                    <a:moveTo>
                      <a:pt x="778465" y="1546155"/>
                    </a:moveTo>
                    <a:cubicBezTo>
                      <a:pt x="385950" y="1546155"/>
                      <a:pt x="60314" y="1259808"/>
                      <a:pt x="0" y="884460"/>
                    </a:cubicBezTo>
                    <a:cubicBezTo>
                      <a:pt x="41578" y="892217"/>
                      <a:pt x="84411" y="895760"/>
                      <a:pt x="128070" y="895760"/>
                    </a:cubicBezTo>
                    <a:cubicBezTo>
                      <a:pt x="564245" y="895760"/>
                      <a:pt x="917835" y="542170"/>
                      <a:pt x="917835" y="105995"/>
                    </a:cubicBezTo>
                    <a:lnTo>
                      <a:pt x="908484" y="0"/>
                    </a:lnTo>
                    <a:cubicBezTo>
                      <a:pt x="1067344" y="19523"/>
                      <a:pt x="1211374" y="86941"/>
                      <a:pt x="1324003" y="189535"/>
                    </a:cubicBezTo>
                    <a:cubicBezTo>
                      <a:pt x="1475335" y="330953"/>
                      <a:pt x="1568230" y="532823"/>
                      <a:pt x="1568230" y="756390"/>
                    </a:cubicBezTo>
                    <a:cubicBezTo>
                      <a:pt x="1568230" y="1192565"/>
                      <a:pt x="1214640" y="1546155"/>
                      <a:pt x="778465" y="1546155"/>
                    </a:cubicBezTo>
                    <a:close/>
                  </a:path>
                </a:pathLst>
              </a:custGeom>
              <a:solidFill>
                <a:srgbClr val="FFFFFF">
                  <a:alpha val="50195"/>
                </a:srgbClr>
              </a:solidFill>
              <a:ln w="25400">
                <a:noFill/>
              </a:ln>
            </p:spPr>
            <p:txBody>
              <a:bodyPr/>
              <a:lstStyle/>
              <a:p>
                <a:endParaRPr lang="zh-CN" altLang="en-US">
                  <a:solidFill>
                    <a:schemeClr val="bg1"/>
                  </a:solidFill>
                </a:endParaRPr>
              </a:p>
            </p:txBody>
          </p:sp>
        </p:grpSp>
        <p:sp>
          <p:nvSpPr>
            <p:cNvPr id="14" name="图文框 35"/>
            <p:cNvSpPr/>
            <p:nvPr/>
          </p:nvSpPr>
          <p:spPr>
            <a:xfrm>
              <a:off x="1052072" y="346702"/>
              <a:ext cx="458553" cy="425615"/>
            </a:xfrm>
            <a:custGeom>
              <a:avLst/>
              <a:gdLst>
                <a:gd name="txL" fmla="*/ 0 w 790121"/>
                <a:gd name="txT" fmla="*/ 0 h 733367"/>
                <a:gd name="txR" fmla="*/ 790121 w 790121"/>
                <a:gd name="txB" fmla="*/ 733367 h 733367"/>
              </a:gdLst>
              <a:ahLst/>
              <a:cxnLst>
                <a:cxn ang="0">
                  <a:pos x="32175" y="100453"/>
                </a:cxn>
                <a:cxn ang="0">
                  <a:pos x="42900" y="111178"/>
                </a:cxn>
                <a:cxn ang="0">
                  <a:pos x="32175" y="121903"/>
                </a:cxn>
                <a:cxn ang="0">
                  <a:pos x="21450" y="111178"/>
                </a:cxn>
                <a:cxn ang="0">
                  <a:pos x="32175" y="100453"/>
                </a:cxn>
                <a:cxn ang="0">
                  <a:pos x="12726" y="91728"/>
                </a:cxn>
                <a:cxn ang="0">
                  <a:pos x="12726" y="130628"/>
                </a:cxn>
                <a:cxn ang="0">
                  <a:pos x="51625" y="130628"/>
                </a:cxn>
                <a:cxn ang="0">
                  <a:pos x="51625" y="91728"/>
                </a:cxn>
                <a:cxn ang="0">
                  <a:pos x="12726" y="91728"/>
                </a:cxn>
                <a:cxn ang="0">
                  <a:pos x="78651" y="79003"/>
                </a:cxn>
                <a:cxn ang="0">
                  <a:pos x="143001" y="79003"/>
                </a:cxn>
                <a:cxn ang="0">
                  <a:pos x="143001" y="143354"/>
                </a:cxn>
                <a:cxn ang="0">
                  <a:pos x="78651" y="143354"/>
                </a:cxn>
                <a:cxn ang="0">
                  <a:pos x="78651" y="79003"/>
                </a:cxn>
                <a:cxn ang="0">
                  <a:pos x="0" y="79003"/>
                </a:cxn>
                <a:cxn ang="0">
                  <a:pos x="64351" y="79003"/>
                </a:cxn>
                <a:cxn ang="0">
                  <a:pos x="64351" y="143354"/>
                </a:cxn>
                <a:cxn ang="0">
                  <a:pos x="0" y="143354"/>
                </a:cxn>
                <a:cxn ang="0">
                  <a:pos x="0" y="79003"/>
                </a:cxn>
                <a:cxn ang="0">
                  <a:pos x="12726" y="13078"/>
                </a:cxn>
                <a:cxn ang="0">
                  <a:pos x="12726" y="51978"/>
                </a:cxn>
                <a:cxn ang="0">
                  <a:pos x="51625" y="51978"/>
                </a:cxn>
                <a:cxn ang="0">
                  <a:pos x="51625" y="13078"/>
                </a:cxn>
                <a:cxn ang="0">
                  <a:pos x="12726" y="13078"/>
                </a:cxn>
                <a:cxn ang="0">
                  <a:pos x="78651" y="353"/>
                </a:cxn>
                <a:cxn ang="0">
                  <a:pos x="142047" y="353"/>
                </a:cxn>
                <a:cxn ang="0">
                  <a:pos x="130050" y="13078"/>
                </a:cxn>
                <a:cxn ang="0">
                  <a:pos x="91376" y="13078"/>
                </a:cxn>
                <a:cxn ang="0">
                  <a:pos x="91376" y="51978"/>
                </a:cxn>
                <a:cxn ang="0">
                  <a:pos x="130276" y="51978"/>
                </a:cxn>
                <a:cxn ang="0">
                  <a:pos x="130276" y="36818"/>
                </a:cxn>
                <a:cxn ang="0">
                  <a:pos x="143001" y="23321"/>
                </a:cxn>
                <a:cxn ang="0">
                  <a:pos x="143001" y="64703"/>
                </a:cxn>
                <a:cxn ang="0">
                  <a:pos x="78651" y="64703"/>
                </a:cxn>
                <a:cxn ang="0">
                  <a:pos x="78651" y="353"/>
                </a:cxn>
                <a:cxn ang="0">
                  <a:pos x="0" y="353"/>
                </a:cxn>
                <a:cxn ang="0">
                  <a:pos x="64351" y="353"/>
                </a:cxn>
                <a:cxn ang="0">
                  <a:pos x="64351" y="64703"/>
                </a:cxn>
                <a:cxn ang="0">
                  <a:pos x="0" y="64703"/>
                </a:cxn>
                <a:cxn ang="0">
                  <a:pos x="0" y="353"/>
                </a:cxn>
                <a:cxn ang="0">
                  <a:pos x="149424" y="0"/>
                </a:cxn>
                <a:cxn ang="0">
                  <a:pos x="154448" y="5024"/>
                </a:cxn>
                <a:cxn ang="0">
                  <a:pos x="117295" y="42177"/>
                </a:cxn>
                <a:cxn ang="0">
                  <a:pos x="117353" y="42234"/>
                </a:cxn>
                <a:cxn ang="0">
                  <a:pos x="112655" y="46932"/>
                </a:cxn>
                <a:cxn ang="0">
                  <a:pos x="94057" y="28334"/>
                </a:cxn>
                <a:cxn ang="0">
                  <a:pos x="98755" y="23636"/>
                </a:cxn>
                <a:cxn ang="0">
                  <a:pos x="112271" y="37152"/>
                </a:cxn>
                <a:cxn ang="0">
                  <a:pos x="149424" y="0"/>
                </a:cxn>
              </a:cxnLst>
              <a:rect l="txL" t="txT" r="txR" b="txB"/>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solidFill>
              <a:schemeClr val="bg1"/>
            </a:solidFill>
            <a:ln w="25400">
              <a:noFill/>
            </a:ln>
          </p:spPr>
          <p:txBody>
            <a:bodyPr/>
            <a:lstStyle/>
            <a:p>
              <a:endParaRPr lang="zh-CN" altLang="en-US">
                <a:solidFill>
                  <a:schemeClr val="bg1"/>
                </a:solidFill>
              </a:endParaRPr>
            </a:p>
          </p:txBody>
        </p:sp>
        <p:sp>
          <p:nvSpPr>
            <p:cNvPr id="15" name="同侧圆角矩形 42"/>
            <p:cNvSpPr>
              <a:spLocks noChangeAspect="1"/>
            </p:cNvSpPr>
            <p:nvPr/>
          </p:nvSpPr>
          <p:spPr>
            <a:xfrm>
              <a:off x="315211" y="1286094"/>
              <a:ext cx="453982" cy="517080"/>
            </a:xfrm>
            <a:custGeom>
              <a:avLst/>
              <a:gdLst>
                <a:gd name="txL" fmla="*/ 0 w 720080"/>
                <a:gd name="txT" fmla="*/ 0 h 820163"/>
                <a:gd name="txR" fmla="*/ 720080 w 720080"/>
                <a:gd name="txB" fmla="*/ 820163 h 820163"/>
              </a:gdLst>
              <a:ahLst/>
              <a:cxnLst>
                <a:cxn ang="0">
                  <a:pos x="90225" y="101351"/>
                </a:cxn>
                <a:cxn ang="0">
                  <a:pos x="72180" y="119395"/>
                </a:cxn>
                <a:cxn ang="0">
                  <a:pos x="79597" y="133593"/>
                </a:cxn>
                <a:cxn ang="0">
                  <a:pos x="79597" y="162568"/>
                </a:cxn>
                <a:cxn ang="0">
                  <a:pos x="90225" y="173196"/>
                </a:cxn>
                <a:cxn ang="0">
                  <a:pos x="100852" y="162568"/>
                </a:cxn>
                <a:cxn ang="0">
                  <a:pos x="100852" y="133593"/>
                </a:cxn>
                <a:cxn ang="0">
                  <a:pos x="108270" y="119395"/>
                </a:cxn>
                <a:cxn ang="0">
                  <a:pos x="90225" y="101351"/>
                </a:cxn>
                <a:cxn ang="0">
                  <a:pos x="90225" y="0"/>
                </a:cxn>
                <a:cxn ang="0">
                  <a:pos x="146870" y="55970"/>
                </a:cxn>
                <a:cxn ang="0">
                  <a:pos x="124525" y="55970"/>
                </a:cxn>
                <a:cxn ang="0">
                  <a:pos x="90225" y="22357"/>
                </a:cxn>
                <a:cxn ang="0">
                  <a:pos x="55750" y="56831"/>
                </a:cxn>
                <a:cxn ang="0">
                  <a:pos x="55750" y="68551"/>
                </a:cxn>
                <a:cxn ang="0">
                  <a:pos x="157619" y="68551"/>
                </a:cxn>
                <a:cxn ang="0">
                  <a:pos x="180449" y="91381"/>
                </a:cxn>
                <a:cxn ang="0">
                  <a:pos x="180449" y="182699"/>
                </a:cxn>
                <a:cxn ang="0">
                  <a:pos x="157619" y="205529"/>
                </a:cxn>
                <a:cxn ang="0">
                  <a:pos x="22830" y="205529"/>
                </a:cxn>
                <a:cxn ang="0">
                  <a:pos x="0" y="182699"/>
                </a:cxn>
                <a:cxn ang="0">
                  <a:pos x="0" y="91381"/>
                </a:cxn>
                <a:cxn ang="0">
                  <a:pos x="22830" y="68551"/>
                </a:cxn>
                <a:cxn ang="0">
                  <a:pos x="33504" y="68551"/>
                </a:cxn>
                <a:cxn ang="0">
                  <a:pos x="33504" y="56721"/>
                </a:cxn>
                <a:cxn ang="0">
                  <a:pos x="902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solidFill>
              <a:schemeClr val="bg1"/>
            </a:solidFill>
            <a:ln w="25400">
              <a:noFill/>
            </a:ln>
          </p:spPr>
          <p:txBody>
            <a:bodyPr/>
            <a:lstStyle/>
            <a:p>
              <a:endParaRPr lang="zh-CN" altLang="en-US">
                <a:solidFill>
                  <a:schemeClr val="bg1"/>
                </a:solidFill>
              </a:endParaRPr>
            </a:p>
          </p:txBody>
        </p:sp>
        <p:sp>
          <p:nvSpPr>
            <p:cNvPr id="16" name="圆角矩形 82"/>
            <p:cNvSpPr/>
            <p:nvPr/>
          </p:nvSpPr>
          <p:spPr>
            <a:xfrm>
              <a:off x="1281349" y="2205009"/>
              <a:ext cx="523117" cy="373655"/>
            </a:xfrm>
            <a:custGeom>
              <a:avLst/>
              <a:gdLst>
                <a:gd name="txL" fmla="*/ 0 w 887502"/>
                <a:gd name="txT" fmla="*/ 0 h 633930"/>
                <a:gd name="txR" fmla="*/ 887502 w 887502"/>
                <a:gd name="txB" fmla="*/ 633930 h 633930"/>
              </a:gdLst>
              <a:ahLst/>
              <a:cxnLst>
                <a:cxn ang="0">
                  <a:pos x="51808" y="95885"/>
                </a:cxn>
                <a:cxn ang="0">
                  <a:pos x="93412" y="95885"/>
                </a:cxn>
                <a:cxn ang="0">
                  <a:pos x="93412" y="106220"/>
                </a:cxn>
                <a:cxn ang="0">
                  <a:pos x="51808" y="106220"/>
                </a:cxn>
                <a:cxn ang="0">
                  <a:pos x="51808" y="95885"/>
                </a:cxn>
                <a:cxn ang="0">
                  <a:pos x="27842" y="95885"/>
                </a:cxn>
                <a:cxn ang="0">
                  <a:pos x="41543" y="95885"/>
                </a:cxn>
                <a:cxn ang="0">
                  <a:pos x="41543" y="106220"/>
                </a:cxn>
                <a:cxn ang="0">
                  <a:pos x="27842" y="106220"/>
                </a:cxn>
                <a:cxn ang="0">
                  <a:pos x="27842" y="95885"/>
                </a:cxn>
                <a:cxn ang="0">
                  <a:pos x="17254" y="64908"/>
                </a:cxn>
                <a:cxn ang="0">
                  <a:pos x="17254" y="106640"/>
                </a:cxn>
                <a:cxn ang="0">
                  <a:pos x="25685" y="115071"/>
                </a:cxn>
                <a:cxn ang="0">
                  <a:pos x="156058" y="115071"/>
                </a:cxn>
                <a:cxn ang="0">
                  <a:pos x="164489" y="106640"/>
                </a:cxn>
                <a:cxn ang="0">
                  <a:pos x="164489" y="64908"/>
                </a:cxn>
                <a:cxn ang="0">
                  <a:pos x="17254" y="64908"/>
                </a:cxn>
                <a:cxn ang="0">
                  <a:pos x="25685" y="14746"/>
                </a:cxn>
                <a:cxn ang="0">
                  <a:pos x="17254" y="23177"/>
                </a:cxn>
                <a:cxn ang="0">
                  <a:pos x="17254" y="44238"/>
                </a:cxn>
                <a:cxn ang="0">
                  <a:pos x="164489" y="44238"/>
                </a:cxn>
                <a:cxn ang="0">
                  <a:pos x="164489" y="23177"/>
                </a:cxn>
                <a:cxn ang="0">
                  <a:pos x="156058" y="14746"/>
                </a:cxn>
                <a:cxn ang="0">
                  <a:pos x="25685" y="14746"/>
                </a:cxn>
                <a:cxn ang="0">
                  <a:pos x="21637" y="0"/>
                </a:cxn>
                <a:cxn ang="0">
                  <a:pos x="160106" y="0"/>
                </a:cxn>
                <a:cxn ang="0">
                  <a:pos x="181743" y="21637"/>
                </a:cxn>
                <a:cxn ang="0">
                  <a:pos x="181743" y="108180"/>
                </a:cxn>
                <a:cxn ang="0">
                  <a:pos x="160106" y="129816"/>
                </a:cxn>
                <a:cxn ang="0">
                  <a:pos x="21637" y="129816"/>
                </a:cxn>
                <a:cxn ang="0">
                  <a:pos x="0" y="108180"/>
                </a:cxn>
                <a:cxn ang="0">
                  <a:pos x="0" y="21637"/>
                </a:cxn>
                <a:cxn ang="0">
                  <a:pos x="21637" y="0"/>
                </a:cxn>
              </a:cxnLst>
              <a:rect l="txL" t="txT" r="txR" b="txB"/>
              <a:pathLst>
                <a:path w="887502" h="633930">
                  <a:moveTo>
                    <a:pt x="252991" y="468232"/>
                  </a:moveTo>
                  <a:lnTo>
                    <a:pt x="456157" y="468232"/>
                  </a:lnTo>
                  <a:lnTo>
                    <a:pt x="456157" y="518703"/>
                  </a:lnTo>
                  <a:lnTo>
                    <a:pt x="252991" y="518703"/>
                  </a:lnTo>
                  <a:lnTo>
                    <a:pt x="252991" y="468232"/>
                  </a:lnTo>
                  <a:close/>
                  <a:moveTo>
                    <a:pt x="135958" y="468232"/>
                  </a:moveTo>
                  <a:lnTo>
                    <a:pt x="202865" y="468232"/>
                  </a:lnTo>
                  <a:lnTo>
                    <a:pt x="202865" y="518703"/>
                  </a:lnTo>
                  <a:lnTo>
                    <a:pt x="135958" y="518703"/>
                  </a:lnTo>
                  <a:lnTo>
                    <a:pt x="135958" y="468232"/>
                  </a:lnTo>
                  <a:close/>
                  <a:moveTo>
                    <a:pt x="84254" y="316965"/>
                  </a:moveTo>
                  <a:lnTo>
                    <a:pt x="84254" y="520751"/>
                  </a:lnTo>
                  <a:cubicBezTo>
                    <a:pt x="84254" y="543490"/>
                    <a:pt x="102687" y="561923"/>
                    <a:pt x="125426" y="561923"/>
                  </a:cubicBezTo>
                  <a:lnTo>
                    <a:pt x="762076" y="561923"/>
                  </a:lnTo>
                  <a:cubicBezTo>
                    <a:pt x="784815" y="561923"/>
                    <a:pt x="803248" y="543490"/>
                    <a:pt x="803248" y="520751"/>
                  </a:cubicBezTo>
                  <a:lnTo>
                    <a:pt x="803248" y="316965"/>
                  </a:lnTo>
                  <a:lnTo>
                    <a:pt x="84254" y="316965"/>
                  </a:lnTo>
                  <a:close/>
                  <a:moveTo>
                    <a:pt x="125426" y="72009"/>
                  </a:moveTo>
                  <a:cubicBezTo>
                    <a:pt x="102687" y="72009"/>
                    <a:pt x="84254" y="90442"/>
                    <a:pt x="84254" y="113181"/>
                  </a:cubicBezTo>
                  <a:lnTo>
                    <a:pt x="84254" y="216024"/>
                  </a:lnTo>
                  <a:lnTo>
                    <a:pt x="803248" y="216024"/>
                  </a:lnTo>
                  <a:lnTo>
                    <a:pt x="803248" y="113181"/>
                  </a:lnTo>
                  <a:cubicBezTo>
                    <a:pt x="803248" y="90442"/>
                    <a:pt x="784815" y="72009"/>
                    <a:pt x="762076" y="72009"/>
                  </a:cubicBezTo>
                  <a:lnTo>
                    <a:pt x="125426" y="7200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solidFill>
              <a:schemeClr val="bg1"/>
            </a:solidFill>
            <a:ln w="25400">
              <a:noFill/>
            </a:ln>
          </p:spPr>
          <p:txBody>
            <a:bodyPr/>
            <a:lstStyle/>
            <a:p>
              <a:endParaRPr lang="zh-CN" altLang="en-US">
                <a:solidFill>
                  <a:schemeClr val="bg1"/>
                </a:solidFill>
              </a:endParaRPr>
            </a:p>
          </p:txBody>
        </p:sp>
        <p:sp>
          <p:nvSpPr>
            <p:cNvPr id="17" name="等腰三角形 93"/>
            <p:cNvSpPr/>
            <p:nvPr/>
          </p:nvSpPr>
          <p:spPr>
            <a:xfrm flipV="1">
              <a:off x="2101095" y="1039866"/>
              <a:ext cx="495312" cy="442849"/>
            </a:xfrm>
            <a:custGeom>
              <a:avLst/>
              <a:gdLst>
                <a:gd name="txL" fmla="*/ 0 w 2717007"/>
                <a:gd name="txT" fmla="*/ 0 h 2429224"/>
                <a:gd name="txR" fmla="*/ 2717007 w 2717007"/>
                <a:gd name="txB" fmla="*/ 2429224 h 2429224"/>
              </a:gdLst>
              <a:ahLst/>
              <a:cxnLst>
                <a:cxn ang="0">
                  <a:pos x="8231" y="3926"/>
                </a:cxn>
                <a:cxn ang="0">
                  <a:pos x="10194" y="1963"/>
                </a:cxn>
                <a:cxn ang="0">
                  <a:pos x="8231" y="0"/>
                </a:cxn>
                <a:cxn ang="0">
                  <a:pos x="6267" y="1963"/>
                </a:cxn>
                <a:cxn ang="0">
                  <a:pos x="8231" y="3926"/>
                </a:cxn>
                <a:cxn ang="0">
                  <a:pos x="8496" y="6872"/>
                </a:cxn>
                <a:cxn ang="0">
                  <a:pos x="11232" y="6201"/>
                </a:cxn>
                <a:cxn ang="0">
                  <a:pos x="9849" y="4598"/>
                </a:cxn>
                <a:cxn ang="0">
                  <a:pos x="8422" y="4867"/>
                </a:cxn>
                <a:cxn ang="0">
                  <a:pos x="6605" y="4604"/>
                </a:cxn>
                <a:cxn ang="0">
                  <a:pos x="5222" y="6207"/>
                </a:cxn>
                <a:cxn ang="0">
                  <a:pos x="8496" y="6872"/>
                </a:cxn>
                <a:cxn ang="0">
                  <a:pos x="8615" y="10943"/>
                </a:cxn>
                <a:cxn ang="0">
                  <a:pos x="13975" y="9379"/>
                </a:cxn>
                <a:cxn ang="0">
                  <a:pos x="12361" y="7509"/>
                </a:cxn>
                <a:cxn ang="0">
                  <a:pos x="8533" y="8530"/>
                </a:cxn>
                <a:cxn ang="0">
                  <a:pos x="4098" y="7510"/>
                </a:cxn>
                <a:cxn ang="0">
                  <a:pos x="2486" y="9377"/>
                </a:cxn>
                <a:cxn ang="0">
                  <a:pos x="8615" y="10943"/>
                </a:cxn>
                <a:cxn ang="0">
                  <a:pos x="8670" y="14711"/>
                </a:cxn>
                <a:cxn ang="0">
                  <a:pos x="16461" y="12259"/>
                </a:cxn>
                <a:cxn ang="0">
                  <a:pos x="14836" y="10376"/>
                </a:cxn>
                <a:cxn ang="0">
                  <a:pos x="8598" y="12250"/>
                </a:cxn>
                <a:cxn ang="0">
                  <a:pos x="1620" y="10381"/>
                </a:cxn>
                <a:cxn ang="0">
                  <a:pos x="0" y="12258"/>
                </a:cxn>
                <a:cxn ang="0">
                  <a:pos x="8670" y="14711"/>
                </a:cxn>
              </a:cxnLst>
              <a:rect l="txL" t="txT" r="txR" b="txB"/>
              <a:pathLst>
                <a:path w="2717007" h="2429224">
                  <a:moveTo>
                    <a:pt x="1358503" y="648072"/>
                  </a:moveTo>
                  <a:cubicBezTo>
                    <a:pt x="1537463" y="648072"/>
                    <a:pt x="1682539" y="502996"/>
                    <a:pt x="1682539" y="324036"/>
                  </a:cubicBezTo>
                  <a:cubicBezTo>
                    <a:pt x="1682539" y="145076"/>
                    <a:pt x="1537463" y="0"/>
                    <a:pt x="1358503" y="0"/>
                  </a:cubicBezTo>
                  <a:cubicBezTo>
                    <a:pt x="1179543" y="0"/>
                    <a:pt x="1034467" y="145076"/>
                    <a:pt x="1034467" y="324036"/>
                  </a:cubicBezTo>
                  <a:cubicBezTo>
                    <a:pt x="1034467" y="502996"/>
                    <a:pt x="1179543" y="648072"/>
                    <a:pt x="1358503" y="648072"/>
                  </a:cubicBezTo>
                  <a:close/>
                  <a:moveTo>
                    <a:pt x="1402262" y="1134334"/>
                  </a:moveTo>
                  <a:cubicBezTo>
                    <a:pt x="1562756" y="1128436"/>
                    <a:pt x="1716101" y="1090717"/>
                    <a:pt x="1854002" y="1023451"/>
                  </a:cubicBezTo>
                  <a:lnTo>
                    <a:pt x="1625691" y="758896"/>
                  </a:lnTo>
                  <a:cubicBezTo>
                    <a:pt x="1551421" y="785877"/>
                    <a:pt x="1472051" y="800371"/>
                    <a:pt x="1390101" y="803383"/>
                  </a:cubicBezTo>
                  <a:cubicBezTo>
                    <a:pt x="1285979" y="807209"/>
                    <a:pt x="1184650" y="792244"/>
                    <a:pt x="1090254" y="759948"/>
                  </a:cubicBezTo>
                  <a:lnTo>
                    <a:pt x="861920" y="1024529"/>
                  </a:lnTo>
                  <a:cubicBezTo>
                    <a:pt x="1026514" y="1102571"/>
                    <a:pt x="1210983" y="1141364"/>
                    <a:pt x="1402262" y="1134334"/>
                  </a:cubicBezTo>
                  <a:close/>
                  <a:moveTo>
                    <a:pt x="1421965" y="1806188"/>
                  </a:moveTo>
                  <a:cubicBezTo>
                    <a:pt x="1742263" y="1795273"/>
                    <a:pt x="2044583" y="1703242"/>
                    <a:pt x="2306703" y="1548017"/>
                  </a:cubicBezTo>
                  <a:lnTo>
                    <a:pt x="2040348" y="1239380"/>
                  </a:lnTo>
                  <a:cubicBezTo>
                    <a:pt x="1849899" y="1340878"/>
                    <a:pt x="1634860" y="1400163"/>
                    <a:pt x="1408392" y="1407879"/>
                  </a:cubicBezTo>
                  <a:cubicBezTo>
                    <a:pt x="1146898" y="1416790"/>
                    <a:pt x="895927" y="1356070"/>
                    <a:pt x="676387" y="1239515"/>
                  </a:cubicBezTo>
                  <a:lnTo>
                    <a:pt x="410321" y="1547819"/>
                  </a:lnTo>
                  <a:cubicBezTo>
                    <a:pt x="708332" y="1724445"/>
                    <a:pt x="1057093" y="1818621"/>
                    <a:pt x="1421965" y="1806188"/>
                  </a:cubicBezTo>
                  <a:close/>
                  <a:moveTo>
                    <a:pt x="1431094" y="2428153"/>
                  </a:moveTo>
                  <a:cubicBezTo>
                    <a:pt x="1901625" y="2414402"/>
                    <a:pt x="2343755" y="2269246"/>
                    <a:pt x="2717007" y="2023457"/>
                  </a:cubicBezTo>
                  <a:lnTo>
                    <a:pt x="2448778" y="1712646"/>
                  </a:lnTo>
                  <a:cubicBezTo>
                    <a:pt x="2146604" y="1900630"/>
                    <a:pt x="1793663" y="2011031"/>
                    <a:pt x="1419227" y="2021974"/>
                  </a:cubicBezTo>
                  <a:cubicBezTo>
                    <a:pt x="1002050" y="2034166"/>
                    <a:pt x="604300" y="1921550"/>
                    <a:pt x="267412" y="1713414"/>
                  </a:cubicBezTo>
                  <a:lnTo>
                    <a:pt x="0" y="2023278"/>
                  </a:lnTo>
                  <a:cubicBezTo>
                    <a:pt x="413380" y="2295422"/>
                    <a:pt x="909534" y="2443395"/>
                    <a:pt x="1431094" y="2428153"/>
                  </a:cubicBezTo>
                  <a:close/>
                </a:path>
              </a:pathLst>
            </a:custGeom>
            <a:solidFill>
              <a:schemeClr val="bg1"/>
            </a:solidFill>
            <a:ln w="25400">
              <a:noFill/>
            </a:ln>
          </p:spPr>
          <p:txBody>
            <a:bodyPr/>
            <a:lstStyle/>
            <a:p>
              <a:endParaRPr lang="zh-CN" altLang="en-US">
                <a:solidFill>
                  <a:schemeClr val="bg1"/>
                </a:solidFill>
              </a:endParaRPr>
            </a:p>
          </p:txBody>
        </p:sp>
      </p:grpSp>
    </p:spTree>
    <p:extLst>
      <p:ext uri="{BB962C8B-B14F-4D97-AF65-F5344CB8AC3E}">
        <p14:creationId xmlns:p14="http://schemas.microsoft.com/office/powerpoint/2010/main" val="13342897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3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 calcmode="lin" valueType="num">
                                      <p:cBhvr>
                                        <p:cTn id="19" dur="1000" fill="hold"/>
                                        <p:tgtEl>
                                          <p:spTgt spid="12"/>
                                        </p:tgtEl>
                                        <p:attrNameLst>
                                          <p:attrName>style.rotation</p:attrName>
                                        </p:attrNameLst>
                                      </p:cBhvr>
                                      <p:tavLst>
                                        <p:tav tm="0">
                                          <p:val>
                                            <p:fltVal val="90"/>
                                          </p:val>
                                        </p:tav>
                                        <p:tav tm="100000">
                                          <p:val>
                                            <p:fltVal val="0"/>
                                          </p:val>
                                        </p:tav>
                                      </p:tavLst>
                                    </p:anim>
                                    <p:animEffect filter="fade">
                                      <p:cBhvr>
                                        <p:cTn id="20" dur="1000"/>
                                        <p:tgtEl>
                                          <p:spTgt spid="12"/>
                                        </p:tgtEl>
                                      </p:cBhvr>
                                    </p:animEffect>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0-#ppt_w/2"/>
                                          </p:val>
                                        </p:tav>
                                        <p:tav tm="100000">
                                          <p:val>
                                            <p:strVal val="#ppt_x"/>
                                          </p:val>
                                        </p:tav>
                                      </p:tavLst>
                                    </p:anim>
                                    <p:anim calcmode="lin" valueType="num">
                                      <p:cBhvr>
                                        <p:cTn id="25" dur="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ppt_x</p:attrName>
                                        </p:attrNameLst>
                                      </p:cBhvr>
                                      <p:tavLst>
                                        <p:tav tm="0">
                                          <p:val>
                                            <p:strVal val="0-#ppt_w/2"/>
                                          </p:val>
                                        </p:tav>
                                        <p:tav tm="100000">
                                          <p:val>
                                            <p:strVal val="#ppt_x"/>
                                          </p:val>
                                        </p:tav>
                                      </p:tavLst>
                                    </p:anim>
                                    <p:anim calcmode="lin" valueType="num">
                                      <p:cBhvr>
                                        <p:cTn id="29" dur="500" fill="hold"/>
                                        <p:tgtEl>
                                          <p:spTgt spid="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ppt_x</p:attrName>
                                        </p:attrNameLst>
                                      </p:cBhvr>
                                      <p:tavLst>
                                        <p:tav tm="0">
                                          <p:val>
                                            <p:strVal val="1+#ppt_w/2"/>
                                          </p:val>
                                        </p:tav>
                                        <p:tav tm="100000">
                                          <p:val>
                                            <p:strVal val="#ppt_x"/>
                                          </p:val>
                                        </p:tav>
                                      </p:tavLst>
                                    </p:anim>
                                    <p:anim calcmode="lin" valueType="num">
                                      <p:cBhvr>
                                        <p:cTn id="33" dur="500" fill="hold"/>
                                        <p:tgtEl>
                                          <p:spTgt spid="10"/>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ppt_x</p:attrName>
                                        </p:attrNameLst>
                                      </p:cBhvr>
                                      <p:tavLst>
                                        <p:tav tm="0">
                                          <p:val>
                                            <p:strVal val="1+#ppt_w/2"/>
                                          </p:val>
                                        </p:tav>
                                        <p:tav tm="100000">
                                          <p:val>
                                            <p:strVal val="#ppt_x"/>
                                          </p:val>
                                        </p:tav>
                                      </p:tavLst>
                                    </p:anim>
                                    <p:anim calcmode="lin" valueType="num">
                                      <p:cBhvr>
                                        <p:cTn id="37"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ldLvl="0"/>
      <p:bldP spid="9" grpId="0" bldLvl="0"/>
      <p:bldP spid="10" grpId="0" bldLvl="0"/>
      <p:bldP spid="11"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08643" y="1456322"/>
            <a:ext cx="2114550" cy="2114550"/>
            <a:chOff x="4290060" y="1623060"/>
            <a:chExt cx="4076700" cy="4076700"/>
          </a:xfrm>
          <a:solidFill>
            <a:srgbClr val="FFFFFF">
              <a:alpha val="50196"/>
            </a:srgbClr>
          </a:solidFill>
        </p:grpSpPr>
        <p:sp>
          <p:nvSpPr>
            <p:cNvPr id="5" name="椭圆 4"/>
            <p:cNvSpPr/>
            <p:nvPr/>
          </p:nvSpPr>
          <p:spPr>
            <a:xfrm>
              <a:off x="4293870" y="1626870"/>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空心弧 5"/>
            <p:cNvSpPr/>
            <p:nvPr/>
          </p:nvSpPr>
          <p:spPr>
            <a:xfrm>
              <a:off x="4290060" y="1623060"/>
              <a:ext cx="4076700" cy="4076700"/>
            </a:xfrm>
            <a:prstGeom prst="blockArc">
              <a:avLst>
                <a:gd name="adj1" fmla="val 16931517"/>
                <a:gd name="adj2" fmla="val 769583"/>
                <a:gd name="adj3" fmla="val 56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7" name="空心弧 6"/>
            <p:cNvSpPr/>
            <p:nvPr/>
          </p:nvSpPr>
          <p:spPr>
            <a:xfrm>
              <a:off x="4290060" y="1623060"/>
              <a:ext cx="4076700" cy="4076700"/>
            </a:xfrm>
            <a:prstGeom prst="blockArc">
              <a:avLst>
                <a:gd name="adj1" fmla="val 1837630"/>
                <a:gd name="adj2" fmla="val 7591569"/>
                <a:gd name="adj3" fmla="val 38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8" name="空心弧 7"/>
            <p:cNvSpPr/>
            <p:nvPr/>
          </p:nvSpPr>
          <p:spPr>
            <a:xfrm>
              <a:off x="4290060" y="1623060"/>
              <a:ext cx="4076700" cy="4076700"/>
            </a:xfrm>
            <a:prstGeom prst="blockArc">
              <a:avLst>
                <a:gd name="adj1" fmla="val 12662719"/>
                <a:gd name="adj2" fmla="val 15581033"/>
                <a:gd name="adj3" fmla="val 3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9" name="空心弧 8"/>
            <p:cNvSpPr/>
            <p:nvPr/>
          </p:nvSpPr>
          <p:spPr>
            <a:xfrm>
              <a:off x="4290060" y="1623060"/>
              <a:ext cx="4076700" cy="4076700"/>
            </a:xfrm>
            <a:prstGeom prst="blockArc">
              <a:avLst>
                <a:gd name="adj1" fmla="val 8236269"/>
                <a:gd name="adj2" fmla="val 12105286"/>
                <a:gd name="adj3" fmla="val 17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grpSp>
        <p:nvGrpSpPr>
          <p:cNvPr id="10" name="组合 9"/>
          <p:cNvGrpSpPr/>
          <p:nvPr/>
        </p:nvGrpSpPr>
        <p:grpSpPr>
          <a:xfrm>
            <a:off x="1472974" y="1820653"/>
            <a:ext cx="1385888" cy="1385888"/>
            <a:chOff x="4290060" y="1623060"/>
            <a:chExt cx="4076700" cy="4076700"/>
          </a:xfrm>
          <a:solidFill>
            <a:srgbClr val="FFFFFF">
              <a:alpha val="50196"/>
            </a:srgbClr>
          </a:solidFill>
        </p:grpSpPr>
        <p:sp>
          <p:nvSpPr>
            <p:cNvPr id="11" name="椭圆 10"/>
            <p:cNvSpPr/>
            <p:nvPr/>
          </p:nvSpPr>
          <p:spPr>
            <a:xfrm>
              <a:off x="4293869" y="1626869"/>
              <a:ext cx="4069080" cy="406908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空心弧 11"/>
            <p:cNvSpPr/>
            <p:nvPr/>
          </p:nvSpPr>
          <p:spPr>
            <a:xfrm>
              <a:off x="4290060" y="1623060"/>
              <a:ext cx="4076700" cy="4076700"/>
            </a:xfrm>
            <a:prstGeom prst="blockArc">
              <a:avLst>
                <a:gd name="adj1" fmla="val 19790447"/>
                <a:gd name="adj2" fmla="val 5694414"/>
                <a:gd name="adj3" fmla="val 46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3" name="空心弧 12"/>
            <p:cNvSpPr/>
            <p:nvPr/>
          </p:nvSpPr>
          <p:spPr>
            <a:xfrm>
              <a:off x="4290060" y="1623060"/>
              <a:ext cx="4076700" cy="4076700"/>
            </a:xfrm>
            <a:prstGeom prst="blockArc">
              <a:avLst>
                <a:gd name="adj1" fmla="val 12164466"/>
                <a:gd name="adj2" fmla="val 17961330"/>
                <a:gd name="adj3" fmla="val 33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4" name="空心弧 13"/>
            <p:cNvSpPr/>
            <p:nvPr/>
          </p:nvSpPr>
          <p:spPr>
            <a:xfrm>
              <a:off x="4290060" y="1623060"/>
              <a:ext cx="4076700" cy="4076700"/>
            </a:xfrm>
            <a:prstGeom prst="blockArc">
              <a:avLst>
                <a:gd name="adj1" fmla="val 7061968"/>
                <a:gd name="adj2" fmla="val 10784229"/>
                <a:gd name="adj3" fmla="val 35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5" name="文本框 32"/>
          <p:cNvSpPr txBox="1">
            <a:spLocks noChangeArrowheads="1"/>
          </p:cNvSpPr>
          <p:nvPr/>
        </p:nvSpPr>
        <p:spPr bwMode="auto">
          <a:xfrm>
            <a:off x="3414712" y="1960960"/>
            <a:ext cx="466367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eaLnBrk="1" hangingPunct="1"/>
            <a:r>
              <a:rPr lang="zh-CN" altLang="en-US" sz="4050" dirty="0">
                <a:solidFill>
                  <a:schemeClr val="bg1"/>
                </a:solidFill>
                <a:latin typeface="方正兰亭超细黑简体" panose="02000000000000000000" pitchFamily="2" charset="-122"/>
                <a:ea typeface="方正兰亭超细黑简体" panose="02000000000000000000" pitchFamily="2" charset="-122"/>
              </a:rPr>
              <a:t>请点击输入标题</a:t>
            </a:r>
          </a:p>
        </p:txBody>
      </p:sp>
      <p:sp>
        <p:nvSpPr>
          <p:cNvPr id="16" name="文本框 33"/>
          <p:cNvSpPr txBox="1">
            <a:spLocks noChangeArrowheads="1"/>
          </p:cNvSpPr>
          <p:nvPr/>
        </p:nvSpPr>
        <p:spPr bwMode="auto">
          <a:xfrm>
            <a:off x="1640682" y="2016919"/>
            <a:ext cx="132278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dirty="0" smtClean="0">
                <a:solidFill>
                  <a:schemeClr val="bg1"/>
                </a:solidFill>
                <a:latin typeface="方正兰亭超细黑简体" panose="02000000000000000000" pitchFamily="2" charset="-122"/>
                <a:ea typeface="方正兰亭超细黑简体" panose="02000000000000000000" pitchFamily="2" charset="-122"/>
              </a:rPr>
              <a:t>02</a:t>
            </a:r>
            <a:endParaRPr lang="zh-CN" altLang="en-US" sz="6000" dirty="0">
              <a:solidFill>
                <a:schemeClr val="bg1"/>
              </a:solidFill>
              <a:latin typeface="方正兰亭超细黑简体" panose="02000000000000000000" pitchFamily="2" charset="-122"/>
              <a:ea typeface="方正兰亭超细黑简体" panose="02000000000000000000" pitchFamily="2" charset="-122"/>
            </a:endParaRPr>
          </a:p>
        </p:txBody>
      </p:sp>
      <p:cxnSp>
        <p:nvCxnSpPr>
          <p:cNvPr id="17" name="直接连接符 16"/>
          <p:cNvCxnSpPr/>
          <p:nvPr/>
        </p:nvCxnSpPr>
        <p:spPr>
          <a:xfrm>
            <a:off x="3525441" y="2631281"/>
            <a:ext cx="4408884" cy="0"/>
          </a:xfrm>
          <a:prstGeom prst="line">
            <a:avLst/>
          </a:prstGeom>
          <a:ln w="3175">
            <a:solidFill>
              <a:srgbClr val="FFFFFF">
                <a:alpha val="40000"/>
              </a:srgbClr>
            </a:solidFill>
            <a:headEnd type="none"/>
          </a:ln>
        </p:spPr>
        <p:style>
          <a:lnRef idx="1">
            <a:schemeClr val="accent1"/>
          </a:lnRef>
          <a:fillRef idx="0">
            <a:schemeClr val="accent1"/>
          </a:fillRef>
          <a:effectRef idx="0">
            <a:schemeClr val="accent1"/>
          </a:effectRef>
          <a:fontRef idx="minor">
            <a:schemeClr val="tx1"/>
          </a:fontRef>
        </p:style>
      </p:cxnSp>
      <p:sp>
        <p:nvSpPr>
          <p:cNvPr id="18" name="文本框 35"/>
          <p:cNvSpPr txBox="1">
            <a:spLocks noChangeArrowheads="1"/>
          </p:cNvSpPr>
          <p:nvPr/>
        </p:nvSpPr>
        <p:spPr bwMode="auto">
          <a:xfrm>
            <a:off x="3942160" y="2671762"/>
            <a:ext cx="371832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方正兰亭超细黑简体" panose="02000000000000000000" pitchFamily="2" charset="-122"/>
                <a:ea typeface="方正兰亭超细黑简体" panose="02000000000000000000" pitchFamily="2" charset="-122"/>
              </a:rPr>
              <a:t>Please Add The Title Here</a:t>
            </a:r>
            <a:endParaRPr lang="zh-CN" altLang="en-US" sz="2100" dirty="0">
              <a:solidFill>
                <a:schemeClr val="bg1"/>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266353593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37"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out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7"/>
          <p:cNvGrpSpPr>
            <a:grpSpLocks/>
          </p:cNvGrpSpPr>
          <p:nvPr/>
        </p:nvGrpSpPr>
        <p:grpSpPr bwMode="auto">
          <a:xfrm>
            <a:off x="-342288" y="-99962"/>
            <a:ext cx="684575" cy="638790"/>
            <a:chOff x="-10192639" y="-2912579"/>
            <a:chExt cx="11867819" cy="11075571"/>
          </a:xfrm>
        </p:grpSpPr>
        <p:sp>
          <p:nvSpPr>
            <p:cNvPr id="5" name="任意多边形 4"/>
            <p:cNvSpPr/>
            <p:nvPr/>
          </p:nvSpPr>
          <p:spPr>
            <a:xfrm rot="3600000">
              <a:off x="-9703588" y="-3401630"/>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7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任意多边形 5"/>
            <p:cNvSpPr/>
            <p:nvPr/>
          </p:nvSpPr>
          <p:spPr>
            <a:xfrm rot="3600000">
              <a:off x="-8982883" y="-2495072"/>
              <a:ext cx="10169013" cy="11147114"/>
            </a:xfrm>
            <a:custGeom>
              <a:avLst/>
              <a:gdLst>
                <a:gd name="connsiteX0" fmla="*/ 0 w 4462121"/>
                <a:gd name="connsiteY0" fmla="*/ 7728619 h 9532927"/>
                <a:gd name="connsiteX1" fmla="*/ 4462121 w 4462121"/>
                <a:gd name="connsiteY1" fmla="*/ 0 h 9532927"/>
                <a:gd name="connsiteX2" fmla="*/ 4462121 w 4462121"/>
                <a:gd name="connsiteY2" fmla="*/ 7217229 h 9532927"/>
                <a:gd name="connsiteX3" fmla="*/ 3125153 w 4462121"/>
                <a:gd name="connsiteY3" fmla="*/ 9532927 h 9532927"/>
                <a:gd name="connsiteX4" fmla="*/ 0 w 4462121"/>
                <a:gd name="connsiteY4" fmla="*/ 7728619 h 9532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21" h="9532927">
                  <a:moveTo>
                    <a:pt x="0" y="7728619"/>
                  </a:moveTo>
                  <a:lnTo>
                    <a:pt x="4462121" y="0"/>
                  </a:lnTo>
                  <a:lnTo>
                    <a:pt x="4462121" y="7217229"/>
                  </a:lnTo>
                  <a:lnTo>
                    <a:pt x="3125153" y="9532927"/>
                  </a:lnTo>
                  <a:lnTo>
                    <a:pt x="0" y="7728619"/>
                  </a:lnTo>
                  <a:close/>
                </a:path>
              </a:pathLst>
            </a:custGeom>
            <a:solidFill>
              <a:srgbClr val="7C8E90">
                <a:alpha val="59000"/>
              </a:srgbClr>
            </a:solidFill>
            <a:ln>
              <a:solidFill>
                <a:srgbClr val="FFFDF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文本框 6"/>
          <p:cNvSpPr txBox="1"/>
          <p:nvPr/>
        </p:nvSpPr>
        <p:spPr>
          <a:xfrm>
            <a:off x="537130" y="193290"/>
            <a:ext cx="1969477"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419956" y="1935896"/>
            <a:ext cx="1567618" cy="3215479"/>
          </a:xfrm>
          <a:prstGeom prst="rect">
            <a:avLst/>
          </a:prstGeom>
        </p:spPr>
      </p:pic>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7899" y="1953182"/>
            <a:ext cx="1248760" cy="3183395"/>
          </a:xfrm>
          <a:prstGeom prst="rect">
            <a:avLst/>
          </a:prstGeom>
        </p:spPr>
      </p:pic>
      <p:sp>
        <p:nvSpPr>
          <p:cNvPr id="10" name="TextBox 38"/>
          <p:cNvSpPr txBox="1"/>
          <p:nvPr/>
        </p:nvSpPr>
        <p:spPr>
          <a:xfrm>
            <a:off x="1035208" y="3457028"/>
            <a:ext cx="1336995" cy="323165"/>
          </a:xfrm>
          <a:prstGeom prst="rect">
            <a:avLst/>
          </a:prstGeom>
          <a:noFill/>
        </p:spPr>
        <p:txBody>
          <a:bodyPr vert="horz" wrap="square" rtlCol="0">
            <a:spAutoFit/>
          </a:bodyPr>
          <a:lstStyle/>
          <a:p>
            <a:pPr algn="ctr"/>
            <a:r>
              <a:rPr lang="zh-CN" altLang="en-US" sz="1500" dirty="0" smtClean="0">
                <a:solidFill>
                  <a:schemeClr val="bg1"/>
                </a:solidFill>
                <a:latin typeface="微软雅黑" panose="020B0503020204020204" pitchFamily="34" charset="-122"/>
                <a:ea typeface="微软雅黑" panose="020B0503020204020204" pitchFamily="34" charset="-122"/>
              </a:rPr>
              <a:t>项目名称一</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11" name="TextBox 39"/>
          <p:cNvSpPr txBox="1"/>
          <p:nvPr/>
        </p:nvSpPr>
        <p:spPr>
          <a:xfrm>
            <a:off x="2372203" y="2807744"/>
            <a:ext cx="1335701" cy="323165"/>
          </a:xfrm>
          <a:prstGeom prst="rect">
            <a:avLst/>
          </a:prstGeom>
          <a:noFill/>
        </p:spPr>
        <p:txBody>
          <a:bodyPr vert="horz" wrap="squar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项目名称二</a:t>
            </a:r>
          </a:p>
        </p:txBody>
      </p:sp>
      <p:sp>
        <p:nvSpPr>
          <p:cNvPr id="12" name="TextBox 40"/>
          <p:cNvSpPr txBox="1"/>
          <p:nvPr/>
        </p:nvSpPr>
        <p:spPr>
          <a:xfrm>
            <a:off x="3940481" y="2643758"/>
            <a:ext cx="1248616" cy="323165"/>
          </a:xfrm>
          <a:prstGeom prst="rect">
            <a:avLst/>
          </a:prstGeom>
          <a:noFill/>
        </p:spPr>
        <p:txBody>
          <a:bodyPr vert="horz" wrap="squar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项目名称三</a:t>
            </a:r>
          </a:p>
        </p:txBody>
      </p:sp>
      <p:sp>
        <p:nvSpPr>
          <p:cNvPr id="13" name="TextBox 41"/>
          <p:cNvSpPr txBox="1"/>
          <p:nvPr/>
        </p:nvSpPr>
        <p:spPr>
          <a:xfrm>
            <a:off x="5436096" y="2764531"/>
            <a:ext cx="1368152" cy="323165"/>
          </a:xfrm>
          <a:prstGeom prst="rect">
            <a:avLst/>
          </a:prstGeom>
          <a:noFill/>
        </p:spPr>
        <p:txBody>
          <a:bodyPr vert="horz" wrap="squar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项目名称四</a:t>
            </a:r>
          </a:p>
        </p:txBody>
      </p:sp>
      <p:sp>
        <p:nvSpPr>
          <p:cNvPr id="14" name="TextBox 45"/>
          <p:cNvSpPr txBox="1"/>
          <p:nvPr/>
        </p:nvSpPr>
        <p:spPr>
          <a:xfrm>
            <a:off x="6876256" y="3385904"/>
            <a:ext cx="1368152" cy="323165"/>
          </a:xfrm>
          <a:prstGeom prst="rect">
            <a:avLst/>
          </a:prstGeom>
          <a:noFill/>
        </p:spPr>
        <p:txBody>
          <a:bodyPr vert="horz" wrap="square" rtlCol="0">
            <a:spAutoFit/>
          </a:bodyPr>
          <a:lstStyle/>
          <a:p>
            <a:pPr algn="ctr"/>
            <a:r>
              <a:rPr lang="zh-CN" altLang="en-US" sz="1500" dirty="0" smtClean="0">
                <a:solidFill>
                  <a:schemeClr val="bg1"/>
                </a:solidFill>
                <a:latin typeface="微软雅黑" panose="020B0503020204020204" pitchFamily="34" charset="-122"/>
                <a:ea typeface="微软雅黑" panose="020B0503020204020204" pitchFamily="34" charset="-122"/>
              </a:rPr>
              <a:t>项目名称五</a:t>
            </a: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15" name="TextBox 46"/>
          <p:cNvSpPr txBox="1"/>
          <p:nvPr/>
        </p:nvSpPr>
        <p:spPr>
          <a:xfrm>
            <a:off x="2323584" y="3976774"/>
            <a:ext cx="4487644" cy="665310"/>
          </a:xfrm>
          <a:prstGeom prst="rect">
            <a:avLst/>
          </a:prstGeom>
          <a:noFill/>
        </p:spPr>
        <p:txBody>
          <a:bodyPr wrap="square" lIns="0" tIns="0" rIns="0" bIns="0" rtlCol="0">
            <a:spAutoFit/>
          </a:bodyPr>
          <a:lstStyle/>
          <a:p>
            <a:pPr algn="just">
              <a:lnSpc>
                <a:spcPct val="150000"/>
              </a:lnSpc>
            </a:pPr>
            <a:r>
              <a:rPr lang="zh-CN" altLang="en-US" sz="1000" dirty="0">
                <a:solidFill>
                  <a:schemeClr val="bg1"/>
                </a:solidFill>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smtClean="0">
                <a:solidFill>
                  <a:schemeClr val="bg1"/>
                </a:solidFill>
                <a:latin typeface="微软雅黑 Light" pitchFamily="34" charset="-122"/>
                <a:ea typeface="微软雅黑 Light" pitchFamily="34" charset="-122"/>
              </a:rPr>
              <a:t>……</a:t>
            </a:r>
            <a:endParaRPr lang="en-US" altLang="zh-CN" sz="1000" dirty="0">
              <a:solidFill>
                <a:schemeClr val="bg1"/>
              </a:solidFill>
              <a:latin typeface="微软雅黑 Light" pitchFamily="34" charset="-122"/>
              <a:ea typeface="微软雅黑 Light" pitchFamily="34" charset="-122"/>
            </a:endParaRPr>
          </a:p>
        </p:txBody>
      </p:sp>
      <p:sp>
        <p:nvSpPr>
          <p:cNvPr id="16" name="Freeform 5"/>
          <p:cNvSpPr/>
          <p:nvPr/>
        </p:nvSpPr>
        <p:spPr bwMode="auto">
          <a:xfrm>
            <a:off x="2018016" y="3981409"/>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FFFFFF"/>
          </a:solidFill>
          <a:ln>
            <a:noFill/>
          </a:ln>
        </p:spPr>
        <p:txBody>
          <a:bodyPr vert="horz" wrap="square" lIns="91440" tIns="45720" rIns="91440" bIns="45720" numCol="1" anchor="t" anchorCtr="0" compatLnSpc="1"/>
          <a:lstStyle/>
          <a:p>
            <a:endParaRPr lang="zh-CN" altLang="en-US" dirty="0">
              <a:solidFill>
                <a:schemeClr val="bg1"/>
              </a:solidFill>
              <a:ea typeface="微软雅黑" panose="020B0503020204020204" pitchFamily="34" charset="-122"/>
            </a:endParaRPr>
          </a:p>
        </p:txBody>
      </p:sp>
      <p:sp>
        <p:nvSpPr>
          <p:cNvPr id="17" name="Freeform 5"/>
          <p:cNvSpPr/>
          <p:nvPr/>
        </p:nvSpPr>
        <p:spPr bwMode="auto">
          <a:xfrm flipH="1">
            <a:off x="6957280" y="393990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FFFFFF"/>
          </a:solidFill>
          <a:ln>
            <a:noFill/>
          </a:ln>
        </p:spPr>
        <p:txBody>
          <a:bodyPr vert="horz" wrap="square" lIns="91440" tIns="45720" rIns="91440" bIns="45720" numCol="1" anchor="t" anchorCtr="0" compatLnSpc="1"/>
          <a:lstStyle/>
          <a:p>
            <a:endParaRPr lang="zh-CN" altLang="en-US" dirty="0">
              <a:solidFill>
                <a:schemeClr val="bg1"/>
              </a:solidFill>
              <a:ea typeface="微软雅黑" panose="020B0503020204020204" pitchFamily="34" charset="-122"/>
            </a:endParaRPr>
          </a:p>
        </p:txBody>
      </p:sp>
      <p:grpSp>
        <p:nvGrpSpPr>
          <p:cNvPr id="18" name="组合 17"/>
          <p:cNvGrpSpPr/>
          <p:nvPr/>
        </p:nvGrpSpPr>
        <p:grpSpPr>
          <a:xfrm>
            <a:off x="1009576" y="1973556"/>
            <a:ext cx="1314008" cy="1314008"/>
            <a:chOff x="792868" y="618113"/>
            <a:chExt cx="1314008" cy="1314008"/>
          </a:xfrm>
        </p:grpSpPr>
        <p:grpSp>
          <p:nvGrpSpPr>
            <p:cNvPr id="19" name="组合 18"/>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椭圆 19"/>
            <p:cNvSpPr/>
            <p:nvPr/>
          </p:nvSpPr>
          <p:spPr>
            <a:xfrm>
              <a:off x="859391" y="680166"/>
              <a:ext cx="1188000" cy="11880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2393896" y="1257742"/>
            <a:ext cx="1314008" cy="1314008"/>
            <a:chOff x="792868" y="618113"/>
            <a:chExt cx="1314008" cy="1314008"/>
          </a:xfrm>
        </p:grpSpPr>
        <p:grpSp>
          <p:nvGrpSpPr>
            <p:cNvPr id="24" name="组合 23"/>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859391" y="680166"/>
              <a:ext cx="1188000" cy="118800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3978072" y="1059582"/>
            <a:ext cx="1314008" cy="1314008"/>
            <a:chOff x="792868" y="618113"/>
            <a:chExt cx="1314008" cy="1314008"/>
          </a:xfrm>
        </p:grpSpPr>
        <p:grpSp>
          <p:nvGrpSpPr>
            <p:cNvPr id="29" name="组合 28"/>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椭圆 29"/>
            <p:cNvSpPr/>
            <p:nvPr/>
          </p:nvSpPr>
          <p:spPr>
            <a:xfrm>
              <a:off x="859391" y="680166"/>
              <a:ext cx="1188000" cy="118800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5516268" y="1257742"/>
            <a:ext cx="1314008" cy="1314008"/>
            <a:chOff x="792868" y="618113"/>
            <a:chExt cx="1314008" cy="1314008"/>
          </a:xfrm>
        </p:grpSpPr>
        <p:grpSp>
          <p:nvGrpSpPr>
            <p:cNvPr id="34" name="组合 33"/>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椭圆 3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椭圆 34"/>
            <p:cNvSpPr/>
            <p:nvPr/>
          </p:nvSpPr>
          <p:spPr>
            <a:xfrm>
              <a:off x="859391" y="680166"/>
              <a:ext cx="1188000" cy="1188000"/>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6912466" y="1977822"/>
            <a:ext cx="1314008" cy="1314008"/>
            <a:chOff x="792868" y="618113"/>
            <a:chExt cx="1314008" cy="1314008"/>
          </a:xfrm>
        </p:grpSpPr>
        <p:grpSp>
          <p:nvGrpSpPr>
            <p:cNvPr id="39" name="组合 38"/>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椭圆 39"/>
            <p:cNvSpPr/>
            <p:nvPr/>
          </p:nvSpPr>
          <p:spPr>
            <a:xfrm>
              <a:off x="859391" y="680166"/>
              <a:ext cx="1188000" cy="1188000"/>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1639062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63" presetClass="path" presetSubtype="0" accel="50000" decel="50000" fill="hold" nodeType="withEffect">
                                      <p:stCondLst>
                                        <p:cond delay="0"/>
                                      </p:stCondLst>
                                      <p:childTnLst>
                                        <p:animMotion origin="layout" path="M 0 0 L 0.25 0 E" pathEditMode="relative" ptsTypes="">
                                          <p:cBhvr>
                                            <p:cTn id="19" dur="2000" spd="-100000" fill="hold"/>
                                            <p:tgtEl>
                                              <p:spTgt spid="8"/>
                                            </p:tgtEl>
                                            <p:attrNameLst>
                                              <p:attrName>ppt_x</p:attrName>
                                              <p:attrName>ppt_y</p:attrName>
                                            </p:attrNameLst>
                                          </p:cBhvr>
                                        </p:animMotion>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63" presetClass="path" presetSubtype="0" accel="50000" decel="50000" fill="hold" nodeType="withEffect">
                                      <p:stCondLst>
                                        <p:cond delay="0"/>
                                      </p:stCondLst>
                                      <p:childTnLst>
                                        <p:animMotion origin="layout" path="M 4.41264E-6 3.7037E-6 L -0.2862 -0.00324 " pathEditMode="relative" rAng="0" ptsTypes="AA">
                                          <p:cBhvr>
                                            <p:cTn id="24" dur="2000" spd="-100000" fill="hold"/>
                                            <p:tgtEl>
                                              <p:spTgt spid="9"/>
                                            </p:tgtEl>
                                            <p:attrNameLst>
                                              <p:attrName>ppt_x</p:attrName>
                                              <p:attrName>ppt_y</p:attrName>
                                            </p:attrNameLst>
                                          </p:cBhvr>
                                          <p:rCtr x="-14310" y="-162"/>
                                        </p:animMotion>
                                      </p:childTnLst>
                                    </p:cTn>
                                  </p:par>
                                </p:childTnLst>
                              </p:cTn>
                            </p:par>
                            <p:par>
                              <p:cTn id="25" fill="hold">
                                <p:stCondLst>
                                  <p:cond delay="2500"/>
                                </p:stCondLst>
                                <p:childTnLst>
                                  <p:par>
                                    <p:cTn id="26" presetID="1"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par>
                                    <p:cTn id="28" presetID="49" presetClass="path" presetSubtype="0" accel="50000" fill="hold" nodeType="withEffect">
                                      <p:stCondLst>
                                        <p:cond delay="0"/>
                                      </p:stCondLst>
                                      <p:childTnLst>
                                        <p:animMotion origin="layout" path="M -1.66667E-6 -1.95619E-6 L 0.31771 0.73033 " pathEditMode="relative" rAng="0" ptsTypes="AA">
                                          <p:cBhvr>
                                            <p:cTn id="29" dur="600" spd="-100000" fill="hold"/>
                                            <p:tgtEl>
                                              <p:spTgt spid="18"/>
                                            </p:tgtEl>
                                            <p:attrNameLst>
                                              <p:attrName>ppt_x</p:attrName>
                                              <p:attrName>ppt_y</p:attrName>
                                            </p:attrNameLst>
                                          </p:cBhvr>
                                          <p:rCtr x="15885" y="36501"/>
                                        </p:animMotion>
                                      </p:childTnLst>
                                    </p:cTn>
                                  </p:par>
                                  <p:par>
                                    <p:cTn id="30" presetID="1" presetClass="entr" presetSubtype="0" fill="hold" nodeType="withEffect">
                                      <p:stCondLst>
                                        <p:cond delay="200"/>
                                      </p:stCondLst>
                                      <p:childTnLst>
                                        <p:set>
                                          <p:cBhvr>
                                            <p:cTn id="31" dur="1" fill="hold">
                                              <p:stCondLst>
                                                <p:cond delay="0"/>
                                              </p:stCondLst>
                                            </p:cTn>
                                            <p:tgtEl>
                                              <p:spTgt spid="23"/>
                                            </p:tgtEl>
                                            <p:attrNameLst>
                                              <p:attrName>style.visibility</p:attrName>
                                            </p:attrNameLst>
                                          </p:cBhvr>
                                          <p:to>
                                            <p:strVal val="visible"/>
                                          </p:to>
                                        </p:set>
                                      </p:childTnLst>
                                    </p:cTn>
                                  </p:par>
                                  <p:par>
                                    <p:cTn id="32" presetID="49" presetClass="path" presetSubtype="0" accel="50000" fill="hold" nodeType="withEffect">
                                      <p:stCondLst>
                                        <p:cond delay="200"/>
                                      </p:stCondLst>
                                      <p:childTnLst>
                                        <p:animMotion origin="layout" path="M 1.38889E-6 3.45679E-6 L 0.17066 0.86913 " pathEditMode="relative" rAng="0" ptsTypes="AA">
                                          <p:cBhvr>
                                            <p:cTn id="33" dur="600" spd="-100000" fill="hold"/>
                                            <p:tgtEl>
                                              <p:spTgt spid="23"/>
                                            </p:tgtEl>
                                            <p:attrNameLst>
                                              <p:attrName>ppt_x</p:attrName>
                                              <p:attrName>ppt_y</p:attrName>
                                            </p:attrNameLst>
                                          </p:cBhvr>
                                          <p:rCtr x="8524" y="43457"/>
                                        </p:animMotion>
                                      </p:childTnLst>
                                    </p:cTn>
                                  </p:par>
                                  <p:par>
                                    <p:cTn id="34" presetID="1" presetClass="entr" presetSubtype="0" fill="hold" nodeType="withEffect">
                                      <p:stCondLst>
                                        <p:cond delay="400"/>
                                      </p:stCondLst>
                                      <p:childTnLst>
                                        <p:set>
                                          <p:cBhvr>
                                            <p:cTn id="35" dur="1" fill="hold">
                                              <p:stCondLst>
                                                <p:cond delay="0"/>
                                              </p:stCondLst>
                                            </p:cTn>
                                            <p:tgtEl>
                                              <p:spTgt spid="28"/>
                                            </p:tgtEl>
                                            <p:attrNameLst>
                                              <p:attrName>style.visibility</p:attrName>
                                            </p:attrNameLst>
                                          </p:cBhvr>
                                          <p:to>
                                            <p:strVal val="visible"/>
                                          </p:to>
                                        </p:set>
                                      </p:childTnLst>
                                    </p:cTn>
                                  </p:par>
                                  <p:par>
                                    <p:cTn id="36" presetID="49" presetClass="path" presetSubtype="0" accel="50000" fill="hold" nodeType="withEffect">
                                      <p:stCondLst>
                                        <p:cond delay="400"/>
                                      </p:stCondLst>
                                      <p:childTnLst>
                                        <p:animMotion origin="layout" path="M 0 2.00555E-6 L 0 0.88121 " pathEditMode="relative" rAng="0" ptsTypes="AA">
                                          <p:cBhvr>
                                            <p:cTn id="37" dur="600" spd="-100000" fill="hold"/>
                                            <p:tgtEl>
                                              <p:spTgt spid="28"/>
                                            </p:tgtEl>
                                            <p:attrNameLst>
                                              <p:attrName>ppt_x</p:attrName>
                                              <p:attrName>ppt_y</p:attrName>
                                            </p:attrNameLst>
                                          </p:cBhvr>
                                          <p:rCtr x="0" y="44060"/>
                                        </p:animMotion>
                                      </p:childTnLst>
                                    </p:cTn>
                                  </p:par>
                                  <p:par>
                                    <p:cTn id="38" presetID="1" presetClass="entr" presetSubtype="0" fill="hold" nodeType="withEffect">
                                      <p:stCondLst>
                                        <p:cond delay="600"/>
                                      </p:stCondLst>
                                      <p:childTnLst>
                                        <p:set>
                                          <p:cBhvr>
                                            <p:cTn id="39" dur="1" fill="hold">
                                              <p:stCondLst>
                                                <p:cond delay="0"/>
                                              </p:stCondLst>
                                            </p:cTn>
                                            <p:tgtEl>
                                              <p:spTgt spid="33"/>
                                            </p:tgtEl>
                                            <p:attrNameLst>
                                              <p:attrName>style.visibility</p:attrName>
                                            </p:attrNameLst>
                                          </p:cBhvr>
                                          <p:to>
                                            <p:strVal val="visible"/>
                                          </p:to>
                                        </p:set>
                                      </p:childTnLst>
                                    </p:cTn>
                                  </p:par>
                                  <p:par>
                                    <p:cTn id="40" presetID="49" presetClass="path" presetSubtype="0" accel="50000" fill="hold" nodeType="withEffect">
                                      <p:stCondLst>
                                        <p:cond delay="600"/>
                                      </p:stCondLst>
                                      <p:childTnLst>
                                        <p:animMotion origin="layout" path="M 3.88889E-6 -4.29497E-6 L -0.17049 0.86671 " pathEditMode="relative" rAng="0" ptsTypes="AA">
                                          <p:cBhvr>
                                            <p:cTn id="41" dur="600" spd="-100000" fill="hold"/>
                                            <p:tgtEl>
                                              <p:spTgt spid="33"/>
                                            </p:tgtEl>
                                            <p:attrNameLst>
                                              <p:attrName>ppt_x</p:attrName>
                                              <p:attrName>ppt_y</p:attrName>
                                            </p:attrNameLst>
                                          </p:cBhvr>
                                          <p:rCtr x="-8524" y="43320"/>
                                        </p:animMotion>
                                      </p:childTnLst>
                                    </p:cTn>
                                  </p:par>
                                  <p:par>
                                    <p:cTn id="42" presetID="1" presetClass="entr" presetSubtype="0" fill="hold" nodeType="withEffect">
                                      <p:stCondLst>
                                        <p:cond delay="800"/>
                                      </p:stCondLst>
                                      <p:childTnLst>
                                        <p:set>
                                          <p:cBhvr>
                                            <p:cTn id="43" dur="1" fill="hold">
                                              <p:stCondLst>
                                                <p:cond delay="0"/>
                                              </p:stCondLst>
                                            </p:cTn>
                                            <p:tgtEl>
                                              <p:spTgt spid="38"/>
                                            </p:tgtEl>
                                            <p:attrNameLst>
                                              <p:attrName>style.visibility</p:attrName>
                                            </p:attrNameLst>
                                          </p:cBhvr>
                                          <p:to>
                                            <p:strVal val="visible"/>
                                          </p:to>
                                        </p:set>
                                      </p:childTnLst>
                                    </p:cTn>
                                  </p:par>
                                  <p:par>
                                    <p:cTn id="44" presetID="49" presetClass="path" presetSubtype="0" accel="50000" fill="hold" nodeType="withEffect">
                                      <p:stCondLst>
                                        <p:cond delay="800"/>
                                      </p:stCondLst>
                                      <p:childTnLst>
                                        <p:animMotion origin="layout" path="M 2.22222E-6 2.89108E-6 L -0.32778 0.75902 " pathEditMode="relative" rAng="0" ptsTypes="AA">
                                          <p:cBhvr>
                                            <p:cTn id="45" dur="600" spd="-100000" fill="hold"/>
                                            <p:tgtEl>
                                              <p:spTgt spid="38"/>
                                            </p:tgtEl>
                                            <p:attrNameLst>
                                              <p:attrName>ppt_x</p:attrName>
                                              <p:attrName>ppt_y</p:attrName>
                                            </p:attrNameLst>
                                          </p:cBhvr>
                                          <p:rCtr x="-16389" y="37951"/>
                                        </p:animMotion>
                                      </p:childTnLst>
                                    </p:cTn>
                                  </p:par>
                                </p:childTnLst>
                              </p:cTn>
                            </p:par>
                            <p:par>
                              <p:cTn id="46" fill="hold">
                                <p:stCondLst>
                                  <p:cond delay="3900"/>
                                </p:stCondLst>
                                <p:childTnLst>
                                  <p:par>
                                    <p:cTn id="47" presetID="2" presetClass="entr" presetSubtype="4" fill="hold" grpId="0" nodeType="afterEffect" p14:presetBounceEnd="20000">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14:bounceEnd="20000">
                                          <p:cBhvr additive="base">
                                            <p:cTn id="49" dur="500" fill="hold"/>
                                            <p:tgtEl>
                                              <p:spTgt spid="10"/>
                                            </p:tgtEl>
                                            <p:attrNameLst>
                                              <p:attrName>ppt_x</p:attrName>
                                            </p:attrNameLst>
                                          </p:cBhvr>
                                          <p:tavLst>
                                            <p:tav tm="0">
                                              <p:val>
                                                <p:strVal val="#ppt_x"/>
                                              </p:val>
                                            </p:tav>
                                            <p:tav tm="100000">
                                              <p:val>
                                                <p:strVal val="#ppt_x"/>
                                              </p:val>
                                            </p:tav>
                                          </p:tavLst>
                                        </p:anim>
                                        <p:anim calcmode="lin" valueType="num" p14:bounceEnd="20000">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par>
                              <p:cTn id="51" fill="hold">
                                <p:stCondLst>
                                  <p:cond delay="4400"/>
                                </p:stCondLst>
                                <p:childTnLst>
                                  <p:par>
                                    <p:cTn id="52" presetID="2" presetClass="entr" presetSubtype="4" fill="hold" grpId="0" nodeType="afterEffect" p14:presetBounceEnd="20000">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14:bounceEnd="20000">
                                          <p:cBhvr additive="base">
                                            <p:cTn id="54" dur="500" fill="hold"/>
                                            <p:tgtEl>
                                              <p:spTgt spid="11"/>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11"/>
                                            </p:tgtEl>
                                            <p:attrNameLst>
                                              <p:attrName>ppt_y</p:attrName>
                                            </p:attrNameLst>
                                          </p:cBhvr>
                                          <p:tavLst>
                                            <p:tav tm="0">
                                              <p:val>
                                                <p:strVal val="1+#ppt_h/2"/>
                                              </p:val>
                                            </p:tav>
                                            <p:tav tm="100000">
                                              <p:val>
                                                <p:strVal val="#ppt_y"/>
                                              </p:val>
                                            </p:tav>
                                          </p:tavLst>
                                        </p:anim>
                                      </p:childTnLst>
                                    </p:cTn>
                                  </p:par>
                                </p:childTnLst>
                              </p:cTn>
                            </p:par>
                            <p:par>
                              <p:cTn id="56" fill="hold">
                                <p:stCondLst>
                                  <p:cond delay="4900"/>
                                </p:stCondLst>
                                <p:childTnLst>
                                  <p:par>
                                    <p:cTn id="57" presetID="2" presetClass="entr" presetSubtype="4" fill="hold" grpId="0" nodeType="afterEffect" p14:presetBounceEnd="20000">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14:bounceEnd="20000">
                                          <p:cBhvr additive="base">
                                            <p:cTn id="59" dur="500" fill="hold"/>
                                            <p:tgtEl>
                                              <p:spTgt spid="12"/>
                                            </p:tgtEl>
                                            <p:attrNameLst>
                                              <p:attrName>ppt_x</p:attrName>
                                            </p:attrNameLst>
                                          </p:cBhvr>
                                          <p:tavLst>
                                            <p:tav tm="0">
                                              <p:val>
                                                <p:strVal val="#ppt_x"/>
                                              </p:val>
                                            </p:tav>
                                            <p:tav tm="100000">
                                              <p:val>
                                                <p:strVal val="#ppt_x"/>
                                              </p:val>
                                            </p:tav>
                                          </p:tavLst>
                                        </p:anim>
                                        <p:anim calcmode="lin" valueType="num" p14:bounceEnd="20000">
                                          <p:cBhvr additive="base">
                                            <p:cTn id="60" dur="50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5400"/>
                                </p:stCondLst>
                                <p:childTnLst>
                                  <p:par>
                                    <p:cTn id="62" presetID="2" presetClass="entr" presetSubtype="4" fill="hold" grpId="0" nodeType="afterEffect" p14:presetBounceEnd="20000">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14:bounceEnd="20000">
                                          <p:cBhvr additive="base">
                                            <p:cTn id="64" dur="500" fill="hold"/>
                                            <p:tgtEl>
                                              <p:spTgt spid="13"/>
                                            </p:tgtEl>
                                            <p:attrNameLst>
                                              <p:attrName>ppt_x</p:attrName>
                                            </p:attrNameLst>
                                          </p:cBhvr>
                                          <p:tavLst>
                                            <p:tav tm="0">
                                              <p:val>
                                                <p:strVal val="#ppt_x"/>
                                              </p:val>
                                            </p:tav>
                                            <p:tav tm="100000">
                                              <p:val>
                                                <p:strVal val="#ppt_x"/>
                                              </p:val>
                                            </p:tav>
                                          </p:tavLst>
                                        </p:anim>
                                        <p:anim calcmode="lin" valueType="num" p14:bounceEnd="20000">
                                          <p:cBhvr additive="base">
                                            <p:cTn id="65" dur="500" fill="hold"/>
                                            <p:tgtEl>
                                              <p:spTgt spid="13"/>
                                            </p:tgtEl>
                                            <p:attrNameLst>
                                              <p:attrName>ppt_y</p:attrName>
                                            </p:attrNameLst>
                                          </p:cBhvr>
                                          <p:tavLst>
                                            <p:tav tm="0">
                                              <p:val>
                                                <p:strVal val="1+#ppt_h/2"/>
                                              </p:val>
                                            </p:tav>
                                            <p:tav tm="100000">
                                              <p:val>
                                                <p:strVal val="#ppt_y"/>
                                              </p:val>
                                            </p:tav>
                                          </p:tavLst>
                                        </p:anim>
                                      </p:childTnLst>
                                    </p:cTn>
                                  </p:par>
                                </p:childTnLst>
                              </p:cTn>
                            </p:par>
                            <p:par>
                              <p:cTn id="66" fill="hold">
                                <p:stCondLst>
                                  <p:cond delay="5900"/>
                                </p:stCondLst>
                                <p:childTnLst>
                                  <p:par>
                                    <p:cTn id="67" presetID="2" presetClass="entr" presetSubtype="4" fill="hold" grpId="0" nodeType="afterEffect" p14:presetBounceEnd="2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2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20000">
                                          <p:cBhvr additive="base">
                                            <p:cTn id="70" dur="500" fill="hold"/>
                                            <p:tgtEl>
                                              <p:spTgt spid="14"/>
                                            </p:tgtEl>
                                            <p:attrNameLst>
                                              <p:attrName>ppt_y</p:attrName>
                                            </p:attrNameLst>
                                          </p:cBhvr>
                                          <p:tavLst>
                                            <p:tav tm="0">
                                              <p:val>
                                                <p:strVal val="1+#ppt_h/2"/>
                                              </p:val>
                                            </p:tav>
                                            <p:tav tm="100000">
                                              <p:val>
                                                <p:strVal val="#ppt_y"/>
                                              </p:val>
                                            </p:tav>
                                          </p:tavLst>
                                        </p:anim>
                                      </p:childTnLst>
                                    </p:cTn>
                                  </p:par>
                                </p:childTnLst>
                              </p:cTn>
                            </p:par>
                            <p:par>
                              <p:cTn id="71" fill="hold">
                                <p:stCondLst>
                                  <p:cond delay="6400"/>
                                </p:stCondLst>
                                <p:childTnLst>
                                  <p:par>
                                    <p:cTn id="72" presetID="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500" fill="hold"/>
                                            <p:tgtEl>
                                              <p:spTgt spid="16"/>
                                            </p:tgtEl>
                                            <p:attrNameLst>
                                              <p:attrName>ppt_x</p:attrName>
                                            </p:attrNameLst>
                                          </p:cBhvr>
                                          <p:tavLst>
                                            <p:tav tm="0">
                                              <p:val>
                                                <p:strVal val="1+#ppt_w/2"/>
                                              </p:val>
                                            </p:tav>
                                            <p:tav tm="100000">
                                              <p:val>
                                                <p:strVal val="#ppt_x"/>
                                              </p:val>
                                            </p:tav>
                                          </p:tavLst>
                                        </p:anim>
                                        <p:anim calcmode="lin" valueType="num">
                                          <p:cBhvr additive="base">
                                            <p:cTn id="75" dur="500" fill="hold"/>
                                            <p:tgtEl>
                                              <p:spTgt spid="16"/>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fill="hold"/>
                                            <p:tgtEl>
                                              <p:spTgt spid="17"/>
                                            </p:tgtEl>
                                            <p:attrNameLst>
                                              <p:attrName>ppt_x</p:attrName>
                                            </p:attrNameLst>
                                          </p:cBhvr>
                                          <p:tavLst>
                                            <p:tav tm="0">
                                              <p:val>
                                                <p:strVal val="0-#ppt_w/2"/>
                                              </p:val>
                                            </p:tav>
                                            <p:tav tm="100000">
                                              <p:val>
                                                <p:strVal val="#ppt_x"/>
                                              </p:val>
                                            </p:tav>
                                          </p:tavLst>
                                        </p:anim>
                                        <p:anim calcmode="lin" valueType="num">
                                          <p:cBhvr additive="base">
                                            <p:cTn id="79" dur="500" fill="hold"/>
                                            <p:tgtEl>
                                              <p:spTgt spid="17"/>
                                            </p:tgtEl>
                                            <p:attrNameLst>
                                              <p:attrName>ppt_y</p:attrName>
                                            </p:attrNameLst>
                                          </p:cBhvr>
                                          <p:tavLst>
                                            <p:tav tm="0">
                                              <p:val>
                                                <p:strVal val="#ppt_y"/>
                                              </p:val>
                                            </p:tav>
                                            <p:tav tm="100000">
                                              <p:val>
                                                <p:strVal val="#ppt_y"/>
                                              </p:val>
                                            </p:tav>
                                          </p:tavLst>
                                        </p:anim>
                                      </p:childTnLst>
                                    </p:cTn>
                                  </p:par>
                                  <p:par>
                                    <p:cTn id="80" presetID="16" presetClass="entr" presetSubtype="21"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barn(inVertical)">
                                          <p:cBhvr>
                                            <p:cTn id="8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P spid="12" grpId="0"/>
          <p:bldP spid="13" grpId="0"/>
          <p:bldP spid="14" grpId="0"/>
          <p:bldP spid="15" grpId="0"/>
          <p:bldP spid="16" grpId="0" animBg="1"/>
          <p:bldP spid="1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63" presetClass="path" presetSubtype="0" accel="50000" decel="50000" fill="hold" nodeType="withEffect">
                                      <p:stCondLst>
                                        <p:cond delay="0"/>
                                      </p:stCondLst>
                                      <p:childTnLst>
                                        <p:animMotion origin="layout" path="M 0 0 L 0.25 0 E" pathEditMode="relative" ptsTypes="">
                                          <p:cBhvr>
                                            <p:cTn id="19" dur="2000" spd="-100000" fill="hold"/>
                                            <p:tgtEl>
                                              <p:spTgt spid="8"/>
                                            </p:tgtEl>
                                            <p:attrNameLst>
                                              <p:attrName>ppt_x</p:attrName>
                                              <p:attrName>ppt_y</p:attrName>
                                            </p:attrNameLst>
                                          </p:cBhvr>
                                        </p:animMotion>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63" presetClass="path" presetSubtype="0" accel="50000" decel="50000" fill="hold" nodeType="withEffect">
                                      <p:stCondLst>
                                        <p:cond delay="0"/>
                                      </p:stCondLst>
                                      <p:childTnLst>
                                        <p:animMotion origin="layout" path="M 4.41264E-6 3.7037E-6 L -0.2862 -0.00324 " pathEditMode="relative" rAng="0" ptsTypes="AA">
                                          <p:cBhvr>
                                            <p:cTn id="24" dur="2000" spd="-100000" fill="hold"/>
                                            <p:tgtEl>
                                              <p:spTgt spid="9"/>
                                            </p:tgtEl>
                                            <p:attrNameLst>
                                              <p:attrName>ppt_x</p:attrName>
                                              <p:attrName>ppt_y</p:attrName>
                                            </p:attrNameLst>
                                          </p:cBhvr>
                                          <p:rCtr x="-14310" y="-162"/>
                                        </p:animMotion>
                                      </p:childTnLst>
                                    </p:cTn>
                                  </p:par>
                                </p:childTnLst>
                              </p:cTn>
                            </p:par>
                            <p:par>
                              <p:cTn id="25" fill="hold">
                                <p:stCondLst>
                                  <p:cond delay="2500"/>
                                </p:stCondLst>
                                <p:childTnLst>
                                  <p:par>
                                    <p:cTn id="26" presetID="1"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par>
                                    <p:cTn id="28" presetID="49" presetClass="path" presetSubtype="0" accel="50000" fill="hold" nodeType="withEffect">
                                      <p:stCondLst>
                                        <p:cond delay="0"/>
                                      </p:stCondLst>
                                      <p:childTnLst>
                                        <p:animMotion origin="layout" path="M -1.66667E-6 -1.95619E-6 L 0.31771 0.73033 " pathEditMode="relative" rAng="0" ptsTypes="AA">
                                          <p:cBhvr>
                                            <p:cTn id="29" dur="600" spd="-100000" fill="hold"/>
                                            <p:tgtEl>
                                              <p:spTgt spid="18"/>
                                            </p:tgtEl>
                                            <p:attrNameLst>
                                              <p:attrName>ppt_x</p:attrName>
                                              <p:attrName>ppt_y</p:attrName>
                                            </p:attrNameLst>
                                          </p:cBhvr>
                                          <p:rCtr x="15885" y="36501"/>
                                        </p:animMotion>
                                      </p:childTnLst>
                                    </p:cTn>
                                  </p:par>
                                  <p:par>
                                    <p:cTn id="30" presetID="1" presetClass="entr" presetSubtype="0" fill="hold" nodeType="withEffect">
                                      <p:stCondLst>
                                        <p:cond delay="200"/>
                                      </p:stCondLst>
                                      <p:childTnLst>
                                        <p:set>
                                          <p:cBhvr>
                                            <p:cTn id="31" dur="1" fill="hold">
                                              <p:stCondLst>
                                                <p:cond delay="0"/>
                                              </p:stCondLst>
                                            </p:cTn>
                                            <p:tgtEl>
                                              <p:spTgt spid="23"/>
                                            </p:tgtEl>
                                            <p:attrNameLst>
                                              <p:attrName>style.visibility</p:attrName>
                                            </p:attrNameLst>
                                          </p:cBhvr>
                                          <p:to>
                                            <p:strVal val="visible"/>
                                          </p:to>
                                        </p:set>
                                      </p:childTnLst>
                                    </p:cTn>
                                  </p:par>
                                  <p:par>
                                    <p:cTn id="32" presetID="49" presetClass="path" presetSubtype="0" accel="50000" fill="hold" nodeType="withEffect">
                                      <p:stCondLst>
                                        <p:cond delay="200"/>
                                      </p:stCondLst>
                                      <p:childTnLst>
                                        <p:animMotion origin="layout" path="M 1.38889E-6 3.45679E-6 L 0.17066 0.86913 " pathEditMode="relative" rAng="0" ptsTypes="AA">
                                          <p:cBhvr>
                                            <p:cTn id="33" dur="600" spd="-100000" fill="hold"/>
                                            <p:tgtEl>
                                              <p:spTgt spid="23"/>
                                            </p:tgtEl>
                                            <p:attrNameLst>
                                              <p:attrName>ppt_x</p:attrName>
                                              <p:attrName>ppt_y</p:attrName>
                                            </p:attrNameLst>
                                          </p:cBhvr>
                                          <p:rCtr x="8524" y="43457"/>
                                        </p:animMotion>
                                      </p:childTnLst>
                                    </p:cTn>
                                  </p:par>
                                  <p:par>
                                    <p:cTn id="34" presetID="1" presetClass="entr" presetSubtype="0" fill="hold" nodeType="withEffect">
                                      <p:stCondLst>
                                        <p:cond delay="400"/>
                                      </p:stCondLst>
                                      <p:childTnLst>
                                        <p:set>
                                          <p:cBhvr>
                                            <p:cTn id="35" dur="1" fill="hold">
                                              <p:stCondLst>
                                                <p:cond delay="0"/>
                                              </p:stCondLst>
                                            </p:cTn>
                                            <p:tgtEl>
                                              <p:spTgt spid="28"/>
                                            </p:tgtEl>
                                            <p:attrNameLst>
                                              <p:attrName>style.visibility</p:attrName>
                                            </p:attrNameLst>
                                          </p:cBhvr>
                                          <p:to>
                                            <p:strVal val="visible"/>
                                          </p:to>
                                        </p:set>
                                      </p:childTnLst>
                                    </p:cTn>
                                  </p:par>
                                  <p:par>
                                    <p:cTn id="36" presetID="49" presetClass="path" presetSubtype="0" accel="50000" fill="hold" nodeType="withEffect">
                                      <p:stCondLst>
                                        <p:cond delay="400"/>
                                      </p:stCondLst>
                                      <p:childTnLst>
                                        <p:animMotion origin="layout" path="M 0 2.00555E-6 L 0 0.88121 " pathEditMode="relative" rAng="0" ptsTypes="AA">
                                          <p:cBhvr>
                                            <p:cTn id="37" dur="600" spd="-100000" fill="hold"/>
                                            <p:tgtEl>
                                              <p:spTgt spid="28"/>
                                            </p:tgtEl>
                                            <p:attrNameLst>
                                              <p:attrName>ppt_x</p:attrName>
                                              <p:attrName>ppt_y</p:attrName>
                                            </p:attrNameLst>
                                          </p:cBhvr>
                                          <p:rCtr x="0" y="44060"/>
                                        </p:animMotion>
                                      </p:childTnLst>
                                    </p:cTn>
                                  </p:par>
                                  <p:par>
                                    <p:cTn id="38" presetID="1" presetClass="entr" presetSubtype="0" fill="hold" nodeType="withEffect">
                                      <p:stCondLst>
                                        <p:cond delay="600"/>
                                      </p:stCondLst>
                                      <p:childTnLst>
                                        <p:set>
                                          <p:cBhvr>
                                            <p:cTn id="39" dur="1" fill="hold">
                                              <p:stCondLst>
                                                <p:cond delay="0"/>
                                              </p:stCondLst>
                                            </p:cTn>
                                            <p:tgtEl>
                                              <p:spTgt spid="33"/>
                                            </p:tgtEl>
                                            <p:attrNameLst>
                                              <p:attrName>style.visibility</p:attrName>
                                            </p:attrNameLst>
                                          </p:cBhvr>
                                          <p:to>
                                            <p:strVal val="visible"/>
                                          </p:to>
                                        </p:set>
                                      </p:childTnLst>
                                    </p:cTn>
                                  </p:par>
                                  <p:par>
                                    <p:cTn id="40" presetID="49" presetClass="path" presetSubtype="0" accel="50000" fill="hold" nodeType="withEffect">
                                      <p:stCondLst>
                                        <p:cond delay="600"/>
                                      </p:stCondLst>
                                      <p:childTnLst>
                                        <p:animMotion origin="layout" path="M 3.88889E-6 -4.29497E-6 L -0.17049 0.86671 " pathEditMode="relative" rAng="0" ptsTypes="AA">
                                          <p:cBhvr>
                                            <p:cTn id="41" dur="600" spd="-100000" fill="hold"/>
                                            <p:tgtEl>
                                              <p:spTgt spid="33"/>
                                            </p:tgtEl>
                                            <p:attrNameLst>
                                              <p:attrName>ppt_x</p:attrName>
                                              <p:attrName>ppt_y</p:attrName>
                                            </p:attrNameLst>
                                          </p:cBhvr>
                                          <p:rCtr x="-8524" y="43320"/>
                                        </p:animMotion>
                                      </p:childTnLst>
                                    </p:cTn>
                                  </p:par>
                                  <p:par>
                                    <p:cTn id="42" presetID="1" presetClass="entr" presetSubtype="0" fill="hold" nodeType="withEffect">
                                      <p:stCondLst>
                                        <p:cond delay="800"/>
                                      </p:stCondLst>
                                      <p:childTnLst>
                                        <p:set>
                                          <p:cBhvr>
                                            <p:cTn id="43" dur="1" fill="hold">
                                              <p:stCondLst>
                                                <p:cond delay="0"/>
                                              </p:stCondLst>
                                            </p:cTn>
                                            <p:tgtEl>
                                              <p:spTgt spid="38"/>
                                            </p:tgtEl>
                                            <p:attrNameLst>
                                              <p:attrName>style.visibility</p:attrName>
                                            </p:attrNameLst>
                                          </p:cBhvr>
                                          <p:to>
                                            <p:strVal val="visible"/>
                                          </p:to>
                                        </p:set>
                                      </p:childTnLst>
                                    </p:cTn>
                                  </p:par>
                                  <p:par>
                                    <p:cTn id="44" presetID="49" presetClass="path" presetSubtype="0" accel="50000" fill="hold" nodeType="withEffect">
                                      <p:stCondLst>
                                        <p:cond delay="800"/>
                                      </p:stCondLst>
                                      <p:childTnLst>
                                        <p:animMotion origin="layout" path="M 2.22222E-6 2.89108E-6 L -0.32778 0.75902 " pathEditMode="relative" rAng="0" ptsTypes="AA">
                                          <p:cBhvr>
                                            <p:cTn id="45" dur="600" spd="-100000" fill="hold"/>
                                            <p:tgtEl>
                                              <p:spTgt spid="38"/>
                                            </p:tgtEl>
                                            <p:attrNameLst>
                                              <p:attrName>ppt_x</p:attrName>
                                              <p:attrName>ppt_y</p:attrName>
                                            </p:attrNameLst>
                                          </p:cBhvr>
                                          <p:rCtr x="-16389" y="37951"/>
                                        </p:animMotion>
                                      </p:childTnLst>
                                    </p:cTn>
                                  </p:par>
                                </p:childTnLst>
                              </p:cTn>
                            </p:par>
                            <p:par>
                              <p:cTn id="46" fill="hold">
                                <p:stCondLst>
                                  <p:cond delay="3900"/>
                                </p:stCondLst>
                                <p:childTnLst>
                                  <p:par>
                                    <p:cTn id="47" presetID="2" presetClass="entr" presetSubtype="4"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par>
                              <p:cTn id="51" fill="hold">
                                <p:stCondLst>
                                  <p:cond delay="4400"/>
                                </p:stCondLst>
                                <p:childTnLst>
                                  <p:par>
                                    <p:cTn id="52" presetID="2" presetClass="entr" presetSubtype="4"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ppt_x"/>
                                              </p:val>
                                            </p:tav>
                                            <p:tav tm="100000">
                                              <p:val>
                                                <p:strVal val="#ppt_x"/>
                                              </p:val>
                                            </p:tav>
                                          </p:tavLst>
                                        </p:anim>
                                        <p:anim calcmode="lin" valueType="num">
                                          <p:cBhvr additive="base">
                                            <p:cTn id="55" dur="500" fill="hold"/>
                                            <p:tgtEl>
                                              <p:spTgt spid="11"/>
                                            </p:tgtEl>
                                            <p:attrNameLst>
                                              <p:attrName>ppt_y</p:attrName>
                                            </p:attrNameLst>
                                          </p:cBhvr>
                                          <p:tavLst>
                                            <p:tav tm="0">
                                              <p:val>
                                                <p:strVal val="1+#ppt_h/2"/>
                                              </p:val>
                                            </p:tav>
                                            <p:tav tm="100000">
                                              <p:val>
                                                <p:strVal val="#ppt_y"/>
                                              </p:val>
                                            </p:tav>
                                          </p:tavLst>
                                        </p:anim>
                                      </p:childTnLst>
                                    </p:cTn>
                                  </p:par>
                                </p:childTnLst>
                              </p:cTn>
                            </p:par>
                            <p:par>
                              <p:cTn id="56" fill="hold">
                                <p:stCondLst>
                                  <p:cond delay="4900"/>
                                </p:stCondLst>
                                <p:childTnLst>
                                  <p:par>
                                    <p:cTn id="57" presetID="2" presetClass="entr" presetSubtype="4"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ppt_x"/>
                                              </p:val>
                                            </p:tav>
                                            <p:tav tm="100000">
                                              <p:val>
                                                <p:strVal val="#ppt_x"/>
                                              </p:val>
                                            </p:tav>
                                          </p:tavLst>
                                        </p:anim>
                                        <p:anim calcmode="lin" valueType="num">
                                          <p:cBhvr additive="base">
                                            <p:cTn id="60" dur="50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5400"/>
                                </p:stCondLst>
                                <p:childTnLst>
                                  <p:par>
                                    <p:cTn id="62" presetID="2" presetClass="entr" presetSubtype="4"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fill="hold"/>
                                            <p:tgtEl>
                                              <p:spTgt spid="13"/>
                                            </p:tgtEl>
                                            <p:attrNameLst>
                                              <p:attrName>ppt_x</p:attrName>
                                            </p:attrNameLst>
                                          </p:cBhvr>
                                          <p:tavLst>
                                            <p:tav tm="0">
                                              <p:val>
                                                <p:strVal val="#ppt_x"/>
                                              </p:val>
                                            </p:tav>
                                            <p:tav tm="100000">
                                              <p:val>
                                                <p:strVal val="#ppt_x"/>
                                              </p:val>
                                            </p:tav>
                                          </p:tavLst>
                                        </p:anim>
                                        <p:anim calcmode="lin" valueType="num">
                                          <p:cBhvr additive="base">
                                            <p:cTn id="65" dur="500" fill="hold"/>
                                            <p:tgtEl>
                                              <p:spTgt spid="13"/>
                                            </p:tgtEl>
                                            <p:attrNameLst>
                                              <p:attrName>ppt_y</p:attrName>
                                            </p:attrNameLst>
                                          </p:cBhvr>
                                          <p:tavLst>
                                            <p:tav tm="0">
                                              <p:val>
                                                <p:strVal val="1+#ppt_h/2"/>
                                              </p:val>
                                            </p:tav>
                                            <p:tav tm="100000">
                                              <p:val>
                                                <p:strVal val="#ppt_y"/>
                                              </p:val>
                                            </p:tav>
                                          </p:tavLst>
                                        </p:anim>
                                      </p:childTnLst>
                                    </p:cTn>
                                  </p:par>
                                </p:childTnLst>
                              </p:cTn>
                            </p:par>
                            <p:par>
                              <p:cTn id="66" fill="hold">
                                <p:stCondLst>
                                  <p:cond delay="5900"/>
                                </p:stCondLst>
                                <p:childTnLst>
                                  <p:par>
                                    <p:cTn id="67" presetID="2" presetClass="entr" presetSubtype="4"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1+#ppt_h/2"/>
                                              </p:val>
                                            </p:tav>
                                            <p:tav tm="100000">
                                              <p:val>
                                                <p:strVal val="#ppt_y"/>
                                              </p:val>
                                            </p:tav>
                                          </p:tavLst>
                                        </p:anim>
                                      </p:childTnLst>
                                    </p:cTn>
                                  </p:par>
                                </p:childTnLst>
                              </p:cTn>
                            </p:par>
                            <p:par>
                              <p:cTn id="71" fill="hold">
                                <p:stCondLst>
                                  <p:cond delay="6400"/>
                                </p:stCondLst>
                                <p:childTnLst>
                                  <p:par>
                                    <p:cTn id="72" presetID="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500" fill="hold"/>
                                            <p:tgtEl>
                                              <p:spTgt spid="16"/>
                                            </p:tgtEl>
                                            <p:attrNameLst>
                                              <p:attrName>ppt_x</p:attrName>
                                            </p:attrNameLst>
                                          </p:cBhvr>
                                          <p:tavLst>
                                            <p:tav tm="0">
                                              <p:val>
                                                <p:strVal val="1+#ppt_w/2"/>
                                              </p:val>
                                            </p:tav>
                                            <p:tav tm="100000">
                                              <p:val>
                                                <p:strVal val="#ppt_x"/>
                                              </p:val>
                                            </p:tav>
                                          </p:tavLst>
                                        </p:anim>
                                        <p:anim calcmode="lin" valueType="num">
                                          <p:cBhvr additive="base">
                                            <p:cTn id="75" dur="500" fill="hold"/>
                                            <p:tgtEl>
                                              <p:spTgt spid="16"/>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fill="hold"/>
                                            <p:tgtEl>
                                              <p:spTgt spid="17"/>
                                            </p:tgtEl>
                                            <p:attrNameLst>
                                              <p:attrName>ppt_x</p:attrName>
                                            </p:attrNameLst>
                                          </p:cBhvr>
                                          <p:tavLst>
                                            <p:tav tm="0">
                                              <p:val>
                                                <p:strVal val="0-#ppt_w/2"/>
                                              </p:val>
                                            </p:tav>
                                            <p:tav tm="100000">
                                              <p:val>
                                                <p:strVal val="#ppt_x"/>
                                              </p:val>
                                            </p:tav>
                                          </p:tavLst>
                                        </p:anim>
                                        <p:anim calcmode="lin" valueType="num">
                                          <p:cBhvr additive="base">
                                            <p:cTn id="79" dur="500" fill="hold"/>
                                            <p:tgtEl>
                                              <p:spTgt spid="17"/>
                                            </p:tgtEl>
                                            <p:attrNameLst>
                                              <p:attrName>ppt_y</p:attrName>
                                            </p:attrNameLst>
                                          </p:cBhvr>
                                          <p:tavLst>
                                            <p:tav tm="0">
                                              <p:val>
                                                <p:strVal val="#ppt_y"/>
                                              </p:val>
                                            </p:tav>
                                            <p:tav tm="100000">
                                              <p:val>
                                                <p:strVal val="#ppt_y"/>
                                              </p:val>
                                            </p:tav>
                                          </p:tavLst>
                                        </p:anim>
                                      </p:childTnLst>
                                    </p:cTn>
                                  </p:par>
                                  <p:par>
                                    <p:cTn id="80" presetID="16" presetClass="entr" presetSubtype="21"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barn(inVertical)">
                                          <p:cBhvr>
                                            <p:cTn id="8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P spid="12" grpId="0"/>
          <p:bldP spid="13" grpId="0"/>
          <p:bldP spid="14" grpId="0"/>
          <p:bldP spid="15" grpId="0"/>
          <p:bldP spid="16" grpId="0" animBg="1"/>
          <p:bldP spid="17" grpId="0" animBg="1"/>
        </p:bldLst>
      </p:timing>
    </mc:Fallback>
  </mc:AlternateContent>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20</TotalTime>
  <Words>2485</Words>
  <Application>Microsoft Office PowerPoint</Application>
  <PresentationFormat>全屏显示(16:9)</PresentationFormat>
  <Paragraphs>233</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iOS</dc:title>
  <dc:creator>第一PPT</dc:creator>
  <cp:keywords>www.1ppt.com</cp:keywords>
  <cp:lastModifiedBy>Windows User</cp:lastModifiedBy>
  <cp:revision>8</cp:revision>
  <dcterms:created xsi:type="dcterms:W3CDTF">2016-12-30T11:43:01Z</dcterms:created>
  <dcterms:modified xsi:type="dcterms:W3CDTF">2019-01-14T00:26:07Z</dcterms:modified>
</cp:coreProperties>
</file>