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notesSlides/notesSlide2.xml" ContentType="application/vnd.openxmlformats-officedocument.presentationml.notesSlide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717" r:id="rId1"/>
    <p:sldMasterId id="2147483727" r:id="rId2"/>
  </p:sldMasterIdLst>
  <p:notesMasterIdLst>
    <p:notesMasterId r:id="rId25"/>
  </p:notesMasterIdLst>
  <p:handoutMasterIdLst>
    <p:handoutMasterId r:id="rId26"/>
  </p:handoutMasterIdLst>
  <p:sldIdLst>
    <p:sldId id="3105" r:id="rId3"/>
    <p:sldId id="3107" r:id="rId4"/>
    <p:sldId id="3108" r:id="rId5"/>
    <p:sldId id="3116" r:id="rId6"/>
    <p:sldId id="3115" r:id="rId7"/>
    <p:sldId id="3119" r:id="rId8"/>
    <p:sldId id="3126" r:id="rId9"/>
    <p:sldId id="3109" r:id="rId10"/>
    <p:sldId id="3114" r:id="rId11"/>
    <p:sldId id="3121" r:id="rId12"/>
    <p:sldId id="3125" r:id="rId13"/>
    <p:sldId id="3110" r:id="rId14"/>
    <p:sldId id="3120" r:id="rId15"/>
    <p:sldId id="3113" r:id="rId16"/>
    <p:sldId id="3122" r:id="rId17"/>
    <p:sldId id="3123" r:id="rId18"/>
    <p:sldId id="3111" r:id="rId19"/>
    <p:sldId id="3124" r:id="rId20"/>
    <p:sldId id="3117" r:id="rId21"/>
    <p:sldId id="3118" r:id="rId22"/>
    <p:sldId id="3127" r:id="rId23"/>
    <p:sldId id="3128" r:id="rId24"/>
  </p:sldIdLst>
  <p:sldSz cx="12858750" cy="7232650"/>
  <p:notesSz cx="6858000" cy="9144000"/>
  <p:custDataLst>
    <p:tags r:id="rId27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3" pos="557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497" userDrawn="1">
          <p15:clr>
            <a:srgbClr val="A4A3A4"/>
          </p15:clr>
        </p15:guide>
        <p15:guide id="7" pos="6908" userDrawn="1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8271F"/>
    <a:srgbClr val="C00000"/>
    <a:srgbClr val="191F28"/>
    <a:srgbClr val="CA8F45"/>
    <a:srgbClr val="3B5C94"/>
    <a:srgbClr val="7F7F7F"/>
    <a:srgbClr val="333F50"/>
    <a:srgbClr val="28B095"/>
    <a:srgbClr val="4BC1DD"/>
    <a:srgbClr val="DD202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662" autoAdjust="0"/>
    <p:restoredTop sz="95317" autoAdjust="0"/>
  </p:normalViewPr>
  <p:slideViewPr>
    <p:cSldViewPr>
      <p:cViewPr>
        <p:scale>
          <a:sx n="25" d="100"/>
          <a:sy n="25" d="100"/>
        </p:scale>
        <p:origin x="-1338" y="-2268"/>
      </p:cViewPr>
      <p:guideLst>
        <p:guide orient="horz" pos="328"/>
        <p:guide orient="horz" pos="4183"/>
        <p:guide pos="4050"/>
        <p:guide pos="557"/>
        <p:guide pos="7497"/>
        <p:guide pos="6908"/>
      </p:guideLst>
    </p:cSldViewPr>
  </p:slideViewPr>
  <p:outlineViewPr>
    <p:cViewPr>
      <p:scale>
        <a:sx n="100" d="100"/>
        <a:sy n="100" d="100"/>
      </p:scale>
      <p:origin x="0" y="-997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32" d="100"/>
        <a:sy n="132" d="100"/>
      </p:scale>
      <p:origin x="0" y="0"/>
    </p:cViewPr>
  </p:sorterViewPr>
  <p:notesViewPr>
    <p:cSldViewPr>
      <p:cViewPr varScale="1">
        <p:scale>
          <a:sx n="65" d="100"/>
          <a:sy n="65" d="100"/>
        </p:scale>
        <p:origin x="2796" y="5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ags" Target="tags/tag1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630DBF-D010-4114-9DE3-41E342A27C18}" type="datetimeFigureOut">
              <a:rPr lang="zh-CN" altLang="en-US" smtClean="0"/>
              <a:t>2019/1/18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D1D107-4CC9-43CA-8CA8-36E1DF70D5F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8666007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2019/1/18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1832946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4765718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119331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EF2083-0386-4B43-BE3F-5071C6BB4FA7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4572072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7D643E-5F2C-49CF-83FF-E485C6A051CE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6511168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3349455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525783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6302612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EF2083-0386-4B43-BE3F-5071C6BB4FA7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1718828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2401713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282504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zh-CN"/>
          </a:p>
        </p:txBody>
      </p:sp>
      <p:sp>
        <p:nvSpPr>
          <p:cNvPr id="410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9pPr>
          </a:lstStyle>
          <a:p>
            <a:fld id="{EC530858-BF76-453D-8D3B-E94317EF6EAB}" type="slidenum">
              <a:rPr lang="zh-CN" altLang="en-US" smtClean="0">
                <a:latin typeface="Calibri" panose="020F0502020204030204" pitchFamily="34" charset="0"/>
              </a:rPr>
              <a:pPr/>
              <a:t>2</a:t>
            </a:fld>
            <a:endParaRPr lang="zh-CN" altLang="en-US" smtClean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2391422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074714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2128452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EF2083-0386-4B43-BE3F-5071C6BB4FA7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8384811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283897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8064704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0798895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5697088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EF2083-0386-4B43-BE3F-5071C6BB4FA7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474476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124896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BF82D2-7A68-459D-A996-9BDDA2518FA4}" type="datetimeFigureOut">
              <a:rPr lang="zh-CN" altLang="en-US" smtClean="0"/>
              <a:t>2019/1/18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1EE5D-26FB-46D5-A381-ECFB35BF1D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485477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38044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565068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7967"/>
            <a:ext cx="4230440" cy="1225532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7414" y="287967"/>
            <a:ext cx="7188398" cy="6172866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938" y="1513500"/>
            <a:ext cx="4230440" cy="4947334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134558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405" y="5062855"/>
            <a:ext cx="7715250" cy="59769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405" y="646251"/>
            <a:ext cx="7715250" cy="4339590"/>
          </a:xfrm>
        </p:spPr>
        <p:txBody>
          <a:bodyPr/>
          <a:lstStyle>
            <a:lvl1pPr marL="0" indent="0">
              <a:buNone/>
              <a:defRPr sz="4000"/>
            </a:lvl1pPr>
            <a:lvl2pPr marL="574015" indent="0">
              <a:buNone/>
              <a:defRPr sz="3500"/>
            </a:lvl2pPr>
            <a:lvl3pPr marL="1148029" indent="0">
              <a:buNone/>
              <a:defRPr sz="3000"/>
            </a:lvl3pPr>
            <a:lvl4pPr marL="1722044" indent="0">
              <a:buNone/>
              <a:defRPr sz="2500"/>
            </a:lvl4pPr>
            <a:lvl5pPr marL="2296058" indent="0">
              <a:buNone/>
              <a:defRPr sz="2500"/>
            </a:lvl5pPr>
            <a:lvl6pPr marL="2870073" indent="0">
              <a:buNone/>
              <a:defRPr sz="2500"/>
            </a:lvl6pPr>
            <a:lvl7pPr marL="3444088" indent="0">
              <a:buNone/>
              <a:defRPr sz="2500"/>
            </a:lvl7pPr>
            <a:lvl8pPr marL="4018102" indent="0">
              <a:buNone/>
              <a:defRPr sz="2500"/>
            </a:lvl8pPr>
            <a:lvl9pPr marL="4592117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405" y="5660554"/>
            <a:ext cx="7715250" cy="848831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426498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781310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2594" y="289642"/>
            <a:ext cx="2893219" cy="617119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937" y="289642"/>
            <a:ext cx="8465344" cy="617119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44859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518329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BF82D2-7A68-459D-A996-9BDDA2518FA4}" type="datetimeFigureOut">
              <a:rPr lang="zh-CN" altLang="en-US" smtClean="0"/>
              <a:t>2019/1/18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1EE5D-26FB-46D5-A381-ECFB35BF1D3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矩形 6"/>
          <p:cNvSpPr/>
          <p:nvPr userDrawn="1"/>
        </p:nvSpPr>
        <p:spPr>
          <a:xfrm>
            <a:off x="8325228" y="6208613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1567168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2315459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6" y="2246810"/>
            <a:ext cx="10929938" cy="15503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3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40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80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20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960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700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44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181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921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51782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10646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752" y="4647648"/>
            <a:ext cx="10929938" cy="1436485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752" y="3065506"/>
            <a:ext cx="10929938" cy="1582142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401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4802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204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29605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700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440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1810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59211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81585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938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6531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55343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18976"/>
            <a:ext cx="5681514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938" y="2293688"/>
            <a:ext cx="5681514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2067" y="1618976"/>
            <a:ext cx="5683746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2067" y="2293688"/>
            <a:ext cx="5683746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10610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5.xml"/><Relationship Id="rId5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4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84039" y="385072"/>
            <a:ext cx="11090672" cy="139797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4039" y="1925358"/>
            <a:ext cx="11090672" cy="45890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84039" y="6703595"/>
            <a:ext cx="2893219" cy="38507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6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BF82D2-7A68-459D-A996-9BDDA2518FA4}" type="datetimeFigureOut">
              <a:rPr lang="zh-CN" altLang="en-US" smtClean="0"/>
              <a:t>2019/1/18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259461" y="6703595"/>
            <a:ext cx="4339828" cy="38507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6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081492" y="6703595"/>
            <a:ext cx="2893219" cy="38507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6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01EE5D-26FB-46D5-A381-ECFB35BF1D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362464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4" r:id="rId1"/>
    <p:sldLayoutId id="2147483725" r:id="rId2"/>
    <p:sldLayoutId id="2147483739" r:id="rId3"/>
    <p:sldLayoutId id="2147483726" r:id="rId4"/>
  </p:sldLayoutIdLst>
  <p:timing>
    <p:tnLst>
      <p:par>
        <p:cTn id="1" dur="indefinite" restart="never" nodeType="tmRoot"/>
      </p:par>
    </p:tnLst>
  </p:timing>
  <p:txStyles>
    <p:titleStyle>
      <a:lvl1pPr algn="l" defTabSz="964326" rtl="0" eaLnBrk="1" latinLnBrk="0" hangingPunct="1">
        <a:lnSpc>
          <a:spcPct val="90000"/>
        </a:lnSpc>
        <a:spcBef>
          <a:spcPct val="0"/>
        </a:spcBef>
        <a:buNone/>
        <a:defRPr sz="46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41082" indent="-241082" algn="l" defTabSz="964326" rtl="0" eaLnBrk="1" latinLnBrk="0" hangingPunct="1">
        <a:lnSpc>
          <a:spcPct val="90000"/>
        </a:lnSpc>
        <a:spcBef>
          <a:spcPts val="1055"/>
        </a:spcBef>
        <a:buFont typeface="Arial" panose="020B0604020202020204" pitchFamily="34" charset="0"/>
        <a:buChar char="•"/>
        <a:defRPr sz="2953" kern="1200">
          <a:solidFill>
            <a:schemeClr val="tx1"/>
          </a:solidFill>
          <a:latin typeface="+mn-lt"/>
          <a:ea typeface="+mn-ea"/>
          <a:cs typeface="+mn-cs"/>
        </a:defRPr>
      </a:lvl1pPr>
      <a:lvl2pPr marL="723245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2531" kern="1200">
          <a:solidFill>
            <a:schemeClr val="tx1"/>
          </a:solidFill>
          <a:latin typeface="+mn-lt"/>
          <a:ea typeface="+mn-ea"/>
          <a:cs typeface="+mn-cs"/>
        </a:defRPr>
      </a:lvl2pPr>
      <a:lvl3pPr marL="1205408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2109" kern="1200">
          <a:solidFill>
            <a:schemeClr val="tx1"/>
          </a:solidFill>
          <a:latin typeface="+mn-lt"/>
          <a:ea typeface="+mn-ea"/>
          <a:cs typeface="+mn-cs"/>
        </a:defRPr>
      </a:lvl3pPr>
      <a:lvl4pPr marL="1687571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1898" kern="1200">
          <a:solidFill>
            <a:schemeClr val="tx1"/>
          </a:solidFill>
          <a:latin typeface="+mn-lt"/>
          <a:ea typeface="+mn-ea"/>
          <a:cs typeface="+mn-cs"/>
        </a:defRPr>
      </a:lvl4pPr>
      <a:lvl5pPr marL="2169734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1898" kern="1200">
          <a:solidFill>
            <a:schemeClr val="tx1"/>
          </a:solidFill>
          <a:latin typeface="+mn-lt"/>
          <a:ea typeface="+mn-ea"/>
          <a:cs typeface="+mn-cs"/>
        </a:defRPr>
      </a:lvl5pPr>
      <a:lvl6pPr marL="2651897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1898" kern="1200">
          <a:solidFill>
            <a:schemeClr val="tx1"/>
          </a:solidFill>
          <a:latin typeface="+mn-lt"/>
          <a:ea typeface="+mn-ea"/>
          <a:cs typeface="+mn-cs"/>
        </a:defRPr>
      </a:lvl6pPr>
      <a:lvl7pPr marL="3134060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1898" kern="1200">
          <a:solidFill>
            <a:schemeClr val="tx1"/>
          </a:solidFill>
          <a:latin typeface="+mn-lt"/>
          <a:ea typeface="+mn-ea"/>
          <a:cs typeface="+mn-cs"/>
        </a:defRPr>
      </a:lvl7pPr>
      <a:lvl8pPr marL="3616223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1898" kern="1200">
          <a:solidFill>
            <a:schemeClr val="tx1"/>
          </a:solidFill>
          <a:latin typeface="+mn-lt"/>
          <a:ea typeface="+mn-ea"/>
          <a:cs typeface="+mn-cs"/>
        </a:defRPr>
      </a:lvl8pPr>
      <a:lvl9pPr marL="4098387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189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1pPr>
      <a:lvl2pPr marL="482163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2pPr>
      <a:lvl3pPr marL="964326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3pPr>
      <a:lvl4pPr marL="1446489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4pPr>
      <a:lvl5pPr marL="1928652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5pPr>
      <a:lvl6pPr marL="2410816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6pPr>
      <a:lvl7pPr marL="2892979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7pPr>
      <a:lvl8pPr marL="3375142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8pPr>
      <a:lvl9pPr marL="3857305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42938" y="289641"/>
            <a:ext cx="11572875" cy="1205442"/>
          </a:xfrm>
          <a:prstGeom prst="rect">
            <a:avLst/>
          </a:prstGeom>
        </p:spPr>
        <p:txBody>
          <a:bodyPr vert="horz" lIns="114803" tIns="57401" rIns="114803" bIns="57401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87619"/>
            <a:ext cx="11572875" cy="4773215"/>
          </a:xfrm>
          <a:prstGeom prst="rect">
            <a:avLst/>
          </a:prstGeom>
        </p:spPr>
        <p:txBody>
          <a:bodyPr vert="horz" lIns="114803" tIns="57401" rIns="114803" bIns="57401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429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2019/1/18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393406" y="6703595"/>
            <a:ext cx="4071938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54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2521252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8" r:id="rId1"/>
    <p:sldLayoutId id="2147483729" r:id="rId2"/>
    <p:sldLayoutId id="2147483730" r:id="rId3"/>
    <p:sldLayoutId id="2147483731" r:id="rId4"/>
    <p:sldLayoutId id="2147483732" r:id="rId5"/>
    <p:sldLayoutId id="2147483733" r:id="rId6"/>
    <p:sldLayoutId id="2147483734" r:id="rId7"/>
    <p:sldLayoutId id="2147483735" r:id="rId8"/>
    <p:sldLayoutId id="2147483736" r:id="rId9"/>
    <p:sldLayoutId id="2147483737" r:id="rId10"/>
    <p:sldLayoutId id="2147483738" r:id="rId11"/>
  </p:sldLayoutIdLst>
  <p:txStyles>
    <p:titleStyle>
      <a:lvl1pPr algn="ctr" defTabSz="1148029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0511" indent="-430511" algn="l" defTabSz="1148029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2774" indent="-358759" algn="l" defTabSz="1148029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35037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09051" indent="-287007" algn="l" defTabSz="1148029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3066" indent="-287007" algn="l" defTabSz="1148029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5708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1095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0511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79124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4015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8029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2044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9605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70073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4408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18102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92117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.xml"/><Relationship Id="rId3" Type="http://schemas.openxmlformats.org/officeDocument/2006/relationships/tags" Target="../tags/tag29.xml"/><Relationship Id="rId7" Type="http://schemas.openxmlformats.org/officeDocument/2006/relationships/tags" Target="../tags/tag33.xml"/><Relationship Id="rId2" Type="http://schemas.openxmlformats.org/officeDocument/2006/relationships/tags" Target="../tags/tag28.xml"/><Relationship Id="rId1" Type="http://schemas.openxmlformats.org/officeDocument/2006/relationships/tags" Target="../tags/tag27.xml"/><Relationship Id="rId6" Type="http://schemas.openxmlformats.org/officeDocument/2006/relationships/tags" Target="../tags/tag32.xml"/><Relationship Id="rId5" Type="http://schemas.openxmlformats.org/officeDocument/2006/relationships/tags" Target="../tags/tag31.xml"/><Relationship Id="rId4" Type="http://schemas.openxmlformats.org/officeDocument/2006/relationships/tags" Target="../tags/tag30.xml"/><Relationship Id="rId9" Type="http://schemas.openxmlformats.org/officeDocument/2006/relationships/notesSlide" Target="../notesSlides/notesSlide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.xml"/><Relationship Id="rId3" Type="http://schemas.openxmlformats.org/officeDocument/2006/relationships/tags" Target="../tags/tag36.xml"/><Relationship Id="rId7" Type="http://schemas.openxmlformats.org/officeDocument/2006/relationships/tags" Target="../tags/tag40.xml"/><Relationship Id="rId2" Type="http://schemas.openxmlformats.org/officeDocument/2006/relationships/tags" Target="../tags/tag35.xml"/><Relationship Id="rId1" Type="http://schemas.openxmlformats.org/officeDocument/2006/relationships/tags" Target="../tags/tag34.xml"/><Relationship Id="rId6" Type="http://schemas.openxmlformats.org/officeDocument/2006/relationships/tags" Target="../tags/tag39.xml"/><Relationship Id="rId5" Type="http://schemas.openxmlformats.org/officeDocument/2006/relationships/tags" Target="../tags/tag38.xml"/><Relationship Id="rId4" Type="http://schemas.openxmlformats.org/officeDocument/2006/relationships/tags" Target="../tags/tag37.xml"/><Relationship Id="rId9" Type="http://schemas.openxmlformats.org/officeDocument/2006/relationships/notesSlide" Target="../notesSlides/notesSlide1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0.jpeg"/><Relationship Id="rId5" Type="http://schemas.openxmlformats.org/officeDocument/2006/relationships/image" Target="../media/image9.png"/><Relationship Id="rId4" Type="http://schemas.openxmlformats.org/officeDocument/2006/relationships/image" Target="../media/image8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tags" Target="../tags/tag9.xml"/><Relationship Id="rId13" Type="http://schemas.openxmlformats.org/officeDocument/2006/relationships/notesSlide" Target="../notesSlides/notesSlide2.xml"/><Relationship Id="rId3" Type="http://schemas.openxmlformats.org/officeDocument/2006/relationships/tags" Target="../tags/tag4.xml"/><Relationship Id="rId7" Type="http://schemas.openxmlformats.org/officeDocument/2006/relationships/tags" Target="../tags/tag8.xml"/><Relationship Id="rId12" Type="http://schemas.openxmlformats.org/officeDocument/2006/relationships/slideLayout" Target="../slideLayouts/slideLayout2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11" Type="http://schemas.openxmlformats.org/officeDocument/2006/relationships/tags" Target="../tags/tag12.xml"/><Relationship Id="rId5" Type="http://schemas.openxmlformats.org/officeDocument/2006/relationships/tags" Target="../tags/tag6.xml"/><Relationship Id="rId10" Type="http://schemas.openxmlformats.org/officeDocument/2006/relationships/tags" Target="../tags/tag11.xml"/><Relationship Id="rId4" Type="http://schemas.openxmlformats.org/officeDocument/2006/relationships/tags" Target="../tags/tag5.xml"/><Relationship Id="rId9" Type="http://schemas.openxmlformats.org/officeDocument/2006/relationships/tags" Target="../tags/tag10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1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3.png"/><Relationship Id="rId1" Type="http://schemas.openxmlformats.org/officeDocument/2006/relationships/slideLayout" Target="../slideLayouts/slideLayout6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2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.xml"/><Relationship Id="rId3" Type="http://schemas.openxmlformats.org/officeDocument/2006/relationships/tags" Target="../tags/tag15.xml"/><Relationship Id="rId7" Type="http://schemas.openxmlformats.org/officeDocument/2006/relationships/tags" Target="../tags/tag19.xml"/><Relationship Id="rId2" Type="http://schemas.openxmlformats.org/officeDocument/2006/relationships/tags" Target="../tags/tag14.xml"/><Relationship Id="rId1" Type="http://schemas.openxmlformats.org/officeDocument/2006/relationships/tags" Target="../tags/tag13.xml"/><Relationship Id="rId6" Type="http://schemas.openxmlformats.org/officeDocument/2006/relationships/tags" Target="../tags/tag18.xml"/><Relationship Id="rId5" Type="http://schemas.openxmlformats.org/officeDocument/2006/relationships/tags" Target="../tags/tag17.xml"/><Relationship Id="rId4" Type="http://schemas.openxmlformats.org/officeDocument/2006/relationships/tags" Target="../tags/tag16.xml"/><Relationship Id="rId9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.xml"/><Relationship Id="rId3" Type="http://schemas.openxmlformats.org/officeDocument/2006/relationships/tags" Target="../tags/tag22.xml"/><Relationship Id="rId7" Type="http://schemas.openxmlformats.org/officeDocument/2006/relationships/tags" Target="../tags/tag26.xml"/><Relationship Id="rId2" Type="http://schemas.openxmlformats.org/officeDocument/2006/relationships/tags" Target="../tags/tag21.xml"/><Relationship Id="rId1" Type="http://schemas.openxmlformats.org/officeDocument/2006/relationships/tags" Target="../tags/tag20.xml"/><Relationship Id="rId6" Type="http://schemas.openxmlformats.org/officeDocument/2006/relationships/tags" Target="../tags/tag25.xml"/><Relationship Id="rId5" Type="http://schemas.openxmlformats.org/officeDocument/2006/relationships/tags" Target="../tags/tag24.xml"/><Relationship Id="rId4" Type="http://schemas.openxmlformats.org/officeDocument/2006/relationships/tags" Target="../tags/tag23.xml"/><Relationship Id="rId9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12858750" cy="7232650"/>
          </a:xfrm>
          <a:prstGeom prst="rect">
            <a:avLst/>
          </a:prstGeom>
          <a:blipFill dpi="0" rotWithShape="1">
            <a:blip r:embed="rId3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0" y="2968253"/>
            <a:ext cx="8589615" cy="3240360"/>
          </a:xfrm>
          <a:prstGeom prst="rect">
            <a:avLst/>
          </a:prstGeom>
          <a:solidFill>
            <a:schemeClr val="accent1">
              <a:alpha val="89804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259"/>
          <p:cNvSpPr>
            <a:spLocks noChangeArrowheads="1"/>
          </p:cNvSpPr>
          <p:nvPr/>
        </p:nvSpPr>
        <p:spPr bwMode="auto">
          <a:xfrm>
            <a:off x="717501" y="5481815"/>
            <a:ext cx="1696312" cy="288145"/>
          </a:xfrm>
          <a:prstGeom prst="rect">
            <a:avLst/>
          </a:prstGeom>
          <a:noFill/>
          <a:ln w="9525">
            <a:solidFill>
              <a:schemeClr val="tx2">
                <a:lumMod val="40000"/>
                <a:lumOff val="60000"/>
              </a:schemeClr>
            </a:solidFill>
            <a:miter lim="800000"/>
            <a:headEnd/>
            <a:tailEnd/>
          </a:ln>
          <a:extLst/>
        </p:spPr>
        <p:txBody>
          <a:bodyPr wrap="square" lIns="0" tIns="35998" rIns="0" bIns="36000" anchor="t" anchorCtr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1400" dirty="0">
                <a:solidFill>
                  <a:schemeClr val="tx2">
                    <a:lumMod val="40000"/>
                    <a:lumOff val="60000"/>
                  </a:schemeClr>
                </a:solidFill>
                <a:cs typeface="Arial" panose="020B0604020202020204" pitchFamily="34" charset="0"/>
              </a:rPr>
              <a:t>汇报</a:t>
            </a:r>
            <a:r>
              <a:rPr lang="en-US" altLang="zh-CN" sz="1400" dirty="0" smtClean="0">
                <a:solidFill>
                  <a:schemeClr val="tx2">
                    <a:lumMod val="40000"/>
                    <a:lumOff val="60000"/>
                  </a:schemeClr>
                </a:solidFill>
                <a:cs typeface="Arial" panose="020B0604020202020204" pitchFamily="34" charset="0"/>
              </a:rPr>
              <a:t>:</a:t>
            </a:r>
            <a:r>
              <a:rPr lang="zh-CN" altLang="en-US" sz="1400" dirty="0" smtClean="0">
                <a:solidFill>
                  <a:schemeClr val="tx2">
                    <a:lumMod val="40000"/>
                    <a:lumOff val="60000"/>
                  </a:schemeClr>
                </a:solidFill>
                <a:cs typeface="Arial" panose="020B0604020202020204" pitchFamily="34" charset="0"/>
              </a:rPr>
              <a:t>第一</a:t>
            </a:r>
            <a:r>
              <a:rPr lang="en-US" altLang="zh-CN" sz="1400" dirty="0" smtClean="0">
                <a:solidFill>
                  <a:schemeClr val="tx2">
                    <a:lumMod val="40000"/>
                    <a:lumOff val="60000"/>
                  </a:schemeClr>
                </a:solidFill>
                <a:cs typeface="Arial" panose="020B0604020202020204" pitchFamily="34" charset="0"/>
              </a:rPr>
              <a:t>PPT</a:t>
            </a:r>
            <a:endParaRPr lang="zh-CN" altLang="en-US" sz="1400" dirty="0">
              <a:solidFill>
                <a:schemeClr val="tx2">
                  <a:lumMod val="40000"/>
                  <a:lumOff val="60000"/>
                </a:schemeClr>
              </a:solidFill>
              <a:cs typeface="Arial" panose="020B0604020202020204" pitchFamily="34" charset="0"/>
            </a:endParaRPr>
          </a:p>
        </p:txBody>
      </p:sp>
      <p:sp>
        <p:nvSpPr>
          <p:cNvPr id="16" name="矩形 259"/>
          <p:cNvSpPr>
            <a:spLocks noChangeArrowheads="1"/>
          </p:cNvSpPr>
          <p:nvPr/>
        </p:nvSpPr>
        <p:spPr bwMode="auto">
          <a:xfrm>
            <a:off x="3500289" y="5481815"/>
            <a:ext cx="2528951" cy="257367"/>
          </a:xfrm>
          <a:prstGeom prst="rect">
            <a:avLst/>
          </a:prstGeom>
          <a:noFill/>
          <a:ln w="9525">
            <a:solidFill>
              <a:schemeClr val="tx2">
                <a:lumMod val="40000"/>
                <a:lumOff val="60000"/>
              </a:schemeClr>
            </a:solidFill>
            <a:miter lim="800000"/>
            <a:headEnd/>
            <a:tailEnd/>
          </a:ln>
          <a:extLst/>
        </p:spPr>
        <p:txBody>
          <a:bodyPr wrap="square" lIns="0" tIns="35998" rIns="0" bIns="36000" anchor="t" anchorCtr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1200" dirty="0" smtClean="0">
                <a:solidFill>
                  <a:schemeClr val="tx2">
                    <a:lumMod val="40000"/>
                    <a:lumOff val="60000"/>
                  </a:schemeClr>
                </a:solidFill>
                <a:cs typeface="Arial" panose="020B0604020202020204" pitchFamily="34" charset="0"/>
              </a:rPr>
              <a:t>Report </a:t>
            </a:r>
            <a:r>
              <a:rPr lang="en-US" altLang="zh-CN" sz="1200" dirty="0">
                <a:solidFill>
                  <a:schemeClr val="tx2">
                    <a:lumMod val="40000"/>
                    <a:lumOff val="60000"/>
                  </a:schemeClr>
                </a:solidFill>
                <a:cs typeface="Arial" panose="020B0604020202020204" pitchFamily="34" charset="0"/>
              </a:rPr>
              <a:t>Person: </a:t>
            </a:r>
            <a:r>
              <a:rPr lang="en-US" altLang="zh-CN" sz="1200" dirty="0" smtClean="0">
                <a:solidFill>
                  <a:schemeClr val="tx2">
                    <a:lumMod val="40000"/>
                    <a:lumOff val="60000"/>
                  </a:schemeClr>
                </a:solidFill>
                <a:cs typeface="Arial" panose="020B0604020202020204" pitchFamily="34" charset="0"/>
              </a:rPr>
              <a:t>1PPT</a:t>
            </a:r>
            <a:endParaRPr lang="zh-CN" altLang="en-US" sz="1200" dirty="0">
              <a:solidFill>
                <a:schemeClr val="tx2">
                  <a:lumMod val="40000"/>
                  <a:lumOff val="60000"/>
                </a:schemeClr>
              </a:solidFill>
              <a:cs typeface="Arial" panose="020B0604020202020204" pitchFamily="34" charset="0"/>
            </a:endParaRPr>
          </a:p>
        </p:txBody>
      </p:sp>
      <p:sp>
        <p:nvSpPr>
          <p:cNvPr id="8" name="矩形 259"/>
          <p:cNvSpPr>
            <a:spLocks noChangeArrowheads="1"/>
          </p:cNvSpPr>
          <p:nvPr/>
        </p:nvSpPr>
        <p:spPr bwMode="auto">
          <a:xfrm>
            <a:off x="717501" y="3353569"/>
            <a:ext cx="6355754" cy="430887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2800" dirty="0" smtClean="0">
                <a:solidFill>
                  <a:schemeClr val="tx2">
                    <a:lumMod val="40000"/>
                    <a:lumOff val="6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Entrepreneurial Finance PPT Template</a:t>
            </a:r>
            <a:endParaRPr lang="zh-CN" altLang="en-US" sz="2800" dirty="0">
              <a:solidFill>
                <a:schemeClr val="tx2">
                  <a:lumMod val="40000"/>
                  <a:lumOff val="6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矩形 259"/>
          <p:cNvSpPr>
            <a:spLocks noChangeArrowheads="1"/>
          </p:cNvSpPr>
          <p:nvPr/>
        </p:nvSpPr>
        <p:spPr bwMode="auto">
          <a:xfrm>
            <a:off x="717501" y="3794029"/>
            <a:ext cx="7435874" cy="1107996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7200" b="1" dirty="0">
                <a:solidFill>
                  <a:schemeClr val="tx2">
                    <a:lumMod val="40000"/>
                    <a:lumOff val="60000"/>
                  </a:schemeClr>
                </a:solidFill>
                <a:cs typeface="Arial" panose="020B0604020202020204" pitchFamily="34" charset="0"/>
              </a:rPr>
              <a:t>金融投资</a:t>
            </a:r>
            <a:r>
              <a:rPr lang="en-US" altLang="zh-CN" sz="7200" b="1" dirty="0" smtClean="0">
                <a:solidFill>
                  <a:schemeClr val="tx2">
                    <a:lumMod val="40000"/>
                    <a:lumOff val="60000"/>
                  </a:schemeClr>
                </a:solidFill>
                <a:cs typeface="Arial" panose="020B0604020202020204" pitchFamily="34" charset="0"/>
              </a:rPr>
              <a:t>PPT</a:t>
            </a:r>
            <a:r>
              <a:rPr lang="zh-CN" altLang="en-US" sz="7200" b="1" dirty="0" smtClean="0">
                <a:solidFill>
                  <a:schemeClr val="tx2">
                    <a:lumMod val="40000"/>
                    <a:lumOff val="60000"/>
                  </a:schemeClr>
                </a:solidFill>
                <a:cs typeface="Arial" panose="020B0604020202020204" pitchFamily="34" charset="0"/>
              </a:rPr>
              <a:t>模版</a:t>
            </a:r>
            <a:endParaRPr lang="zh-CN" altLang="en-US" sz="7200" b="1" dirty="0">
              <a:solidFill>
                <a:schemeClr val="tx2">
                  <a:lumMod val="40000"/>
                  <a:lumOff val="60000"/>
                </a:schemeClr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17079596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2000" advTm="0">
        <p15:prstTrans prst="fracture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 tmFilter="0,0; .5, 1; 1, 1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600"/>
                            </p:stCondLst>
                            <p:childTnLst>
                              <p:par>
                                <p:cTn id="22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3" dur="5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4" dur="25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100"/>
                            </p:stCondLst>
                            <p:childTnLst>
                              <p:par>
                                <p:cTn id="2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 tmFilter="0,0; .5, 1; 1, 1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000"/>
                            </p:stCondLst>
                            <p:childTnLst>
                              <p:par>
                                <p:cTn id="34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5" dur="500" tmFilter="0, 0; .2, .5; .8, .5; 1, 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6" dur="250" autoRev="1" fill="hold"/>
                                        <p:tgtEl>
                                          <p:spTgt spid="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 animBg="1"/>
      <p:bldP spid="9" grpId="0" animBg="1"/>
      <p:bldP spid="16" grpId="0" animBg="1"/>
      <p:bldP spid="8" grpId="0"/>
      <p:bldP spid="8" grpId="1"/>
      <p:bldP spid="10" grpId="0"/>
      <p:bldP spid="10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793" name="Group 1"/>
          <p:cNvGrpSpPr>
            <a:grpSpLocks/>
          </p:cNvGrpSpPr>
          <p:nvPr/>
        </p:nvGrpSpPr>
        <p:grpSpPr bwMode="auto">
          <a:xfrm>
            <a:off x="4868381" y="2301954"/>
            <a:ext cx="3092556" cy="3089647"/>
            <a:chOff x="0" y="0"/>
            <a:chExt cx="6753151" cy="6746917"/>
          </a:xfrm>
          <a:effectLst/>
        </p:grpSpPr>
        <p:sp>
          <p:nvSpPr>
            <p:cNvPr id="33794" name="AutoShape 2"/>
            <p:cNvSpPr>
              <a:spLocks/>
            </p:cNvSpPr>
            <p:nvPr/>
          </p:nvSpPr>
          <p:spPr bwMode="auto">
            <a:xfrm>
              <a:off x="0" y="0"/>
              <a:ext cx="6753151" cy="6746917"/>
            </a:xfrm>
            <a:custGeom>
              <a:avLst/>
              <a:gdLst>
                <a:gd name="T0" fmla="*/ 3376405 w 19777"/>
                <a:gd name="T1" fmla="*/ 3680572 h 19739"/>
                <a:gd name="T2" fmla="*/ 3376405 w 19777"/>
                <a:gd name="T3" fmla="*/ 3680572 h 19739"/>
                <a:gd name="T4" fmla="*/ 3376405 w 19777"/>
                <a:gd name="T5" fmla="*/ 3680572 h 19739"/>
                <a:gd name="T6" fmla="*/ 3376405 w 19777"/>
                <a:gd name="T7" fmla="*/ 3680572 h 1973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777" h="19739">
                  <a:moveTo>
                    <a:pt x="17933" y="-1"/>
                  </a:moveTo>
                  <a:lnTo>
                    <a:pt x="15856" y="2079"/>
                  </a:lnTo>
                  <a:cubicBezTo>
                    <a:pt x="11992" y="-899"/>
                    <a:pt x="6427" y="-621"/>
                    <a:pt x="2885" y="2921"/>
                  </a:cubicBezTo>
                  <a:cubicBezTo>
                    <a:pt x="-962" y="6768"/>
                    <a:pt x="-962" y="13006"/>
                    <a:pt x="2885" y="16853"/>
                  </a:cubicBezTo>
                  <a:cubicBezTo>
                    <a:pt x="6733" y="20700"/>
                    <a:pt x="12971" y="20701"/>
                    <a:pt x="16819" y="16853"/>
                  </a:cubicBezTo>
                  <a:cubicBezTo>
                    <a:pt x="20348" y="13324"/>
                    <a:pt x="20637" y="7786"/>
                    <a:pt x="17693" y="3924"/>
                  </a:cubicBezTo>
                  <a:lnTo>
                    <a:pt x="19777" y="1836"/>
                  </a:lnTo>
                  <a:lnTo>
                    <a:pt x="19694" y="76"/>
                  </a:lnTo>
                  <a:lnTo>
                    <a:pt x="17933" y="-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</a:extLst>
          </p:spPr>
          <p:txBody>
            <a:bodyPr lIns="20936" tIns="20936" rIns="20936" bIns="20936"/>
            <a:lstStyle/>
            <a:p>
              <a:pPr>
                <a:lnSpc>
                  <a:spcPct val="120000"/>
                </a:lnSpc>
              </a:pPr>
              <a:endParaRPr lang="zh-CN" alt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3795" name="AutoShape 3"/>
            <p:cNvSpPr>
              <a:spLocks/>
            </p:cNvSpPr>
            <p:nvPr/>
          </p:nvSpPr>
          <p:spPr bwMode="auto">
            <a:xfrm>
              <a:off x="244472" y="255591"/>
              <a:ext cx="6251505" cy="6251614"/>
            </a:xfrm>
            <a:custGeom>
              <a:avLst/>
              <a:gdLst>
                <a:gd name="T0" fmla="*/ 3125594 w 19679"/>
                <a:gd name="T1" fmla="*/ 3430938 h 19679"/>
                <a:gd name="T2" fmla="*/ 3125594 w 19679"/>
                <a:gd name="T3" fmla="*/ 3430938 h 19679"/>
                <a:gd name="T4" fmla="*/ 3125594 w 19679"/>
                <a:gd name="T5" fmla="*/ 3430938 h 19679"/>
                <a:gd name="T6" fmla="*/ 3125594 w 19679"/>
                <a:gd name="T7" fmla="*/ 3430938 h 1967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9" y="6724"/>
                    <a:pt x="20639" y="12953"/>
                    <a:pt x="16796" y="16796"/>
                  </a:cubicBezTo>
                  <a:cubicBezTo>
                    <a:pt x="12953" y="20639"/>
                    <a:pt x="6724" y="20639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ct val="120000"/>
                </a:lnSpc>
              </a:pPr>
              <a:endParaRPr lang="zh-CN" alt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3796" name="Line 4"/>
            <p:cNvSpPr>
              <a:spLocks noChangeShapeType="1"/>
            </p:cNvSpPr>
            <p:nvPr/>
          </p:nvSpPr>
          <p:spPr bwMode="auto">
            <a:xfrm flipH="1">
              <a:off x="5526027" y="346077"/>
              <a:ext cx="871527" cy="871543"/>
            </a:xfrm>
            <a:prstGeom prst="line">
              <a:avLst/>
            </a:prstGeom>
            <a:noFill/>
            <a:ln w="63500" cap="flat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defTabSz="209369">
                <a:defRPr/>
              </a:pPr>
              <a:endParaRPr lang="es-ES" sz="55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3797" name="Group 5"/>
          <p:cNvGrpSpPr>
            <a:grpSpLocks/>
          </p:cNvGrpSpPr>
          <p:nvPr/>
        </p:nvGrpSpPr>
        <p:grpSpPr bwMode="auto">
          <a:xfrm>
            <a:off x="5106829" y="2546945"/>
            <a:ext cx="3483669" cy="2606208"/>
            <a:chOff x="-1" y="0"/>
            <a:chExt cx="7608239" cy="5691704"/>
          </a:xfrm>
          <a:effectLst/>
        </p:grpSpPr>
        <p:sp>
          <p:nvSpPr>
            <p:cNvPr id="33798" name="AutoShape 6"/>
            <p:cNvSpPr>
              <a:spLocks/>
            </p:cNvSpPr>
            <p:nvPr/>
          </p:nvSpPr>
          <p:spPr bwMode="auto">
            <a:xfrm>
              <a:off x="-1" y="0"/>
              <a:ext cx="7608239" cy="5691704"/>
            </a:xfrm>
            <a:custGeom>
              <a:avLst/>
              <a:gdLst>
                <a:gd name="T0" fmla="*/ 3804119 w 20840"/>
                <a:gd name="T1" fmla="*/ 2845714 h 20595"/>
                <a:gd name="T2" fmla="*/ 3804119 w 20840"/>
                <a:gd name="T3" fmla="*/ 2845714 h 20595"/>
                <a:gd name="T4" fmla="*/ 3804119 w 20840"/>
                <a:gd name="T5" fmla="*/ 2845714 h 20595"/>
                <a:gd name="T6" fmla="*/ 3804119 w 20840"/>
                <a:gd name="T7" fmla="*/ 2845714 h 20595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0840" h="20595">
                  <a:moveTo>
                    <a:pt x="7788" y="0"/>
                  </a:moveTo>
                  <a:cubicBezTo>
                    <a:pt x="5795" y="0"/>
                    <a:pt x="3802" y="1004"/>
                    <a:pt x="2281" y="3015"/>
                  </a:cubicBezTo>
                  <a:cubicBezTo>
                    <a:pt x="-760" y="7037"/>
                    <a:pt x="-760" y="13557"/>
                    <a:pt x="2281" y="17578"/>
                  </a:cubicBezTo>
                  <a:cubicBezTo>
                    <a:pt x="5322" y="21600"/>
                    <a:pt x="10254" y="21599"/>
                    <a:pt x="13295" y="17578"/>
                  </a:cubicBezTo>
                  <a:cubicBezTo>
                    <a:pt x="14526" y="15951"/>
                    <a:pt x="15257" y="13915"/>
                    <a:pt x="15492" y="11801"/>
                  </a:cubicBezTo>
                  <a:lnTo>
                    <a:pt x="19726" y="11801"/>
                  </a:lnTo>
                  <a:lnTo>
                    <a:pt x="20839" y="10192"/>
                  </a:lnTo>
                  <a:lnTo>
                    <a:pt x="19726" y="8584"/>
                  </a:lnTo>
                  <a:lnTo>
                    <a:pt x="15466" y="8584"/>
                  </a:lnTo>
                  <a:cubicBezTo>
                    <a:pt x="15207" y="6545"/>
                    <a:pt x="14485" y="4589"/>
                    <a:pt x="13295" y="3015"/>
                  </a:cubicBezTo>
                  <a:cubicBezTo>
                    <a:pt x="11774" y="1004"/>
                    <a:pt x="9781" y="0"/>
                    <a:pt x="7788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</a:extLst>
          </p:spPr>
          <p:txBody>
            <a:bodyPr lIns="20936" tIns="20936" rIns="20936" bIns="20936"/>
            <a:lstStyle/>
            <a:p>
              <a:pPr>
                <a:lnSpc>
                  <a:spcPct val="120000"/>
                </a:lnSpc>
              </a:pPr>
              <a:endParaRPr lang="zh-CN" alt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3799" name="AutoShape 7"/>
            <p:cNvSpPr>
              <a:spLocks/>
            </p:cNvSpPr>
            <p:nvPr/>
          </p:nvSpPr>
          <p:spPr bwMode="auto">
            <a:xfrm>
              <a:off x="201637" y="222270"/>
              <a:ext cx="5258449" cy="5258278"/>
            </a:xfrm>
            <a:custGeom>
              <a:avLst/>
              <a:gdLst>
                <a:gd name="T0" fmla="*/ 2629091 w 19679"/>
                <a:gd name="T1" fmla="*/ 2885787 h 19679"/>
                <a:gd name="T2" fmla="*/ 2629091 w 19679"/>
                <a:gd name="T3" fmla="*/ 2885787 h 19679"/>
                <a:gd name="T4" fmla="*/ 2629091 w 19679"/>
                <a:gd name="T5" fmla="*/ 2885787 h 19679"/>
                <a:gd name="T6" fmla="*/ 2629091 w 19679"/>
                <a:gd name="T7" fmla="*/ 2885787 h 1967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8" y="6724"/>
                    <a:pt x="20638" y="12953"/>
                    <a:pt x="16796" y="16796"/>
                  </a:cubicBezTo>
                  <a:cubicBezTo>
                    <a:pt x="12953" y="20638"/>
                    <a:pt x="6724" y="20638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ct val="120000"/>
                </a:lnSpc>
              </a:pPr>
              <a:endParaRPr lang="zh-CN" alt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3800" name="Line 8"/>
            <p:cNvSpPr>
              <a:spLocks noChangeShapeType="1"/>
            </p:cNvSpPr>
            <p:nvPr/>
          </p:nvSpPr>
          <p:spPr bwMode="auto">
            <a:xfrm flipH="1" flipV="1">
              <a:off x="5418806" y="2806955"/>
              <a:ext cx="1595634" cy="0"/>
            </a:xfrm>
            <a:prstGeom prst="line">
              <a:avLst/>
            </a:prstGeom>
            <a:noFill/>
            <a:ln w="63500" cap="flat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defTabSz="209369">
                <a:defRPr/>
              </a:pPr>
              <a:endParaRPr lang="es-ES" sz="55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3801" name="Group 9"/>
          <p:cNvGrpSpPr>
            <a:grpSpLocks/>
          </p:cNvGrpSpPr>
          <p:nvPr/>
        </p:nvGrpSpPr>
        <p:grpSpPr bwMode="auto">
          <a:xfrm>
            <a:off x="5316926" y="2757040"/>
            <a:ext cx="2638923" cy="2750151"/>
            <a:chOff x="0" y="0"/>
            <a:chExt cx="5763342" cy="6005116"/>
          </a:xfrm>
          <a:effectLst/>
        </p:grpSpPr>
        <p:sp>
          <p:nvSpPr>
            <p:cNvPr id="33802" name="AutoShape 10"/>
            <p:cNvSpPr>
              <a:spLocks/>
            </p:cNvSpPr>
            <p:nvPr/>
          </p:nvSpPr>
          <p:spPr bwMode="auto">
            <a:xfrm>
              <a:off x="0" y="0"/>
              <a:ext cx="5763342" cy="6005116"/>
            </a:xfrm>
            <a:custGeom>
              <a:avLst/>
              <a:gdLst>
                <a:gd name="T0" fmla="*/ 2881532 w 20761"/>
                <a:gd name="T1" fmla="*/ 3002558 h 21600"/>
                <a:gd name="T2" fmla="*/ 2881532 w 20761"/>
                <a:gd name="T3" fmla="*/ 3002558 h 21600"/>
                <a:gd name="T4" fmla="*/ 2881532 w 20761"/>
                <a:gd name="T5" fmla="*/ 3002558 h 21600"/>
                <a:gd name="T6" fmla="*/ 2881532 w 20761"/>
                <a:gd name="T7" fmla="*/ 3002558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0761" h="21600">
                  <a:moveTo>
                    <a:pt x="8590" y="0"/>
                  </a:moveTo>
                  <a:cubicBezTo>
                    <a:pt x="6391" y="0"/>
                    <a:pt x="4192" y="837"/>
                    <a:pt x="2515" y="2513"/>
                  </a:cubicBezTo>
                  <a:cubicBezTo>
                    <a:pt x="-839" y="5866"/>
                    <a:pt x="-839" y="11302"/>
                    <a:pt x="2515" y="14655"/>
                  </a:cubicBezTo>
                  <a:cubicBezTo>
                    <a:pt x="5245" y="17383"/>
                    <a:pt x="9356" y="17890"/>
                    <a:pt x="12600" y="16178"/>
                  </a:cubicBezTo>
                  <a:lnTo>
                    <a:pt x="18602" y="21600"/>
                  </a:lnTo>
                  <a:lnTo>
                    <a:pt x="20761" y="21395"/>
                  </a:lnTo>
                  <a:lnTo>
                    <a:pt x="20750" y="19230"/>
                  </a:lnTo>
                  <a:lnTo>
                    <a:pt x="15123" y="14145"/>
                  </a:lnTo>
                  <a:cubicBezTo>
                    <a:pt x="18003" y="10772"/>
                    <a:pt x="17854" y="5703"/>
                    <a:pt x="14663" y="2513"/>
                  </a:cubicBezTo>
                  <a:cubicBezTo>
                    <a:pt x="12986" y="837"/>
                    <a:pt x="10788" y="0"/>
                    <a:pt x="859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</a:extLst>
          </p:spPr>
          <p:txBody>
            <a:bodyPr lIns="20936" tIns="20936" rIns="20936" bIns="20936"/>
            <a:lstStyle/>
            <a:p>
              <a:pPr>
                <a:lnSpc>
                  <a:spcPct val="120000"/>
                </a:lnSpc>
              </a:pPr>
              <a:endParaRPr lang="zh-CN" alt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3803" name="AutoShape 11"/>
            <p:cNvSpPr>
              <a:spLocks/>
            </p:cNvSpPr>
            <p:nvPr/>
          </p:nvSpPr>
          <p:spPr bwMode="auto">
            <a:xfrm>
              <a:off x="180998" y="225410"/>
              <a:ext cx="4382045" cy="4382798"/>
            </a:xfrm>
            <a:custGeom>
              <a:avLst/>
              <a:gdLst>
                <a:gd name="T0" fmla="*/ 2190911 w 19679"/>
                <a:gd name="T1" fmla="*/ 2405316 h 19679"/>
                <a:gd name="T2" fmla="*/ 2190911 w 19679"/>
                <a:gd name="T3" fmla="*/ 2405316 h 19679"/>
                <a:gd name="T4" fmla="*/ 2190911 w 19679"/>
                <a:gd name="T5" fmla="*/ 2405316 h 19679"/>
                <a:gd name="T6" fmla="*/ 2190911 w 19679"/>
                <a:gd name="T7" fmla="*/ 2405316 h 1967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9" y="6724"/>
                    <a:pt x="20639" y="12953"/>
                    <a:pt x="16796" y="16796"/>
                  </a:cubicBezTo>
                  <a:cubicBezTo>
                    <a:pt x="12953" y="20639"/>
                    <a:pt x="6724" y="20639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ct val="120000"/>
                </a:lnSpc>
              </a:pPr>
              <a:endParaRPr lang="zh-CN" alt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3804" name="Line 12"/>
            <p:cNvSpPr>
              <a:spLocks noChangeShapeType="1"/>
            </p:cNvSpPr>
            <p:nvPr/>
          </p:nvSpPr>
          <p:spPr bwMode="auto">
            <a:xfrm flipH="1" flipV="1">
              <a:off x="3735852" y="4101829"/>
              <a:ext cx="1579760" cy="1406432"/>
            </a:xfrm>
            <a:prstGeom prst="line">
              <a:avLst/>
            </a:prstGeom>
            <a:noFill/>
            <a:ln w="63500" cap="flat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defTabSz="209369">
                <a:defRPr/>
              </a:pPr>
              <a:endParaRPr lang="es-ES" sz="55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3805" name="Group 13"/>
          <p:cNvGrpSpPr>
            <a:grpSpLocks/>
          </p:cNvGrpSpPr>
          <p:nvPr/>
        </p:nvGrpSpPr>
        <p:grpSpPr bwMode="auto">
          <a:xfrm>
            <a:off x="4883648" y="2967136"/>
            <a:ext cx="2454998" cy="2538600"/>
            <a:chOff x="0" y="0"/>
            <a:chExt cx="5362063" cy="5542360"/>
          </a:xfrm>
          <a:effectLst/>
        </p:grpSpPr>
        <p:sp>
          <p:nvSpPr>
            <p:cNvPr id="33806" name="AutoShape 14"/>
            <p:cNvSpPr>
              <a:spLocks/>
            </p:cNvSpPr>
            <p:nvPr/>
          </p:nvSpPr>
          <p:spPr bwMode="auto">
            <a:xfrm>
              <a:off x="0" y="0"/>
              <a:ext cx="5362063" cy="5542360"/>
            </a:xfrm>
            <a:custGeom>
              <a:avLst/>
              <a:gdLst>
                <a:gd name="T0" fmla="*/ 2680903 w 20853"/>
                <a:gd name="T1" fmla="*/ 2771180 h 21600"/>
                <a:gd name="T2" fmla="*/ 2680903 w 20853"/>
                <a:gd name="T3" fmla="*/ 2771180 h 21600"/>
                <a:gd name="T4" fmla="*/ 2680903 w 20853"/>
                <a:gd name="T5" fmla="*/ 2771180 h 21600"/>
                <a:gd name="T6" fmla="*/ 2680903 w 20853"/>
                <a:gd name="T7" fmla="*/ 2771180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0853" h="21600">
                  <a:moveTo>
                    <a:pt x="13197" y="0"/>
                  </a:moveTo>
                  <a:cubicBezTo>
                    <a:pt x="11238" y="0"/>
                    <a:pt x="9279" y="749"/>
                    <a:pt x="7784" y="2248"/>
                  </a:cubicBezTo>
                  <a:cubicBezTo>
                    <a:pt x="5095" y="4946"/>
                    <a:pt x="4835" y="9149"/>
                    <a:pt x="6985" y="12149"/>
                  </a:cubicBezTo>
                  <a:lnTo>
                    <a:pt x="0" y="19149"/>
                  </a:lnTo>
                  <a:lnTo>
                    <a:pt x="104" y="21493"/>
                  </a:lnTo>
                  <a:lnTo>
                    <a:pt x="2444" y="21600"/>
                  </a:lnTo>
                  <a:lnTo>
                    <a:pt x="9583" y="14446"/>
                  </a:lnTo>
                  <a:cubicBezTo>
                    <a:pt x="12480" y="16005"/>
                    <a:pt x="16165" y="15560"/>
                    <a:pt x="18610" y="13108"/>
                  </a:cubicBezTo>
                  <a:cubicBezTo>
                    <a:pt x="21599" y="10109"/>
                    <a:pt x="21599" y="5247"/>
                    <a:pt x="18610" y="2248"/>
                  </a:cubicBezTo>
                  <a:cubicBezTo>
                    <a:pt x="17115" y="749"/>
                    <a:pt x="15156" y="0"/>
                    <a:pt x="13197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</a:extLst>
          </p:spPr>
          <p:txBody>
            <a:bodyPr lIns="20936" tIns="20936" rIns="20936" bIns="20936"/>
            <a:lstStyle/>
            <a:p>
              <a:pPr>
                <a:lnSpc>
                  <a:spcPct val="120000"/>
                </a:lnSpc>
              </a:pPr>
              <a:endParaRPr lang="zh-CN" alt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3807" name="AutoShape 15"/>
            <p:cNvSpPr>
              <a:spLocks/>
            </p:cNvSpPr>
            <p:nvPr/>
          </p:nvSpPr>
          <p:spPr bwMode="auto">
            <a:xfrm>
              <a:off x="1611636" y="193632"/>
              <a:ext cx="3536074" cy="3536191"/>
            </a:xfrm>
            <a:custGeom>
              <a:avLst/>
              <a:gdLst>
                <a:gd name="T0" fmla="*/ 1767947 w 19679"/>
                <a:gd name="T1" fmla="*/ 1940691 h 19679"/>
                <a:gd name="T2" fmla="*/ 1767947 w 19679"/>
                <a:gd name="T3" fmla="*/ 1940691 h 19679"/>
                <a:gd name="T4" fmla="*/ 1767947 w 19679"/>
                <a:gd name="T5" fmla="*/ 1940691 h 19679"/>
                <a:gd name="T6" fmla="*/ 1767947 w 19679"/>
                <a:gd name="T7" fmla="*/ 1940691 h 1967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8" y="6724"/>
                    <a:pt x="20638" y="12953"/>
                    <a:pt x="16796" y="16796"/>
                  </a:cubicBezTo>
                  <a:cubicBezTo>
                    <a:pt x="12953" y="20638"/>
                    <a:pt x="6724" y="20638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ct val="120000"/>
                </a:lnSpc>
              </a:pPr>
              <a:endParaRPr lang="zh-CN" alt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3808" name="Line 16"/>
            <p:cNvSpPr>
              <a:spLocks noChangeShapeType="1"/>
            </p:cNvSpPr>
            <p:nvPr/>
          </p:nvSpPr>
          <p:spPr bwMode="auto">
            <a:xfrm flipV="1">
              <a:off x="369961" y="3271135"/>
              <a:ext cx="1906971" cy="1906179"/>
            </a:xfrm>
            <a:prstGeom prst="line">
              <a:avLst/>
            </a:prstGeom>
            <a:noFill/>
            <a:ln w="63500" cap="flat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defTabSz="209369">
                <a:defRPr/>
              </a:pPr>
              <a:endParaRPr lang="es-ES" sz="55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3809" name="Group 17"/>
          <p:cNvGrpSpPr>
            <a:grpSpLocks/>
          </p:cNvGrpSpPr>
          <p:nvPr/>
        </p:nvGrpSpPr>
        <p:grpSpPr bwMode="auto">
          <a:xfrm>
            <a:off x="4242456" y="3182322"/>
            <a:ext cx="2881733" cy="1374711"/>
            <a:chOff x="0" y="-1"/>
            <a:chExt cx="6292395" cy="3002312"/>
          </a:xfrm>
        </p:grpSpPr>
        <p:sp>
          <p:nvSpPr>
            <p:cNvPr id="33810" name="AutoShape 18"/>
            <p:cNvSpPr>
              <a:spLocks/>
            </p:cNvSpPr>
            <p:nvPr/>
          </p:nvSpPr>
          <p:spPr bwMode="auto">
            <a:xfrm>
              <a:off x="0" y="-1"/>
              <a:ext cx="6292395" cy="3002312"/>
            </a:xfrm>
            <a:custGeom>
              <a:avLst/>
              <a:gdLst>
                <a:gd name="T0" fmla="*/ 3146048 w 21109"/>
                <a:gd name="T1" fmla="*/ 1501083 h 20595"/>
                <a:gd name="T2" fmla="*/ 3146048 w 21109"/>
                <a:gd name="T3" fmla="*/ 1501083 h 20595"/>
                <a:gd name="T4" fmla="*/ 3146048 w 21109"/>
                <a:gd name="T5" fmla="*/ 1501083 h 20595"/>
                <a:gd name="T6" fmla="*/ 3146048 w 21109"/>
                <a:gd name="T7" fmla="*/ 1501083 h 20595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109" h="20595">
                  <a:moveTo>
                    <a:pt x="16077" y="0"/>
                  </a:moveTo>
                  <a:cubicBezTo>
                    <a:pt x="14790" y="0"/>
                    <a:pt x="13502" y="1005"/>
                    <a:pt x="12520" y="3016"/>
                  </a:cubicBezTo>
                  <a:cubicBezTo>
                    <a:pt x="11895" y="4295"/>
                    <a:pt x="11470" y="5826"/>
                    <a:pt x="11243" y="7451"/>
                  </a:cubicBezTo>
                  <a:lnTo>
                    <a:pt x="1363" y="7451"/>
                  </a:lnTo>
                  <a:lnTo>
                    <a:pt x="0" y="10500"/>
                  </a:lnTo>
                  <a:lnTo>
                    <a:pt x="1363" y="13549"/>
                  </a:lnTo>
                  <a:lnTo>
                    <a:pt x="11308" y="13549"/>
                  </a:lnTo>
                  <a:cubicBezTo>
                    <a:pt x="11547" y="15021"/>
                    <a:pt x="11947" y="16407"/>
                    <a:pt x="12520" y="17578"/>
                  </a:cubicBezTo>
                  <a:cubicBezTo>
                    <a:pt x="14485" y="21599"/>
                    <a:pt x="17670" y="21599"/>
                    <a:pt x="19635" y="17578"/>
                  </a:cubicBezTo>
                  <a:cubicBezTo>
                    <a:pt x="21599" y="13557"/>
                    <a:pt x="21600" y="7037"/>
                    <a:pt x="19635" y="3016"/>
                  </a:cubicBezTo>
                  <a:cubicBezTo>
                    <a:pt x="18652" y="1005"/>
                    <a:pt x="17365" y="0"/>
                    <a:pt x="1607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</a:extLst>
          </p:spPr>
          <p:txBody>
            <a:bodyPr lIns="20936" tIns="20936" rIns="20936" bIns="20936"/>
            <a:lstStyle/>
            <a:p>
              <a:pPr>
                <a:lnSpc>
                  <a:spcPct val="120000"/>
                </a:lnSpc>
              </a:pPr>
              <a:endParaRPr lang="zh-CN" alt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3811" name="AutoShape 19"/>
            <p:cNvSpPr>
              <a:spLocks/>
            </p:cNvSpPr>
            <p:nvPr/>
          </p:nvSpPr>
          <p:spPr bwMode="auto">
            <a:xfrm>
              <a:off x="3562093" y="263555"/>
              <a:ext cx="2481082" cy="2481551"/>
            </a:xfrm>
            <a:custGeom>
              <a:avLst/>
              <a:gdLst>
                <a:gd name="T0" fmla="*/ 1240478 w 19679"/>
                <a:gd name="T1" fmla="*/ 1361896 h 19679"/>
                <a:gd name="T2" fmla="*/ 1240478 w 19679"/>
                <a:gd name="T3" fmla="*/ 1361896 h 19679"/>
                <a:gd name="T4" fmla="*/ 1240478 w 19679"/>
                <a:gd name="T5" fmla="*/ 1361896 h 19679"/>
                <a:gd name="T6" fmla="*/ 1240478 w 19679"/>
                <a:gd name="T7" fmla="*/ 1361896 h 1967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8" y="6724"/>
                    <a:pt x="20638" y="12953"/>
                    <a:pt x="16796" y="16796"/>
                  </a:cubicBezTo>
                  <a:cubicBezTo>
                    <a:pt x="12953" y="20638"/>
                    <a:pt x="6724" y="20638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ct val="120000"/>
                </a:lnSpc>
              </a:pPr>
              <a:endParaRPr lang="zh-CN" alt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3812" name="Line 20"/>
            <p:cNvSpPr>
              <a:spLocks noChangeShapeType="1"/>
            </p:cNvSpPr>
            <p:nvPr/>
          </p:nvSpPr>
          <p:spPr bwMode="auto">
            <a:xfrm>
              <a:off x="541298" y="1522588"/>
              <a:ext cx="3131912" cy="0"/>
            </a:xfrm>
            <a:prstGeom prst="line">
              <a:avLst/>
            </a:prstGeom>
            <a:noFill/>
            <a:ln w="63500" cap="flat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defTabSz="209369">
                <a:defRPr/>
              </a:pPr>
              <a:endParaRPr lang="es-ES" sz="55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3813" name="Group 21"/>
          <p:cNvGrpSpPr>
            <a:grpSpLocks/>
          </p:cNvGrpSpPr>
          <p:nvPr/>
        </p:nvGrpSpPr>
        <p:grpSpPr bwMode="auto">
          <a:xfrm>
            <a:off x="4882922" y="2298318"/>
            <a:ext cx="2030444" cy="2047164"/>
            <a:chOff x="0" y="0"/>
            <a:chExt cx="4433297" cy="4470884"/>
          </a:xfrm>
          <a:effectLst/>
        </p:grpSpPr>
        <p:sp>
          <p:nvSpPr>
            <p:cNvPr id="33814" name="AutoShape 22"/>
            <p:cNvSpPr>
              <a:spLocks/>
            </p:cNvSpPr>
            <p:nvPr/>
          </p:nvSpPr>
          <p:spPr bwMode="auto">
            <a:xfrm>
              <a:off x="0" y="0"/>
              <a:ext cx="4433297" cy="4470884"/>
            </a:xfrm>
            <a:custGeom>
              <a:avLst/>
              <a:gdLst>
                <a:gd name="T0" fmla="*/ 2216544 w 21117"/>
                <a:gd name="T1" fmla="*/ 2235336 h 21121"/>
                <a:gd name="T2" fmla="*/ 2216544 w 21117"/>
                <a:gd name="T3" fmla="*/ 2235336 h 21121"/>
                <a:gd name="T4" fmla="*/ 2216544 w 21117"/>
                <a:gd name="T5" fmla="*/ 2235336 h 21121"/>
                <a:gd name="T6" fmla="*/ 2216544 w 21117"/>
                <a:gd name="T7" fmla="*/ 2235336 h 2112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117" h="21121">
                  <a:moveTo>
                    <a:pt x="2994" y="0"/>
                  </a:moveTo>
                  <a:lnTo>
                    <a:pt x="128" y="127"/>
                  </a:lnTo>
                  <a:lnTo>
                    <a:pt x="0" y="2969"/>
                  </a:lnTo>
                  <a:lnTo>
                    <a:pt x="11559" y="14434"/>
                  </a:lnTo>
                  <a:cubicBezTo>
                    <a:pt x="10874" y="16192"/>
                    <a:pt x="11241" y="18263"/>
                    <a:pt x="12671" y="19682"/>
                  </a:cubicBezTo>
                  <a:cubicBezTo>
                    <a:pt x="14603" y="21600"/>
                    <a:pt x="17735" y="21599"/>
                    <a:pt x="19667" y="19682"/>
                  </a:cubicBezTo>
                  <a:cubicBezTo>
                    <a:pt x="21600" y="17764"/>
                    <a:pt x="21599" y="14653"/>
                    <a:pt x="19667" y="12735"/>
                  </a:cubicBezTo>
                  <a:cubicBezTo>
                    <a:pt x="18305" y="11383"/>
                    <a:pt x="16347" y="10989"/>
                    <a:pt x="14633" y="11543"/>
                  </a:cubicBezTo>
                  <a:lnTo>
                    <a:pt x="2994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</a:extLst>
          </p:spPr>
          <p:txBody>
            <a:bodyPr lIns="20936" tIns="20936" rIns="20936" bIns="20936"/>
            <a:lstStyle/>
            <a:p>
              <a:pPr>
                <a:lnSpc>
                  <a:spcPct val="120000"/>
                </a:lnSpc>
              </a:pPr>
              <a:endParaRPr lang="zh-CN" alt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3815" name="AutoShape 23"/>
            <p:cNvSpPr>
              <a:spLocks/>
            </p:cNvSpPr>
            <p:nvPr/>
          </p:nvSpPr>
          <p:spPr bwMode="auto">
            <a:xfrm>
              <a:off x="2771406" y="2835582"/>
              <a:ext cx="1196815" cy="1197105"/>
            </a:xfrm>
            <a:custGeom>
              <a:avLst/>
              <a:gdLst>
                <a:gd name="T0" fmla="*/ 598377 w 19679"/>
                <a:gd name="T1" fmla="*/ 656981 h 19679"/>
                <a:gd name="T2" fmla="*/ 598377 w 19679"/>
                <a:gd name="T3" fmla="*/ 656981 h 19679"/>
                <a:gd name="T4" fmla="*/ 598377 w 19679"/>
                <a:gd name="T5" fmla="*/ 656981 h 19679"/>
                <a:gd name="T6" fmla="*/ 598377 w 19679"/>
                <a:gd name="T7" fmla="*/ 656981 h 1967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8" y="6724"/>
                    <a:pt x="20638" y="12953"/>
                    <a:pt x="16796" y="16796"/>
                  </a:cubicBezTo>
                  <a:cubicBezTo>
                    <a:pt x="12953" y="20638"/>
                    <a:pt x="6724" y="20638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ct val="120000"/>
                </a:lnSpc>
              </a:pPr>
              <a:endParaRPr lang="zh-CN" alt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3816" name="Line 24"/>
            <p:cNvSpPr>
              <a:spLocks noChangeShapeType="1"/>
            </p:cNvSpPr>
            <p:nvPr/>
          </p:nvSpPr>
          <p:spPr bwMode="auto">
            <a:xfrm flipH="1" flipV="1">
              <a:off x="430156" y="446134"/>
              <a:ext cx="2963466" cy="2962597"/>
            </a:xfrm>
            <a:prstGeom prst="line">
              <a:avLst/>
            </a:prstGeom>
            <a:noFill/>
            <a:ln w="63500" cap="flat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defTabSz="209369">
                <a:defRPr/>
              </a:pPr>
              <a:endParaRPr lang="es-ES" sz="55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33821" name="AutoShape 29"/>
          <p:cNvSpPr>
            <a:spLocks/>
          </p:cNvSpPr>
          <p:nvPr/>
        </p:nvSpPr>
        <p:spPr bwMode="auto">
          <a:xfrm>
            <a:off x="8451646" y="2555667"/>
            <a:ext cx="1433650" cy="43836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  <a:spcBef>
                <a:spcPts val="779"/>
              </a:spcBef>
            </a:pPr>
            <a:r>
              <a:rPr lang="en-US" altLang="zh-CN" sz="695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868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822" name="AutoShape 30"/>
          <p:cNvSpPr>
            <a:spLocks/>
          </p:cNvSpPr>
          <p:nvPr/>
        </p:nvSpPr>
        <p:spPr bwMode="auto">
          <a:xfrm>
            <a:off x="8445830" y="2296137"/>
            <a:ext cx="1189329" cy="23408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7447" tIns="17447" rIns="17447" bIns="17447" anchor="ctr"/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l" eaLnBrk="1">
              <a:lnSpc>
                <a:spcPct val="120000"/>
              </a:lnSpc>
            </a:pPr>
            <a:r>
              <a:rPr lang="zh-CN" altLang="en-US" sz="1215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1215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823" name="AutoShape 31"/>
          <p:cNvSpPr>
            <a:spLocks/>
          </p:cNvSpPr>
          <p:nvPr/>
        </p:nvSpPr>
        <p:spPr bwMode="auto">
          <a:xfrm>
            <a:off x="8197204" y="2332486"/>
            <a:ext cx="197737" cy="197737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9"/>
                  <a:pt x="6723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3" y="-961"/>
                  <a:pt x="12953" y="-961"/>
                  <a:pt x="16796" y="2881"/>
                </a:cubicBezTo>
              </a:path>
            </a:pathLst>
          </a:custGeom>
          <a:solidFill>
            <a:schemeClr val="accent6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defTabSz="267527">
              <a:lnSpc>
                <a:spcPct val="120000"/>
              </a:lnSpc>
              <a:defRPr/>
            </a:pPr>
            <a:endParaRPr lang="es-ES" sz="1215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33824" name="AutoShape 32"/>
          <p:cNvSpPr>
            <a:spLocks/>
          </p:cNvSpPr>
          <p:nvPr/>
        </p:nvSpPr>
        <p:spPr bwMode="auto">
          <a:xfrm>
            <a:off x="8945989" y="3963093"/>
            <a:ext cx="1433059" cy="43836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  <a:spcBef>
                <a:spcPts val="779"/>
              </a:spcBef>
            </a:pPr>
            <a:r>
              <a:rPr lang="en-US" altLang="zh-CN" sz="695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868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825" name="AutoShape 33"/>
          <p:cNvSpPr>
            <a:spLocks/>
          </p:cNvSpPr>
          <p:nvPr/>
        </p:nvSpPr>
        <p:spPr bwMode="auto">
          <a:xfrm>
            <a:off x="8939445" y="3703562"/>
            <a:ext cx="1189330" cy="23408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7447" tIns="17447" rIns="17447" bIns="17447" anchor="ctr"/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l" eaLnBrk="1">
              <a:lnSpc>
                <a:spcPct val="120000"/>
              </a:lnSpc>
            </a:pPr>
            <a:r>
              <a:rPr lang="zh-CN" altLang="en-US" sz="1215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1215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826" name="AutoShape 34"/>
          <p:cNvSpPr>
            <a:spLocks/>
          </p:cNvSpPr>
          <p:nvPr/>
        </p:nvSpPr>
        <p:spPr bwMode="auto">
          <a:xfrm>
            <a:off x="8690820" y="3739912"/>
            <a:ext cx="197737" cy="197737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9"/>
                  <a:pt x="6723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3" y="-961"/>
                  <a:pt x="12953" y="-961"/>
                  <a:pt x="16796" y="2881"/>
                </a:cubicBezTo>
              </a:path>
            </a:pathLst>
          </a:custGeom>
          <a:solidFill>
            <a:schemeClr val="accent5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defTabSz="267527">
              <a:lnSpc>
                <a:spcPct val="120000"/>
              </a:lnSpc>
              <a:defRPr/>
            </a:pPr>
            <a:endParaRPr lang="es-ES" sz="1215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33827" name="AutoShape 35"/>
          <p:cNvSpPr>
            <a:spLocks/>
          </p:cNvSpPr>
          <p:nvPr/>
        </p:nvSpPr>
        <p:spPr bwMode="auto">
          <a:xfrm>
            <a:off x="8300435" y="5402506"/>
            <a:ext cx="1433650" cy="43836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  <a:spcBef>
                <a:spcPts val="779"/>
              </a:spcBef>
            </a:pPr>
            <a:r>
              <a:rPr lang="en-US" altLang="zh-CN" sz="695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868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828" name="AutoShape 36"/>
          <p:cNvSpPr>
            <a:spLocks/>
          </p:cNvSpPr>
          <p:nvPr/>
        </p:nvSpPr>
        <p:spPr bwMode="auto">
          <a:xfrm>
            <a:off x="8293892" y="5142974"/>
            <a:ext cx="1190107" cy="23408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7447" tIns="17447" rIns="17447" bIns="17447" anchor="ctr"/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l" eaLnBrk="1">
              <a:lnSpc>
                <a:spcPct val="120000"/>
              </a:lnSpc>
            </a:pPr>
            <a:r>
              <a:rPr lang="zh-CN" altLang="en-US" sz="1215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1215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829" name="AutoShape 37"/>
          <p:cNvSpPr>
            <a:spLocks/>
          </p:cNvSpPr>
          <p:nvPr/>
        </p:nvSpPr>
        <p:spPr bwMode="auto">
          <a:xfrm>
            <a:off x="8045267" y="5179324"/>
            <a:ext cx="197737" cy="197737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9"/>
                  <a:pt x="6723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3" y="-961"/>
                  <a:pt x="12953" y="-961"/>
                  <a:pt x="16796" y="2881"/>
                </a:cubicBezTo>
              </a:path>
            </a:pathLst>
          </a:custGeom>
          <a:solidFill>
            <a:schemeClr val="accent4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defTabSz="267527">
              <a:lnSpc>
                <a:spcPct val="120000"/>
              </a:lnSpc>
              <a:defRPr/>
            </a:pPr>
            <a:endParaRPr lang="es-ES" sz="1832">
              <a:solidFill>
                <a:srgbClr val="F1F2F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33830" name="AutoShape 38"/>
          <p:cNvSpPr>
            <a:spLocks/>
          </p:cNvSpPr>
          <p:nvPr/>
        </p:nvSpPr>
        <p:spPr bwMode="auto">
          <a:xfrm>
            <a:off x="2944180" y="5459209"/>
            <a:ext cx="1483655" cy="38166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r" eaLnBrk="1">
              <a:lnSpc>
                <a:spcPct val="120000"/>
              </a:lnSpc>
              <a:spcBef>
                <a:spcPts val="779"/>
              </a:spcBef>
            </a:pPr>
            <a:r>
              <a:rPr lang="en-US" altLang="zh-CN" sz="695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868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831" name="AutoShape 39"/>
          <p:cNvSpPr>
            <a:spLocks/>
          </p:cNvSpPr>
          <p:nvPr/>
        </p:nvSpPr>
        <p:spPr bwMode="auto">
          <a:xfrm>
            <a:off x="3191247" y="5198953"/>
            <a:ext cx="1230045" cy="20355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7447" tIns="17447" rIns="17447" bIns="17447" anchor="ctr"/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r" eaLnBrk="1">
              <a:lnSpc>
                <a:spcPct val="120000"/>
              </a:lnSpc>
            </a:pPr>
            <a:r>
              <a:rPr lang="zh-CN" altLang="en-US" sz="1215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1215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832" name="AutoShape 40"/>
          <p:cNvSpPr>
            <a:spLocks/>
          </p:cNvSpPr>
          <p:nvPr/>
        </p:nvSpPr>
        <p:spPr bwMode="auto">
          <a:xfrm>
            <a:off x="4505621" y="5236028"/>
            <a:ext cx="197737" cy="197737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9"/>
                  <a:pt x="6723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3" y="-961"/>
                  <a:pt x="12953" y="-961"/>
                  <a:pt x="16796" y="2881"/>
                </a:cubicBezTo>
              </a:path>
            </a:pathLst>
          </a:custGeom>
          <a:solidFill>
            <a:schemeClr val="accent3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defTabSz="267527">
              <a:lnSpc>
                <a:spcPct val="120000"/>
              </a:lnSpc>
              <a:defRPr/>
            </a:pPr>
            <a:endParaRPr lang="es-ES" sz="1215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33833" name="AutoShape 41"/>
          <p:cNvSpPr>
            <a:spLocks/>
          </p:cNvSpPr>
          <p:nvPr/>
        </p:nvSpPr>
        <p:spPr bwMode="auto">
          <a:xfrm>
            <a:off x="2389498" y="4012527"/>
            <a:ext cx="1483655" cy="38166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r" eaLnBrk="1">
              <a:lnSpc>
                <a:spcPct val="120000"/>
              </a:lnSpc>
              <a:spcBef>
                <a:spcPts val="779"/>
              </a:spcBef>
            </a:pPr>
            <a:r>
              <a:rPr lang="en-US" altLang="zh-CN" sz="695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868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834" name="AutoShape 42"/>
          <p:cNvSpPr>
            <a:spLocks/>
          </p:cNvSpPr>
          <p:nvPr/>
        </p:nvSpPr>
        <p:spPr bwMode="auto">
          <a:xfrm>
            <a:off x="2636565" y="3752270"/>
            <a:ext cx="1230044" cy="20355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7447" tIns="17447" rIns="17447" bIns="17447" anchor="ctr"/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r" eaLnBrk="1">
              <a:lnSpc>
                <a:spcPct val="120000"/>
              </a:lnSpc>
            </a:pPr>
            <a:r>
              <a:rPr lang="zh-CN" altLang="en-US" sz="1215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1215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835" name="AutoShape 43"/>
          <p:cNvSpPr>
            <a:spLocks/>
          </p:cNvSpPr>
          <p:nvPr/>
        </p:nvSpPr>
        <p:spPr bwMode="auto">
          <a:xfrm>
            <a:off x="3927675" y="3789346"/>
            <a:ext cx="197737" cy="197737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9"/>
                  <a:pt x="6723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3" y="-961"/>
                  <a:pt x="12953" y="-961"/>
                  <a:pt x="16796" y="2881"/>
                </a:cubicBezTo>
              </a:path>
            </a:pathLst>
          </a:custGeom>
          <a:solidFill>
            <a:schemeClr val="accent2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defTabSz="267527">
              <a:lnSpc>
                <a:spcPct val="120000"/>
              </a:lnSpc>
              <a:defRPr/>
            </a:pPr>
            <a:endParaRPr lang="es-ES" sz="1215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33836" name="AutoShape 44"/>
          <p:cNvSpPr>
            <a:spLocks/>
          </p:cNvSpPr>
          <p:nvPr/>
        </p:nvSpPr>
        <p:spPr bwMode="auto">
          <a:xfrm>
            <a:off x="2948541" y="2561483"/>
            <a:ext cx="1483655" cy="38166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r" eaLnBrk="1">
              <a:lnSpc>
                <a:spcPct val="120000"/>
              </a:lnSpc>
              <a:spcBef>
                <a:spcPts val="779"/>
              </a:spcBef>
            </a:pPr>
            <a:r>
              <a:rPr lang="en-US" altLang="zh-CN" sz="695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868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837" name="AutoShape 45"/>
          <p:cNvSpPr>
            <a:spLocks/>
          </p:cNvSpPr>
          <p:nvPr/>
        </p:nvSpPr>
        <p:spPr bwMode="auto">
          <a:xfrm>
            <a:off x="3197523" y="2301953"/>
            <a:ext cx="1236126" cy="20355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7447" tIns="17447" rIns="17447" bIns="17447" anchor="ctr"/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r" eaLnBrk="1">
              <a:lnSpc>
                <a:spcPct val="120000"/>
              </a:lnSpc>
            </a:pPr>
            <a:r>
              <a:rPr lang="zh-CN" altLang="en-US" sz="1215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1215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838" name="AutoShape 46"/>
          <p:cNvSpPr>
            <a:spLocks/>
          </p:cNvSpPr>
          <p:nvPr/>
        </p:nvSpPr>
        <p:spPr bwMode="auto">
          <a:xfrm>
            <a:off x="4509983" y="2338302"/>
            <a:ext cx="197737" cy="197737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9"/>
                  <a:pt x="6723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3" y="-961"/>
                  <a:pt x="12953" y="-961"/>
                  <a:pt x="16796" y="2881"/>
                </a:cubicBezTo>
              </a:path>
            </a:pathLst>
          </a:custGeom>
          <a:solidFill>
            <a:schemeClr val="accent1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defTabSz="267527">
              <a:lnSpc>
                <a:spcPct val="120000"/>
              </a:lnSpc>
              <a:defRPr/>
            </a:pPr>
            <a:endParaRPr lang="es-ES" sz="1215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44" name="TextBox 8"/>
          <p:cNvSpPr txBox="1"/>
          <p:nvPr/>
        </p:nvSpPr>
        <p:spPr>
          <a:xfrm>
            <a:off x="824035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 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483356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37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37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ntr" presetSubtype="16" fill="hold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37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37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300"/>
                            </p:stCondLst>
                            <p:childTnLst>
                              <p:par>
                                <p:cTn id="15" presetID="23" presetClass="entr" presetSubtype="16" fill="hold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38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38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2100"/>
                            </p:stCondLst>
                            <p:childTnLst>
                              <p:par>
                                <p:cTn id="20" presetID="23" presetClass="entr" presetSubtype="16" fill="hold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38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38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900"/>
                            </p:stCondLst>
                            <p:childTnLst>
                              <p:par>
                                <p:cTn id="25" presetID="23" presetClass="entr" presetSubtype="16" fill="hold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38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38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3700"/>
                            </p:stCondLst>
                            <p:childTnLst>
                              <p:par>
                                <p:cTn id="30" presetID="23" presetClass="entr" presetSubtype="16" fill="hold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38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38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35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38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38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 nodeType="afterGroup">
                            <p:stCondLst>
                              <p:cond delay="5100"/>
                            </p:stCondLst>
                            <p:childTnLst>
                              <p:par>
                                <p:cTn id="4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38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38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5600"/>
                            </p:stCondLst>
                            <p:childTnLst>
                              <p:par>
                                <p:cTn id="45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338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 nodeType="afterGroup">
                            <p:stCondLst>
                              <p:cond delay="6200"/>
                            </p:stCondLst>
                            <p:childTnLst>
                              <p:par>
                                <p:cTn id="49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38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38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 nodeType="afterGroup">
                            <p:stCondLst>
                              <p:cond delay="6800"/>
                            </p:stCondLst>
                            <p:childTnLst>
                              <p:par>
                                <p:cTn id="54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38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338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 nodeType="afterGroup">
                            <p:stCondLst>
                              <p:cond delay="7300"/>
                            </p:stCondLst>
                            <p:childTnLst>
                              <p:par>
                                <p:cTn id="59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1" dur="500"/>
                                        <p:tgtEl>
                                          <p:spTgt spid="338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 nodeType="afterGroup">
                            <p:stCondLst>
                              <p:cond delay="7900"/>
                            </p:stCondLst>
                            <p:childTnLst>
                              <p:par>
                                <p:cTn id="63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338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338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 nodeType="afterGroup">
                            <p:stCondLst>
                              <p:cond delay="8500"/>
                            </p:stCondLst>
                            <p:childTnLst>
                              <p:par>
                                <p:cTn id="6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338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338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 nodeType="afterGroup">
                            <p:stCondLst>
                              <p:cond delay="9000"/>
                            </p:stCondLst>
                            <p:childTnLst>
                              <p:par>
                                <p:cTn id="73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5" dur="500"/>
                                        <p:tgtEl>
                                          <p:spTgt spid="338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 nodeType="afterGroup">
                            <p:stCondLst>
                              <p:cond delay="9600"/>
                            </p:stCondLst>
                            <p:childTnLst>
                              <p:par>
                                <p:cTn id="77" presetID="2" presetClass="entr" presetSubtype="8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338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338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 nodeType="afterGroup">
                            <p:stCondLst>
                              <p:cond delay="10200"/>
                            </p:stCondLst>
                            <p:childTnLst>
                              <p:par>
                                <p:cTn id="82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338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338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 nodeType="afterGroup">
                            <p:stCondLst>
                              <p:cond delay="10700"/>
                            </p:stCondLst>
                            <p:childTnLst>
                              <p:par>
                                <p:cTn id="87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9" dur="500"/>
                                        <p:tgtEl>
                                          <p:spTgt spid="338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 nodeType="afterGroup">
                            <p:stCondLst>
                              <p:cond delay="11300"/>
                            </p:stCondLst>
                            <p:childTnLst>
                              <p:par>
                                <p:cTn id="91" presetID="2" presetClass="entr" presetSubtype="8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338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338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 nodeType="afterGroup">
                            <p:stCondLst>
                              <p:cond delay="11900"/>
                            </p:stCondLst>
                            <p:childTnLst>
                              <p:par>
                                <p:cTn id="96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338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338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 nodeType="afterGroup">
                            <p:stCondLst>
                              <p:cond delay="12400"/>
                            </p:stCondLst>
                            <p:childTnLst>
                              <p:par>
                                <p:cTn id="101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3" dur="500"/>
                                        <p:tgtEl>
                                          <p:spTgt spid="338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 nodeType="afterGroup">
                            <p:stCondLst>
                              <p:cond delay="13000"/>
                            </p:stCondLst>
                            <p:childTnLst>
                              <p:par>
                                <p:cTn id="105" presetID="2" presetClass="entr" presetSubtype="8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338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338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 nodeType="afterGroup">
                            <p:stCondLst>
                              <p:cond delay="13600"/>
                            </p:stCondLst>
                            <p:childTnLst>
                              <p:par>
                                <p:cTn id="1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338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3" dur="500" fill="hold"/>
                                        <p:tgtEl>
                                          <p:spTgt spid="338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 nodeType="afterGroup">
                            <p:stCondLst>
                              <p:cond delay="14100"/>
                            </p:stCondLst>
                            <p:childTnLst>
                              <p:par>
                                <p:cTn id="115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7" dur="500"/>
                                        <p:tgtEl>
                                          <p:spTgt spid="338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821" grpId="0" autoUpdateAnimBg="0"/>
      <p:bldP spid="33822" grpId="0" autoUpdateAnimBg="0"/>
      <p:bldP spid="33824" grpId="0" autoUpdateAnimBg="0"/>
      <p:bldP spid="33825" grpId="0" autoUpdateAnimBg="0"/>
      <p:bldP spid="33827" grpId="0" autoUpdateAnimBg="0"/>
      <p:bldP spid="33828" grpId="0" autoUpdateAnimBg="0"/>
      <p:bldP spid="33830" grpId="0" autoUpdateAnimBg="0"/>
      <p:bldP spid="33831" grpId="0" autoUpdateAnimBg="0"/>
      <p:bldP spid="33833" grpId="0" autoUpdateAnimBg="0"/>
      <p:bldP spid="33834" grpId="0" autoUpdateAnimBg="0"/>
      <p:bldP spid="33836" grpId="0" autoUpdateAnimBg="0"/>
      <p:bldP spid="33837" grpId="0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Group 20"/>
          <p:cNvGrpSpPr/>
          <p:nvPr/>
        </p:nvGrpSpPr>
        <p:grpSpPr>
          <a:xfrm flipH="1">
            <a:off x="5166172" y="4675839"/>
            <a:ext cx="1613003" cy="1227831"/>
            <a:chOff x="4250639" y="3537480"/>
            <a:chExt cx="1529450" cy="1164230"/>
          </a:xfrm>
        </p:grpSpPr>
        <p:sp>
          <p:nvSpPr>
            <p:cNvPr id="22" name="Freeform 21"/>
            <p:cNvSpPr>
              <a:spLocks/>
            </p:cNvSpPr>
            <p:nvPr/>
          </p:nvSpPr>
          <p:spPr bwMode="auto">
            <a:xfrm>
              <a:off x="4250639" y="3537480"/>
              <a:ext cx="1529450" cy="1164230"/>
            </a:xfrm>
            <a:custGeom>
              <a:avLst/>
              <a:gdLst>
                <a:gd name="T0" fmla="*/ 192 w 813"/>
                <a:gd name="T1" fmla="*/ 556 h 619"/>
                <a:gd name="T2" fmla="*/ 637 w 813"/>
                <a:gd name="T3" fmla="*/ 535 h 619"/>
                <a:gd name="T4" fmla="*/ 637 w 813"/>
                <a:gd name="T5" fmla="*/ 535 h 619"/>
                <a:gd name="T6" fmla="*/ 783 w 813"/>
                <a:gd name="T7" fmla="*/ 348 h 619"/>
                <a:gd name="T8" fmla="*/ 575 w 813"/>
                <a:gd name="T9" fmla="*/ 31 h 619"/>
                <a:gd name="T10" fmla="*/ 258 w 813"/>
                <a:gd name="T11" fmla="*/ 238 h 619"/>
                <a:gd name="T12" fmla="*/ 342 w 813"/>
                <a:gd name="T13" fmla="*/ 494 h 619"/>
                <a:gd name="T14" fmla="*/ 220 w 813"/>
                <a:gd name="T15" fmla="*/ 472 h 619"/>
                <a:gd name="T16" fmla="*/ 241 w 813"/>
                <a:gd name="T17" fmla="*/ 408 h 619"/>
                <a:gd name="T18" fmla="*/ 0 w 813"/>
                <a:gd name="T19" fmla="*/ 379 h 619"/>
                <a:gd name="T20" fmla="*/ 171 w 813"/>
                <a:gd name="T21" fmla="*/ 619 h 619"/>
                <a:gd name="T22" fmla="*/ 192 w 813"/>
                <a:gd name="T23" fmla="*/ 556 h 6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13" h="619">
                  <a:moveTo>
                    <a:pt x="192" y="556"/>
                  </a:moveTo>
                  <a:cubicBezTo>
                    <a:pt x="319" y="598"/>
                    <a:pt x="511" y="596"/>
                    <a:pt x="637" y="535"/>
                  </a:cubicBezTo>
                  <a:cubicBezTo>
                    <a:pt x="637" y="535"/>
                    <a:pt x="638" y="536"/>
                    <a:pt x="637" y="535"/>
                  </a:cubicBezTo>
                  <a:cubicBezTo>
                    <a:pt x="710" y="500"/>
                    <a:pt x="765" y="432"/>
                    <a:pt x="783" y="348"/>
                  </a:cubicBezTo>
                  <a:cubicBezTo>
                    <a:pt x="813" y="203"/>
                    <a:pt x="720" y="61"/>
                    <a:pt x="575" y="31"/>
                  </a:cubicBezTo>
                  <a:cubicBezTo>
                    <a:pt x="430" y="0"/>
                    <a:pt x="288" y="93"/>
                    <a:pt x="258" y="238"/>
                  </a:cubicBezTo>
                  <a:cubicBezTo>
                    <a:pt x="237" y="336"/>
                    <a:pt x="273" y="432"/>
                    <a:pt x="342" y="494"/>
                  </a:cubicBezTo>
                  <a:cubicBezTo>
                    <a:pt x="301" y="492"/>
                    <a:pt x="260" y="485"/>
                    <a:pt x="220" y="472"/>
                  </a:cubicBezTo>
                  <a:cubicBezTo>
                    <a:pt x="227" y="451"/>
                    <a:pt x="234" y="429"/>
                    <a:pt x="241" y="408"/>
                  </a:cubicBezTo>
                  <a:cubicBezTo>
                    <a:pt x="170" y="424"/>
                    <a:pt x="85" y="418"/>
                    <a:pt x="0" y="379"/>
                  </a:cubicBezTo>
                  <a:cubicBezTo>
                    <a:pt x="30" y="468"/>
                    <a:pt x="87" y="553"/>
                    <a:pt x="171" y="619"/>
                  </a:cubicBezTo>
                  <a:cubicBezTo>
                    <a:pt x="178" y="598"/>
                    <a:pt x="185" y="577"/>
                    <a:pt x="192" y="55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Oval 22"/>
            <p:cNvSpPr/>
            <p:nvPr/>
          </p:nvSpPr>
          <p:spPr>
            <a:xfrm>
              <a:off x="4946647" y="3804569"/>
              <a:ext cx="551192" cy="551192"/>
            </a:xfrm>
            <a:prstGeom prst="ellipse">
              <a:avLst/>
            </a:prstGeom>
            <a:noFill/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Shape 1849"/>
            <p:cNvSpPr/>
            <p:nvPr/>
          </p:nvSpPr>
          <p:spPr>
            <a:xfrm flipH="1">
              <a:off x="5071935" y="3959885"/>
              <a:ext cx="329565" cy="2650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00" h="21363" extrusionOk="0">
                  <a:moveTo>
                    <a:pt x="7274" y="21020"/>
                  </a:moveTo>
                  <a:cubicBezTo>
                    <a:pt x="7274" y="21376"/>
                    <a:pt x="7435" y="21475"/>
                    <a:pt x="7659" y="21222"/>
                  </a:cubicBezTo>
                  <a:cubicBezTo>
                    <a:pt x="7951" y="20894"/>
                    <a:pt x="10973" y="17529"/>
                    <a:pt x="10973" y="17529"/>
                  </a:cubicBezTo>
                  <a:lnTo>
                    <a:pt x="7274" y="15153"/>
                  </a:lnTo>
                  <a:cubicBezTo>
                    <a:pt x="7274" y="15153"/>
                    <a:pt x="7274" y="21020"/>
                    <a:pt x="7274" y="21020"/>
                  </a:cubicBezTo>
                  <a:close/>
                  <a:moveTo>
                    <a:pt x="20812" y="50"/>
                  </a:moveTo>
                  <a:cubicBezTo>
                    <a:pt x="20412" y="224"/>
                    <a:pt x="667" y="8860"/>
                    <a:pt x="277" y="9030"/>
                  </a:cubicBezTo>
                  <a:cubicBezTo>
                    <a:pt x="-53" y="9174"/>
                    <a:pt x="-126" y="9528"/>
                    <a:pt x="266" y="9723"/>
                  </a:cubicBezTo>
                  <a:cubicBezTo>
                    <a:pt x="733" y="9955"/>
                    <a:pt x="4681" y="11919"/>
                    <a:pt x="4681" y="11919"/>
                  </a:cubicBezTo>
                  <a:lnTo>
                    <a:pt x="4681" y="11919"/>
                  </a:lnTo>
                  <a:lnTo>
                    <a:pt x="7298" y="13221"/>
                  </a:lnTo>
                  <a:cubicBezTo>
                    <a:pt x="7298" y="13221"/>
                    <a:pt x="19903" y="1732"/>
                    <a:pt x="20073" y="1577"/>
                  </a:cubicBezTo>
                  <a:cubicBezTo>
                    <a:pt x="20246" y="1420"/>
                    <a:pt x="20443" y="1713"/>
                    <a:pt x="20319" y="1881"/>
                  </a:cubicBezTo>
                  <a:cubicBezTo>
                    <a:pt x="20194" y="2050"/>
                    <a:pt x="11163" y="14170"/>
                    <a:pt x="11163" y="14170"/>
                  </a:cubicBezTo>
                  <a:cubicBezTo>
                    <a:pt x="11163" y="14170"/>
                    <a:pt x="11163" y="14170"/>
                    <a:pt x="11163" y="14171"/>
                  </a:cubicBezTo>
                  <a:lnTo>
                    <a:pt x="10637" y="14898"/>
                  </a:lnTo>
                  <a:lnTo>
                    <a:pt x="11333" y="15363"/>
                  </a:lnTo>
                  <a:lnTo>
                    <a:pt x="11333" y="15363"/>
                  </a:lnTo>
                  <a:cubicBezTo>
                    <a:pt x="11333" y="15363"/>
                    <a:pt x="16742" y="18976"/>
                    <a:pt x="17127" y="19234"/>
                  </a:cubicBezTo>
                  <a:cubicBezTo>
                    <a:pt x="17464" y="19459"/>
                    <a:pt x="17904" y="19272"/>
                    <a:pt x="18001" y="18750"/>
                  </a:cubicBezTo>
                  <a:cubicBezTo>
                    <a:pt x="18117" y="18135"/>
                    <a:pt x="21310" y="1052"/>
                    <a:pt x="21382" y="671"/>
                  </a:cubicBezTo>
                  <a:cubicBezTo>
                    <a:pt x="21474" y="177"/>
                    <a:pt x="21211" y="-125"/>
                    <a:pt x="20812" y="50"/>
                  </a:cubicBezTo>
                  <a:close/>
                </a:path>
              </a:pathLst>
            </a:custGeom>
            <a:solidFill>
              <a:schemeClr val="bg1"/>
            </a:solidFill>
            <a:ln w="12700" cap="flat">
              <a:noFill/>
              <a:miter lim="400000"/>
            </a:ln>
            <a:effectLst/>
          </p:spPr>
          <p:txBody>
            <a:bodyPr wrap="square" lIns="40181" tIns="40181" rIns="40181" bIns="40181" numCol="1" anchor="ctr">
              <a:noAutofit/>
            </a:bodyPr>
            <a:lstStyle/>
            <a:p>
              <a:pPr lvl="0"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4" name="Group 43"/>
          <p:cNvGrpSpPr/>
          <p:nvPr/>
        </p:nvGrpSpPr>
        <p:grpSpPr>
          <a:xfrm>
            <a:off x="6596806" y="4323682"/>
            <a:ext cx="1476228" cy="1403910"/>
            <a:chOff x="6254758" y="3535584"/>
            <a:chExt cx="1399760" cy="1331188"/>
          </a:xfrm>
        </p:grpSpPr>
        <p:grpSp>
          <p:nvGrpSpPr>
            <p:cNvPr id="16" name="Group 15"/>
            <p:cNvGrpSpPr/>
            <p:nvPr/>
          </p:nvGrpSpPr>
          <p:grpSpPr>
            <a:xfrm flipH="1">
              <a:off x="6254758" y="3535584"/>
              <a:ext cx="1399760" cy="1331188"/>
              <a:chOff x="3023802" y="3203565"/>
              <a:chExt cx="1399760" cy="1331188"/>
            </a:xfrm>
          </p:grpSpPr>
          <p:sp>
            <p:nvSpPr>
              <p:cNvPr id="17" name="Freeform 20"/>
              <p:cNvSpPr>
                <a:spLocks/>
              </p:cNvSpPr>
              <p:nvPr/>
            </p:nvSpPr>
            <p:spPr bwMode="auto">
              <a:xfrm>
                <a:off x="3023802" y="3203565"/>
                <a:ext cx="1399760" cy="1331188"/>
              </a:xfrm>
              <a:custGeom>
                <a:avLst/>
                <a:gdLst>
                  <a:gd name="T0" fmla="*/ 66 w 745"/>
                  <a:gd name="T1" fmla="*/ 251 h 708"/>
                  <a:gd name="T2" fmla="*/ 284 w 745"/>
                  <a:gd name="T3" fmla="*/ 640 h 708"/>
                  <a:gd name="T4" fmla="*/ 284 w 745"/>
                  <a:gd name="T5" fmla="*/ 640 h 708"/>
                  <a:gd name="T6" fmla="*/ 517 w 745"/>
                  <a:gd name="T7" fmla="*/ 686 h 708"/>
                  <a:gd name="T8" fmla="*/ 707 w 745"/>
                  <a:gd name="T9" fmla="*/ 358 h 708"/>
                  <a:gd name="T10" fmla="*/ 379 w 745"/>
                  <a:gd name="T11" fmla="*/ 167 h 708"/>
                  <a:gd name="T12" fmla="*/ 189 w 745"/>
                  <a:gd name="T13" fmla="*/ 357 h 708"/>
                  <a:gd name="T14" fmla="*/ 154 w 745"/>
                  <a:gd name="T15" fmla="*/ 239 h 708"/>
                  <a:gd name="T16" fmla="*/ 220 w 745"/>
                  <a:gd name="T17" fmla="*/ 229 h 708"/>
                  <a:gd name="T18" fmla="*/ 138 w 745"/>
                  <a:gd name="T19" fmla="*/ 0 h 708"/>
                  <a:gd name="T20" fmla="*/ 0 w 745"/>
                  <a:gd name="T21" fmla="*/ 261 h 708"/>
                  <a:gd name="T22" fmla="*/ 66 w 745"/>
                  <a:gd name="T23" fmla="*/ 251 h 7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745" h="708">
                    <a:moveTo>
                      <a:pt x="66" y="251"/>
                    </a:moveTo>
                    <a:cubicBezTo>
                      <a:pt x="85" y="383"/>
                      <a:pt x="172" y="554"/>
                      <a:pt x="284" y="640"/>
                    </a:cubicBezTo>
                    <a:cubicBezTo>
                      <a:pt x="284" y="639"/>
                      <a:pt x="283" y="640"/>
                      <a:pt x="284" y="640"/>
                    </a:cubicBezTo>
                    <a:cubicBezTo>
                      <a:pt x="347" y="689"/>
                      <a:pt x="433" y="708"/>
                      <a:pt x="517" y="686"/>
                    </a:cubicBezTo>
                    <a:cubicBezTo>
                      <a:pt x="660" y="648"/>
                      <a:pt x="745" y="501"/>
                      <a:pt x="707" y="358"/>
                    </a:cubicBezTo>
                    <a:cubicBezTo>
                      <a:pt x="669" y="215"/>
                      <a:pt x="522" y="129"/>
                      <a:pt x="379" y="167"/>
                    </a:cubicBezTo>
                    <a:cubicBezTo>
                      <a:pt x="283" y="193"/>
                      <a:pt x="213" y="268"/>
                      <a:pt x="189" y="357"/>
                    </a:cubicBezTo>
                    <a:cubicBezTo>
                      <a:pt x="171" y="320"/>
                      <a:pt x="160" y="280"/>
                      <a:pt x="154" y="239"/>
                    </a:cubicBezTo>
                    <a:cubicBezTo>
                      <a:pt x="176" y="235"/>
                      <a:pt x="198" y="232"/>
                      <a:pt x="220" y="229"/>
                    </a:cubicBezTo>
                    <a:cubicBezTo>
                      <a:pt x="174" y="172"/>
                      <a:pt x="141" y="94"/>
                      <a:pt x="138" y="0"/>
                    </a:cubicBezTo>
                    <a:cubicBezTo>
                      <a:pt x="72" y="66"/>
                      <a:pt x="22" y="156"/>
                      <a:pt x="0" y="261"/>
                    </a:cubicBezTo>
                    <a:cubicBezTo>
                      <a:pt x="22" y="258"/>
                      <a:pt x="44" y="254"/>
                      <a:pt x="66" y="25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" name="Oval 19"/>
              <p:cNvSpPr/>
              <p:nvPr/>
            </p:nvSpPr>
            <p:spPr>
              <a:xfrm>
                <a:off x="3596074" y="3732211"/>
                <a:ext cx="551192" cy="551192"/>
              </a:xfrm>
              <a:prstGeom prst="ellipse">
                <a:avLst/>
              </a:prstGeom>
              <a:no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43" name="Shape 2671"/>
            <p:cNvSpPr/>
            <p:nvPr/>
          </p:nvSpPr>
          <p:spPr>
            <a:xfrm>
              <a:off x="6705147" y="4201178"/>
              <a:ext cx="203005" cy="28601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43" h="21574" extrusionOk="0">
                  <a:moveTo>
                    <a:pt x="13864" y="16422"/>
                  </a:moveTo>
                  <a:cubicBezTo>
                    <a:pt x="13295" y="16782"/>
                    <a:pt x="12583" y="17013"/>
                    <a:pt x="11740" y="17115"/>
                  </a:cubicBezTo>
                  <a:lnTo>
                    <a:pt x="11752" y="18333"/>
                  </a:lnTo>
                  <a:lnTo>
                    <a:pt x="9908" y="18336"/>
                  </a:lnTo>
                  <a:lnTo>
                    <a:pt x="9897" y="17119"/>
                  </a:lnTo>
                  <a:cubicBezTo>
                    <a:pt x="9066" y="17021"/>
                    <a:pt x="8316" y="16773"/>
                    <a:pt x="7666" y="16391"/>
                  </a:cubicBezTo>
                  <a:cubicBezTo>
                    <a:pt x="6892" y="15916"/>
                    <a:pt x="6492" y="15369"/>
                    <a:pt x="6466" y="14757"/>
                  </a:cubicBezTo>
                  <a:lnTo>
                    <a:pt x="6503" y="14424"/>
                  </a:lnTo>
                  <a:lnTo>
                    <a:pt x="8292" y="14419"/>
                  </a:lnTo>
                  <a:lnTo>
                    <a:pt x="8298" y="14543"/>
                  </a:lnTo>
                  <a:cubicBezTo>
                    <a:pt x="8309" y="15050"/>
                    <a:pt x="8528" y="15427"/>
                    <a:pt x="8960" y="15694"/>
                  </a:cubicBezTo>
                  <a:cubicBezTo>
                    <a:pt x="9384" y="15964"/>
                    <a:pt x="10003" y="16098"/>
                    <a:pt x="10790" y="16098"/>
                  </a:cubicBezTo>
                  <a:cubicBezTo>
                    <a:pt x="11584" y="16093"/>
                    <a:pt x="12202" y="15951"/>
                    <a:pt x="12633" y="15680"/>
                  </a:cubicBezTo>
                  <a:cubicBezTo>
                    <a:pt x="13064" y="15409"/>
                    <a:pt x="13270" y="15036"/>
                    <a:pt x="13270" y="14552"/>
                  </a:cubicBezTo>
                  <a:cubicBezTo>
                    <a:pt x="13270" y="14153"/>
                    <a:pt x="13070" y="13842"/>
                    <a:pt x="12652" y="13606"/>
                  </a:cubicBezTo>
                  <a:cubicBezTo>
                    <a:pt x="12221" y="13367"/>
                    <a:pt x="11477" y="13158"/>
                    <a:pt x="10433" y="12985"/>
                  </a:cubicBezTo>
                  <a:cubicBezTo>
                    <a:pt x="9278" y="12794"/>
                    <a:pt x="8385" y="12496"/>
                    <a:pt x="7803" y="12110"/>
                  </a:cubicBezTo>
                  <a:cubicBezTo>
                    <a:pt x="7210" y="11710"/>
                    <a:pt x="6897" y="11199"/>
                    <a:pt x="6892" y="10591"/>
                  </a:cubicBezTo>
                  <a:cubicBezTo>
                    <a:pt x="6886" y="9899"/>
                    <a:pt x="7266" y="9321"/>
                    <a:pt x="8023" y="8877"/>
                  </a:cubicBezTo>
                  <a:cubicBezTo>
                    <a:pt x="8534" y="8574"/>
                    <a:pt x="9147" y="8376"/>
                    <a:pt x="9833" y="8282"/>
                  </a:cubicBezTo>
                  <a:lnTo>
                    <a:pt x="9822" y="7225"/>
                  </a:lnTo>
                  <a:lnTo>
                    <a:pt x="11665" y="7216"/>
                  </a:lnTo>
                  <a:lnTo>
                    <a:pt x="11671" y="8242"/>
                  </a:lnTo>
                  <a:cubicBezTo>
                    <a:pt x="12496" y="8322"/>
                    <a:pt x="13183" y="8527"/>
                    <a:pt x="13727" y="8841"/>
                  </a:cubicBezTo>
                  <a:cubicBezTo>
                    <a:pt x="14451" y="9272"/>
                    <a:pt x="14851" y="9867"/>
                    <a:pt x="14907" y="10617"/>
                  </a:cubicBezTo>
                  <a:lnTo>
                    <a:pt x="14914" y="10748"/>
                  </a:lnTo>
                  <a:lnTo>
                    <a:pt x="13114" y="10754"/>
                  </a:lnTo>
                  <a:lnTo>
                    <a:pt x="13089" y="10650"/>
                  </a:lnTo>
                  <a:cubicBezTo>
                    <a:pt x="13002" y="10183"/>
                    <a:pt x="12783" y="9832"/>
                    <a:pt x="12427" y="9610"/>
                  </a:cubicBezTo>
                  <a:cubicBezTo>
                    <a:pt x="12077" y="9392"/>
                    <a:pt x="11565" y="9277"/>
                    <a:pt x="10895" y="9282"/>
                  </a:cubicBezTo>
                  <a:cubicBezTo>
                    <a:pt x="10196" y="9282"/>
                    <a:pt x="9640" y="9401"/>
                    <a:pt x="9259" y="9632"/>
                  </a:cubicBezTo>
                  <a:cubicBezTo>
                    <a:pt x="8878" y="9858"/>
                    <a:pt x="8698" y="10160"/>
                    <a:pt x="8702" y="10572"/>
                  </a:cubicBezTo>
                  <a:cubicBezTo>
                    <a:pt x="8702" y="10924"/>
                    <a:pt x="8878" y="11204"/>
                    <a:pt x="9229" y="11408"/>
                  </a:cubicBezTo>
                  <a:cubicBezTo>
                    <a:pt x="9584" y="11621"/>
                    <a:pt x="10216" y="11808"/>
                    <a:pt x="11115" y="11954"/>
                  </a:cubicBezTo>
                  <a:cubicBezTo>
                    <a:pt x="12421" y="12172"/>
                    <a:pt x="13414" y="12492"/>
                    <a:pt x="14076" y="12914"/>
                  </a:cubicBezTo>
                  <a:cubicBezTo>
                    <a:pt x="14732" y="13335"/>
                    <a:pt x="15076" y="13877"/>
                    <a:pt x="15076" y="14521"/>
                  </a:cubicBezTo>
                  <a:cubicBezTo>
                    <a:pt x="15082" y="15289"/>
                    <a:pt x="14676" y="15929"/>
                    <a:pt x="13864" y="16422"/>
                  </a:cubicBezTo>
                  <a:cubicBezTo>
                    <a:pt x="13864" y="16422"/>
                    <a:pt x="13864" y="16422"/>
                    <a:pt x="13864" y="16422"/>
                  </a:cubicBezTo>
                  <a:close/>
                  <a:moveTo>
                    <a:pt x="13995" y="4271"/>
                  </a:moveTo>
                  <a:lnTo>
                    <a:pt x="13995" y="4298"/>
                  </a:lnTo>
                  <a:lnTo>
                    <a:pt x="7161" y="4325"/>
                  </a:lnTo>
                  <a:lnTo>
                    <a:pt x="7372" y="4045"/>
                  </a:lnTo>
                  <a:lnTo>
                    <a:pt x="7754" y="3756"/>
                  </a:lnTo>
                  <a:lnTo>
                    <a:pt x="13245" y="3739"/>
                  </a:lnTo>
                  <a:lnTo>
                    <a:pt x="14789" y="0"/>
                  </a:lnTo>
                  <a:lnTo>
                    <a:pt x="6535" y="31"/>
                  </a:lnTo>
                  <a:lnTo>
                    <a:pt x="7722" y="3668"/>
                  </a:lnTo>
                  <a:cubicBezTo>
                    <a:pt x="6866" y="2984"/>
                    <a:pt x="4761" y="1540"/>
                    <a:pt x="2855" y="2042"/>
                  </a:cubicBezTo>
                  <a:lnTo>
                    <a:pt x="3061" y="2446"/>
                  </a:lnTo>
                  <a:cubicBezTo>
                    <a:pt x="4687" y="2020"/>
                    <a:pt x="6673" y="3472"/>
                    <a:pt x="7372" y="4045"/>
                  </a:cubicBezTo>
                  <a:cubicBezTo>
                    <a:pt x="6210" y="4348"/>
                    <a:pt x="4699" y="4569"/>
                    <a:pt x="3805" y="4001"/>
                  </a:cubicBezTo>
                  <a:lnTo>
                    <a:pt x="3399" y="4329"/>
                  </a:lnTo>
                  <a:cubicBezTo>
                    <a:pt x="3930" y="4667"/>
                    <a:pt x="4605" y="4783"/>
                    <a:pt x="5310" y="4783"/>
                  </a:cubicBezTo>
                  <a:cubicBezTo>
                    <a:pt x="5729" y="4783"/>
                    <a:pt x="6155" y="4734"/>
                    <a:pt x="6566" y="4667"/>
                  </a:cubicBezTo>
                  <a:cubicBezTo>
                    <a:pt x="2687" y="6563"/>
                    <a:pt x="-26" y="10769"/>
                    <a:pt x="0" y="13957"/>
                  </a:cubicBezTo>
                  <a:cubicBezTo>
                    <a:pt x="32" y="18189"/>
                    <a:pt x="4886" y="21600"/>
                    <a:pt x="10828" y="21573"/>
                  </a:cubicBezTo>
                  <a:cubicBezTo>
                    <a:pt x="16782" y="21556"/>
                    <a:pt x="21574" y="18105"/>
                    <a:pt x="21543" y="13877"/>
                  </a:cubicBezTo>
                  <a:cubicBezTo>
                    <a:pt x="21518" y="10468"/>
                    <a:pt x="18344" y="5897"/>
                    <a:pt x="13995" y="4271"/>
                  </a:cubicBezTo>
                  <a:cubicBezTo>
                    <a:pt x="13995" y="4271"/>
                    <a:pt x="13995" y="4271"/>
                    <a:pt x="13995" y="4271"/>
                  </a:cubicBezTo>
                  <a:close/>
                </a:path>
              </a:pathLst>
            </a:custGeom>
            <a:solidFill>
              <a:schemeClr val="bg1"/>
            </a:solidFill>
            <a:ln w="12700" cap="flat">
              <a:noFill/>
              <a:miter lim="400000"/>
            </a:ln>
            <a:effectLst/>
          </p:spPr>
          <p:txBody>
            <a:bodyPr wrap="square" lIns="40181" tIns="40181" rIns="40181" bIns="40181" numCol="1" anchor="ctr">
              <a:noAutofit/>
            </a:bodyPr>
            <a:lstStyle/>
            <a:p>
              <a:pPr lvl="0"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6" name="Group 45"/>
          <p:cNvGrpSpPr/>
          <p:nvPr/>
        </p:nvGrpSpPr>
        <p:grpSpPr>
          <a:xfrm>
            <a:off x="4779428" y="3281361"/>
            <a:ext cx="1183812" cy="1649162"/>
            <a:chOff x="4531519" y="2547255"/>
            <a:chExt cx="1122491" cy="1563736"/>
          </a:xfrm>
        </p:grpSpPr>
        <p:grpSp>
          <p:nvGrpSpPr>
            <p:cNvPr id="25" name="Group 24"/>
            <p:cNvGrpSpPr/>
            <p:nvPr/>
          </p:nvGrpSpPr>
          <p:grpSpPr>
            <a:xfrm flipH="1">
              <a:off x="4531519" y="2547255"/>
              <a:ext cx="1122491" cy="1563736"/>
              <a:chOff x="5024310" y="2215236"/>
              <a:chExt cx="1122491" cy="1563736"/>
            </a:xfrm>
          </p:grpSpPr>
          <p:sp>
            <p:nvSpPr>
              <p:cNvPr id="26" name="Freeform 22"/>
              <p:cNvSpPr>
                <a:spLocks/>
              </p:cNvSpPr>
              <p:nvPr/>
            </p:nvSpPr>
            <p:spPr bwMode="auto">
              <a:xfrm>
                <a:off x="5024310" y="2215236"/>
                <a:ext cx="1122491" cy="1563736"/>
              </a:xfrm>
              <a:custGeom>
                <a:avLst/>
                <a:gdLst>
                  <a:gd name="T0" fmla="*/ 477 w 597"/>
                  <a:gd name="T1" fmla="*/ 690 h 831"/>
                  <a:gd name="T2" fmla="*/ 570 w 597"/>
                  <a:gd name="T3" fmla="*/ 255 h 831"/>
                  <a:gd name="T4" fmla="*/ 570 w 597"/>
                  <a:gd name="T5" fmla="*/ 255 h 831"/>
                  <a:gd name="T6" fmla="*/ 426 w 597"/>
                  <a:gd name="T7" fmla="*/ 66 h 831"/>
                  <a:gd name="T8" fmla="*/ 66 w 597"/>
                  <a:gd name="T9" fmla="*/ 186 h 831"/>
                  <a:gd name="T10" fmla="*/ 186 w 597"/>
                  <a:gd name="T11" fmla="*/ 546 h 831"/>
                  <a:gd name="T12" fmla="*/ 454 w 597"/>
                  <a:gd name="T13" fmla="*/ 529 h 831"/>
                  <a:gd name="T14" fmla="*/ 402 w 597"/>
                  <a:gd name="T15" fmla="*/ 642 h 831"/>
                  <a:gd name="T16" fmla="*/ 346 w 597"/>
                  <a:gd name="T17" fmla="*/ 605 h 831"/>
                  <a:gd name="T18" fmla="*/ 256 w 597"/>
                  <a:gd name="T19" fmla="*/ 831 h 831"/>
                  <a:gd name="T20" fmla="*/ 532 w 597"/>
                  <a:gd name="T21" fmla="*/ 727 h 831"/>
                  <a:gd name="T22" fmla="*/ 477 w 597"/>
                  <a:gd name="T23" fmla="*/ 690 h 8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597" h="831">
                    <a:moveTo>
                      <a:pt x="477" y="690"/>
                    </a:moveTo>
                    <a:cubicBezTo>
                      <a:pt x="550" y="578"/>
                      <a:pt x="597" y="392"/>
                      <a:pt x="570" y="255"/>
                    </a:cubicBezTo>
                    <a:cubicBezTo>
                      <a:pt x="569" y="255"/>
                      <a:pt x="571" y="254"/>
                      <a:pt x="570" y="255"/>
                    </a:cubicBezTo>
                    <a:cubicBezTo>
                      <a:pt x="554" y="176"/>
                      <a:pt x="503" y="105"/>
                      <a:pt x="426" y="66"/>
                    </a:cubicBezTo>
                    <a:cubicBezTo>
                      <a:pt x="293" y="0"/>
                      <a:pt x="132" y="54"/>
                      <a:pt x="66" y="186"/>
                    </a:cubicBezTo>
                    <a:cubicBezTo>
                      <a:pt x="0" y="319"/>
                      <a:pt x="54" y="480"/>
                      <a:pt x="186" y="546"/>
                    </a:cubicBezTo>
                    <a:cubicBezTo>
                      <a:pt x="275" y="590"/>
                      <a:pt x="377" y="581"/>
                      <a:pt x="454" y="529"/>
                    </a:cubicBezTo>
                    <a:cubicBezTo>
                      <a:pt x="442" y="569"/>
                      <a:pt x="425" y="607"/>
                      <a:pt x="402" y="642"/>
                    </a:cubicBezTo>
                    <a:cubicBezTo>
                      <a:pt x="383" y="630"/>
                      <a:pt x="365" y="617"/>
                      <a:pt x="346" y="605"/>
                    </a:cubicBezTo>
                    <a:cubicBezTo>
                      <a:pt x="343" y="678"/>
                      <a:pt x="316" y="759"/>
                      <a:pt x="256" y="831"/>
                    </a:cubicBezTo>
                    <a:cubicBezTo>
                      <a:pt x="350" y="825"/>
                      <a:pt x="446" y="791"/>
                      <a:pt x="532" y="727"/>
                    </a:cubicBezTo>
                    <a:cubicBezTo>
                      <a:pt x="514" y="715"/>
                      <a:pt x="495" y="702"/>
                      <a:pt x="477" y="69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7" name="Oval 26"/>
              <p:cNvSpPr/>
              <p:nvPr/>
            </p:nvSpPr>
            <p:spPr>
              <a:xfrm>
                <a:off x="5318921" y="2519887"/>
                <a:ext cx="551192" cy="551192"/>
              </a:xfrm>
              <a:prstGeom prst="ellipse">
                <a:avLst/>
              </a:prstGeom>
              <a:no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45" name="AutoShape 24"/>
            <p:cNvSpPr>
              <a:spLocks/>
            </p:cNvSpPr>
            <p:nvPr/>
          </p:nvSpPr>
          <p:spPr bwMode="auto">
            <a:xfrm>
              <a:off x="4943243" y="2987043"/>
              <a:ext cx="281119" cy="280917"/>
            </a:xfrm>
            <a:custGeom>
              <a:avLst/>
              <a:gdLst>
                <a:gd name="T0" fmla="*/ 16823 w 19689"/>
                <a:gd name="T1" fmla="*/ 2867 h 19689"/>
                <a:gd name="T2" fmla="*/ 2867 w 19689"/>
                <a:gd name="T3" fmla="*/ 2867 h 19689"/>
                <a:gd name="T4" fmla="*/ 2867 w 19689"/>
                <a:gd name="T5" fmla="*/ 16823 h 19689"/>
                <a:gd name="T6" fmla="*/ 16823 w 19689"/>
                <a:gd name="T7" fmla="*/ 16823 h 19689"/>
                <a:gd name="T8" fmla="*/ 16823 w 19689"/>
                <a:gd name="T9" fmla="*/ 2867 h 19689"/>
                <a:gd name="T10" fmla="*/ 11507 w 19689"/>
                <a:gd name="T11" fmla="*/ 12670 h 19689"/>
                <a:gd name="T12" fmla="*/ 6522 w 19689"/>
                <a:gd name="T13" fmla="*/ 15494 h 19689"/>
                <a:gd name="T14" fmla="*/ 6522 w 19689"/>
                <a:gd name="T15" fmla="*/ 9845 h 19689"/>
                <a:gd name="T16" fmla="*/ 6522 w 19689"/>
                <a:gd name="T17" fmla="*/ 4030 h 19689"/>
                <a:gd name="T18" fmla="*/ 11507 w 19689"/>
                <a:gd name="T19" fmla="*/ 7020 h 19689"/>
                <a:gd name="T20" fmla="*/ 16325 w 19689"/>
                <a:gd name="T21" fmla="*/ 9845 h 19689"/>
                <a:gd name="T22" fmla="*/ 11507 w 19689"/>
                <a:gd name="T23" fmla="*/ 12670 h 19689"/>
                <a:gd name="T24" fmla="*/ 11507 w 19689"/>
                <a:gd name="T25" fmla="*/ 12670 h 196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9689" h="19689">
                  <a:moveTo>
                    <a:pt x="16823" y="2867"/>
                  </a:moveTo>
                  <a:cubicBezTo>
                    <a:pt x="12836" y="-955"/>
                    <a:pt x="6688" y="-955"/>
                    <a:pt x="2867" y="2867"/>
                  </a:cubicBezTo>
                  <a:cubicBezTo>
                    <a:pt x="-955" y="6688"/>
                    <a:pt x="-955" y="13002"/>
                    <a:pt x="2867" y="16823"/>
                  </a:cubicBezTo>
                  <a:cubicBezTo>
                    <a:pt x="6688" y="20645"/>
                    <a:pt x="12836" y="20645"/>
                    <a:pt x="16823" y="16823"/>
                  </a:cubicBezTo>
                  <a:cubicBezTo>
                    <a:pt x="20645" y="13002"/>
                    <a:pt x="20645" y="6688"/>
                    <a:pt x="16823" y="2867"/>
                  </a:cubicBezTo>
                  <a:close/>
                  <a:moveTo>
                    <a:pt x="11507" y="12670"/>
                  </a:moveTo>
                  <a:cubicBezTo>
                    <a:pt x="6522" y="15494"/>
                    <a:pt x="6522" y="15494"/>
                    <a:pt x="6522" y="15494"/>
                  </a:cubicBezTo>
                  <a:cubicBezTo>
                    <a:pt x="6522" y="9845"/>
                    <a:pt x="6522" y="9845"/>
                    <a:pt x="6522" y="9845"/>
                  </a:cubicBezTo>
                  <a:cubicBezTo>
                    <a:pt x="6522" y="4030"/>
                    <a:pt x="6522" y="4030"/>
                    <a:pt x="6522" y="4030"/>
                  </a:cubicBezTo>
                  <a:cubicBezTo>
                    <a:pt x="11507" y="7020"/>
                    <a:pt x="11507" y="7020"/>
                    <a:pt x="11507" y="7020"/>
                  </a:cubicBezTo>
                  <a:cubicBezTo>
                    <a:pt x="16325" y="9845"/>
                    <a:pt x="16325" y="9845"/>
                    <a:pt x="16325" y="9845"/>
                  </a:cubicBezTo>
                  <a:lnTo>
                    <a:pt x="11507" y="12670"/>
                  </a:lnTo>
                  <a:close/>
                  <a:moveTo>
                    <a:pt x="11507" y="12670"/>
                  </a:moveTo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lIns="0" tIns="0" rIns="0" bIns="0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8" name="Group 47"/>
          <p:cNvGrpSpPr/>
          <p:nvPr/>
        </p:nvGrpSpPr>
        <p:grpSpPr>
          <a:xfrm>
            <a:off x="5345393" y="2518880"/>
            <a:ext cx="1608287" cy="1135076"/>
            <a:chOff x="5068168" y="1824270"/>
            <a:chExt cx="1524978" cy="1076279"/>
          </a:xfrm>
        </p:grpSpPr>
        <p:grpSp>
          <p:nvGrpSpPr>
            <p:cNvPr id="29" name="Group 28"/>
            <p:cNvGrpSpPr/>
            <p:nvPr/>
          </p:nvGrpSpPr>
          <p:grpSpPr>
            <a:xfrm flipH="1">
              <a:off x="5068168" y="1824270"/>
              <a:ext cx="1524978" cy="1076279"/>
              <a:chOff x="4085174" y="1492251"/>
              <a:chExt cx="1524978" cy="1076279"/>
            </a:xfrm>
          </p:grpSpPr>
          <p:sp>
            <p:nvSpPr>
              <p:cNvPr id="30" name="Freeform 23"/>
              <p:cNvSpPr>
                <a:spLocks/>
              </p:cNvSpPr>
              <p:nvPr/>
            </p:nvSpPr>
            <p:spPr bwMode="auto">
              <a:xfrm>
                <a:off x="4085174" y="1492251"/>
                <a:ext cx="1524978" cy="1076279"/>
              </a:xfrm>
              <a:custGeom>
                <a:avLst/>
                <a:gdLst>
                  <a:gd name="T0" fmla="*/ 714 w 811"/>
                  <a:gd name="T1" fmla="*/ 209 h 573"/>
                  <a:gd name="T2" fmla="*/ 318 w 811"/>
                  <a:gd name="T3" fmla="*/ 6 h 573"/>
                  <a:gd name="T4" fmla="*/ 318 w 811"/>
                  <a:gd name="T5" fmla="*/ 6 h 573"/>
                  <a:gd name="T6" fmla="*/ 98 w 811"/>
                  <a:gd name="T7" fmla="*/ 97 h 573"/>
                  <a:gd name="T8" fmla="*/ 121 w 811"/>
                  <a:gd name="T9" fmla="*/ 475 h 573"/>
                  <a:gd name="T10" fmla="*/ 500 w 811"/>
                  <a:gd name="T11" fmla="*/ 452 h 573"/>
                  <a:gd name="T12" fmla="*/ 553 w 811"/>
                  <a:gd name="T13" fmla="*/ 189 h 573"/>
                  <a:gd name="T14" fmla="*/ 648 w 811"/>
                  <a:gd name="T15" fmla="*/ 268 h 573"/>
                  <a:gd name="T16" fmla="*/ 598 w 811"/>
                  <a:gd name="T17" fmla="*/ 313 h 573"/>
                  <a:gd name="T18" fmla="*/ 793 w 811"/>
                  <a:gd name="T19" fmla="*/ 458 h 573"/>
                  <a:gd name="T20" fmla="*/ 764 w 811"/>
                  <a:gd name="T21" fmla="*/ 164 h 573"/>
                  <a:gd name="T22" fmla="*/ 714 w 811"/>
                  <a:gd name="T23" fmla="*/ 209 h 5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811" h="573">
                    <a:moveTo>
                      <a:pt x="714" y="209"/>
                    </a:moveTo>
                    <a:cubicBezTo>
                      <a:pt x="625" y="109"/>
                      <a:pt x="458" y="16"/>
                      <a:pt x="318" y="6"/>
                    </a:cubicBezTo>
                    <a:cubicBezTo>
                      <a:pt x="317" y="7"/>
                      <a:pt x="318" y="5"/>
                      <a:pt x="318" y="6"/>
                    </a:cubicBezTo>
                    <a:cubicBezTo>
                      <a:pt x="237" y="0"/>
                      <a:pt x="156" y="32"/>
                      <a:pt x="98" y="97"/>
                    </a:cubicBezTo>
                    <a:cubicBezTo>
                      <a:pt x="0" y="207"/>
                      <a:pt x="10" y="377"/>
                      <a:pt x="121" y="475"/>
                    </a:cubicBezTo>
                    <a:cubicBezTo>
                      <a:pt x="232" y="573"/>
                      <a:pt x="401" y="563"/>
                      <a:pt x="500" y="452"/>
                    </a:cubicBezTo>
                    <a:cubicBezTo>
                      <a:pt x="566" y="378"/>
                      <a:pt x="583" y="277"/>
                      <a:pt x="553" y="189"/>
                    </a:cubicBezTo>
                    <a:cubicBezTo>
                      <a:pt x="588" y="211"/>
                      <a:pt x="620" y="237"/>
                      <a:pt x="648" y="268"/>
                    </a:cubicBezTo>
                    <a:cubicBezTo>
                      <a:pt x="631" y="283"/>
                      <a:pt x="615" y="298"/>
                      <a:pt x="598" y="313"/>
                    </a:cubicBezTo>
                    <a:cubicBezTo>
                      <a:pt x="668" y="335"/>
                      <a:pt x="738" y="382"/>
                      <a:pt x="793" y="458"/>
                    </a:cubicBezTo>
                    <a:cubicBezTo>
                      <a:pt x="811" y="367"/>
                      <a:pt x="803" y="264"/>
                      <a:pt x="764" y="164"/>
                    </a:cubicBezTo>
                    <a:cubicBezTo>
                      <a:pt x="747" y="179"/>
                      <a:pt x="731" y="194"/>
                      <a:pt x="714" y="209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1" name="Oval 30"/>
              <p:cNvSpPr/>
              <p:nvPr/>
            </p:nvSpPr>
            <p:spPr>
              <a:xfrm>
                <a:off x="4366880" y="1741826"/>
                <a:ext cx="551192" cy="551192"/>
              </a:xfrm>
              <a:prstGeom prst="ellipse">
                <a:avLst/>
              </a:prstGeom>
              <a:no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47" name="Shape 819"/>
            <p:cNvSpPr/>
            <p:nvPr/>
          </p:nvSpPr>
          <p:spPr>
            <a:xfrm>
              <a:off x="5903979" y="2201089"/>
              <a:ext cx="263729" cy="29670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0959" extrusionOk="0">
                  <a:moveTo>
                    <a:pt x="4049" y="7519"/>
                  </a:moveTo>
                  <a:cubicBezTo>
                    <a:pt x="3162" y="7519"/>
                    <a:pt x="0" y="7985"/>
                    <a:pt x="0" y="11154"/>
                  </a:cubicBezTo>
                  <a:lnTo>
                    <a:pt x="0" y="16799"/>
                  </a:lnTo>
                  <a:cubicBezTo>
                    <a:pt x="0" y="19968"/>
                    <a:pt x="3162" y="20318"/>
                    <a:pt x="4049" y="20318"/>
                  </a:cubicBezTo>
                  <a:cubicBezTo>
                    <a:pt x="4937" y="20318"/>
                    <a:pt x="2699" y="19651"/>
                    <a:pt x="2699" y="17687"/>
                  </a:cubicBezTo>
                  <a:lnTo>
                    <a:pt x="2699" y="10267"/>
                  </a:lnTo>
                  <a:cubicBezTo>
                    <a:pt x="2699" y="8207"/>
                    <a:pt x="4937" y="7519"/>
                    <a:pt x="4049" y="7519"/>
                  </a:cubicBezTo>
                  <a:close/>
                  <a:moveTo>
                    <a:pt x="15725" y="7408"/>
                  </a:moveTo>
                  <a:cubicBezTo>
                    <a:pt x="15548" y="6995"/>
                    <a:pt x="20503" y="3177"/>
                    <a:pt x="17612" y="83"/>
                  </a:cubicBezTo>
                  <a:cubicBezTo>
                    <a:pt x="16934" y="-641"/>
                    <a:pt x="14641" y="3547"/>
                    <a:pt x="11381" y="5443"/>
                  </a:cubicBezTo>
                  <a:cubicBezTo>
                    <a:pt x="9583" y="6489"/>
                    <a:pt x="5399" y="8716"/>
                    <a:pt x="5399" y="9946"/>
                  </a:cubicBezTo>
                  <a:lnTo>
                    <a:pt x="5399" y="17911"/>
                  </a:lnTo>
                  <a:cubicBezTo>
                    <a:pt x="5399" y="19392"/>
                    <a:pt x="12033" y="20959"/>
                    <a:pt x="17076" y="20959"/>
                  </a:cubicBezTo>
                  <a:cubicBezTo>
                    <a:pt x="18923" y="20959"/>
                    <a:pt x="21600" y="10974"/>
                    <a:pt x="21600" y="9387"/>
                  </a:cubicBezTo>
                  <a:cubicBezTo>
                    <a:pt x="21600" y="7795"/>
                    <a:pt x="15902" y="7823"/>
                    <a:pt x="15725" y="7408"/>
                  </a:cubicBezTo>
                  <a:close/>
                </a:path>
              </a:pathLst>
            </a:custGeom>
            <a:solidFill>
              <a:schemeClr val="bg1"/>
            </a:solidFill>
            <a:ln w="12700" cap="flat">
              <a:noFill/>
              <a:miter lim="400000"/>
            </a:ln>
            <a:effectLst/>
          </p:spPr>
          <p:txBody>
            <a:bodyPr wrap="square" lIns="40181" tIns="40181" rIns="40181" bIns="40181" numCol="1" anchor="ctr">
              <a:noAutofit/>
            </a:bodyPr>
            <a:lstStyle/>
            <a:p>
              <a:pPr lvl="0"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0" name="Group 49"/>
          <p:cNvGrpSpPr/>
          <p:nvPr/>
        </p:nvGrpSpPr>
        <p:grpSpPr>
          <a:xfrm>
            <a:off x="6837343" y="3009383"/>
            <a:ext cx="1241980" cy="1550118"/>
            <a:chOff x="6482835" y="2289366"/>
            <a:chExt cx="1177646" cy="1469822"/>
          </a:xfrm>
        </p:grpSpPr>
        <p:grpSp>
          <p:nvGrpSpPr>
            <p:cNvPr id="36" name="Group 35"/>
            <p:cNvGrpSpPr/>
            <p:nvPr/>
          </p:nvGrpSpPr>
          <p:grpSpPr>
            <a:xfrm flipH="1">
              <a:off x="6482835" y="2289366"/>
              <a:ext cx="1177646" cy="1469822"/>
              <a:chOff x="3017839" y="1957347"/>
              <a:chExt cx="1177646" cy="1469822"/>
            </a:xfrm>
          </p:grpSpPr>
          <p:sp>
            <p:nvSpPr>
              <p:cNvPr id="37" name="Freeform 19"/>
              <p:cNvSpPr>
                <a:spLocks/>
              </p:cNvSpPr>
              <p:nvPr/>
            </p:nvSpPr>
            <p:spPr bwMode="auto">
              <a:xfrm>
                <a:off x="3017839" y="1957347"/>
                <a:ext cx="1177646" cy="1469822"/>
              </a:xfrm>
              <a:custGeom>
                <a:avLst/>
                <a:gdLst>
                  <a:gd name="T0" fmla="*/ 365 w 626"/>
                  <a:gd name="T1" fmla="*/ 64 h 781"/>
                  <a:gd name="T2" fmla="*/ 34 w 626"/>
                  <a:gd name="T3" fmla="*/ 362 h 781"/>
                  <a:gd name="T4" fmla="*/ 34 w 626"/>
                  <a:gd name="T5" fmla="*/ 362 h 781"/>
                  <a:gd name="T6" fmla="*/ 40 w 626"/>
                  <a:gd name="T7" fmla="*/ 599 h 781"/>
                  <a:gd name="T8" fmla="*/ 401 w 626"/>
                  <a:gd name="T9" fmla="*/ 713 h 781"/>
                  <a:gd name="T10" fmla="*/ 515 w 626"/>
                  <a:gd name="T11" fmla="*/ 351 h 781"/>
                  <a:gd name="T12" fmla="*/ 288 w 626"/>
                  <a:gd name="T13" fmla="*/ 207 h 781"/>
                  <a:gd name="T14" fmla="*/ 397 w 626"/>
                  <a:gd name="T15" fmla="*/ 147 h 781"/>
                  <a:gd name="T16" fmla="*/ 421 w 626"/>
                  <a:gd name="T17" fmla="*/ 209 h 781"/>
                  <a:gd name="T18" fmla="*/ 626 w 626"/>
                  <a:gd name="T19" fmla="*/ 79 h 781"/>
                  <a:gd name="T20" fmla="*/ 341 w 626"/>
                  <a:gd name="T21" fmla="*/ 2 h 781"/>
                  <a:gd name="T22" fmla="*/ 365 w 626"/>
                  <a:gd name="T23" fmla="*/ 64 h 7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626" h="781">
                    <a:moveTo>
                      <a:pt x="365" y="64"/>
                    </a:moveTo>
                    <a:cubicBezTo>
                      <a:pt x="240" y="112"/>
                      <a:pt x="93" y="235"/>
                      <a:pt x="34" y="362"/>
                    </a:cubicBezTo>
                    <a:cubicBezTo>
                      <a:pt x="34" y="362"/>
                      <a:pt x="33" y="362"/>
                      <a:pt x="34" y="362"/>
                    </a:cubicBezTo>
                    <a:cubicBezTo>
                      <a:pt x="0" y="435"/>
                      <a:pt x="0" y="522"/>
                      <a:pt x="40" y="599"/>
                    </a:cubicBezTo>
                    <a:cubicBezTo>
                      <a:pt x="108" y="730"/>
                      <a:pt x="270" y="781"/>
                      <a:pt x="401" y="713"/>
                    </a:cubicBezTo>
                    <a:cubicBezTo>
                      <a:pt x="533" y="645"/>
                      <a:pt x="584" y="483"/>
                      <a:pt x="515" y="351"/>
                    </a:cubicBezTo>
                    <a:cubicBezTo>
                      <a:pt x="469" y="263"/>
                      <a:pt x="381" y="211"/>
                      <a:pt x="288" y="207"/>
                    </a:cubicBezTo>
                    <a:cubicBezTo>
                      <a:pt x="321" y="182"/>
                      <a:pt x="358" y="162"/>
                      <a:pt x="397" y="147"/>
                    </a:cubicBezTo>
                    <a:cubicBezTo>
                      <a:pt x="405" y="168"/>
                      <a:pt x="413" y="189"/>
                      <a:pt x="421" y="209"/>
                    </a:cubicBezTo>
                    <a:cubicBezTo>
                      <a:pt x="466" y="152"/>
                      <a:pt x="535" y="103"/>
                      <a:pt x="626" y="79"/>
                    </a:cubicBezTo>
                    <a:cubicBezTo>
                      <a:pt x="547" y="30"/>
                      <a:pt x="448" y="0"/>
                      <a:pt x="341" y="2"/>
                    </a:cubicBezTo>
                    <a:cubicBezTo>
                      <a:pt x="349" y="22"/>
                      <a:pt x="357" y="43"/>
                      <a:pt x="365" y="64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8" name="Oval 37"/>
              <p:cNvSpPr/>
              <p:nvPr/>
            </p:nvSpPr>
            <p:spPr>
              <a:xfrm>
                <a:off x="3262699" y="2568530"/>
                <a:ext cx="551192" cy="551192"/>
              </a:xfrm>
              <a:prstGeom prst="ellipse">
                <a:avLst/>
              </a:prstGeom>
              <a:no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49" name="Shape 617"/>
            <p:cNvSpPr/>
            <p:nvPr/>
          </p:nvSpPr>
          <p:spPr>
            <a:xfrm>
              <a:off x="7049343" y="3024277"/>
              <a:ext cx="181363" cy="2981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1767" y="10800"/>
                  </a:moveTo>
                  <a:cubicBezTo>
                    <a:pt x="11767" y="12089"/>
                    <a:pt x="13688" y="12918"/>
                    <a:pt x="15722" y="14025"/>
                  </a:cubicBezTo>
                  <a:cubicBezTo>
                    <a:pt x="17208" y="14834"/>
                    <a:pt x="19243" y="15942"/>
                    <a:pt x="19243" y="16656"/>
                  </a:cubicBezTo>
                  <a:lnTo>
                    <a:pt x="19243" y="18090"/>
                  </a:lnTo>
                  <a:cubicBezTo>
                    <a:pt x="17373" y="17569"/>
                    <a:pt x="11777" y="17058"/>
                    <a:pt x="11777" y="15387"/>
                  </a:cubicBezTo>
                  <a:cubicBezTo>
                    <a:pt x="11777" y="14540"/>
                    <a:pt x="9823" y="14540"/>
                    <a:pt x="9823" y="15387"/>
                  </a:cubicBezTo>
                  <a:cubicBezTo>
                    <a:pt x="9823" y="17058"/>
                    <a:pt x="4224" y="17569"/>
                    <a:pt x="2357" y="18090"/>
                  </a:cubicBezTo>
                  <a:lnTo>
                    <a:pt x="2357" y="16656"/>
                  </a:lnTo>
                  <a:cubicBezTo>
                    <a:pt x="2357" y="15942"/>
                    <a:pt x="4392" y="14834"/>
                    <a:pt x="5878" y="14025"/>
                  </a:cubicBezTo>
                  <a:cubicBezTo>
                    <a:pt x="7912" y="12918"/>
                    <a:pt x="9833" y="12089"/>
                    <a:pt x="9833" y="10800"/>
                  </a:cubicBezTo>
                  <a:cubicBezTo>
                    <a:pt x="9833" y="9511"/>
                    <a:pt x="7912" y="8682"/>
                    <a:pt x="5878" y="7575"/>
                  </a:cubicBezTo>
                  <a:cubicBezTo>
                    <a:pt x="4392" y="6766"/>
                    <a:pt x="2357" y="5658"/>
                    <a:pt x="2357" y="4944"/>
                  </a:cubicBezTo>
                  <a:lnTo>
                    <a:pt x="2264" y="3865"/>
                  </a:lnTo>
                  <a:cubicBezTo>
                    <a:pt x="4243" y="4462"/>
                    <a:pt x="7380" y="5030"/>
                    <a:pt x="10799" y="5030"/>
                  </a:cubicBezTo>
                  <a:cubicBezTo>
                    <a:pt x="14220" y="5030"/>
                    <a:pt x="17371" y="4462"/>
                    <a:pt x="19350" y="3865"/>
                  </a:cubicBezTo>
                  <a:lnTo>
                    <a:pt x="19243" y="4944"/>
                  </a:lnTo>
                  <a:cubicBezTo>
                    <a:pt x="19243" y="5658"/>
                    <a:pt x="17208" y="6766"/>
                    <a:pt x="15722" y="7575"/>
                  </a:cubicBezTo>
                  <a:cubicBezTo>
                    <a:pt x="13688" y="8682"/>
                    <a:pt x="11767" y="9511"/>
                    <a:pt x="11767" y="10800"/>
                  </a:cubicBezTo>
                  <a:close/>
                  <a:moveTo>
                    <a:pt x="2970" y="2515"/>
                  </a:moveTo>
                  <a:cubicBezTo>
                    <a:pt x="4313" y="2042"/>
                    <a:pt x="6830" y="1346"/>
                    <a:pt x="10906" y="1346"/>
                  </a:cubicBezTo>
                  <a:cubicBezTo>
                    <a:pt x="14981" y="1346"/>
                    <a:pt x="18632" y="2515"/>
                    <a:pt x="18632" y="2515"/>
                  </a:cubicBezTo>
                  <a:cubicBezTo>
                    <a:pt x="18904" y="2609"/>
                    <a:pt x="19979" y="2930"/>
                    <a:pt x="19243" y="3173"/>
                  </a:cubicBezTo>
                  <a:cubicBezTo>
                    <a:pt x="17626" y="3709"/>
                    <a:pt x="14463" y="4274"/>
                    <a:pt x="10799" y="4274"/>
                  </a:cubicBezTo>
                  <a:cubicBezTo>
                    <a:pt x="7137" y="4274"/>
                    <a:pt x="4080" y="3652"/>
                    <a:pt x="2462" y="3115"/>
                  </a:cubicBezTo>
                  <a:cubicBezTo>
                    <a:pt x="1728" y="2871"/>
                    <a:pt x="2970" y="2515"/>
                    <a:pt x="2970" y="2515"/>
                  </a:cubicBezTo>
                  <a:close/>
                  <a:moveTo>
                    <a:pt x="21600" y="4944"/>
                  </a:moveTo>
                  <a:cubicBezTo>
                    <a:pt x="21600" y="2633"/>
                    <a:pt x="21600" y="2407"/>
                    <a:pt x="21600" y="2407"/>
                  </a:cubicBezTo>
                  <a:cubicBezTo>
                    <a:pt x="21600" y="1555"/>
                    <a:pt x="16765" y="0"/>
                    <a:pt x="10799" y="0"/>
                  </a:cubicBezTo>
                  <a:cubicBezTo>
                    <a:pt x="4835" y="0"/>
                    <a:pt x="0" y="1555"/>
                    <a:pt x="0" y="2407"/>
                  </a:cubicBezTo>
                  <a:cubicBezTo>
                    <a:pt x="0" y="2407"/>
                    <a:pt x="0" y="2633"/>
                    <a:pt x="0" y="4944"/>
                  </a:cubicBezTo>
                  <a:cubicBezTo>
                    <a:pt x="0" y="7255"/>
                    <a:pt x="7476" y="9164"/>
                    <a:pt x="7476" y="10800"/>
                  </a:cubicBezTo>
                  <a:cubicBezTo>
                    <a:pt x="7476" y="12436"/>
                    <a:pt x="0" y="14345"/>
                    <a:pt x="0" y="16656"/>
                  </a:cubicBezTo>
                  <a:cubicBezTo>
                    <a:pt x="0" y="18967"/>
                    <a:pt x="0" y="19193"/>
                    <a:pt x="0" y="19193"/>
                  </a:cubicBezTo>
                  <a:cubicBezTo>
                    <a:pt x="0" y="20045"/>
                    <a:pt x="4835" y="21600"/>
                    <a:pt x="10799" y="21600"/>
                  </a:cubicBezTo>
                  <a:cubicBezTo>
                    <a:pt x="16765" y="21600"/>
                    <a:pt x="21600" y="20045"/>
                    <a:pt x="21600" y="19193"/>
                  </a:cubicBezTo>
                  <a:cubicBezTo>
                    <a:pt x="21600" y="19193"/>
                    <a:pt x="21600" y="18967"/>
                    <a:pt x="21600" y="16656"/>
                  </a:cubicBezTo>
                  <a:cubicBezTo>
                    <a:pt x="21600" y="14345"/>
                    <a:pt x="14122" y="12436"/>
                    <a:pt x="14122" y="10800"/>
                  </a:cubicBezTo>
                  <a:cubicBezTo>
                    <a:pt x="14122" y="9164"/>
                    <a:pt x="21600" y="7255"/>
                    <a:pt x="21600" y="4944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0181" tIns="40181" rIns="40181" bIns="40181" numCol="1" anchor="ctr">
              <a:noAutofit/>
            </a:bodyPr>
            <a:lstStyle/>
            <a:p>
              <a:pPr lvl="0"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 sz="3100" b="1">
                  <a:latin typeface="Kontrapunkt Bob Bold"/>
                  <a:ea typeface="Kontrapunkt Bob Bold"/>
                  <a:cs typeface="Kontrapunkt Bob Bold"/>
                  <a:sym typeface="Kontrapunkt Bob Bold"/>
                </a:defRPr>
              </a:pPr>
              <a:endParaRPr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2" name="Text Placeholder 8"/>
          <p:cNvSpPr txBox="1">
            <a:spLocks/>
          </p:cNvSpPr>
          <p:nvPr/>
        </p:nvSpPr>
        <p:spPr>
          <a:xfrm>
            <a:off x="2070909" y="2573548"/>
            <a:ext cx="2036887" cy="23621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28620" indent="-228620" algn="l" defTabSz="91447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" name="Text Placeholder 9"/>
          <p:cNvSpPr txBox="1">
            <a:spLocks/>
          </p:cNvSpPr>
          <p:nvPr/>
        </p:nvSpPr>
        <p:spPr>
          <a:xfrm>
            <a:off x="2070909" y="2869703"/>
            <a:ext cx="2309650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28620" indent="-228620" algn="l" defTabSz="91447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AU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Text Placeholder 8"/>
          <p:cNvSpPr txBox="1">
            <a:spLocks/>
          </p:cNvSpPr>
          <p:nvPr/>
        </p:nvSpPr>
        <p:spPr>
          <a:xfrm>
            <a:off x="2070909" y="3800686"/>
            <a:ext cx="2036887" cy="23621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28620" indent="-228620" algn="l" defTabSz="91447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5" name="Text Placeholder 9"/>
          <p:cNvSpPr txBox="1">
            <a:spLocks/>
          </p:cNvSpPr>
          <p:nvPr/>
        </p:nvSpPr>
        <p:spPr>
          <a:xfrm>
            <a:off x="2070909" y="4098428"/>
            <a:ext cx="2309650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28620" indent="-228620" algn="l" defTabSz="91447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AU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9" name="Text Placeholder 8"/>
          <p:cNvSpPr txBox="1">
            <a:spLocks/>
          </p:cNvSpPr>
          <p:nvPr/>
        </p:nvSpPr>
        <p:spPr>
          <a:xfrm>
            <a:off x="2070909" y="4967498"/>
            <a:ext cx="2036887" cy="23621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28620" indent="-228620" algn="l" defTabSz="91447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0" name="Text Placeholder 9"/>
          <p:cNvSpPr txBox="1">
            <a:spLocks/>
          </p:cNvSpPr>
          <p:nvPr/>
        </p:nvSpPr>
        <p:spPr>
          <a:xfrm>
            <a:off x="2070909" y="5265241"/>
            <a:ext cx="2309650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28620" indent="-228620" algn="l" defTabSz="91447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AU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" name="Text Placeholder 8"/>
          <p:cNvSpPr txBox="1">
            <a:spLocks/>
          </p:cNvSpPr>
          <p:nvPr/>
        </p:nvSpPr>
        <p:spPr>
          <a:xfrm>
            <a:off x="8475474" y="2552911"/>
            <a:ext cx="2043112" cy="23621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28620" indent="-228620" algn="l" defTabSz="91447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2" name="Text Placeholder 9"/>
          <p:cNvSpPr txBox="1">
            <a:spLocks/>
          </p:cNvSpPr>
          <p:nvPr/>
        </p:nvSpPr>
        <p:spPr>
          <a:xfrm>
            <a:off x="8475473" y="2850652"/>
            <a:ext cx="2316709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28620" indent="-228620" algn="l" defTabSz="91447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AU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1" name="Text Placeholder 8"/>
          <p:cNvSpPr txBox="1">
            <a:spLocks/>
          </p:cNvSpPr>
          <p:nvPr/>
        </p:nvSpPr>
        <p:spPr>
          <a:xfrm>
            <a:off x="8475474" y="3780048"/>
            <a:ext cx="2043112" cy="23621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28620" indent="-228620" algn="l" defTabSz="91447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Text Placeholder 9"/>
          <p:cNvSpPr txBox="1">
            <a:spLocks/>
          </p:cNvSpPr>
          <p:nvPr/>
        </p:nvSpPr>
        <p:spPr>
          <a:xfrm>
            <a:off x="8475473" y="4077790"/>
            <a:ext cx="2316709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28620" indent="-228620" algn="l" defTabSz="91447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AU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3" name="TextBox 8"/>
          <p:cNvSpPr txBox="1"/>
          <p:nvPr/>
        </p:nvSpPr>
        <p:spPr>
          <a:xfrm>
            <a:off x="824035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4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 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90898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build="p"/>
      <p:bldP spid="33" grpId="0" build="p"/>
      <p:bldP spid="34" grpId="0" build="p"/>
      <p:bldP spid="35" grpId="0" build="p"/>
      <p:bldP spid="39" grpId="0" build="p"/>
      <p:bldP spid="40" grpId="0" build="p"/>
      <p:bldP spid="41" grpId="0" build="p"/>
      <p:bldP spid="42" grpId="0" build="p"/>
      <p:bldP spid="51" grpId="0" build="p"/>
      <p:bldP spid="52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文本框 11"/>
          <p:cNvSpPr txBox="1"/>
          <p:nvPr>
            <p:custDataLst>
              <p:tags r:id="rId2"/>
            </p:custDataLst>
          </p:nvPr>
        </p:nvSpPr>
        <p:spPr>
          <a:xfrm>
            <a:off x="3482334" y="3456687"/>
            <a:ext cx="920124" cy="649088"/>
          </a:xfrm>
          <a:prstGeom prst="rect">
            <a:avLst/>
          </a:prstGeom>
          <a:noFill/>
        </p:spPr>
        <p:txBody>
          <a:bodyPr wrap="none" lIns="0" tIns="0" rIns="0" bIns="0">
            <a:spAutoFit/>
          </a:bodyPr>
          <a:lstStyle/>
          <a:p>
            <a:pPr>
              <a:defRPr/>
            </a:pPr>
            <a:r>
              <a:rPr lang="en-US" altLang="zh-CN" sz="3375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</a:t>
            </a:r>
            <a:r>
              <a:rPr lang="en-US" altLang="zh-CN" sz="4218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art</a:t>
            </a:r>
            <a:endParaRPr lang="zh-CN" altLang="en-US" sz="12128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矩形 12"/>
          <p:cNvSpPr/>
          <p:nvPr>
            <p:custDataLst>
              <p:tags r:id="rId3"/>
            </p:custDataLst>
          </p:nvPr>
        </p:nvSpPr>
        <p:spPr>
          <a:xfrm>
            <a:off x="6225120" y="3003559"/>
            <a:ext cx="6633630" cy="1205442"/>
          </a:xfrm>
          <a:prstGeom prst="rect">
            <a:avLst/>
          </a:pr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341700" rIns="949167" anchor="ctr"/>
          <a:lstStyle/>
          <a:p>
            <a:pPr>
              <a:lnSpc>
                <a:spcPct val="130000"/>
              </a:lnSpc>
              <a:defRPr/>
            </a:pPr>
            <a:endParaRPr lang="zh-CN" altLang="en-US" sz="1476" kern="0" dirty="0">
              <a:solidFill>
                <a:prstClr val="black">
                  <a:lumMod val="50000"/>
                  <a:lumOff val="50000"/>
                </a:prst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52" name="文本框 13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3619392" y="3285915"/>
            <a:ext cx="646011" cy="340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2215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章 节</a:t>
            </a:r>
            <a:endParaRPr lang="zh-CN" altLang="en-US" sz="2215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53" name="文本框 14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4573974" y="2808761"/>
            <a:ext cx="1442703" cy="15579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0124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  <a:endParaRPr lang="zh-CN" altLang="en-US" sz="10124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" name="标题 5"/>
          <p:cNvSpPr txBox="1">
            <a:spLocks/>
          </p:cNvSpPr>
          <p:nvPr>
            <p:custDataLst>
              <p:tags r:id="rId6"/>
            </p:custDataLst>
          </p:nvPr>
        </p:nvSpPr>
        <p:spPr>
          <a:xfrm>
            <a:off x="6631409" y="3236724"/>
            <a:ext cx="4258194" cy="553998"/>
          </a:xfrm>
          <a:prstGeom prst="rect">
            <a:avLst/>
          </a:prstGeom>
          <a:noFill/>
        </p:spPr>
        <p:txBody>
          <a:bodyPr wrap="square" lIns="0" tIns="0" rIns="0" bIns="0" anchor="t" anchorCtr="0">
            <a:spAutoFit/>
          </a:bodyPr>
          <a:lstStyle>
            <a:lvl1pPr algn="ctr">
              <a:lnSpc>
                <a:spcPct val="90000"/>
              </a:lnSpc>
              <a:spcBef>
                <a:spcPct val="0"/>
              </a:spcBef>
              <a:buNone/>
              <a:defRPr sz="4000">
                <a:latin typeface="+mj-lt"/>
                <a:ea typeface="+mj-ea"/>
                <a:cs typeface="+mj-cs"/>
              </a:defRPr>
            </a:lvl1pPr>
          </a:lstStyle>
          <a:p>
            <a:pPr algn="l">
              <a:defRPr/>
            </a:pPr>
            <a:r>
              <a:rPr lang="zh-CN" altLang="en-US" kern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zh-CN" altLang="en-US" kern="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文本占位符 6"/>
          <p:cNvSpPr txBox="1">
            <a:spLocks/>
          </p:cNvSpPr>
          <p:nvPr>
            <p:custDataLst>
              <p:tags r:id="rId7"/>
            </p:custDataLst>
          </p:nvPr>
        </p:nvSpPr>
        <p:spPr>
          <a:xfrm>
            <a:off x="6631409" y="3813929"/>
            <a:ext cx="4258194" cy="221599"/>
          </a:xfrm>
          <a:prstGeom prst="rect">
            <a:avLst/>
          </a:prstGeom>
          <a:noFill/>
        </p:spPr>
        <p:txBody>
          <a:bodyPr wrap="square" lIns="0" tIns="0" rIns="0" bIns="0" anchor="t" anchorCtr="0">
            <a:spAutoFit/>
          </a:bodyPr>
          <a:lstStyle>
            <a:lvl1pPr indent="0" algn="ctr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baseline="0">
                <a:solidFill>
                  <a:schemeClr val="bg1">
                    <a:lumMod val="50000"/>
                  </a:schemeClr>
                </a:solidFill>
              </a:defRPr>
            </a:lvl1pPr>
            <a:lvl2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algn="l">
              <a:defRPr/>
            </a:pPr>
            <a:r>
              <a:rPr lang="en-US" altLang="zh-CN" kern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en-US" altLang="zh-CN" kern="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613482876"/>
      </p:ext>
    </p:extLst>
  </p:cSld>
  <p:clrMapOvr>
    <a:masterClrMapping/>
  </p:clrMapOvr>
  <p:transition spd="slow" advTm="0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7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 animBg="1"/>
      <p:bldP spid="2052" grpId="0"/>
      <p:bldP spid="2053" grpId="0"/>
      <p:bldP spid="6" grpId="0"/>
      <p:bldP spid="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903557" y="3200929"/>
            <a:ext cx="1061322" cy="1061322"/>
            <a:chOff x="362669" y="3620029"/>
            <a:chExt cx="1061322" cy="1061322"/>
          </a:xfrm>
        </p:grpSpPr>
        <p:sp>
          <p:nvSpPr>
            <p:cNvPr id="14" name="椭圆 13"/>
            <p:cNvSpPr/>
            <p:nvPr/>
          </p:nvSpPr>
          <p:spPr>
            <a:xfrm>
              <a:off x="362669" y="3620029"/>
              <a:ext cx="1061322" cy="1061322"/>
            </a:xfrm>
            <a:prstGeom prst="ellipse">
              <a:avLst/>
            </a:prstGeom>
            <a:noFill/>
            <a:ln w="190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grpSp>
          <p:nvGrpSpPr>
            <p:cNvPr id="16" name="组合 15"/>
            <p:cNvGrpSpPr/>
            <p:nvPr/>
          </p:nvGrpSpPr>
          <p:grpSpPr>
            <a:xfrm>
              <a:off x="483718" y="3741563"/>
              <a:ext cx="819223" cy="818254"/>
              <a:chOff x="4602162" y="361950"/>
              <a:chExt cx="1343026" cy="1341438"/>
            </a:xfrm>
          </p:grpSpPr>
          <p:sp>
            <p:nvSpPr>
              <p:cNvPr id="17" name="Freeform 23"/>
              <p:cNvSpPr>
                <a:spLocks noEditPoints="1"/>
              </p:cNvSpPr>
              <p:nvPr/>
            </p:nvSpPr>
            <p:spPr bwMode="auto">
              <a:xfrm>
                <a:off x="4602162" y="361950"/>
                <a:ext cx="1343026" cy="1341438"/>
              </a:xfrm>
              <a:custGeom>
                <a:avLst/>
                <a:gdLst>
                  <a:gd name="T0" fmla="*/ 0 w 355"/>
                  <a:gd name="T1" fmla="*/ 178 h 355"/>
                  <a:gd name="T2" fmla="*/ 355 w 355"/>
                  <a:gd name="T3" fmla="*/ 178 h 355"/>
                  <a:gd name="T4" fmla="*/ 177 w 355"/>
                  <a:gd name="T5" fmla="*/ 331 h 355"/>
                  <a:gd name="T6" fmla="*/ 24 w 355"/>
                  <a:gd name="T7" fmla="*/ 175 h 355"/>
                  <a:gd name="T8" fmla="*/ 58 w 355"/>
                  <a:gd name="T9" fmla="*/ 192 h 355"/>
                  <a:gd name="T10" fmla="*/ 71 w 355"/>
                  <a:gd name="T11" fmla="*/ 232 h 355"/>
                  <a:gd name="T12" fmla="*/ 95 w 355"/>
                  <a:gd name="T13" fmla="*/ 243 h 355"/>
                  <a:gd name="T14" fmla="*/ 112 w 355"/>
                  <a:gd name="T15" fmla="*/ 315 h 355"/>
                  <a:gd name="T16" fmla="*/ 118 w 355"/>
                  <a:gd name="T17" fmla="*/ 305 h 355"/>
                  <a:gd name="T18" fmla="*/ 146 w 355"/>
                  <a:gd name="T19" fmla="*/ 265 h 355"/>
                  <a:gd name="T20" fmla="*/ 162 w 355"/>
                  <a:gd name="T21" fmla="*/ 222 h 355"/>
                  <a:gd name="T22" fmla="*/ 112 w 355"/>
                  <a:gd name="T23" fmla="*/ 189 h 355"/>
                  <a:gd name="T24" fmla="*/ 66 w 355"/>
                  <a:gd name="T25" fmla="*/ 165 h 355"/>
                  <a:gd name="T26" fmla="*/ 102 w 355"/>
                  <a:gd name="T27" fmla="*/ 154 h 355"/>
                  <a:gd name="T28" fmla="*/ 138 w 355"/>
                  <a:gd name="T29" fmla="*/ 140 h 355"/>
                  <a:gd name="T30" fmla="*/ 119 w 355"/>
                  <a:gd name="T31" fmla="*/ 97 h 355"/>
                  <a:gd name="T32" fmla="*/ 95 w 355"/>
                  <a:gd name="T33" fmla="*/ 109 h 355"/>
                  <a:gd name="T34" fmla="*/ 70 w 355"/>
                  <a:gd name="T35" fmla="*/ 93 h 355"/>
                  <a:gd name="T36" fmla="*/ 85 w 355"/>
                  <a:gd name="T37" fmla="*/ 68 h 355"/>
                  <a:gd name="T38" fmla="*/ 177 w 355"/>
                  <a:gd name="T39" fmla="*/ 25 h 355"/>
                  <a:gd name="T40" fmla="*/ 244 w 355"/>
                  <a:gd name="T41" fmla="*/ 63 h 355"/>
                  <a:gd name="T42" fmla="*/ 236 w 355"/>
                  <a:gd name="T43" fmla="*/ 104 h 355"/>
                  <a:gd name="T44" fmla="*/ 220 w 355"/>
                  <a:gd name="T45" fmla="*/ 110 h 355"/>
                  <a:gd name="T46" fmla="*/ 223 w 355"/>
                  <a:gd name="T47" fmla="*/ 104 h 355"/>
                  <a:gd name="T48" fmla="*/ 215 w 355"/>
                  <a:gd name="T49" fmla="*/ 96 h 355"/>
                  <a:gd name="T50" fmla="*/ 213 w 355"/>
                  <a:gd name="T51" fmla="*/ 94 h 355"/>
                  <a:gd name="T52" fmla="*/ 215 w 355"/>
                  <a:gd name="T53" fmla="*/ 126 h 355"/>
                  <a:gd name="T54" fmla="*/ 192 w 355"/>
                  <a:gd name="T55" fmla="*/ 155 h 355"/>
                  <a:gd name="T56" fmla="*/ 219 w 355"/>
                  <a:gd name="T57" fmla="*/ 138 h 355"/>
                  <a:gd name="T58" fmla="*/ 239 w 355"/>
                  <a:gd name="T59" fmla="*/ 150 h 355"/>
                  <a:gd name="T60" fmla="*/ 261 w 355"/>
                  <a:gd name="T61" fmla="*/ 160 h 355"/>
                  <a:gd name="T62" fmla="*/ 262 w 355"/>
                  <a:gd name="T63" fmla="*/ 159 h 355"/>
                  <a:gd name="T64" fmla="*/ 320 w 355"/>
                  <a:gd name="T65" fmla="*/ 175 h 355"/>
                  <a:gd name="T66" fmla="*/ 330 w 355"/>
                  <a:gd name="T67" fmla="*/ 178 h 3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355" h="355">
                    <a:moveTo>
                      <a:pt x="177" y="0"/>
                    </a:moveTo>
                    <a:cubicBezTo>
                      <a:pt x="79" y="0"/>
                      <a:pt x="0" y="80"/>
                      <a:pt x="0" y="178"/>
                    </a:cubicBezTo>
                    <a:cubicBezTo>
                      <a:pt x="0" y="275"/>
                      <a:pt x="79" y="355"/>
                      <a:pt x="177" y="355"/>
                    </a:cubicBezTo>
                    <a:cubicBezTo>
                      <a:pt x="275" y="355"/>
                      <a:pt x="355" y="275"/>
                      <a:pt x="355" y="178"/>
                    </a:cubicBezTo>
                    <a:cubicBezTo>
                      <a:pt x="355" y="80"/>
                      <a:pt x="275" y="0"/>
                      <a:pt x="177" y="0"/>
                    </a:cubicBezTo>
                    <a:close/>
                    <a:moveTo>
                      <a:pt x="177" y="331"/>
                    </a:moveTo>
                    <a:cubicBezTo>
                      <a:pt x="93" y="331"/>
                      <a:pt x="24" y="262"/>
                      <a:pt x="24" y="178"/>
                    </a:cubicBezTo>
                    <a:cubicBezTo>
                      <a:pt x="24" y="177"/>
                      <a:pt x="24" y="176"/>
                      <a:pt x="24" y="175"/>
                    </a:cubicBezTo>
                    <a:cubicBezTo>
                      <a:pt x="46" y="192"/>
                      <a:pt x="46" y="192"/>
                      <a:pt x="46" y="192"/>
                    </a:cubicBezTo>
                    <a:cubicBezTo>
                      <a:pt x="58" y="192"/>
                      <a:pt x="58" y="192"/>
                      <a:pt x="58" y="192"/>
                    </a:cubicBezTo>
                    <a:cubicBezTo>
                      <a:pt x="71" y="205"/>
                      <a:pt x="71" y="205"/>
                      <a:pt x="71" y="205"/>
                    </a:cubicBezTo>
                    <a:cubicBezTo>
                      <a:pt x="71" y="232"/>
                      <a:pt x="71" y="232"/>
                      <a:pt x="71" y="232"/>
                    </a:cubicBezTo>
                    <a:cubicBezTo>
                      <a:pt x="82" y="243"/>
                      <a:pt x="82" y="243"/>
                      <a:pt x="82" y="243"/>
                    </a:cubicBezTo>
                    <a:cubicBezTo>
                      <a:pt x="95" y="243"/>
                      <a:pt x="95" y="243"/>
                      <a:pt x="95" y="243"/>
                    </a:cubicBezTo>
                    <a:cubicBezTo>
                      <a:pt x="95" y="298"/>
                      <a:pt x="95" y="298"/>
                      <a:pt x="95" y="298"/>
                    </a:cubicBezTo>
                    <a:cubicBezTo>
                      <a:pt x="112" y="315"/>
                      <a:pt x="112" y="315"/>
                      <a:pt x="112" y="315"/>
                    </a:cubicBezTo>
                    <a:cubicBezTo>
                      <a:pt x="118" y="315"/>
                      <a:pt x="118" y="315"/>
                      <a:pt x="118" y="315"/>
                    </a:cubicBezTo>
                    <a:cubicBezTo>
                      <a:pt x="118" y="305"/>
                      <a:pt x="118" y="305"/>
                      <a:pt x="118" y="305"/>
                    </a:cubicBezTo>
                    <a:cubicBezTo>
                      <a:pt x="146" y="276"/>
                      <a:pt x="146" y="276"/>
                      <a:pt x="146" y="276"/>
                    </a:cubicBezTo>
                    <a:cubicBezTo>
                      <a:pt x="146" y="265"/>
                      <a:pt x="146" y="265"/>
                      <a:pt x="146" y="265"/>
                    </a:cubicBezTo>
                    <a:cubicBezTo>
                      <a:pt x="162" y="249"/>
                      <a:pt x="162" y="249"/>
                      <a:pt x="162" y="249"/>
                    </a:cubicBezTo>
                    <a:cubicBezTo>
                      <a:pt x="162" y="222"/>
                      <a:pt x="162" y="222"/>
                      <a:pt x="162" y="222"/>
                    </a:cubicBezTo>
                    <a:cubicBezTo>
                      <a:pt x="145" y="222"/>
                      <a:pt x="145" y="222"/>
                      <a:pt x="145" y="222"/>
                    </a:cubicBezTo>
                    <a:cubicBezTo>
                      <a:pt x="112" y="189"/>
                      <a:pt x="112" y="189"/>
                      <a:pt x="112" y="189"/>
                    </a:cubicBezTo>
                    <a:cubicBezTo>
                      <a:pt x="66" y="189"/>
                      <a:pt x="66" y="189"/>
                      <a:pt x="66" y="189"/>
                    </a:cubicBezTo>
                    <a:cubicBezTo>
                      <a:pt x="66" y="165"/>
                      <a:pt x="66" y="165"/>
                      <a:pt x="66" y="165"/>
                    </a:cubicBezTo>
                    <a:cubicBezTo>
                      <a:pt x="102" y="165"/>
                      <a:pt x="102" y="165"/>
                      <a:pt x="102" y="165"/>
                    </a:cubicBezTo>
                    <a:cubicBezTo>
                      <a:pt x="102" y="154"/>
                      <a:pt x="102" y="154"/>
                      <a:pt x="102" y="154"/>
                    </a:cubicBezTo>
                    <a:cubicBezTo>
                      <a:pt x="124" y="154"/>
                      <a:pt x="124" y="154"/>
                      <a:pt x="124" y="154"/>
                    </a:cubicBezTo>
                    <a:cubicBezTo>
                      <a:pt x="138" y="140"/>
                      <a:pt x="138" y="140"/>
                      <a:pt x="138" y="140"/>
                    </a:cubicBezTo>
                    <a:cubicBezTo>
                      <a:pt x="138" y="116"/>
                      <a:pt x="138" y="116"/>
                      <a:pt x="138" y="116"/>
                    </a:cubicBezTo>
                    <a:cubicBezTo>
                      <a:pt x="119" y="97"/>
                      <a:pt x="119" y="97"/>
                      <a:pt x="119" y="97"/>
                    </a:cubicBezTo>
                    <a:cubicBezTo>
                      <a:pt x="95" y="97"/>
                      <a:pt x="95" y="97"/>
                      <a:pt x="95" y="97"/>
                    </a:cubicBezTo>
                    <a:cubicBezTo>
                      <a:pt x="95" y="109"/>
                      <a:pt x="95" y="109"/>
                      <a:pt x="95" y="109"/>
                    </a:cubicBezTo>
                    <a:cubicBezTo>
                      <a:pt x="70" y="109"/>
                      <a:pt x="70" y="109"/>
                      <a:pt x="70" y="109"/>
                    </a:cubicBezTo>
                    <a:cubicBezTo>
                      <a:pt x="70" y="93"/>
                      <a:pt x="70" y="93"/>
                      <a:pt x="70" y="93"/>
                    </a:cubicBezTo>
                    <a:cubicBezTo>
                      <a:pt x="85" y="78"/>
                      <a:pt x="85" y="78"/>
                      <a:pt x="85" y="78"/>
                    </a:cubicBezTo>
                    <a:cubicBezTo>
                      <a:pt x="85" y="68"/>
                      <a:pt x="85" y="68"/>
                      <a:pt x="85" y="68"/>
                    </a:cubicBezTo>
                    <a:cubicBezTo>
                      <a:pt x="71" y="68"/>
                      <a:pt x="71" y="68"/>
                      <a:pt x="71" y="68"/>
                    </a:cubicBezTo>
                    <a:cubicBezTo>
                      <a:pt x="98" y="41"/>
                      <a:pt x="136" y="25"/>
                      <a:pt x="177" y="25"/>
                    </a:cubicBezTo>
                    <a:cubicBezTo>
                      <a:pt x="216" y="25"/>
                      <a:pt x="251" y="39"/>
                      <a:pt x="278" y="63"/>
                    </a:cubicBezTo>
                    <a:cubicBezTo>
                      <a:pt x="244" y="63"/>
                      <a:pt x="244" y="63"/>
                      <a:pt x="244" y="63"/>
                    </a:cubicBezTo>
                    <a:cubicBezTo>
                      <a:pt x="219" y="87"/>
                      <a:pt x="219" y="87"/>
                      <a:pt x="219" y="87"/>
                    </a:cubicBezTo>
                    <a:cubicBezTo>
                      <a:pt x="236" y="104"/>
                      <a:pt x="236" y="104"/>
                      <a:pt x="236" y="104"/>
                    </a:cubicBezTo>
                    <a:cubicBezTo>
                      <a:pt x="225" y="115"/>
                      <a:pt x="225" y="115"/>
                      <a:pt x="225" y="115"/>
                    </a:cubicBezTo>
                    <a:cubicBezTo>
                      <a:pt x="220" y="110"/>
                      <a:pt x="220" y="110"/>
                      <a:pt x="220" y="110"/>
                    </a:cubicBezTo>
                    <a:cubicBezTo>
                      <a:pt x="225" y="106"/>
                      <a:pt x="225" y="106"/>
                      <a:pt x="225" y="106"/>
                    </a:cubicBezTo>
                    <a:cubicBezTo>
                      <a:pt x="223" y="104"/>
                      <a:pt x="223" y="104"/>
                      <a:pt x="223" y="104"/>
                    </a:cubicBezTo>
                    <a:cubicBezTo>
                      <a:pt x="223" y="104"/>
                      <a:pt x="223" y="104"/>
                      <a:pt x="223" y="104"/>
                    </a:cubicBezTo>
                    <a:cubicBezTo>
                      <a:pt x="215" y="96"/>
                      <a:pt x="215" y="96"/>
                      <a:pt x="215" y="96"/>
                    </a:cubicBezTo>
                    <a:cubicBezTo>
                      <a:pt x="215" y="96"/>
                      <a:pt x="215" y="96"/>
                      <a:pt x="215" y="96"/>
                    </a:cubicBezTo>
                    <a:cubicBezTo>
                      <a:pt x="213" y="94"/>
                      <a:pt x="213" y="94"/>
                      <a:pt x="213" y="94"/>
                    </a:cubicBezTo>
                    <a:cubicBezTo>
                      <a:pt x="198" y="109"/>
                      <a:pt x="198" y="109"/>
                      <a:pt x="198" y="109"/>
                    </a:cubicBezTo>
                    <a:cubicBezTo>
                      <a:pt x="215" y="126"/>
                      <a:pt x="215" y="126"/>
                      <a:pt x="215" y="126"/>
                    </a:cubicBezTo>
                    <a:cubicBezTo>
                      <a:pt x="192" y="126"/>
                      <a:pt x="192" y="126"/>
                      <a:pt x="192" y="126"/>
                    </a:cubicBezTo>
                    <a:cubicBezTo>
                      <a:pt x="192" y="155"/>
                      <a:pt x="192" y="155"/>
                      <a:pt x="192" y="155"/>
                    </a:cubicBezTo>
                    <a:cubicBezTo>
                      <a:pt x="219" y="155"/>
                      <a:pt x="219" y="155"/>
                      <a:pt x="219" y="155"/>
                    </a:cubicBezTo>
                    <a:cubicBezTo>
                      <a:pt x="219" y="138"/>
                      <a:pt x="219" y="138"/>
                      <a:pt x="219" y="138"/>
                    </a:cubicBezTo>
                    <a:cubicBezTo>
                      <a:pt x="223" y="134"/>
                      <a:pt x="223" y="134"/>
                      <a:pt x="223" y="134"/>
                    </a:cubicBezTo>
                    <a:cubicBezTo>
                      <a:pt x="239" y="150"/>
                      <a:pt x="239" y="150"/>
                      <a:pt x="239" y="150"/>
                    </a:cubicBezTo>
                    <a:cubicBezTo>
                      <a:pt x="239" y="160"/>
                      <a:pt x="239" y="160"/>
                      <a:pt x="239" y="160"/>
                    </a:cubicBezTo>
                    <a:cubicBezTo>
                      <a:pt x="261" y="160"/>
                      <a:pt x="261" y="160"/>
                      <a:pt x="261" y="160"/>
                    </a:cubicBezTo>
                    <a:cubicBezTo>
                      <a:pt x="262" y="159"/>
                      <a:pt x="262" y="159"/>
                      <a:pt x="262" y="159"/>
                    </a:cubicBezTo>
                    <a:cubicBezTo>
                      <a:pt x="262" y="159"/>
                      <a:pt x="262" y="159"/>
                      <a:pt x="262" y="159"/>
                    </a:cubicBezTo>
                    <a:cubicBezTo>
                      <a:pt x="298" y="196"/>
                      <a:pt x="298" y="196"/>
                      <a:pt x="298" y="196"/>
                    </a:cubicBezTo>
                    <a:cubicBezTo>
                      <a:pt x="320" y="175"/>
                      <a:pt x="320" y="175"/>
                      <a:pt x="320" y="175"/>
                    </a:cubicBezTo>
                    <a:cubicBezTo>
                      <a:pt x="330" y="175"/>
                      <a:pt x="330" y="175"/>
                      <a:pt x="330" y="175"/>
                    </a:cubicBezTo>
                    <a:cubicBezTo>
                      <a:pt x="330" y="176"/>
                      <a:pt x="330" y="177"/>
                      <a:pt x="330" y="178"/>
                    </a:cubicBezTo>
                    <a:cubicBezTo>
                      <a:pt x="330" y="262"/>
                      <a:pt x="262" y="331"/>
                      <a:pt x="177" y="33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8" name="Freeform 24"/>
              <p:cNvSpPr/>
              <p:nvPr/>
            </p:nvSpPr>
            <p:spPr bwMode="auto">
              <a:xfrm>
                <a:off x="5056188" y="512763"/>
                <a:ext cx="234950" cy="257175"/>
              </a:xfrm>
              <a:custGeom>
                <a:avLst/>
                <a:gdLst>
                  <a:gd name="T0" fmla="*/ 148 w 148"/>
                  <a:gd name="T1" fmla="*/ 0 h 162"/>
                  <a:gd name="T2" fmla="*/ 0 w 148"/>
                  <a:gd name="T3" fmla="*/ 0 h 162"/>
                  <a:gd name="T4" fmla="*/ 0 w 148"/>
                  <a:gd name="T5" fmla="*/ 100 h 162"/>
                  <a:gd name="T6" fmla="*/ 62 w 148"/>
                  <a:gd name="T7" fmla="*/ 162 h 162"/>
                  <a:gd name="T8" fmla="*/ 88 w 148"/>
                  <a:gd name="T9" fmla="*/ 162 h 162"/>
                  <a:gd name="T10" fmla="*/ 88 w 148"/>
                  <a:gd name="T11" fmla="*/ 119 h 162"/>
                  <a:gd name="T12" fmla="*/ 148 w 148"/>
                  <a:gd name="T13" fmla="*/ 59 h 162"/>
                  <a:gd name="T14" fmla="*/ 148 w 148"/>
                  <a:gd name="T15" fmla="*/ 0 h 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48" h="162">
                    <a:moveTo>
                      <a:pt x="148" y="0"/>
                    </a:moveTo>
                    <a:lnTo>
                      <a:pt x="0" y="0"/>
                    </a:lnTo>
                    <a:lnTo>
                      <a:pt x="0" y="100"/>
                    </a:lnTo>
                    <a:lnTo>
                      <a:pt x="62" y="162"/>
                    </a:lnTo>
                    <a:lnTo>
                      <a:pt x="88" y="162"/>
                    </a:lnTo>
                    <a:lnTo>
                      <a:pt x="88" y="119"/>
                    </a:lnTo>
                    <a:lnTo>
                      <a:pt x="148" y="59"/>
                    </a:lnTo>
                    <a:lnTo>
                      <a:pt x="148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9" name="Freeform 25"/>
              <p:cNvSpPr/>
              <p:nvPr/>
            </p:nvSpPr>
            <p:spPr bwMode="auto">
              <a:xfrm>
                <a:off x="5272088" y="985838"/>
                <a:ext cx="457200" cy="476250"/>
              </a:xfrm>
              <a:custGeom>
                <a:avLst/>
                <a:gdLst>
                  <a:gd name="T0" fmla="*/ 245 w 288"/>
                  <a:gd name="T1" fmla="*/ 97 h 300"/>
                  <a:gd name="T2" fmla="*/ 145 w 288"/>
                  <a:gd name="T3" fmla="*/ 0 h 300"/>
                  <a:gd name="T4" fmla="*/ 145 w 288"/>
                  <a:gd name="T5" fmla="*/ 0 h 300"/>
                  <a:gd name="T6" fmla="*/ 33 w 288"/>
                  <a:gd name="T7" fmla="*/ 0 h 300"/>
                  <a:gd name="T8" fmla="*/ 0 w 288"/>
                  <a:gd name="T9" fmla="*/ 33 h 300"/>
                  <a:gd name="T10" fmla="*/ 0 w 288"/>
                  <a:gd name="T11" fmla="*/ 104 h 300"/>
                  <a:gd name="T12" fmla="*/ 48 w 288"/>
                  <a:gd name="T13" fmla="*/ 152 h 300"/>
                  <a:gd name="T14" fmla="*/ 133 w 288"/>
                  <a:gd name="T15" fmla="*/ 152 h 300"/>
                  <a:gd name="T16" fmla="*/ 133 w 288"/>
                  <a:gd name="T17" fmla="*/ 235 h 300"/>
                  <a:gd name="T18" fmla="*/ 200 w 288"/>
                  <a:gd name="T19" fmla="*/ 300 h 300"/>
                  <a:gd name="T20" fmla="*/ 214 w 288"/>
                  <a:gd name="T21" fmla="*/ 300 h 300"/>
                  <a:gd name="T22" fmla="*/ 214 w 288"/>
                  <a:gd name="T23" fmla="*/ 219 h 300"/>
                  <a:gd name="T24" fmla="*/ 248 w 288"/>
                  <a:gd name="T25" fmla="*/ 188 h 300"/>
                  <a:gd name="T26" fmla="*/ 248 w 288"/>
                  <a:gd name="T27" fmla="*/ 131 h 300"/>
                  <a:gd name="T28" fmla="*/ 264 w 288"/>
                  <a:gd name="T29" fmla="*/ 131 h 300"/>
                  <a:gd name="T30" fmla="*/ 288 w 288"/>
                  <a:gd name="T31" fmla="*/ 107 h 300"/>
                  <a:gd name="T32" fmla="*/ 279 w 288"/>
                  <a:gd name="T33" fmla="*/ 97 h 300"/>
                  <a:gd name="T34" fmla="*/ 245 w 288"/>
                  <a:gd name="T35" fmla="*/ 97 h 3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88" h="300">
                    <a:moveTo>
                      <a:pt x="245" y="97"/>
                    </a:moveTo>
                    <a:lnTo>
                      <a:pt x="145" y="0"/>
                    </a:lnTo>
                    <a:lnTo>
                      <a:pt x="145" y="0"/>
                    </a:lnTo>
                    <a:lnTo>
                      <a:pt x="33" y="0"/>
                    </a:lnTo>
                    <a:lnTo>
                      <a:pt x="0" y="33"/>
                    </a:lnTo>
                    <a:lnTo>
                      <a:pt x="0" y="104"/>
                    </a:lnTo>
                    <a:lnTo>
                      <a:pt x="48" y="152"/>
                    </a:lnTo>
                    <a:lnTo>
                      <a:pt x="133" y="152"/>
                    </a:lnTo>
                    <a:lnTo>
                      <a:pt x="133" y="235"/>
                    </a:lnTo>
                    <a:lnTo>
                      <a:pt x="200" y="300"/>
                    </a:lnTo>
                    <a:lnTo>
                      <a:pt x="214" y="300"/>
                    </a:lnTo>
                    <a:lnTo>
                      <a:pt x="214" y="219"/>
                    </a:lnTo>
                    <a:lnTo>
                      <a:pt x="248" y="188"/>
                    </a:lnTo>
                    <a:lnTo>
                      <a:pt x="248" y="131"/>
                    </a:lnTo>
                    <a:lnTo>
                      <a:pt x="264" y="131"/>
                    </a:lnTo>
                    <a:lnTo>
                      <a:pt x="288" y="107"/>
                    </a:lnTo>
                    <a:lnTo>
                      <a:pt x="279" y="97"/>
                    </a:lnTo>
                    <a:lnTo>
                      <a:pt x="245" y="97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0" name="Freeform 26"/>
              <p:cNvSpPr/>
              <p:nvPr/>
            </p:nvSpPr>
            <p:spPr bwMode="auto">
              <a:xfrm>
                <a:off x="5646738" y="1341438"/>
                <a:ext cx="44450" cy="101600"/>
              </a:xfrm>
              <a:custGeom>
                <a:avLst/>
                <a:gdLst>
                  <a:gd name="T0" fmla="*/ 0 w 28"/>
                  <a:gd name="T1" fmla="*/ 64 h 64"/>
                  <a:gd name="T2" fmla="*/ 28 w 28"/>
                  <a:gd name="T3" fmla="*/ 40 h 64"/>
                  <a:gd name="T4" fmla="*/ 28 w 28"/>
                  <a:gd name="T5" fmla="*/ 0 h 64"/>
                  <a:gd name="T6" fmla="*/ 0 w 28"/>
                  <a:gd name="T7" fmla="*/ 0 h 64"/>
                  <a:gd name="T8" fmla="*/ 0 w 28"/>
                  <a:gd name="T9" fmla="*/ 64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" h="64">
                    <a:moveTo>
                      <a:pt x="0" y="64"/>
                    </a:moveTo>
                    <a:lnTo>
                      <a:pt x="28" y="40"/>
                    </a:lnTo>
                    <a:lnTo>
                      <a:pt x="28" y="0"/>
                    </a:lnTo>
                    <a:lnTo>
                      <a:pt x="0" y="0"/>
                    </a:lnTo>
                    <a:lnTo>
                      <a:pt x="0" y="64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5" name="组合 4"/>
          <p:cNvGrpSpPr/>
          <p:nvPr/>
        </p:nvGrpSpPr>
        <p:grpSpPr>
          <a:xfrm>
            <a:off x="873963" y="4970679"/>
            <a:ext cx="1061322" cy="1061322"/>
            <a:chOff x="362669" y="5389779"/>
            <a:chExt cx="1061322" cy="1061322"/>
          </a:xfrm>
        </p:grpSpPr>
        <p:sp>
          <p:nvSpPr>
            <p:cNvPr id="15" name="椭圆 14"/>
            <p:cNvSpPr/>
            <p:nvPr/>
          </p:nvSpPr>
          <p:spPr>
            <a:xfrm>
              <a:off x="362669" y="5389779"/>
              <a:ext cx="1061322" cy="1061322"/>
            </a:xfrm>
            <a:prstGeom prst="ellipse">
              <a:avLst/>
            </a:prstGeom>
            <a:noFill/>
            <a:ln w="1905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grpSp>
          <p:nvGrpSpPr>
            <p:cNvPr id="30" name="组合 29"/>
            <p:cNvGrpSpPr/>
            <p:nvPr/>
          </p:nvGrpSpPr>
          <p:grpSpPr>
            <a:xfrm>
              <a:off x="560765" y="5583971"/>
              <a:ext cx="689373" cy="625287"/>
              <a:chOff x="3468688" y="460375"/>
              <a:chExt cx="631825" cy="573088"/>
            </a:xfrm>
            <a:solidFill>
              <a:srgbClr val="282828"/>
            </a:solidFill>
          </p:grpSpPr>
          <p:sp>
            <p:nvSpPr>
              <p:cNvPr id="31" name="Freeform 19"/>
              <p:cNvSpPr/>
              <p:nvPr/>
            </p:nvSpPr>
            <p:spPr bwMode="auto">
              <a:xfrm>
                <a:off x="3468688" y="460375"/>
                <a:ext cx="271463" cy="422275"/>
              </a:xfrm>
              <a:custGeom>
                <a:avLst/>
                <a:gdLst>
                  <a:gd name="T0" fmla="*/ 150 w 169"/>
                  <a:gd name="T1" fmla="*/ 150 h 263"/>
                  <a:gd name="T2" fmla="*/ 169 w 169"/>
                  <a:gd name="T3" fmla="*/ 0 h 263"/>
                  <a:gd name="T4" fmla="*/ 56 w 169"/>
                  <a:gd name="T5" fmla="*/ 103 h 263"/>
                  <a:gd name="T6" fmla="*/ 0 w 169"/>
                  <a:gd name="T7" fmla="*/ 263 h 263"/>
                  <a:gd name="T8" fmla="*/ 169 w 169"/>
                  <a:gd name="T9" fmla="*/ 263 h 263"/>
                  <a:gd name="T10" fmla="*/ 150 w 169"/>
                  <a:gd name="T11" fmla="*/ 150 h 2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69" h="263">
                    <a:moveTo>
                      <a:pt x="150" y="150"/>
                    </a:moveTo>
                    <a:cubicBezTo>
                      <a:pt x="150" y="66"/>
                      <a:pt x="169" y="0"/>
                      <a:pt x="169" y="0"/>
                    </a:cubicBezTo>
                    <a:cubicBezTo>
                      <a:pt x="169" y="0"/>
                      <a:pt x="113" y="10"/>
                      <a:pt x="56" y="103"/>
                    </a:cubicBezTo>
                    <a:cubicBezTo>
                      <a:pt x="0" y="197"/>
                      <a:pt x="0" y="263"/>
                      <a:pt x="0" y="263"/>
                    </a:cubicBezTo>
                    <a:cubicBezTo>
                      <a:pt x="169" y="263"/>
                      <a:pt x="169" y="263"/>
                      <a:pt x="169" y="263"/>
                    </a:cubicBezTo>
                    <a:cubicBezTo>
                      <a:pt x="169" y="263"/>
                      <a:pt x="150" y="235"/>
                      <a:pt x="150" y="15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32" name="Freeform 20"/>
              <p:cNvSpPr/>
              <p:nvPr/>
            </p:nvSpPr>
            <p:spPr bwMode="auto">
              <a:xfrm>
                <a:off x="3829050" y="611188"/>
                <a:ext cx="271463" cy="271463"/>
              </a:xfrm>
              <a:custGeom>
                <a:avLst/>
                <a:gdLst>
                  <a:gd name="T0" fmla="*/ 0 w 171"/>
                  <a:gd name="T1" fmla="*/ 0 h 171"/>
                  <a:gd name="T2" fmla="*/ 0 w 171"/>
                  <a:gd name="T3" fmla="*/ 171 h 171"/>
                  <a:gd name="T4" fmla="*/ 171 w 171"/>
                  <a:gd name="T5" fmla="*/ 171 h 171"/>
                  <a:gd name="T6" fmla="*/ 0 w 171"/>
                  <a:gd name="T7" fmla="*/ 0 h 1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71" h="171">
                    <a:moveTo>
                      <a:pt x="0" y="0"/>
                    </a:moveTo>
                    <a:lnTo>
                      <a:pt x="0" y="171"/>
                    </a:lnTo>
                    <a:lnTo>
                      <a:pt x="171" y="17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33" name="Freeform 21"/>
              <p:cNvSpPr/>
              <p:nvPr/>
            </p:nvSpPr>
            <p:spPr bwMode="auto">
              <a:xfrm>
                <a:off x="3468688" y="460375"/>
                <a:ext cx="631825" cy="573088"/>
              </a:xfrm>
              <a:custGeom>
                <a:avLst/>
                <a:gdLst>
                  <a:gd name="T0" fmla="*/ 207 w 394"/>
                  <a:gd name="T1" fmla="*/ 282 h 357"/>
                  <a:gd name="T2" fmla="*/ 207 w 394"/>
                  <a:gd name="T3" fmla="*/ 0 h 357"/>
                  <a:gd name="T4" fmla="*/ 188 w 394"/>
                  <a:gd name="T5" fmla="*/ 0 h 357"/>
                  <a:gd name="T6" fmla="*/ 188 w 394"/>
                  <a:gd name="T7" fmla="*/ 282 h 357"/>
                  <a:gd name="T8" fmla="*/ 2 w 394"/>
                  <a:gd name="T9" fmla="*/ 282 h 357"/>
                  <a:gd name="T10" fmla="*/ 0 w 394"/>
                  <a:gd name="T11" fmla="*/ 282 h 357"/>
                  <a:gd name="T12" fmla="*/ 75 w 394"/>
                  <a:gd name="T13" fmla="*/ 357 h 357"/>
                  <a:gd name="T14" fmla="*/ 319 w 394"/>
                  <a:gd name="T15" fmla="*/ 357 h 357"/>
                  <a:gd name="T16" fmla="*/ 394 w 394"/>
                  <a:gd name="T17" fmla="*/ 282 h 357"/>
                  <a:gd name="T18" fmla="*/ 392 w 394"/>
                  <a:gd name="T19" fmla="*/ 282 h 357"/>
                  <a:gd name="T20" fmla="*/ 207 w 394"/>
                  <a:gd name="T21" fmla="*/ 282 h 3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94" h="357">
                    <a:moveTo>
                      <a:pt x="207" y="282"/>
                    </a:moveTo>
                    <a:cubicBezTo>
                      <a:pt x="207" y="0"/>
                      <a:pt x="207" y="0"/>
                      <a:pt x="207" y="0"/>
                    </a:cubicBezTo>
                    <a:cubicBezTo>
                      <a:pt x="188" y="0"/>
                      <a:pt x="188" y="0"/>
                      <a:pt x="188" y="0"/>
                    </a:cubicBezTo>
                    <a:cubicBezTo>
                      <a:pt x="188" y="282"/>
                      <a:pt x="188" y="282"/>
                      <a:pt x="188" y="282"/>
                    </a:cubicBezTo>
                    <a:cubicBezTo>
                      <a:pt x="2" y="282"/>
                      <a:pt x="2" y="282"/>
                      <a:pt x="2" y="282"/>
                    </a:cubicBezTo>
                    <a:cubicBezTo>
                      <a:pt x="0" y="282"/>
                      <a:pt x="0" y="282"/>
                      <a:pt x="0" y="282"/>
                    </a:cubicBezTo>
                    <a:cubicBezTo>
                      <a:pt x="0" y="323"/>
                      <a:pt x="34" y="357"/>
                      <a:pt x="75" y="357"/>
                    </a:cubicBezTo>
                    <a:cubicBezTo>
                      <a:pt x="319" y="357"/>
                      <a:pt x="319" y="357"/>
                      <a:pt x="319" y="357"/>
                    </a:cubicBezTo>
                    <a:cubicBezTo>
                      <a:pt x="361" y="357"/>
                      <a:pt x="394" y="323"/>
                      <a:pt x="394" y="282"/>
                    </a:cubicBezTo>
                    <a:cubicBezTo>
                      <a:pt x="392" y="282"/>
                      <a:pt x="392" y="282"/>
                      <a:pt x="392" y="282"/>
                    </a:cubicBezTo>
                    <a:lnTo>
                      <a:pt x="207" y="282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36" name="TextBox 39"/>
          <p:cNvSpPr txBox="1"/>
          <p:nvPr/>
        </p:nvSpPr>
        <p:spPr>
          <a:xfrm>
            <a:off x="2154617" y="3235135"/>
            <a:ext cx="4274758" cy="95410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</a:t>
            </a: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请替换文字内容，添加相关标题，修改文字内容，也可以直接复制你的内容到此。请替换文字内容，添加相关标题，修改文字内容，也可以直接复制你的内容到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9" name="TextBox 39"/>
          <p:cNvSpPr txBox="1"/>
          <p:nvPr/>
        </p:nvSpPr>
        <p:spPr>
          <a:xfrm>
            <a:off x="2154617" y="5005245"/>
            <a:ext cx="4274758" cy="95410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</a:t>
            </a: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2154617" y="2531742"/>
            <a:ext cx="2282132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2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zh-CN" altLang="en-US" sz="2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7104348" y="1312863"/>
            <a:ext cx="4960780" cy="5183187"/>
            <a:chOff x="7195062" y="1168053"/>
            <a:chExt cx="4960780" cy="5446888"/>
          </a:xfr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grpSpPr>
        <p:sp>
          <p:nvSpPr>
            <p:cNvPr id="47" name="矩形 46"/>
            <p:cNvSpPr/>
            <p:nvPr/>
          </p:nvSpPr>
          <p:spPr>
            <a:xfrm>
              <a:off x="8915221" y="2942533"/>
              <a:ext cx="1538569" cy="367240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" name="矩形 7"/>
            <p:cNvSpPr/>
            <p:nvPr/>
          </p:nvSpPr>
          <p:spPr>
            <a:xfrm>
              <a:off x="7195062" y="1168053"/>
              <a:ext cx="1538569" cy="367240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1" name="矩形 40"/>
            <p:cNvSpPr/>
            <p:nvPr/>
          </p:nvSpPr>
          <p:spPr>
            <a:xfrm>
              <a:off x="7195062" y="4983353"/>
              <a:ext cx="1538569" cy="163158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8" name="矩形 47"/>
            <p:cNvSpPr/>
            <p:nvPr/>
          </p:nvSpPr>
          <p:spPr>
            <a:xfrm>
              <a:off x="8915221" y="1168053"/>
              <a:ext cx="1538569" cy="163158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9" name="矩形 48"/>
            <p:cNvSpPr/>
            <p:nvPr/>
          </p:nvSpPr>
          <p:spPr>
            <a:xfrm>
              <a:off x="10617273" y="1168053"/>
              <a:ext cx="1538569" cy="367240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50" name="矩形 49"/>
          <p:cNvSpPr/>
          <p:nvPr/>
        </p:nvSpPr>
        <p:spPr>
          <a:xfrm>
            <a:off x="10526559" y="4925296"/>
            <a:ext cx="1538569" cy="1595002"/>
          </a:xfrm>
          <a:prstGeom prst="rect">
            <a:avLst/>
          </a:prstGeom>
          <a:solidFill>
            <a:srgbClr val="FCA82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" name="TextBox 39"/>
          <p:cNvSpPr txBox="1"/>
          <p:nvPr/>
        </p:nvSpPr>
        <p:spPr>
          <a:xfrm>
            <a:off x="10640859" y="5177284"/>
            <a:ext cx="1286077" cy="8079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marL="0" indent="0" algn="just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TextBox 8"/>
          <p:cNvSpPr txBox="1"/>
          <p:nvPr/>
        </p:nvSpPr>
        <p:spPr>
          <a:xfrm>
            <a:off x="824035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 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516039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750"/>
                            </p:stCondLst>
                            <p:childTnLst>
                              <p:par>
                                <p:cTn id="4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/>
      <p:bldP spid="39" grpId="0"/>
      <p:bldP spid="40" grpId="0"/>
      <p:bldP spid="50" grpId="0" animBg="1"/>
      <p:bldP spid="51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2017817" y="1538566"/>
            <a:ext cx="3284566" cy="4853182"/>
            <a:chOff x="1912729" y="1458758"/>
            <a:chExt cx="3510756" cy="5187394"/>
          </a:xfrm>
        </p:grpSpPr>
        <p:grpSp>
          <p:nvGrpSpPr>
            <p:cNvPr id="5" name="Group 4"/>
            <p:cNvGrpSpPr/>
            <p:nvPr/>
          </p:nvGrpSpPr>
          <p:grpSpPr>
            <a:xfrm>
              <a:off x="1972256" y="1458758"/>
              <a:ext cx="292103" cy="5187394"/>
              <a:chOff x="1374772" y="1213680"/>
              <a:chExt cx="274322" cy="5187394"/>
            </a:xfrm>
          </p:grpSpPr>
          <p:sp>
            <p:nvSpPr>
              <p:cNvPr id="22" name="Pentagon 21"/>
              <p:cNvSpPr/>
              <p:nvPr/>
            </p:nvSpPr>
            <p:spPr>
              <a:xfrm rot="5400000">
                <a:off x="1103752" y="5857228"/>
                <a:ext cx="814866" cy="272825"/>
              </a:xfrm>
              <a:prstGeom prst="homePlate">
                <a:avLst>
                  <a:gd name="adj" fmla="val 281623"/>
                </a:avLst>
              </a:prstGeom>
              <a:gradFill flip="none" rotWithShape="1">
                <a:gsLst>
                  <a:gs pos="100000">
                    <a:srgbClr val="B88954"/>
                  </a:gs>
                  <a:gs pos="0">
                    <a:srgbClr val="E1C9AF"/>
                  </a:gs>
                </a:gsLst>
                <a:lin ang="5400000" scaled="1"/>
                <a:tileRect/>
              </a:gra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endParaRPr lang="en-US" sz="14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3" name="Rectangle 5"/>
              <p:cNvSpPr/>
              <p:nvPr/>
            </p:nvSpPr>
            <p:spPr>
              <a:xfrm>
                <a:off x="1374774" y="2007666"/>
                <a:ext cx="273845" cy="3776859"/>
              </a:xfrm>
              <a:custGeom>
                <a:avLst/>
                <a:gdLst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0 w 272825"/>
                  <a:gd name="connsiteY3" fmla="*/ 3776662 h 3776662"/>
                  <a:gd name="connsiteX4" fmla="*/ 0 w 272825"/>
                  <a:gd name="connsiteY4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0 w 272825"/>
                  <a:gd name="connsiteY3" fmla="*/ 3776662 h 3776662"/>
                  <a:gd name="connsiteX4" fmla="*/ 1 w 272825"/>
                  <a:gd name="connsiteY4" fmla="*/ 3609974 h 3776662"/>
                  <a:gd name="connsiteX5" fmla="*/ 0 w 272825"/>
                  <a:gd name="connsiteY5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57151 w 272825"/>
                  <a:gd name="connsiteY3" fmla="*/ 3776661 h 3776662"/>
                  <a:gd name="connsiteX4" fmla="*/ 0 w 272825"/>
                  <a:gd name="connsiteY4" fmla="*/ 3776662 h 3776662"/>
                  <a:gd name="connsiteX5" fmla="*/ 1 w 272825"/>
                  <a:gd name="connsiteY5" fmla="*/ 3609974 h 3776662"/>
                  <a:gd name="connsiteX6" fmla="*/ 0 w 272825"/>
                  <a:gd name="connsiteY6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166689 w 272825"/>
                  <a:gd name="connsiteY3" fmla="*/ 3776661 h 3776662"/>
                  <a:gd name="connsiteX4" fmla="*/ 57151 w 272825"/>
                  <a:gd name="connsiteY4" fmla="*/ 3776661 h 3776662"/>
                  <a:gd name="connsiteX5" fmla="*/ 0 w 272825"/>
                  <a:gd name="connsiteY5" fmla="*/ 3776662 h 3776662"/>
                  <a:gd name="connsiteX6" fmla="*/ 1 w 272825"/>
                  <a:gd name="connsiteY6" fmla="*/ 3609974 h 3776662"/>
                  <a:gd name="connsiteX7" fmla="*/ 0 w 272825"/>
                  <a:gd name="connsiteY7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166689 w 272825"/>
                  <a:gd name="connsiteY3" fmla="*/ 3776661 h 3776662"/>
                  <a:gd name="connsiteX4" fmla="*/ 107157 w 272825"/>
                  <a:gd name="connsiteY4" fmla="*/ 3774280 h 3776662"/>
                  <a:gd name="connsiteX5" fmla="*/ 57151 w 272825"/>
                  <a:gd name="connsiteY5" fmla="*/ 3776661 h 3776662"/>
                  <a:gd name="connsiteX6" fmla="*/ 0 w 272825"/>
                  <a:gd name="connsiteY6" fmla="*/ 3776662 h 3776662"/>
                  <a:gd name="connsiteX7" fmla="*/ 1 w 272825"/>
                  <a:gd name="connsiteY7" fmla="*/ 3609974 h 3776662"/>
                  <a:gd name="connsiteX8" fmla="*/ 0 w 272825"/>
                  <a:gd name="connsiteY8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221457 w 272825"/>
                  <a:gd name="connsiteY3" fmla="*/ 3774280 h 3776662"/>
                  <a:gd name="connsiteX4" fmla="*/ 166689 w 272825"/>
                  <a:gd name="connsiteY4" fmla="*/ 3776661 h 3776662"/>
                  <a:gd name="connsiteX5" fmla="*/ 107157 w 272825"/>
                  <a:gd name="connsiteY5" fmla="*/ 3774280 h 3776662"/>
                  <a:gd name="connsiteX6" fmla="*/ 57151 w 272825"/>
                  <a:gd name="connsiteY6" fmla="*/ 3776661 h 3776662"/>
                  <a:gd name="connsiteX7" fmla="*/ 0 w 272825"/>
                  <a:gd name="connsiteY7" fmla="*/ 3776662 h 3776662"/>
                  <a:gd name="connsiteX8" fmla="*/ 1 w 272825"/>
                  <a:gd name="connsiteY8" fmla="*/ 3609974 h 3776662"/>
                  <a:gd name="connsiteX9" fmla="*/ 0 w 272825"/>
                  <a:gd name="connsiteY9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252414 w 272825"/>
                  <a:gd name="connsiteY3" fmla="*/ 3776661 h 3776662"/>
                  <a:gd name="connsiteX4" fmla="*/ 221457 w 272825"/>
                  <a:gd name="connsiteY4" fmla="*/ 3774280 h 3776662"/>
                  <a:gd name="connsiteX5" fmla="*/ 166689 w 272825"/>
                  <a:gd name="connsiteY5" fmla="*/ 3776661 h 3776662"/>
                  <a:gd name="connsiteX6" fmla="*/ 107157 w 272825"/>
                  <a:gd name="connsiteY6" fmla="*/ 3774280 h 3776662"/>
                  <a:gd name="connsiteX7" fmla="*/ 57151 w 272825"/>
                  <a:gd name="connsiteY7" fmla="*/ 3776661 h 3776662"/>
                  <a:gd name="connsiteX8" fmla="*/ 0 w 272825"/>
                  <a:gd name="connsiteY8" fmla="*/ 3776662 h 3776662"/>
                  <a:gd name="connsiteX9" fmla="*/ 1 w 272825"/>
                  <a:gd name="connsiteY9" fmla="*/ 3609974 h 3776662"/>
                  <a:gd name="connsiteX10" fmla="*/ 0 w 272825"/>
                  <a:gd name="connsiteY10" fmla="*/ 0 h 3776662"/>
                  <a:gd name="connsiteX0" fmla="*/ 0 w 273845"/>
                  <a:gd name="connsiteY0" fmla="*/ 0 h 3776662"/>
                  <a:gd name="connsiteX1" fmla="*/ 272825 w 273845"/>
                  <a:gd name="connsiteY1" fmla="*/ 0 h 3776662"/>
                  <a:gd name="connsiteX2" fmla="*/ 273845 w 273845"/>
                  <a:gd name="connsiteY2" fmla="*/ 3581399 h 3776662"/>
                  <a:gd name="connsiteX3" fmla="*/ 272825 w 273845"/>
                  <a:gd name="connsiteY3" fmla="*/ 3776662 h 3776662"/>
                  <a:gd name="connsiteX4" fmla="*/ 252414 w 273845"/>
                  <a:gd name="connsiteY4" fmla="*/ 3776661 h 3776662"/>
                  <a:gd name="connsiteX5" fmla="*/ 221457 w 273845"/>
                  <a:gd name="connsiteY5" fmla="*/ 3774280 h 3776662"/>
                  <a:gd name="connsiteX6" fmla="*/ 166689 w 273845"/>
                  <a:gd name="connsiteY6" fmla="*/ 3776661 h 3776662"/>
                  <a:gd name="connsiteX7" fmla="*/ 107157 w 273845"/>
                  <a:gd name="connsiteY7" fmla="*/ 3774280 h 3776662"/>
                  <a:gd name="connsiteX8" fmla="*/ 57151 w 273845"/>
                  <a:gd name="connsiteY8" fmla="*/ 3776661 h 3776662"/>
                  <a:gd name="connsiteX9" fmla="*/ 0 w 273845"/>
                  <a:gd name="connsiteY9" fmla="*/ 3776662 h 3776662"/>
                  <a:gd name="connsiteX10" fmla="*/ 1 w 273845"/>
                  <a:gd name="connsiteY10" fmla="*/ 3609974 h 3776662"/>
                  <a:gd name="connsiteX11" fmla="*/ 0 w 273845"/>
                  <a:gd name="connsiteY11" fmla="*/ 0 h 3776662"/>
                  <a:gd name="connsiteX0" fmla="*/ 0 w 273845"/>
                  <a:gd name="connsiteY0" fmla="*/ 0 h 3776662"/>
                  <a:gd name="connsiteX1" fmla="*/ 272825 w 273845"/>
                  <a:gd name="connsiteY1" fmla="*/ 0 h 3776662"/>
                  <a:gd name="connsiteX2" fmla="*/ 273845 w 273845"/>
                  <a:gd name="connsiteY2" fmla="*/ 3581399 h 3776662"/>
                  <a:gd name="connsiteX3" fmla="*/ 252414 w 273845"/>
                  <a:gd name="connsiteY3" fmla="*/ 3776661 h 3776662"/>
                  <a:gd name="connsiteX4" fmla="*/ 221457 w 273845"/>
                  <a:gd name="connsiteY4" fmla="*/ 3774280 h 3776662"/>
                  <a:gd name="connsiteX5" fmla="*/ 166689 w 273845"/>
                  <a:gd name="connsiteY5" fmla="*/ 3776661 h 3776662"/>
                  <a:gd name="connsiteX6" fmla="*/ 107157 w 273845"/>
                  <a:gd name="connsiteY6" fmla="*/ 3774280 h 3776662"/>
                  <a:gd name="connsiteX7" fmla="*/ 57151 w 273845"/>
                  <a:gd name="connsiteY7" fmla="*/ 3776661 h 3776662"/>
                  <a:gd name="connsiteX8" fmla="*/ 0 w 273845"/>
                  <a:gd name="connsiteY8" fmla="*/ 3776662 h 3776662"/>
                  <a:gd name="connsiteX9" fmla="*/ 1 w 273845"/>
                  <a:gd name="connsiteY9" fmla="*/ 3609974 h 3776662"/>
                  <a:gd name="connsiteX10" fmla="*/ 0 w 273845"/>
                  <a:gd name="connsiteY10" fmla="*/ 0 h 3776662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52414 w 273845"/>
                  <a:gd name="connsiteY3" fmla="*/ 3776661 h 3776661"/>
                  <a:gd name="connsiteX4" fmla="*/ 221457 w 273845"/>
                  <a:gd name="connsiteY4" fmla="*/ 3774280 h 3776661"/>
                  <a:gd name="connsiteX5" fmla="*/ 166689 w 273845"/>
                  <a:gd name="connsiteY5" fmla="*/ 3776661 h 3776661"/>
                  <a:gd name="connsiteX6" fmla="*/ 107157 w 273845"/>
                  <a:gd name="connsiteY6" fmla="*/ 3774280 h 3776661"/>
                  <a:gd name="connsiteX7" fmla="*/ 57151 w 273845"/>
                  <a:gd name="connsiteY7" fmla="*/ 3776661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52414 w 273845"/>
                  <a:gd name="connsiteY3" fmla="*/ 3776661 h 3776661"/>
                  <a:gd name="connsiteX4" fmla="*/ 221457 w 273845"/>
                  <a:gd name="connsiteY4" fmla="*/ 3774280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76661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52414 w 273845"/>
                  <a:gd name="connsiteY3" fmla="*/ 3776661 h 3776661"/>
                  <a:gd name="connsiteX4" fmla="*/ 221457 w 273845"/>
                  <a:gd name="connsiteY4" fmla="*/ 3774280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52414 w 273845"/>
                  <a:gd name="connsiteY3" fmla="*/ 3776661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50032 w 273845"/>
                  <a:gd name="connsiteY3" fmla="*/ 3695699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887"/>
                  <a:gd name="connsiteX1" fmla="*/ 272825 w 273845"/>
                  <a:gd name="connsiteY1" fmla="*/ 0 h 3776887"/>
                  <a:gd name="connsiteX2" fmla="*/ 273845 w 273845"/>
                  <a:gd name="connsiteY2" fmla="*/ 3581399 h 3776887"/>
                  <a:gd name="connsiteX3" fmla="*/ 247651 w 273845"/>
                  <a:gd name="connsiteY3" fmla="*/ 3702843 h 3776887"/>
                  <a:gd name="connsiteX4" fmla="*/ 228601 w 273845"/>
                  <a:gd name="connsiteY4" fmla="*/ 3629023 h 3776887"/>
                  <a:gd name="connsiteX5" fmla="*/ 166689 w 273845"/>
                  <a:gd name="connsiteY5" fmla="*/ 3776661 h 3776887"/>
                  <a:gd name="connsiteX6" fmla="*/ 104776 w 273845"/>
                  <a:gd name="connsiteY6" fmla="*/ 3664743 h 3776887"/>
                  <a:gd name="connsiteX7" fmla="*/ 57151 w 273845"/>
                  <a:gd name="connsiteY7" fmla="*/ 3750467 h 3776887"/>
                  <a:gd name="connsiteX8" fmla="*/ 1 w 273845"/>
                  <a:gd name="connsiteY8" fmla="*/ 3609974 h 3776887"/>
                  <a:gd name="connsiteX9" fmla="*/ 0 w 273845"/>
                  <a:gd name="connsiteY9" fmla="*/ 0 h 3776887"/>
                  <a:gd name="connsiteX0" fmla="*/ 0 w 273845"/>
                  <a:gd name="connsiteY0" fmla="*/ 0 h 3776887"/>
                  <a:gd name="connsiteX1" fmla="*/ 272825 w 273845"/>
                  <a:gd name="connsiteY1" fmla="*/ 0 h 3776887"/>
                  <a:gd name="connsiteX2" fmla="*/ 273845 w 273845"/>
                  <a:gd name="connsiteY2" fmla="*/ 3581399 h 3776887"/>
                  <a:gd name="connsiteX3" fmla="*/ 247651 w 273845"/>
                  <a:gd name="connsiteY3" fmla="*/ 3702843 h 3776887"/>
                  <a:gd name="connsiteX4" fmla="*/ 228601 w 273845"/>
                  <a:gd name="connsiteY4" fmla="*/ 3629023 h 3776887"/>
                  <a:gd name="connsiteX5" fmla="*/ 166689 w 273845"/>
                  <a:gd name="connsiteY5" fmla="*/ 3776661 h 3776887"/>
                  <a:gd name="connsiteX6" fmla="*/ 104776 w 273845"/>
                  <a:gd name="connsiteY6" fmla="*/ 3664743 h 3776887"/>
                  <a:gd name="connsiteX7" fmla="*/ 57151 w 273845"/>
                  <a:gd name="connsiteY7" fmla="*/ 3750467 h 3776887"/>
                  <a:gd name="connsiteX8" fmla="*/ 1 w 273845"/>
                  <a:gd name="connsiteY8" fmla="*/ 3609974 h 3776887"/>
                  <a:gd name="connsiteX9" fmla="*/ 0 w 273845"/>
                  <a:gd name="connsiteY9" fmla="*/ 0 h 3776887"/>
                  <a:gd name="connsiteX0" fmla="*/ 0 w 273845"/>
                  <a:gd name="connsiteY0" fmla="*/ 0 h 3776887"/>
                  <a:gd name="connsiteX1" fmla="*/ 272825 w 273845"/>
                  <a:gd name="connsiteY1" fmla="*/ 0 h 3776887"/>
                  <a:gd name="connsiteX2" fmla="*/ 273845 w 273845"/>
                  <a:gd name="connsiteY2" fmla="*/ 3581399 h 3776887"/>
                  <a:gd name="connsiteX3" fmla="*/ 247651 w 273845"/>
                  <a:gd name="connsiteY3" fmla="*/ 3702843 h 3776887"/>
                  <a:gd name="connsiteX4" fmla="*/ 228601 w 273845"/>
                  <a:gd name="connsiteY4" fmla="*/ 3629023 h 3776887"/>
                  <a:gd name="connsiteX5" fmla="*/ 166689 w 273845"/>
                  <a:gd name="connsiteY5" fmla="*/ 3776661 h 3776887"/>
                  <a:gd name="connsiteX6" fmla="*/ 104776 w 273845"/>
                  <a:gd name="connsiteY6" fmla="*/ 3664743 h 3776887"/>
                  <a:gd name="connsiteX7" fmla="*/ 57151 w 273845"/>
                  <a:gd name="connsiteY7" fmla="*/ 3750467 h 3776887"/>
                  <a:gd name="connsiteX8" fmla="*/ 1 w 273845"/>
                  <a:gd name="connsiteY8" fmla="*/ 3609974 h 3776887"/>
                  <a:gd name="connsiteX9" fmla="*/ 0 w 273845"/>
                  <a:gd name="connsiteY9" fmla="*/ 0 h 3776887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7651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7651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94"/>
                  <a:gd name="connsiteY0" fmla="*/ 0 h 3776859"/>
                  <a:gd name="connsiteX1" fmla="*/ 272825 w 273894"/>
                  <a:gd name="connsiteY1" fmla="*/ 0 h 3776859"/>
                  <a:gd name="connsiteX2" fmla="*/ 273845 w 273894"/>
                  <a:gd name="connsiteY2" fmla="*/ 3581399 h 3776859"/>
                  <a:gd name="connsiteX3" fmla="*/ 247651 w 273894"/>
                  <a:gd name="connsiteY3" fmla="*/ 3702843 h 3776859"/>
                  <a:gd name="connsiteX4" fmla="*/ 223839 w 273894"/>
                  <a:gd name="connsiteY4" fmla="*/ 3631404 h 3776859"/>
                  <a:gd name="connsiteX5" fmla="*/ 166689 w 273894"/>
                  <a:gd name="connsiteY5" fmla="*/ 3776661 h 3776859"/>
                  <a:gd name="connsiteX6" fmla="*/ 104776 w 273894"/>
                  <a:gd name="connsiteY6" fmla="*/ 3664743 h 3776859"/>
                  <a:gd name="connsiteX7" fmla="*/ 57151 w 273894"/>
                  <a:gd name="connsiteY7" fmla="*/ 3750467 h 3776859"/>
                  <a:gd name="connsiteX8" fmla="*/ 1 w 273894"/>
                  <a:gd name="connsiteY8" fmla="*/ 3609974 h 3776859"/>
                  <a:gd name="connsiteX9" fmla="*/ 0 w 273894"/>
                  <a:gd name="connsiteY9" fmla="*/ 0 h 3776859"/>
                  <a:gd name="connsiteX0" fmla="*/ 0 w 273894"/>
                  <a:gd name="connsiteY0" fmla="*/ 0 h 3776859"/>
                  <a:gd name="connsiteX1" fmla="*/ 272825 w 273894"/>
                  <a:gd name="connsiteY1" fmla="*/ 0 h 3776859"/>
                  <a:gd name="connsiteX2" fmla="*/ 273845 w 273894"/>
                  <a:gd name="connsiteY2" fmla="*/ 3581399 h 3776859"/>
                  <a:gd name="connsiteX3" fmla="*/ 247651 w 273894"/>
                  <a:gd name="connsiteY3" fmla="*/ 3702843 h 3776859"/>
                  <a:gd name="connsiteX4" fmla="*/ 223839 w 273894"/>
                  <a:gd name="connsiteY4" fmla="*/ 3631404 h 3776859"/>
                  <a:gd name="connsiteX5" fmla="*/ 166689 w 273894"/>
                  <a:gd name="connsiteY5" fmla="*/ 3776661 h 3776859"/>
                  <a:gd name="connsiteX6" fmla="*/ 104776 w 273894"/>
                  <a:gd name="connsiteY6" fmla="*/ 3664743 h 3776859"/>
                  <a:gd name="connsiteX7" fmla="*/ 57151 w 273894"/>
                  <a:gd name="connsiteY7" fmla="*/ 3750467 h 3776859"/>
                  <a:gd name="connsiteX8" fmla="*/ 1 w 273894"/>
                  <a:gd name="connsiteY8" fmla="*/ 3609974 h 3776859"/>
                  <a:gd name="connsiteX9" fmla="*/ 0 w 273894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7651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52414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52414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73845" h="3776859">
                    <a:moveTo>
                      <a:pt x="0" y="0"/>
                    </a:moveTo>
                    <a:lnTo>
                      <a:pt x="272825" y="0"/>
                    </a:lnTo>
                    <a:lnTo>
                      <a:pt x="273845" y="3581399"/>
                    </a:lnTo>
                    <a:cubicBezTo>
                      <a:pt x="269876" y="3659980"/>
                      <a:pt x="258763" y="3688555"/>
                      <a:pt x="245270" y="3702843"/>
                    </a:cubicBezTo>
                    <a:cubicBezTo>
                      <a:pt x="228204" y="3675061"/>
                      <a:pt x="236936" y="3619101"/>
                      <a:pt x="223839" y="3631404"/>
                    </a:cubicBezTo>
                    <a:cubicBezTo>
                      <a:pt x="210742" y="3643707"/>
                      <a:pt x="186533" y="3771105"/>
                      <a:pt x="166689" y="3776661"/>
                    </a:cubicBezTo>
                    <a:cubicBezTo>
                      <a:pt x="146845" y="3782217"/>
                      <a:pt x="123032" y="3669109"/>
                      <a:pt x="104776" y="3664743"/>
                    </a:cubicBezTo>
                    <a:cubicBezTo>
                      <a:pt x="86520" y="3660377"/>
                      <a:pt x="74614" y="3759595"/>
                      <a:pt x="57151" y="3750467"/>
                    </a:cubicBezTo>
                    <a:cubicBezTo>
                      <a:pt x="28576" y="3725068"/>
                      <a:pt x="9527" y="3661568"/>
                      <a:pt x="1" y="3609974"/>
                    </a:cubicBezTo>
                    <a:cubicBezTo>
                      <a:pt x="1" y="2406649"/>
                      <a:pt x="0" y="1203325"/>
                      <a:pt x="0" y="0"/>
                    </a:cubicBezTo>
                    <a:close/>
                  </a:path>
                </a:pathLst>
              </a:custGeom>
              <a:gradFill flip="none" rotWithShape="1">
                <a:gsLst>
                  <a:gs pos="83000">
                    <a:schemeClr val="tx2"/>
                  </a:gs>
                  <a:gs pos="82000">
                    <a:schemeClr val="tx2"/>
                  </a:gs>
                  <a:gs pos="34000">
                    <a:schemeClr val="tx2">
                      <a:lumMod val="75000"/>
                    </a:schemeClr>
                  </a:gs>
                  <a:gs pos="0">
                    <a:schemeClr val="tx2"/>
                  </a:gs>
                  <a:gs pos="38000">
                    <a:schemeClr val="tx2"/>
                  </a:gs>
                  <a:gs pos="100000">
                    <a:schemeClr val="tx2"/>
                  </a:gs>
                </a:gsLst>
                <a:lin ang="0" scaled="1"/>
                <a:tileRect/>
              </a:gra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endParaRPr lang="en-US" sz="14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4" name="Rectangle 23"/>
              <p:cNvSpPr/>
              <p:nvPr/>
            </p:nvSpPr>
            <p:spPr>
              <a:xfrm>
                <a:off x="1374774" y="1417118"/>
                <a:ext cx="272825" cy="590550"/>
              </a:xfrm>
              <a:prstGeom prst="rect">
                <a:avLst/>
              </a:prstGeom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27000">
                    <a:srgbClr val="F2F2F2">
                      <a:lumMod val="0"/>
                      <a:lumOff val="100000"/>
                    </a:srgbClr>
                  </a:gs>
                  <a:gs pos="100000">
                    <a:schemeClr val="bg1">
                      <a:lumMod val="50000"/>
                    </a:schemeClr>
                  </a:gs>
                </a:gsLst>
                <a:lin ang="10800000" scaled="1"/>
                <a:tileRect/>
              </a:gra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endParaRPr lang="en-US" sz="14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5" name="Rectangle 24"/>
              <p:cNvSpPr/>
              <p:nvPr/>
            </p:nvSpPr>
            <p:spPr>
              <a:xfrm>
                <a:off x="1404710" y="1213680"/>
                <a:ext cx="212954" cy="203438"/>
              </a:xfrm>
              <a:prstGeom prst="rect">
                <a:avLst/>
              </a:prstGeom>
              <a:solidFill>
                <a:schemeClr val="tx2"/>
              </a:soli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endParaRPr lang="en-US" sz="14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6" name="Freeform 25"/>
              <p:cNvSpPr/>
              <p:nvPr/>
            </p:nvSpPr>
            <p:spPr>
              <a:xfrm rot="5400000">
                <a:off x="1396885" y="6250198"/>
                <a:ext cx="228600" cy="73152"/>
              </a:xfrm>
              <a:custGeom>
                <a:avLst/>
                <a:gdLst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6544" h="70612">
                    <a:moveTo>
                      <a:pt x="0" y="35306"/>
                    </a:moveTo>
                    <a:cubicBezTo>
                      <a:pt x="1521" y="15316"/>
                      <a:pt x="12805" y="4576"/>
                      <a:pt x="27685" y="0"/>
                    </a:cubicBezTo>
                    <a:lnTo>
                      <a:pt x="226544" y="35306"/>
                    </a:lnTo>
                    <a:lnTo>
                      <a:pt x="27685" y="70612"/>
                    </a:lnTo>
                    <a:cubicBezTo>
                      <a:pt x="11264" y="65009"/>
                      <a:pt x="1007" y="52726"/>
                      <a:pt x="0" y="35306"/>
                    </a:cubicBezTo>
                    <a:close/>
                  </a:path>
                </a:pathLst>
              </a:custGeom>
              <a:solidFill>
                <a:srgbClr val="4C504C"/>
              </a:soli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endParaRPr lang="en-US" sz="14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cxnSp>
            <p:nvCxnSpPr>
              <p:cNvPr id="27" name="Straight Connector 26"/>
              <p:cNvCxnSpPr/>
              <p:nvPr/>
            </p:nvCxnSpPr>
            <p:spPr>
              <a:xfrm>
                <a:off x="1374774" y="1486648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27"/>
              <p:cNvCxnSpPr/>
              <p:nvPr/>
            </p:nvCxnSpPr>
            <p:spPr>
              <a:xfrm>
                <a:off x="1374774" y="1562425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/>
              <p:cNvCxnSpPr/>
              <p:nvPr/>
            </p:nvCxnSpPr>
            <p:spPr>
              <a:xfrm>
                <a:off x="1374774" y="1638202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/>
              <p:cNvCxnSpPr/>
              <p:nvPr/>
            </p:nvCxnSpPr>
            <p:spPr>
              <a:xfrm>
                <a:off x="1374774" y="1713979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/>
              <p:cNvCxnSpPr/>
              <p:nvPr/>
            </p:nvCxnSpPr>
            <p:spPr>
              <a:xfrm>
                <a:off x="1374774" y="1789756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/>
              <p:cNvCxnSpPr/>
              <p:nvPr/>
            </p:nvCxnSpPr>
            <p:spPr>
              <a:xfrm>
                <a:off x="1374774" y="1865533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/>
              <p:cNvCxnSpPr/>
              <p:nvPr/>
            </p:nvCxnSpPr>
            <p:spPr>
              <a:xfrm>
                <a:off x="1374774" y="1941308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" name="Trapezoid 5"/>
            <p:cNvSpPr/>
            <p:nvPr/>
          </p:nvSpPr>
          <p:spPr>
            <a:xfrm rot="16200000">
              <a:off x="1594832" y="5341831"/>
              <a:ext cx="695326" cy="59529"/>
            </a:xfrm>
            <a:prstGeom prst="trapezoid">
              <a:avLst>
                <a:gd name="adj" fmla="val 69837"/>
              </a:avLst>
            </a:prstGeom>
            <a:solidFill>
              <a:schemeClr val="accent2">
                <a:lumMod val="50000"/>
              </a:schemeClr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Trapezoid 6"/>
            <p:cNvSpPr/>
            <p:nvPr/>
          </p:nvSpPr>
          <p:spPr>
            <a:xfrm rot="16200000">
              <a:off x="1594832" y="4439533"/>
              <a:ext cx="695326" cy="59529"/>
            </a:xfrm>
            <a:prstGeom prst="trapezoid">
              <a:avLst>
                <a:gd name="adj" fmla="val 69837"/>
              </a:avLst>
            </a:prstGeom>
            <a:solidFill>
              <a:schemeClr val="accent5">
                <a:lumMod val="50000"/>
              </a:schemeClr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Trapezoid 7"/>
            <p:cNvSpPr/>
            <p:nvPr/>
          </p:nvSpPr>
          <p:spPr>
            <a:xfrm rot="16200000">
              <a:off x="1594832" y="3537234"/>
              <a:ext cx="695326" cy="59529"/>
            </a:xfrm>
            <a:prstGeom prst="trapezoid">
              <a:avLst>
                <a:gd name="adj" fmla="val 69837"/>
              </a:avLst>
            </a:prstGeom>
            <a:solidFill>
              <a:schemeClr val="accent4">
                <a:lumMod val="50000"/>
              </a:schemeClr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Trapezoid 8"/>
            <p:cNvSpPr/>
            <p:nvPr/>
          </p:nvSpPr>
          <p:spPr>
            <a:xfrm rot="16200000">
              <a:off x="1594832" y="2634935"/>
              <a:ext cx="695326" cy="59529"/>
            </a:xfrm>
            <a:prstGeom prst="trapezoid">
              <a:avLst>
                <a:gd name="adj" fmla="val 69837"/>
              </a:avLst>
            </a:prstGeom>
            <a:solidFill>
              <a:schemeClr val="accent3">
                <a:lumMod val="50000"/>
              </a:schemeClr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Pentagon 9"/>
            <p:cNvSpPr/>
            <p:nvPr/>
          </p:nvSpPr>
          <p:spPr>
            <a:xfrm>
              <a:off x="1912729" y="2359899"/>
              <a:ext cx="3510756" cy="607219"/>
            </a:xfrm>
            <a:prstGeom prst="homePlate">
              <a:avLst>
                <a:gd name="adj" fmla="val 36274"/>
              </a:avLst>
            </a:prstGeom>
            <a:solidFill>
              <a:schemeClr val="accent1"/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Pentagon 10"/>
            <p:cNvSpPr/>
            <p:nvPr/>
          </p:nvSpPr>
          <p:spPr>
            <a:xfrm>
              <a:off x="1912729" y="3262198"/>
              <a:ext cx="3510756" cy="607219"/>
            </a:xfrm>
            <a:prstGeom prst="homePlate">
              <a:avLst>
                <a:gd name="adj" fmla="val 36274"/>
              </a:avLst>
            </a:prstGeom>
            <a:solidFill>
              <a:schemeClr val="accent2"/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Pentagon 11"/>
            <p:cNvSpPr/>
            <p:nvPr/>
          </p:nvSpPr>
          <p:spPr>
            <a:xfrm>
              <a:off x="1912729" y="4164497"/>
              <a:ext cx="3510756" cy="607219"/>
            </a:xfrm>
            <a:prstGeom prst="homePlate">
              <a:avLst>
                <a:gd name="adj" fmla="val 36274"/>
              </a:avLst>
            </a:prstGeom>
            <a:solidFill>
              <a:schemeClr val="accent3"/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Pentagon 12"/>
            <p:cNvSpPr/>
            <p:nvPr/>
          </p:nvSpPr>
          <p:spPr>
            <a:xfrm>
              <a:off x="1912729" y="5066795"/>
              <a:ext cx="3510756" cy="607219"/>
            </a:xfrm>
            <a:prstGeom prst="homePlate">
              <a:avLst>
                <a:gd name="adj" fmla="val 36274"/>
              </a:avLst>
            </a:prstGeom>
            <a:solidFill>
              <a:schemeClr val="accent4"/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Rectangle 33"/>
            <p:cNvSpPr/>
            <p:nvPr/>
          </p:nvSpPr>
          <p:spPr>
            <a:xfrm>
              <a:off x="2679704" y="2509740"/>
              <a:ext cx="2330568" cy="3511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en-GB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TextBox 38"/>
            <p:cNvSpPr txBox="1"/>
            <p:nvPr/>
          </p:nvSpPr>
          <p:spPr>
            <a:xfrm>
              <a:off x="1944843" y="2478964"/>
              <a:ext cx="303613" cy="349601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1</a:t>
              </a:r>
            </a:p>
          </p:txBody>
        </p:sp>
        <p:sp>
          <p:nvSpPr>
            <p:cNvPr id="36" name="TextBox 191"/>
            <p:cNvSpPr txBox="1"/>
            <p:nvPr/>
          </p:nvSpPr>
          <p:spPr>
            <a:xfrm>
              <a:off x="1944843" y="3381429"/>
              <a:ext cx="303613" cy="349601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en-US" sz="14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</a:t>
              </a:r>
            </a:p>
          </p:txBody>
        </p:sp>
        <p:sp>
          <p:nvSpPr>
            <p:cNvPr id="37" name="TextBox 192"/>
            <p:cNvSpPr txBox="1"/>
            <p:nvPr/>
          </p:nvSpPr>
          <p:spPr>
            <a:xfrm>
              <a:off x="1944843" y="4283895"/>
              <a:ext cx="303613" cy="349601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en-US" sz="14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3</a:t>
              </a:r>
            </a:p>
          </p:txBody>
        </p:sp>
        <p:sp>
          <p:nvSpPr>
            <p:cNvPr id="38" name="TextBox 193"/>
            <p:cNvSpPr txBox="1"/>
            <p:nvPr/>
          </p:nvSpPr>
          <p:spPr>
            <a:xfrm>
              <a:off x="1944843" y="5186362"/>
              <a:ext cx="303613" cy="349601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en-US" sz="14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4</a:t>
              </a:r>
            </a:p>
          </p:txBody>
        </p:sp>
        <p:sp>
          <p:nvSpPr>
            <p:cNvPr id="39" name="Rectangle 38"/>
            <p:cNvSpPr/>
            <p:nvPr/>
          </p:nvSpPr>
          <p:spPr>
            <a:xfrm>
              <a:off x="2679704" y="3412206"/>
              <a:ext cx="2330568" cy="3511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en-GB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Rectangle 39"/>
            <p:cNvSpPr/>
            <p:nvPr/>
          </p:nvSpPr>
          <p:spPr>
            <a:xfrm>
              <a:off x="2679704" y="4314672"/>
              <a:ext cx="2330568" cy="3511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en-GB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Rectangle 40"/>
            <p:cNvSpPr/>
            <p:nvPr/>
          </p:nvSpPr>
          <p:spPr>
            <a:xfrm>
              <a:off x="2679704" y="5214753"/>
              <a:ext cx="2330568" cy="3511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en-GB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3" name="TextBox 42"/>
          <p:cNvSpPr txBox="1"/>
          <p:nvPr/>
        </p:nvSpPr>
        <p:spPr>
          <a:xfrm>
            <a:off x="5868972" y="2011869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5868972" y="2354521"/>
            <a:ext cx="4377747" cy="3877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Donut 44"/>
          <p:cNvSpPr/>
          <p:nvPr/>
        </p:nvSpPr>
        <p:spPr>
          <a:xfrm>
            <a:off x="5937233" y="3301776"/>
            <a:ext cx="724494" cy="724494"/>
          </a:xfrm>
          <a:prstGeom prst="donut">
            <a:avLst>
              <a:gd name="adj" fmla="val 6804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Freeform 45"/>
          <p:cNvSpPr>
            <a:spLocks noEditPoints="1"/>
          </p:cNvSpPr>
          <p:nvPr/>
        </p:nvSpPr>
        <p:spPr bwMode="auto">
          <a:xfrm>
            <a:off x="6142990" y="3499217"/>
            <a:ext cx="312978" cy="329611"/>
          </a:xfrm>
          <a:custGeom>
            <a:avLst/>
            <a:gdLst>
              <a:gd name="T0" fmla="*/ 20 w 96"/>
              <a:gd name="T1" fmla="*/ 86 h 101"/>
              <a:gd name="T2" fmla="*/ 7 w 96"/>
              <a:gd name="T3" fmla="*/ 58 h 101"/>
              <a:gd name="T4" fmla="*/ 18 w 96"/>
              <a:gd name="T5" fmla="*/ 29 h 101"/>
              <a:gd name="T6" fmla="*/ 42 w 96"/>
              <a:gd name="T7" fmla="*/ 17 h 101"/>
              <a:gd name="T8" fmla="*/ 41 w 96"/>
              <a:gd name="T9" fmla="*/ 9 h 101"/>
              <a:gd name="T10" fmla="*/ 36 w 96"/>
              <a:gd name="T11" fmla="*/ 10 h 101"/>
              <a:gd name="T12" fmla="*/ 35 w 96"/>
              <a:gd name="T13" fmla="*/ 5 h 101"/>
              <a:gd name="T14" fmla="*/ 48 w 96"/>
              <a:gd name="T15" fmla="*/ 3 h 101"/>
              <a:gd name="T16" fmla="*/ 49 w 96"/>
              <a:gd name="T17" fmla="*/ 8 h 101"/>
              <a:gd name="T18" fmla="*/ 44 w 96"/>
              <a:gd name="T19" fmla="*/ 9 h 101"/>
              <a:gd name="T20" fmla="*/ 46 w 96"/>
              <a:gd name="T21" fmla="*/ 16 h 101"/>
              <a:gd name="T22" fmla="*/ 74 w 96"/>
              <a:gd name="T23" fmla="*/ 27 h 101"/>
              <a:gd name="T24" fmla="*/ 87 w 96"/>
              <a:gd name="T25" fmla="*/ 54 h 101"/>
              <a:gd name="T26" fmla="*/ 77 w 96"/>
              <a:gd name="T27" fmla="*/ 83 h 101"/>
              <a:gd name="T28" fmla="*/ 75 w 96"/>
              <a:gd name="T29" fmla="*/ 85 h 101"/>
              <a:gd name="T30" fmla="*/ 79 w 96"/>
              <a:gd name="T31" fmla="*/ 101 h 101"/>
              <a:gd name="T32" fmla="*/ 74 w 96"/>
              <a:gd name="T33" fmla="*/ 101 h 101"/>
              <a:gd name="T34" fmla="*/ 63 w 96"/>
              <a:gd name="T35" fmla="*/ 93 h 101"/>
              <a:gd name="T36" fmla="*/ 49 w 96"/>
              <a:gd name="T37" fmla="*/ 96 h 101"/>
              <a:gd name="T38" fmla="*/ 32 w 96"/>
              <a:gd name="T39" fmla="*/ 93 h 101"/>
              <a:gd name="T40" fmla="*/ 22 w 96"/>
              <a:gd name="T41" fmla="*/ 101 h 101"/>
              <a:gd name="T42" fmla="*/ 17 w 96"/>
              <a:gd name="T43" fmla="*/ 101 h 101"/>
              <a:gd name="T44" fmla="*/ 21 w 96"/>
              <a:gd name="T45" fmla="*/ 86 h 101"/>
              <a:gd name="T46" fmla="*/ 20 w 96"/>
              <a:gd name="T47" fmla="*/ 86 h 101"/>
              <a:gd name="T48" fmla="*/ 82 w 96"/>
              <a:gd name="T49" fmla="*/ 6 h 101"/>
              <a:gd name="T50" fmla="*/ 60 w 96"/>
              <a:gd name="T51" fmla="*/ 11 h 101"/>
              <a:gd name="T52" fmla="*/ 92 w 96"/>
              <a:gd name="T53" fmla="*/ 31 h 101"/>
              <a:gd name="T54" fmla="*/ 88 w 96"/>
              <a:gd name="T55" fmla="*/ 9 h 101"/>
              <a:gd name="T56" fmla="*/ 92 w 96"/>
              <a:gd name="T57" fmla="*/ 3 h 101"/>
              <a:gd name="T58" fmla="*/ 86 w 96"/>
              <a:gd name="T59" fmla="*/ 0 h 101"/>
              <a:gd name="T60" fmla="*/ 82 w 96"/>
              <a:gd name="T61" fmla="*/ 6 h 101"/>
              <a:gd name="T62" fmla="*/ 14 w 96"/>
              <a:gd name="T63" fmla="*/ 6 h 101"/>
              <a:gd name="T64" fmla="*/ 10 w 96"/>
              <a:gd name="T65" fmla="*/ 0 h 101"/>
              <a:gd name="T66" fmla="*/ 4 w 96"/>
              <a:gd name="T67" fmla="*/ 3 h 101"/>
              <a:gd name="T68" fmla="*/ 8 w 96"/>
              <a:gd name="T69" fmla="*/ 9 h 101"/>
              <a:gd name="T70" fmla="*/ 4 w 96"/>
              <a:gd name="T71" fmla="*/ 31 h 101"/>
              <a:gd name="T72" fmla="*/ 36 w 96"/>
              <a:gd name="T73" fmla="*/ 11 h 101"/>
              <a:gd name="T74" fmla="*/ 14 w 96"/>
              <a:gd name="T75" fmla="*/ 6 h 101"/>
              <a:gd name="T76" fmla="*/ 43 w 96"/>
              <a:gd name="T77" fmla="*/ 54 h 101"/>
              <a:gd name="T78" fmla="*/ 42 w 96"/>
              <a:gd name="T79" fmla="*/ 56 h 101"/>
              <a:gd name="T80" fmla="*/ 22 w 96"/>
              <a:gd name="T81" fmla="*/ 61 h 101"/>
              <a:gd name="T82" fmla="*/ 22 w 96"/>
              <a:gd name="T83" fmla="*/ 64 h 101"/>
              <a:gd name="T84" fmla="*/ 43 w 96"/>
              <a:gd name="T85" fmla="*/ 59 h 101"/>
              <a:gd name="T86" fmla="*/ 46 w 96"/>
              <a:gd name="T87" fmla="*/ 61 h 101"/>
              <a:gd name="T88" fmla="*/ 54 w 96"/>
              <a:gd name="T89" fmla="*/ 58 h 101"/>
              <a:gd name="T90" fmla="*/ 50 w 96"/>
              <a:gd name="T91" fmla="*/ 50 h 101"/>
              <a:gd name="T92" fmla="*/ 49 w 96"/>
              <a:gd name="T93" fmla="*/ 50 h 101"/>
              <a:gd name="T94" fmla="*/ 41 w 96"/>
              <a:gd name="T95" fmla="*/ 37 h 101"/>
              <a:gd name="T96" fmla="*/ 38 w 96"/>
              <a:gd name="T97" fmla="*/ 39 h 101"/>
              <a:gd name="T98" fmla="*/ 44 w 96"/>
              <a:gd name="T99" fmla="*/ 52 h 101"/>
              <a:gd name="T100" fmla="*/ 43 w 96"/>
              <a:gd name="T101" fmla="*/ 54 h 101"/>
              <a:gd name="T102" fmla="*/ 18 w 96"/>
              <a:gd name="T103" fmla="*/ 58 h 101"/>
              <a:gd name="T104" fmla="*/ 28 w 96"/>
              <a:gd name="T105" fmla="*/ 78 h 101"/>
              <a:gd name="T106" fmla="*/ 49 w 96"/>
              <a:gd name="T107" fmla="*/ 85 h 101"/>
              <a:gd name="T108" fmla="*/ 69 w 96"/>
              <a:gd name="T109" fmla="*/ 76 h 101"/>
              <a:gd name="T110" fmla="*/ 76 w 96"/>
              <a:gd name="T111" fmla="*/ 55 h 101"/>
              <a:gd name="T112" fmla="*/ 67 w 96"/>
              <a:gd name="T113" fmla="*/ 35 h 101"/>
              <a:gd name="T114" fmla="*/ 46 w 96"/>
              <a:gd name="T115" fmla="*/ 27 h 101"/>
              <a:gd name="T116" fmla="*/ 26 w 96"/>
              <a:gd name="T117" fmla="*/ 37 h 101"/>
              <a:gd name="T118" fmla="*/ 18 w 96"/>
              <a:gd name="T119" fmla="*/ 58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96" h="101">
                <a:moveTo>
                  <a:pt x="20" y="86"/>
                </a:moveTo>
                <a:cubicBezTo>
                  <a:pt x="12" y="78"/>
                  <a:pt x="8" y="68"/>
                  <a:pt x="7" y="58"/>
                </a:cubicBezTo>
                <a:cubicBezTo>
                  <a:pt x="7" y="48"/>
                  <a:pt x="10" y="38"/>
                  <a:pt x="18" y="29"/>
                </a:cubicBezTo>
                <a:cubicBezTo>
                  <a:pt x="24" y="22"/>
                  <a:pt x="33" y="18"/>
                  <a:pt x="42" y="17"/>
                </a:cubicBezTo>
                <a:cubicBezTo>
                  <a:pt x="41" y="9"/>
                  <a:pt x="41" y="9"/>
                  <a:pt x="41" y="9"/>
                </a:cubicBezTo>
                <a:cubicBezTo>
                  <a:pt x="36" y="10"/>
                  <a:pt x="36" y="10"/>
                  <a:pt x="36" y="10"/>
                </a:cubicBezTo>
                <a:cubicBezTo>
                  <a:pt x="35" y="5"/>
                  <a:pt x="35" y="5"/>
                  <a:pt x="35" y="5"/>
                </a:cubicBezTo>
                <a:cubicBezTo>
                  <a:pt x="48" y="3"/>
                  <a:pt x="48" y="3"/>
                  <a:pt x="48" y="3"/>
                </a:cubicBezTo>
                <a:cubicBezTo>
                  <a:pt x="49" y="8"/>
                  <a:pt x="49" y="8"/>
                  <a:pt x="49" y="8"/>
                </a:cubicBezTo>
                <a:cubicBezTo>
                  <a:pt x="44" y="9"/>
                  <a:pt x="44" y="9"/>
                  <a:pt x="44" y="9"/>
                </a:cubicBezTo>
                <a:cubicBezTo>
                  <a:pt x="46" y="16"/>
                  <a:pt x="46" y="16"/>
                  <a:pt x="46" y="16"/>
                </a:cubicBezTo>
                <a:cubicBezTo>
                  <a:pt x="56" y="16"/>
                  <a:pt x="66" y="19"/>
                  <a:pt x="74" y="27"/>
                </a:cubicBezTo>
                <a:cubicBezTo>
                  <a:pt x="82" y="34"/>
                  <a:pt x="87" y="44"/>
                  <a:pt x="87" y="54"/>
                </a:cubicBezTo>
                <a:cubicBezTo>
                  <a:pt x="88" y="65"/>
                  <a:pt x="84" y="75"/>
                  <a:pt x="77" y="83"/>
                </a:cubicBezTo>
                <a:cubicBezTo>
                  <a:pt x="76" y="84"/>
                  <a:pt x="76" y="84"/>
                  <a:pt x="75" y="85"/>
                </a:cubicBezTo>
                <a:cubicBezTo>
                  <a:pt x="79" y="101"/>
                  <a:pt x="79" y="101"/>
                  <a:pt x="79" y="101"/>
                </a:cubicBezTo>
                <a:cubicBezTo>
                  <a:pt x="74" y="101"/>
                  <a:pt x="74" y="101"/>
                  <a:pt x="74" y="101"/>
                </a:cubicBezTo>
                <a:cubicBezTo>
                  <a:pt x="63" y="93"/>
                  <a:pt x="63" y="93"/>
                  <a:pt x="63" y="93"/>
                </a:cubicBezTo>
                <a:cubicBezTo>
                  <a:pt x="59" y="95"/>
                  <a:pt x="54" y="96"/>
                  <a:pt x="49" y="96"/>
                </a:cubicBezTo>
                <a:cubicBezTo>
                  <a:pt x="44" y="96"/>
                  <a:pt x="38" y="95"/>
                  <a:pt x="32" y="93"/>
                </a:cubicBezTo>
                <a:cubicBezTo>
                  <a:pt x="22" y="101"/>
                  <a:pt x="22" y="101"/>
                  <a:pt x="22" y="101"/>
                </a:cubicBezTo>
                <a:cubicBezTo>
                  <a:pt x="17" y="101"/>
                  <a:pt x="17" y="101"/>
                  <a:pt x="17" y="101"/>
                </a:cubicBezTo>
                <a:cubicBezTo>
                  <a:pt x="21" y="86"/>
                  <a:pt x="21" y="86"/>
                  <a:pt x="21" y="86"/>
                </a:cubicBezTo>
                <a:cubicBezTo>
                  <a:pt x="20" y="86"/>
                  <a:pt x="20" y="86"/>
                  <a:pt x="20" y="86"/>
                </a:cubicBezTo>
                <a:close/>
                <a:moveTo>
                  <a:pt x="82" y="6"/>
                </a:moveTo>
                <a:cubicBezTo>
                  <a:pt x="74" y="3"/>
                  <a:pt x="66" y="5"/>
                  <a:pt x="60" y="11"/>
                </a:cubicBezTo>
                <a:cubicBezTo>
                  <a:pt x="92" y="31"/>
                  <a:pt x="92" y="31"/>
                  <a:pt x="92" y="31"/>
                </a:cubicBezTo>
                <a:cubicBezTo>
                  <a:pt x="96" y="24"/>
                  <a:pt x="94" y="15"/>
                  <a:pt x="88" y="9"/>
                </a:cubicBezTo>
                <a:cubicBezTo>
                  <a:pt x="92" y="3"/>
                  <a:pt x="92" y="3"/>
                  <a:pt x="92" y="3"/>
                </a:cubicBezTo>
                <a:cubicBezTo>
                  <a:pt x="86" y="0"/>
                  <a:pt x="86" y="0"/>
                  <a:pt x="86" y="0"/>
                </a:cubicBezTo>
                <a:cubicBezTo>
                  <a:pt x="82" y="6"/>
                  <a:pt x="82" y="6"/>
                  <a:pt x="82" y="6"/>
                </a:cubicBezTo>
                <a:close/>
                <a:moveTo>
                  <a:pt x="14" y="6"/>
                </a:moveTo>
                <a:cubicBezTo>
                  <a:pt x="10" y="0"/>
                  <a:pt x="10" y="0"/>
                  <a:pt x="10" y="0"/>
                </a:cubicBezTo>
                <a:cubicBezTo>
                  <a:pt x="4" y="3"/>
                  <a:pt x="4" y="3"/>
                  <a:pt x="4" y="3"/>
                </a:cubicBezTo>
                <a:cubicBezTo>
                  <a:pt x="8" y="9"/>
                  <a:pt x="8" y="9"/>
                  <a:pt x="8" y="9"/>
                </a:cubicBezTo>
                <a:cubicBezTo>
                  <a:pt x="2" y="15"/>
                  <a:pt x="0" y="24"/>
                  <a:pt x="4" y="31"/>
                </a:cubicBezTo>
                <a:cubicBezTo>
                  <a:pt x="36" y="11"/>
                  <a:pt x="36" y="11"/>
                  <a:pt x="36" y="11"/>
                </a:cubicBezTo>
                <a:cubicBezTo>
                  <a:pt x="30" y="5"/>
                  <a:pt x="21" y="3"/>
                  <a:pt x="14" y="6"/>
                </a:cubicBezTo>
                <a:close/>
                <a:moveTo>
                  <a:pt x="43" y="54"/>
                </a:moveTo>
                <a:cubicBezTo>
                  <a:pt x="42" y="55"/>
                  <a:pt x="42" y="55"/>
                  <a:pt x="42" y="56"/>
                </a:cubicBezTo>
                <a:cubicBezTo>
                  <a:pt x="35" y="57"/>
                  <a:pt x="28" y="58"/>
                  <a:pt x="22" y="61"/>
                </a:cubicBezTo>
                <a:cubicBezTo>
                  <a:pt x="22" y="62"/>
                  <a:pt x="22" y="63"/>
                  <a:pt x="22" y="64"/>
                </a:cubicBezTo>
                <a:cubicBezTo>
                  <a:pt x="29" y="63"/>
                  <a:pt x="37" y="62"/>
                  <a:pt x="43" y="59"/>
                </a:cubicBezTo>
                <a:cubicBezTo>
                  <a:pt x="44" y="60"/>
                  <a:pt x="45" y="61"/>
                  <a:pt x="46" y="61"/>
                </a:cubicBezTo>
                <a:cubicBezTo>
                  <a:pt x="49" y="62"/>
                  <a:pt x="53" y="61"/>
                  <a:pt x="54" y="58"/>
                </a:cubicBezTo>
                <a:cubicBezTo>
                  <a:pt x="55" y="55"/>
                  <a:pt x="53" y="51"/>
                  <a:pt x="50" y="50"/>
                </a:cubicBezTo>
                <a:cubicBezTo>
                  <a:pt x="50" y="50"/>
                  <a:pt x="49" y="50"/>
                  <a:pt x="49" y="50"/>
                </a:cubicBezTo>
                <a:cubicBezTo>
                  <a:pt x="47" y="46"/>
                  <a:pt x="44" y="41"/>
                  <a:pt x="41" y="37"/>
                </a:cubicBezTo>
                <a:cubicBezTo>
                  <a:pt x="40" y="38"/>
                  <a:pt x="39" y="39"/>
                  <a:pt x="38" y="39"/>
                </a:cubicBezTo>
                <a:cubicBezTo>
                  <a:pt x="39" y="44"/>
                  <a:pt x="41" y="48"/>
                  <a:pt x="44" y="52"/>
                </a:cubicBezTo>
                <a:cubicBezTo>
                  <a:pt x="43" y="52"/>
                  <a:pt x="43" y="53"/>
                  <a:pt x="43" y="54"/>
                </a:cubicBezTo>
                <a:close/>
                <a:moveTo>
                  <a:pt x="18" y="58"/>
                </a:moveTo>
                <a:cubicBezTo>
                  <a:pt x="19" y="65"/>
                  <a:pt x="22" y="72"/>
                  <a:pt x="28" y="78"/>
                </a:cubicBezTo>
                <a:cubicBezTo>
                  <a:pt x="34" y="83"/>
                  <a:pt x="41" y="86"/>
                  <a:pt x="49" y="85"/>
                </a:cubicBezTo>
                <a:cubicBezTo>
                  <a:pt x="56" y="85"/>
                  <a:pt x="63" y="82"/>
                  <a:pt x="69" y="76"/>
                </a:cubicBezTo>
                <a:cubicBezTo>
                  <a:pt x="74" y="70"/>
                  <a:pt x="77" y="62"/>
                  <a:pt x="76" y="55"/>
                </a:cubicBezTo>
                <a:cubicBezTo>
                  <a:pt x="76" y="47"/>
                  <a:pt x="73" y="40"/>
                  <a:pt x="67" y="35"/>
                </a:cubicBezTo>
                <a:cubicBezTo>
                  <a:pt x="61" y="29"/>
                  <a:pt x="53" y="27"/>
                  <a:pt x="46" y="27"/>
                </a:cubicBezTo>
                <a:cubicBezTo>
                  <a:pt x="38" y="28"/>
                  <a:pt x="31" y="31"/>
                  <a:pt x="26" y="37"/>
                </a:cubicBezTo>
                <a:cubicBezTo>
                  <a:pt x="20" y="43"/>
                  <a:pt x="18" y="50"/>
                  <a:pt x="18" y="5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Freeform 46"/>
          <p:cNvSpPr>
            <a:spLocks noEditPoints="1"/>
          </p:cNvSpPr>
          <p:nvPr/>
        </p:nvSpPr>
        <p:spPr bwMode="auto">
          <a:xfrm>
            <a:off x="6114638" y="5024359"/>
            <a:ext cx="355312" cy="287275"/>
          </a:xfrm>
          <a:custGeom>
            <a:avLst/>
            <a:gdLst>
              <a:gd name="T0" fmla="*/ 86 w 109"/>
              <a:gd name="T1" fmla="*/ 88 h 88"/>
              <a:gd name="T2" fmla="*/ 84 w 109"/>
              <a:gd name="T3" fmla="*/ 44 h 88"/>
              <a:gd name="T4" fmla="*/ 80 w 109"/>
              <a:gd name="T5" fmla="*/ 71 h 88"/>
              <a:gd name="T6" fmla="*/ 109 w 109"/>
              <a:gd name="T7" fmla="*/ 0 h 88"/>
              <a:gd name="T8" fmla="*/ 92 w 109"/>
              <a:gd name="T9" fmla="*/ 33 h 88"/>
              <a:gd name="T10" fmla="*/ 80 w 109"/>
              <a:gd name="T11" fmla="*/ 25 h 88"/>
              <a:gd name="T12" fmla="*/ 67 w 109"/>
              <a:gd name="T13" fmla="*/ 68 h 88"/>
              <a:gd name="T14" fmla="*/ 37 w 109"/>
              <a:gd name="T15" fmla="*/ 73 h 88"/>
              <a:gd name="T16" fmla="*/ 19 w 109"/>
              <a:gd name="T17" fmla="*/ 63 h 88"/>
              <a:gd name="T18" fmla="*/ 0 w 109"/>
              <a:gd name="T19" fmla="*/ 56 h 88"/>
              <a:gd name="T20" fmla="*/ 25 w 109"/>
              <a:gd name="T21" fmla="*/ 48 h 88"/>
              <a:gd name="T22" fmla="*/ 30 w 109"/>
              <a:gd name="T23" fmla="*/ 57 h 88"/>
              <a:gd name="T24" fmla="*/ 44 w 109"/>
              <a:gd name="T25" fmla="*/ 29 h 88"/>
              <a:gd name="T26" fmla="*/ 66 w 109"/>
              <a:gd name="T27" fmla="*/ 50 h 88"/>
              <a:gd name="T28" fmla="*/ 68 w 109"/>
              <a:gd name="T29" fmla="*/ 18 h 88"/>
              <a:gd name="T30" fmla="*/ 78 w 109"/>
              <a:gd name="T31" fmla="*/ 12 h 88"/>
              <a:gd name="T32" fmla="*/ 90 w 109"/>
              <a:gd name="T33" fmla="*/ 1 h 88"/>
              <a:gd name="T34" fmla="*/ 22 w 109"/>
              <a:gd name="T35" fmla="*/ 88 h 88"/>
              <a:gd name="T36" fmla="*/ 29 w 109"/>
              <a:gd name="T37" fmla="*/ 80 h 88"/>
              <a:gd name="T38" fmla="*/ 22 w 109"/>
              <a:gd name="T39" fmla="*/ 79 h 88"/>
              <a:gd name="T40" fmla="*/ 11 w 109"/>
              <a:gd name="T41" fmla="*/ 88 h 88"/>
              <a:gd name="T42" fmla="*/ 17 w 109"/>
              <a:gd name="T43" fmla="*/ 71 h 88"/>
              <a:gd name="T44" fmla="*/ 11 w 109"/>
              <a:gd name="T45" fmla="*/ 73 h 88"/>
              <a:gd name="T46" fmla="*/ 34 w 109"/>
              <a:gd name="T47" fmla="*/ 88 h 88"/>
              <a:gd name="T48" fmla="*/ 40 w 109"/>
              <a:gd name="T49" fmla="*/ 79 h 88"/>
              <a:gd name="T50" fmla="*/ 34 w 109"/>
              <a:gd name="T51" fmla="*/ 80 h 88"/>
              <a:gd name="T52" fmla="*/ 45 w 109"/>
              <a:gd name="T53" fmla="*/ 88 h 88"/>
              <a:gd name="T54" fmla="*/ 52 w 109"/>
              <a:gd name="T55" fmla="*/ 63 h 88"/>
              <a:gd name="T56" fmla="*/ 45 w 109"/>
              <a:gd name="T57" fmla="*/ 69 h 88"/>
              <a:gd name="T58" fmla="*/ 57 w 109"/>
              <a:gd name="T59" fmla="*/ 88 h 88"/>
              <a:gd name="T60" fmla="*/ 63 w 109"/>
              <a:gd name="T61" fmla="*/ 73 h 88"/>
              <a:gd name="T62" fmla="*/ 57 w 109"/>
              <a:gd name="T63" fmla="*/ 88 h 88"/>
              <a:gd name="T64" fmla="*/ 75 w 109"/>
              <a:gd name="T65" fmla="*/ 88 h 88"/>
              <a:gd name="T66" fmla="*/ 68 w 109"/>
              <a:gd name="T67" fmla="*/ 75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09" h="88">
                <a:moveTo>
                  <a:pt x="80" y="88"/>
                </a:moveTo>
                <a:cubicBezTo>
                  <a:pt x="86" y="88"/>
                  <a:pt x="86" y="88"/>
                  <a:pt x="86" y="88"/>
                </a:cubicBezTo>
                <a:cubicBezTo>
                  <a:pt x="86" y="44"/>
                  <a:pt x="86" y="44"/>
                  <a:pt x="86" y="44"/>
                </a:cubicBezTo>
                <a:cubicBezTo>
                  <a:pt x="84" y="44"/>
                  <a:pt x="84" y="44"/>
                  <a:pt x="84" y="44"/>
                </a:cubicBezTo>
                <a:cubicBezTo>
                  <a:pt x="82" y="70"/>
                  <a:pt x="82" y="70"/>
                  <a:pt x="82" y="70"/>
                </a:cubicBezTo>
                <a:cubicBezTo>
                  <a:pt x="80" y="71"/>
                  <a:pt x="80" y="71"/>
                  <a:pt x="80" y="71"/>
                </a:cubicBezTo>
                <a:cubicBezTo>
                  <a:pt x="80" y="88"/>
                  <a:pt x="80" y="88"/>
                  <a:pt x="80" y="88"/>
                </a:cubicBezTo>
                <a:close/>
                <a:moveTo>
                  <a:pt x="109" y="0"/>
                </a:moveTo>
                <a:cubicBezTo>
                  <a:pt x="100" y="17"/>
                  <a:pt x="100" y="17"/>
                  <a:pt x="100" y="17"/>
                </a:cubicBezTo>
                <a:cubicBezTo>
                  <a:pt x="92" y="33"/>
                  <a:pt x="92" y="33"/>
                  <a:pt x="92" y="33"/>
                </a:cubicBezTo>
                <a:cubicBezTo>
                  <a:pt x="84" y="22"/>
                  <a:pt x="84" y="22"/>
                  <a:pt x="84" y="22"/>
                </a:cubicBezTo>
                <a:cubicBezTo>
                  <a:pt x="80" y="25"/>
                  <a:pt x="80" y="25"/>
                  <a:pt x="80" y="25"/>
                </a:cubicBezTo>
                <a:cubicBezTo>
                  <a:pt x="77" y="64"/>
                  <a:pt x="77" y="64"/>
                  <a:pt x="77" y="64"/>
                </a:cubicBezTo>
                <a:cubicBezTo>
                  <a:pt x="67" y="68"/>
                  <a:pt x="67" y="68"/>
                  <a:pt x="67" y="68"/>
                </a:cubicBezTo>
                <a:cubicBezTo>
                  <a:pt x="48" y="50"/>
                  <a:pt x="48" y="50"/>
                  <a:pt x="48" y="50"/>
                </a:cubicBezTo>
                <a:cubicBezTo>
                  <a:pt x="37" y="73"/>
                  <a:pt x="37" y="73"/>
                  <a:pt x="37" y="73"/>
                </a:cubicBezTo>
                <a:cubicBezTo>
                  <a:pt x="26" y="73"/>
                  <a:pt x="26" y="73"/>
                  <a:pt x="26" y="73"/>
                </a:cubicBezTo>
                <a:cubicBezTo>
                  <a:pt x="19" y="63"/>
                  <a:pt x="19" y="63"/>
                  <a:pt x="19" y="63"/>
                </a:cubicBezTo>
                <a:cubicBezTo>
                  <a:pt x="4" y="67"/>
                  <a:pt x="4" y="67"/>
                  <a:pt x="4" y="67"/>
                </a:cubicBezTo>
                <a:cubicBezTo>
                  <a:pt x="0" y="56"/>
                  <a:pt x="0" y="56"/>
                  <a:pt x="0" y="56"/>
                </a:cubicBezTo>
                <a:cubicBezTo>
                  <a:pt x="20" y="50"/>
                  <a:pt x="20" y="50"/>
                  <a:pt x="20" y="50"/>
                </a:cubicBezTo>
                <a:cubicBezTo>
                  <a:pt x="25" y="48"/>
                  <a:pt x="25" y="48"/>
                  <a:pt x="25" y="48"/>
                </a:cubicBezTo>
                <a:cubicBezTo>
                  <a:pt x="27" y="52"/>
                  <a:pt x="27" y="52"/>
                  <a:pt x="27" y="52"/>
                </a:cubicBezTo>
                <a:cubicBezTo>
                  <a:pt x="30" y="57"/>
                  <a:pt x="30" y="57"/>
                  <a:pt x="30" y="57"/>
                </a:cubicBezTo>
                <a:cubicBezTo>
                  <a:pt x="40" y="37"/>
                  <a:pt x="40" y="37"/>
                  <a:pt x="40" y="37"/>
                </a:cubicBezTo>
                <a:cubicBezTo>
                  <a:pt x="44" y="29"/>
                  <a:pt x="44" y="29"/>
                  <a:pt x="44" y="29"/>
                </a:cubicBezTo>
                <a:cubicBezTo>
                  <a:pt x="50" y="35"/>
                  <a:pt x="50" y="35"/>
                  <a:pt x="50" y="35"/>
                </a:cubicBezTo>
                <a:cubicBezTo>
                  <a:pt x="66" y="50"/>
                  <a:pt x="66" y="50"/>
                  <a:pt x="66" y="50"/>
                </a:cubicBezTo>
                <a:cubicBezTo>
                  <a:pt x="68" y="21"/>
                  <a:pt x="68" y="21"/>
                  <a:pt x="68" y="21"/>
                </a:cubicBezTo>
                <a:cubicBezTo>
                  <a:pt x="68" y="18"/>
                  <a:pt x="68" y="18"/>
                  <a:pt x="68" y="18"/>
                </a:cubicBezTo>
                <a:cubicBezTo>
                  <a:pt x="71" y="16"/>
                  <a:pt x="71" y="16"/>
                  <a:pt x="71" y="16"/>
                </a:cubicBezTo>
                <a:cubicBezTo>
                  <a:pt x="78" y="12"/>
                  <a:pt x="78" y="12"/>
                  <a:pt x="78" y="12"/>
                </a:cubicBezTo>
                <a:cubicBezTo>
                  <a:pt x="72" y="2"/>
                  <a:pt x="72" y="2"/>
                  <a:pt x="72" y="2"/>
                </a:cubicBezTo>
                <a:cubicBezTo>
                  <a:pt x="90" y="1"/>
                  <a:pt x="90" y="1"/>
                  <a:pt x="90" y="1"/>
                </a:cubicBezTo>
                <a:cubicBezTo>
                  <a:pt x="109" y="0"/>
                  <a:pt x="109" y="0"/>
                  <a:pt x="109" y="0"/>
                </a:cubicBezTo>
                <a:close/>
                <a:moveTo>
                  <a:pt x="22" y="88"/>
                </a:moveTo>
                <a:cubicBezTo>
                  <a:pt x="24" y="88"/>
                  <a:pt x="27" y="88"/>
                  <a:pt x="29" y="88"/>
                </a:cubicBezTo>
                <a:cubicBezTo>
                  <a:pt x="29" y="80"/>
                  <a:pt x="29" y="80"/>
                  <a:pt x="29" y="80"/>
                </a:cubicBezTo>
                <a:cubicBezTo>
                  <a:pt x="23" y="81"/>
                  <a:pt x="23" y="81"/>
                  <a:pt x="23" y="81"/>
                </a:cubicBezTo>
                <a:cubicBezTo>
                  <a:pt x="22" y="79"/>
                  <a:pt x="22" y="79"/>
                  <a:pt x="22" y="79"/>
                </a:cubicBezTo>
                <a:cubicBezTo>
                  <a:pt x="22" y="88"/>
                  <a:pt x="22" y="88"/>
                  <a:pt x="22" y="88"/>
                </a:cubicBezTo>
                <a:close/>
                <a:moveTo>
                  <a:pt x="11" y="88"/>
                </a:moveTo>
                <a:cubicBezTo>
                  <a:pt x="17" y="88"/>
                  <a:pt x="17" y="88"/>
                  <a:pt x="17" y="88"/>
                </a:cubicBezTo>
                <a:cubicBezTo>
                  <a:pt x="17" y="71"/>
                  <a:pt x="17" y="71"/>
                  <a:pt x="17" y="71"/>
                </a:cubicBezTo>
                <a:cubicBezTo>
                  <a:pt x="17" y="71"/>
                  <a:pt x="17" y="71"/>
                  <a:pt x="17" y="71"/>
                </a:cubicBezTo>
                <a:cubicBezTo>
                  <a:pt x="11" y="73"/>
                  <a:pt x="11" y="73"/>
                  <a:pt x="11" y="73"/>
                </a:cubicBezTo>
                <a:cubicBezTo>
                  <a:pt x="11" y="88"/>
                  <a:pt x="11" y="88"/>
                  <a:pt x="11" y="88"/>
                </a:cubicBezTo>
                <a:close/>
                <a:moveTo>
                  <a:pt x="34" y="88"/>
                </a:moveTo>
                <a:cubicBezTo>
                  <a:pt x="36" y="88"/>
                  <a:pt x="38" y="88"/>
                  <a:pt x="40" y="88"/>
                </a:cubicBezTo>
                <a:cubicBezTo>
                  <a:pt x="40" y="79"/>
                  <a:pt x="40" y="79"/>
                  <a:pt x="40" y="79"/>
                </a:cubicBezTo>
                <a:cubicBezTo>
                  <a:pt x="40" y="80"/>
                  <a:pt x="40" y="80"/>
                  <a:pt x="40" y="80"/>
                </a:cubicBezTo>
                <a:cubicBezTo>
                  <a:pt x="34" y="80"/>
                  <a:pt x="34" y="80"/>
                  <a:pt x="34" y="80"/>
                </a:cubicBezTo>
                <a:cubicBezTo>
                  <a:pt x="34" y="88"/>
                  <a:pt x="34" y="88"/>
                  <a:pt x="34" y="88"/>
                </a:cubicBezTo>
                <a:close/>
                <a:moveTo>
                  <a:pt x="45" y="88"/>
                </a:moveTo>
                <a:cubicBezTo>
                  <a:pt x="47" y="88"/>
                  <a:pt x="50" y="88"/>
                  <a:pt x="52" y="88"/>
                </a:cubicBezTo>
                <a:cubicBezTo>
                  <a:pt x="52" y="63"/>
                  <a:pt x="52" y="63"/>
                  <a:pt x="52" y="63"/>
                </a:cubicBezTo>
                <a:cubicBezTo>
                  <a:pt x="49" y="60"/>
                  <a:pt x="49" y="60"/>
                  <a:pt x="49" y="60"/>
                </a:cubicBezTo>
                <a:cubicBezTo>
                  <a:pt x="45" y="69"/>
                  <a:pt x="45" y="69"/>
                  <a:pt x="45" y="69"/>
                </a:cubicBezTo>
                <a:cubicBezTo>
                  <a:pt x="45" y="88"/>
                  <a:pt x="45" y="88"/>
                  <a:pt x="45" y="88"/>
                </a:cubicBezTo>
                <a:close/>
                <a:moveTo>
                  <a:pt x="57" y="88"/>
                </a:moveTo>
                <a:cubicBezTo>
                  <a:pt x="59" y="88"/>
                  <a:pt x="61" y="88"/>
                  <a:pt x="63" y="88"/>
                </a:cubicBezTo>
                <a:cubicBezTo>
                  <a:pt x="63" y="73"/>
                  <a:pt x="63" y="73"/>
                  <a:pt x="63" y="73"/>
                </a:cubicBezTo>
                <a:cubicBezTo>
                  <a:pt x="57" y="67"/>
                  <a:pt x="57" y="67"/>
                  <a:pt x="57" y="67"/>
                </a:cubicBezTo>
                <a:cubicBezTo>
                  <a:pt x="57" y="88"/>
                  <a:pt x="57" y="88"/>
                  <a:pt x="57" y="88"/>
                </a:cubicBezTo>
                <a:close/>
                <a:moveTo>
                  <a:pt x="68" y="88"/>
                </a:moveTo>
                <a:cubicBezTo>
                  <a:pt x="70" y="88"/>
                  <a:pt x="73" y="88"/>
                  <a:pt x="75" y="88"/>
                </a:cubicBezTo>
                <a:cubicBezTo>
                  <a:pt x="75" y="72"/>
                  <a:pt x="75" y="72"/>
                  <a:pt x="75" y="72"/>
                </a:cubicBezTo>
                <a:cubicBezTo>
                  <a:pt x="68" y="75"/>
                  <a:pt x="68" y="75"/>
                  <a:pt x="68" y="75"/>
                </a:cubicBezTo>
                <a:lnTo>
                  <a:pt x="68" y="88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Freeform 47"/>
          <p:cNvSpPr>
            <a:spLocks noEditPoints="1"/>
          </p:cNvSpPr>
          <p:nvPr/>
        </p:nvSpPr>
        <p:spPr bwMode="auto">
          <a:xfrm>
            <a:off x="8854192" y="5021839"/>
            <a:ext cx="237380" cy="347754"/>
          </a:xfrm>
          <a:custGeom>
            <a:avLst/>
            <a:gdLst>
              <a:gd name="T0" fmla="*/ 16 w 73"/>
              <a:gd name="T1" fmla="*/ 77 h 107"/>
              <a:gd name="T2" fmla="*/ 57 w 73"/>
              <a:gd name="T3" fmla="*/ 77 h 107"/>
              <a:gd name="T4" fmla="*/ 52 w 73"/>
              <a:gd name="T5" fmla="*/ 101 h 107"/>
              <a:gd name="T6" fmla="*/ 45 w 73"/>
              <a:gd name="T7" fmla="*/ 101 h 107"/>
              <a:gd name="T8" fmla="*/ 37 w 73"/>
              <a:gd name="T9" fmla="*/ 107 h 107"/>
              <a:gd name="T10" fmla="*/ 29 w 73"/>
              <a:gd name="T11" fmla="*/ 101 h 107"/>
              <a:gd name="T12" fmla="*/ 21 w 73"/>
              <a:gd name="T13" fmla="*/ 101 h 107"/>
              <a:gd name="T14" fmla="*/ 16 w 73"/>
              <a:gd name="T15" fmla="*/ 77 h 107"/>
              <a:gd name="T16" fmla="*/ 51 w 73"/>
              <a:gd name="T17" fmla="*/ 29 h 107"/>
              <a:gd name="T18" fmla="*/ 52 w 73"/>
              <a:gd name="T19" fmla="*/ 35 h 107"/>
              <a:gd name="T20" fmla="*/ 51 w 73"/>
              <a:gd name="T21" fmla="*/ 37 h 107"/>
              <a:gd name="T22" fmla="*/ 53 w 73"/>
              <a:gd name="T23" fmla="*/ 38 h 107"/>
              <a:gd name="T24" fmla="*/ 52 w 73"/>
              <a:gd name="T25" fmla="*/ 42 h 107"/>
              <a:gd name="T26" fmla="*/ 50 w 73"/>
              <a:gd name="T27" fmla="*/ 42 h 107"/>
              <a:gd name="T28" fmla="*/ 52 w 73"/>
              <a:gd name="T29" fmla="*/ 44 h 107"/>
              <a:gd name="T30" fmla="*/ 51 w 73"/>
              <a:gd name="T31" fmla="*/ 47 h 107"/>
              <a:gd name="T32" fmla="*/ 50 w 73"/>
              <a:gd name="T33" fmla="*/ 48 h 107"/>
              <a:gd name="T34" fmla="*/ 51 w 73"/>
              <a:gd name="T35" fmla="*/ 49 h 107"/>
              <a:gd name="T36" fmla="*/ 50 w 73"/>
              <a:gd name="T37" fmla="*/ 53 h 107"/>
              <a:gd name="T38" fmla="*/ 47 w 73"/>
              <a:gd name="T39" fmla="*/ 54 h 107"/>
              <a:gd name="T40" fmla="*/ 29 w 73"/>
              <a:gd name="T41" fmla="*/ 49 h 107"/>
              <a:gd name="T42" fmla="*/ 21 w 73"/>
              <a:gd name="T43" fmla="*/ 49 h 107"/>
              <a:gd name="T44" fmla="*/ 21 w 73"/>
              <a:gd name="T45" fmla="*/ 32 h 107"/>
              <a:gd name="T46" fmla="*/ 28 w 73"/>
              <a:gd name="T47" fmla="*/ 31 h 107"/>
              <a:gd name="T48" fmla="*/ 42 w 73"/>
              <a:gd name="T49" fmla="*/ 16 h 107"/>
              <a:gd name="T50" fmla="*/ 38 w 73"/>
              <a:gd name="T51" fmla="*/ 30 h 107"/>
              <a:gd name="T52" fmla="*/ 51 w 73"/>
              <a:gd name="T53" fmla="*/ 29 h 107"/>
              <a:gd name="T54" fmla="*/ 15 w 73"/>
              <a:gd name="T55" fmla="*/ 71 h 107"/>
              <a:gd name="T56" fmla="*/ 25 w 73"/>
              <a:gd name="T57" fmla="*/ 71 h 107"/>
              <a:gd name="T58" fmla="*/ 17 w 73"/>
              <a:gd name="T59" fmla="*/ 48 h 107"/>
              <a:gd name="T60" fmla="*/ 11 w 73"/>
              <a:gd name="T61" fmla="*/ 29 h 107"/>
              <a:gd name="T62" fmla="*/ 23 w 73"/>
              <a:gd name="T63" fmla="*/ 13 h 107"/>
              <a:gd name="T64" fmla="*/ 37 w 73"/>
              <a:gd name="T65" fmla="*/ 11 h 107"/>
              <a:gd name="T66" fmla="*/ 50 w 73"/>
              <a:gd name="T67" fmla="*/ 14 h 107"/>
              <a:gd name="T68" fmla="*/ 62 w 73"/>
              <a:gd name="T69" fmla="*/ 29 h 107"/>
              <a:gd name="T70" fmla="*/ 56 w 73"/>
              <a:gd name="T71" fmla="*/ 48 h 107"/>
              <a:gd name="T72" fmla="*/ 48 w 73"/>
              <a:gd name="T73" fmla="*/ 71 h 107"/>
              <a:gd name="T74" fmla="*/ 58 w 73"/>
              <a:gd name="T75" fmla="*/ 71 h 107"/>
              <a:gd name="T76" fmla="*/ 65 w 73"/>
              <a:gd name="T77" fmla="*/ 52 h 107"/>
              <a:gd name="T78" fmla="*/ 71 w 73"/>
              <a:gd name="T79" fmla="*/ 27 h 107"/>
              <a:gd name="T80" fmla="*/ 55 w 73"/>
              <a:gd name="T81" fmla="*/ 5 h 107"/>
              <a:gd name="T82" fmla="*/ 37 w 73"/>
              <a:gd name="T83" fmla="*/ 1 h 107"/>
              <a:gd name="T84" fmla="*/ 19 w 73"/>
              <a:gd name="T85" fmla="*/ 5 h 107"/>
              <a:gd name="T86" fmla="*/ 2 w 73"/>
              <a:gd name="T87" fmla="*/ 27 h 107"/>
              <a:gd name="T88" fmla="*/ 8 w 73"/>
              <a:gd name="T89" fmla="*/ 53 h 107"/>
              <a:gd name="T90" fmla="*/ 15 w 73"/>
              <a:gd name="T91" fmla="*/ 71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73" h="107">
                <a:moveTo>
                  <a:pt x="16" y="77"/>
                </a:moveTo>
                <a:cubicBezTo>
                  <a:pt x="57" y="77"/>
                  <a:pt x="57" y="77"/>
                  <a:pt x="57" y="77"/>
                </a:cubicBezTo>
                <a:cubicBezTo>
                  <a:pt x="52" y="101"/>
                  <a:pt x="52" y="101"/>
                  <a:pt x="52" y="101"/>
                </a:cubicBezTo>
                <a:cubicBezTo>
                  <a:pt x="45" y="101"/>
                  <a:pt x="45" y="101"/>
                  <a:pt x="45" y="101"/>
                </a:cubicBezTo>
                <a:cubicBezTo>
                  <a:pt x="44" y="104"/>
                  <a:pt x="41" y="107"/>
                  <a:pt x="37" y="107"/>
                </a:cubicBezTo>
                <a:cubicBezTo>
                  <a:pt x="33" y="107"/>
                  <a:pt x="30" y="104"/>
                  <a:pt x="29" y="101"/>
                </a:cubicBezTo>
                <a:cubicBezTo>
                  <a:pt x="21" y="101"/>
                  <a:pt x="21" y="101"/>
                  <a:pt x="21" y="101"/>
                </a:cubicBezTo>
                <a:cubicBezTo>
                  <a:pt x="16" y="77"/>
                  <a:pt x="16" y="77"/>
                  <a:pt x="16" y="77"/>
                </a:cubicBezTo>
                <a:close/>
                <a:moveTo>
                  <a:pt x="51" y="29"/>
                </a:moveTo>
                <a:cubicBezTo>
                  <a:pt x="52" y="35"/>
                  <a:pt x="52" y="35"/>
                  <a:pt x="52" y="35"/>
                </a:cubicBezTo>
                <a:cubicBezTo>
                  <a:pt x="51" y="37"/>
                  <a:pt x="51" y="37"/>
                  <a:pt x="51" y="37"/>
                </a:cubicBezTo>
                <a:cubicBezTo>
                  <a:pt x="53" y="38"/>
                  <a:pt x="53" y="38"/>
                  <a:pt x="53" y="38"/>
                </a:cubicBezTo>
                <a:cubicBezTo>
                  <a:pt x="52" y="42"/>
                  <a:pt x="52" y="42"/>
                  <a:pt x="52" y="42"/>
                </a:cubicBezTo>
                <a:cubicBezTo>
                  <a:pt x="50" y="42"/>
                  <a:pt x="50" y="42"/>
                  <a:pt x="50" y="42"/>
                </a:cubicBezTo>
                <a:cubicBezTo>
                  <a:pt x="52" y="44"/>
                  <a:pt x="52" y="44"/>
                  <a:pt x="52" y="44"/>
                </a:cubicBezTo>
                <a:cubicBezTo>
                  <a:pt x="51" y="47"/>
                  <a:pt x="51" y="47"/>
                  <a:pt x="51" y="47"/>
                </a:cubicBezTo>
                <a:cubicBezTo>
                  <a:pt x="50" y="48"/>
                  <a:pt x="50" y="48"/>
                  <a:pt x="50" y="48"/>
                </a:cubicBezTo>
                <a:cubicBezTo>
                  <a:pt x="51" y="49"/>
                  <a:pt x="51" y="49"/>
                  <a:pt x="51" y="49"/>
                </a:cubicBezTo>
                <a:cubicBezTo>
                  <a:pt x="50" y="53"/>
                  <a:pt x="50" y="53"/>
                  <a:pt x="50" y="53"/>
                </a:cubicBezTo>
                <a:cubicBezTo>
                  <a:pt x="47" y="54"/>
                  <a:pt x="47" y="54"/>
                  <a:pt x="47" y="54"/>
                </a:cubicBezTo>
                <a:cubicBezTo>
                  <a:pt x="29" y="49"/>
                  <a:pt x="29" y="49"/>
                  <a:pt x="29" y="49"/>
                </a:cubicBezTo>
                <a:cubicBezTo>
                  <a:pt x="21" y="49"/>
                  <a:pt x="21" y="49"/>
                  <a:pt x="21" y="49"/>
                </a:cubicBezTo>
                <a:cubicBezTo>
                  <a:pt x="21" y="32"/>
                  <a:pt x="21" y="32"/>
                  <a:pt x="21" y="32"/>
                </a:cubicBezTo>
                <a:cubicBezTo>
                  <a:pt x="28" y="31"/>
                  <a:pt x="28" y="31"/>
                  <a:pt x="28" y="31"/>
                </a:cubicBezTo>
                <a:cubicBezTo>
                  <a:pt x="42" y="16"/>
                  <a:pt x="42" y="16"/>
                  <a:pt x="42" y="16"/>
                </a:cubicBezTo>
                <a:cubicBezTo>
                  <a:pt x="50" y="21"/>
                  <a:pt x="43" y="27"/>
                  <a:pt x="38" y="30"/>
                </a:cubicBezTo>
                <a:cubicBezTo>
                  <a:pt x="51" y="29"/>
                  <a:pt x="51" y="29"/>
                  <a:pt x="51" y="29"/>
                </a:cubicBezTo>
                <a:close/>
                <a:moveTo>
                  <a:pt x="15" y="71"/>
                </a:moveTo>
                <a:cubicBezTo>
                  <a:pt x="25" y="71"/>
                  <a:pt x="25" y="71"/>
                  <a:pt x="25" y="71"/>
                </a:cubicBezTo>
                <a:cubicBezTo>
                  <a:pt x="24" y="62"/>
                  <a:pt x="20" y="55"/>
                  <a:pt x="17" y="48"/>
                </a:cubicBezTo>
                <a:cubicBezTo>
                  <a:pt x="13" y="41"/>
                  <a:pt x="10" y="34"/>
                  <a:pt x="11" y="29"/>
                </a:cubicBezTo>
                <a:cubicBezTo>
                  <a:pt x="13" y="21"/>
                  <a:pt x="17" y="16"/>
                  <a:pt x="23" y="13"/>
                </a:cubicBezTo>
                <a:cubicBezTo>
                  <a:pt x="27" y="11"/>
                  <a:pt x="32" y="10"/>
                  <a:pt x="37" y="11"/>
                </a:cubicBezTo>
                <a:cubicBezTo>
                  <a:pt x="42" y="11"/>
                  <a:pt x="46" y="12"/>
                  <a:pt x="50" y="14"/>
                </a:cubicBezTo>
                <a:cubicBezTo>
                  <a:pt x="56" y="17"/>
                  <a:pt x="60" y="22"/>
                  <a:pt x="62" y="29"/>
                </a:cubicBezTo>
                <a:cubicBezTo>
                  <a:pt x="63" y="34"/>
                  <a:pt x="59" y="41"/>
                  <a:pt x="56" y="48"/>
                </a:cubicBezTo>
                <a:cubicBezTo>
                  <a:pt x="53" y="55"/>
                  <a:pt x="49" y="62"/>
                  <a:pt x="48" y="71"/>
                </a:cubicBezTo>
                <a:cubicBezTo>
                  <a:pt x="58" y="71"/>
                  <a:pt x="58" y="71"/>
                  <a:pt x="58" y="71"/>
                </a:cubicBezTo>
                <a:cubicBezTo>
                  <a:pt x="59" y="64"/>
                  <a:pt x="62" y="58"/>
                  <a:pt x="65" y="52"/>
                </a:cubicBezTo>
                <a:cubicBezTo>
                  <a:pt x="69" y="44"/>
                  <a:pt x="73" y="36"/>
                  <a:pt x="71" y="27"/>
                </a:cubicBezTo>
                <a:cubicBezTo>
                  <a:pt x="70" y="17"/>
                  <a:pt x="63" y="9"/>
                  <a:pt x="55" y="5"/>
                </a:cubicBezTo>
                <a:cubicBezTo>
                  <a:pt x="49" y="2"/>
                  <a:pt x="43" y="1"/>
                  <a:pt x="37" y="1"/>
                </a:cubicBezTo>
                <a:cubicBezTo>
                  <a:pt x="31" y="0"/>
                  <a:pt x="24" y="2"/>
                  <a:pt x="19" y="5"/>
                </a:cubicBezTo>
                <a:cubicBezTo>
                  <a:pt x="10" y="9"/>
                  <a:pt x="4" y="16"/>
                  <a:pt x="2" y="27"/>
                </a:cubicBezTo>
                <a:cubicBezTo>
                  <a:pt x="0" y="36"/>
                  <a:pt x="4" y="44"/>
                  <a:pt x="8" y="53"/>
                </a:cubicBezTo>
                <a:cubicBezTo>
                  <a:pt x="11" y="58"/>
                  <a:pt x="13" y="64"/>
                  <a:pt x="15" y="7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Freeform 48"/>
          <p:cNvSpPr>
            <a:spLocks noEditPoints="1"/>
          </p:cNvSpPr>
          <p:nvPr/>
        </p:nvSpPr>
        <p:spPr bwMode="auto">
          <a:xfrm>
            <a:off x="8844060" y="3512070"/>
            <a:ext cx="250987" cy="303906"/>
          </a:xfrm>
          <a:custGeom>
            <a:avLst/>
            <a:gdLst>
              <a:gd name="T0" fmla="*/ 0 w 77"/>
              <a:gd name="T1" fmla="*/ 85 h 93"/>
              <a:gd name="T2" fmla="*/ 30 w 77"/>
              <a:gd name="T3" fmla="*/ 20 h 93"/>
              <a:gd name="T4" fmla="*/ 38 w 77"/>
              <a:gd name="T5" fmla="*/ 26 h 93"/>
              <a:gd name="T6" fmla="*/ 39 w 77"/>
              <a:gd name="T7" fmla="*/ 27 h 93"/>
              <a:gd name="T8" fmla="*/ 39 w 77"/>
              <a:gd name="T9" fmla="*/ 27 h 93"/>
              <a:gd name="T10" fmla="*/ 40 w 77"/>
              <a:gd name="T11" fmla="*/ 27 h 93"/>
              <a:gd name="T12" fmla="*/ 40 w 77"/>
              <a:gd name="T13" fmla="*/ 28 h 93"/>
              <a:gd name="T14" fmla="*/ 40 w 77"/>
              <a:gd name="T15" fmla="*/ 28 h 93"/>
              <a:gd name="T16" fmla="*/ 41 w 77"/>
              <a:gd name="T17" fmla="*/ 28 h 93"/>
              <a:gd name="T18" fmla="*/ 41 w 77"/>
              <a:gd name="T19" fmla="*/ 29 h 93"/>
              <a:gd name="T20" fmla="*/ 42 w 77"/>
              <a:gd name="T21" fmla="*/ 29 h 93"/>
              <a:gd name="T22" fmla="*/ 42 w 77"/>
              <a:gd name="T23" fmla="*/ 29 h 93"/>
              <a:gd name="T24" fmla="*/ 43 w 77"/>
              <a:gd name="T25" fmla="*/ 29 h 93"/>
              <a:gd name="T26" fmla="*/ 43 w 77"/>
              <a:gd name="T27" fmla="*/ 30 h 93"/>
              <a:gd name="T28" fmla="*/ 43 w 77"/>
              <a:gd name="T29" fmla="*/ 30 h 93"/>
              <a:gd name="T30" fmla="*/ 48 w 77"/>
              <a:gd name="T31" fmla="*/ 33 h 93"/>
              <a:gd name="T32" fmla="*/ 48 w 77"/>
              <a:gd name="T33" fmla="*/ 33 h 93"/>
              <a:gd name="T34" fmla="*/ 49 w 77"/>
              <a:gd name="T35" fmla="*/ 34 h 93"/>
              <a:gd name="T36" fmla="*/ 49 w 77"/>
              <a:gd name="T37" fmla="*/ 34 h 93"/>
              <a:gd name="T38" fmla="*/ 50 w 77"/>
              <a:gd name="T39" fmla="*/ 34 h 93"/>
              <a:gd name="T40" fmla="*/ 50 w 77"/>
              <a:gd name="T41" fmla="*/ 35 h 93"/>
              <a:gd name="T42" fmla="*/ 50 w 77"/>
              <a:gd name="T43" fmla="*/ 35 h 93"/>
              <a:gd name="T44" fmla="*/ 51 w 77"/>
              <a:gd name="T45" fmla="*/ 35 h 93"/>
              <a:gd name="T46" fmla="*/ 51 w 77"/>
              <a:gd name="T47" fmla="*/ 36 h 93"/>
              <a:gd name="T48" fmla="*/ 52 w 77"/>
              <a:gd name="T49" fmla="*/ 36 h 93"/>
              <a:gd name="T50" fmla="*/ 52 w 77"/>
              <a:gd name="T51" fmla="*/ 36 h 93"/>
              <a:gd name="T52" fmla="*/ 53 w 77"/>
              <a:gd name="T53" fmla="*/ 37 h 93"/>
              <a:gd name="T54" fmla="*/ 53 w 77"/>
              <a:gd name="T55" fmla="*/ 37 h 93"/>
              <a:gd name="T56" fmla="*/ 48 w 77"/>
              <a:gd name="T57" fmla="*/ 79 h 93"/>
              <a:gd name="T58" fmla="*/ 7 w 77"/>
              <a:gd name="T59" fmla="*/ 91 h 93"/>
              <a:gd name="T60" fmla="*/ 35 w 77"/>
              <a:gd name="T61" fmla="*/ 64 h 93"/>
              <a:gd name="T62" fmla="*/ 19 w 77"/>
              <a:gd name="T63" fmla="*/ 53 h 93"/>
              <a:gd name="T64" fmla="*/ 3 w 77"/>
              <a:gd name="T65" fmla="*/ 88 h 93"/>
              <a:gd name="T66" fmla="*/ 73 w 77"/>
              <a:gd name="T67" fmla="*/ 93 h 93"/>
              <a:gd name="T68" fmla="*/ 54 w 77"/>
              <a:gd name="T69" fmla="*/ 83 h 93"/>
              <a:gd name="T70" fmla="*/ 69 w 77"/>
              <a:gd name="T71" fmla="*/ 42 h 93"/>
              <a:gd name="T72" fmla="*/ 34 w 77"/>
              <a:gd name="T73" fmla="*/ 0 h 93"/>
              <a:gd name="T74" fmla="*/ 69 w 77"/>
              <a:gd name="T75" fmla="*/ 42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77" h="93">
                <a:moveTo>
                  <a:pt x="3" y="88"/>
                </a:moveTo>
                <a:cubicBezTo>
                  <a:pt x="2" y="87"/>
                  <a:pt x="1" y="86"/>
                  <a:pt x="0" y="85"/>
                </a:cubicBezTo>
                <a:cubicBezTo>
                  <a:pt x="0" y="72"/>
                  <a:pt x="0" y="58"/>
                  <a:pt x="0" y="45"/>
                </a:cubicBezTo>
                <a:cubicBezTo>
                  <a:pt x="12" y="40"/>
                  <a:pt x="21" y="32"/>
                  <a:pt x="30" y="20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7"/>
                  <a:pt x="38" y="27"/>
                  <a:pt x="38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9"/>
                  <a:pt x="41" y="29"/>
                  <a:pt x="41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3" y="29"/>
                  <a:pt x="43" y="29"/>
                  <a:pt x="43" y="29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4" y="30"/>
                  <a:pt x="44" y="30"/>
                  <a:pt x="44" y="30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4"/>
                  <a:pt x="48" y="34"/>
                  <a:pt x="48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50" y="34"/>
                  <a:pt x="50" y="34"/>
                  <a:pt x="50" y="34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6"/>
                  <a:pt x="51" y="36"/>
                  <a:pt x="51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62" y="43"/>
                  <a:pt x="62" y="43"/>
                  <a:pt x="62" y="43"/>
                </a:cubicBezTo>
                <a:cubicBezTo>
                  <a:pt x="53" y="55"/>
                  <a:pt x="49" y="67"/>
                  <a:pt x="48" y="79"/>
                </a:cubicBezTo>
                <a:cubicBezTo>
                  <a:pt x="36" y="84"/>
                  <a:pt x="23" y="88"/>
                  <a:pt x="11" y="93"/>
                </a:cubicBezTo>
                <a:cubicBezTo>
                  <a:pt x="9" y="92"/>
                  <a:pt x="8" y="91"/>
                  <a:pt x="7" y="91"/>
                </a:cubicBezTo>
                <a:cubicBezTo>
                  <a:pt x="23" y="68"/>
                  <a:pt x="23" y="68"/>
                  <a:pt x="23" y="68"/>
                </a:cubicBezTo>
                <a:cubicBezTo>
                  <a:pt x="27" y="69"/>
                  <a:pt x="32" y="68"/>
                  <a:pt x="35" y="64"/>
                </a:cubicBezTo>
                <a:cubicBezTo>
                  <a:pt x="38" y="60"/>
                  <a:pt x="37" y="54"/>
                  <a:pt x="32" y="51"/>
                </a:cubicBezTo>
                <a:cubicBezTo>
                  <a:pt x="28" y="47"/>
                  <a:pt x="22" y="49"/>
                  <a:pt x="19" y="53"/>
                </a:cubicBezTo>
                <a:cubicBezTo>
                  <a:pt x="16" y="57"/>
                  <a:pt x="16" y="62"/>
                  <a:pt x="19" y="65"/>
                </a:cubicBezTo>
                <a:cubicBezTo>
                  <a:pt x="3" y="88"/>
                  <a:pt x="3" y="88"/>
                  <a:pt x="3" y="88"/>
                </a:cubicBezTo>
                <a:close/>
                <a:moveTo>
                  <a:pt x="27" y="93"/>
                </a:moveTo>
                <a:cubicBezTo>
                  <a:pt x="73" y="93"/>
                  <a:pt x="73" y="93"/>
                  <a:pt x="73" y="93"/>
                </a:cubicBezTo>
                <a:cubicBezTo>
                  <a:pt x="73" y="83"/>
                  <a:pt x="73" y="83"/>
                  <a:pt x="73" y="83"/>
                </a:cubicBezTo>
                <a:cubicBezTo>
                  <a:pt x="54" y="83"/>
                  <a:pt x="54" y="83"/>
                  <a:pt x="54" y="83"/>
                </a:cubicBezTo>
                <a:cubicBezTo>
                  <a:pt x="27" y="93"/>
                  <a:pt x="27" y="93"/>
                  <a:pt x="27" y="93"/>
                </a:cubicBezTo>
                <a:close/>
                <a:moveTo>
                  <a:pt x="69" y="42"/>
                </a:moveTo>
                <a:cubicBezTo>
                  <a:pt x="77" y="31"/>
                  <a:pt x="77" y="31"/>
                  <a:pt x="77" y="31"/>
                </a:cubicBezTo>
                <a:cubicBezTo>
                  <a:pt x="34" y="0"/>
                  <a:pt x="34" y="0"/>
                  <a:pt x="34" y="0"/>
                </a:cubicBezTo>
                <a:cubicBezTo>
                  <a:pt x="26" y="12"/>
                  <a:pt x="26" y="12"/>
                  <a:pt x="26" y="12"/>
                </a:cubicBezTo>
                <a:lnTo>
                  <a:pt x="69" y="4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0" name="Donut 49"/>
          <p:cNvSpPr/>
          <p:nvPr/>
        </p:nvSpPr>
        <p:spPr>
          <a:xfrm>
            <a:off x="8610636" y="4818814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1" name="Donut 50"/>
          <p:cNvSpPr/>
          <p:nvPr/>
        </p:nvSpPr>
        <p:spPr>
          <a:xfrm>
            <a:off x="5931813" y="4818967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Donut 51"/>
          <p:cNvSpPr/>
          <p:nvPr/>
        </p:nvSpPr>
        <p:spPr>
          <a:xfrm>
            <a:off x="8604931" y="3301776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6654485" y="3609779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6596777" y="3340555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 b="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80%</a:t>
            </a:r>
            <a:endParaRPr lang="en-GB" sz="1400" b="1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9283439" y="3609779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9282082" y="3340555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 b="1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60%</a:t>
            </a:r>
            <a:endParaRPr lang="en-GB" sz="1400" b="1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6654485" y="5135727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6596777" y="4849926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 b="1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93%</a:t>
            </a:r>
            <a:endParaRPr lang="en-GB" sz="1400" b="1">
              <a:solidFill>
                <a:schemeClr val="accent3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9340944" y="5135727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9284396" y="4849926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 b="1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55%</a:t>
            </a:r>
            <a:endParaRPr lang="en-GB" sz="1400" b="1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1" name="Rectangle 60"/>
          <p:cNvSpPr/>
          <p:nvPr/>
        </p:nvSpPr>
        <p:spPr>
          <a:xfrm>
            <a:off x="5884114" y="4036579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2" name="Rectangle 61"/>
          <p:cNvSpPr/>
          <p:nvPr/>
        </p:nvSpPr>
        <p:spPr>
          <a:xfrm>
            <a:off x="5884114" y="5560125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3" name="Rectangle 62"/>
          <p:cNvSpPr/>
          <p:nvPr/>
        </p:nvSpPr>
        <p:spPr>
          <a:xfrm>
            <a:off x="8548425" y="4036579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4" name="Rectangle 63"/>
          <p:cNvSpPr/>
          <p:nvPr/>
        </p:nvSpPr>
        <p:spPr>
          <a:xfrm>
            <a:off x="8542297" y="5560125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5" name="TextBox 8"/>
          <p:cNvSpPr txBox="1"/>
          <p:nvPr/>
        </p:nvSpPr>
        <p:spPr>
          <a:xfrm>
            <a:off x="824035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6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 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871431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0"/>
                            </p:stCondLst>
                            <p:childTnLst>
                              <p:par>
                                <p:cTn id="54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5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0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500"/>
                            </p:stCondLst>
                            <p:childTnLst>
                              <p:par>
                                <p:cTn id="6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000"/>
                            </p:stCondLst>
                            <p:childTnLst>
                              <p:par>
                                <p:cTn id="7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7500"/>
                            </p:stCondLst>
                            <p:childTnLst>
                              <p:par>
                                <p:cTn id="82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8000"/>
                            </p:stCondLst>
                            <p:childTnLst>
                              <p:par>
                                <p:cTn id="8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8500"/>
                            </p:stCondLst>
                            <p:childTnLst>
                              <p:par>
                                <p:cTn id="9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9000"/>
                            </p:stCondLst>
                            <p:childTnLst>
                              <p:par>
                                <p:cTn id="9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9500"/>
                            </p:stCondLst>
                            <p:childTnLst>
                              <p:par>
                                <p:cTn id="103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10000"/>
                            </p:stCondLst>
                            <p:childTnLst>
                              <p:par>
                                <p:cTn id="110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10500"/>
                            </p:stCondLst>
                            <p:childTnLst>
                              <p:par>
                                <p:cTn id="1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1000"/>
                            </p:stCondLst>
                            <p:childTnLst>
                              <p:par>
                                <p:cTn id="1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1500"/>
                            </p:stCondLst>
                            <p:childTnLst>
                              <p:par>
                                <p:cTn id="1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/>
      <p:bldP spid="44" grpId="0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/>
      <p:bldP spid="54" grpId="0"/>
      <p:bldP spid="55" grpId="0"/>
      <p:bldP spid="56" grpId="0"/>
      <p:bldP spid="57" grpId="0"/>
      <p:bldP spid="58" grpId="0"/>
      <p:bldP spid="59" grpId="0"/>
      <p:bldP spid="60" grpId="0"/>
      <p:bldP spid="61" grpId="0"/>
      <p:bldP spid="62" grpId="0"/>
      <p:bldP spid="63" grpId="0"/>
      <p:bldP spid="6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" name="Group 39"/>
          <p:cNvGrpSpPr/>
          <p:nvPr/>
        </p:nvGrpSpPr>
        <p:grpSpPr>
          <a:xfrm>
            <a:off x="4482958" y="2351414"/>
            <a:ext cx="1933961" cy="1725045"/>
            <a:chOff x="3019011" y="1562514"/>
            <a:chExt cx="1543050" cy="1376363"/>
          </a:xfrm>
        </p:grpSpPr>
        <p:sp>
          <p:nvSpPr>
            <p:cNvPr id="4" name="Rectangle 3"/>
            <p:cNvSpPr/>
            <p:nvPr/>
          </p:nvSpPr>
          <p:spPr>
            <a:xfrm>
              <a:off x="3019011" y="1562514"/>
              <a:ext cx="1371600" cy="13716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grpSp>
          <p:nvGrpSpPr>
            <p:cNvPr id="23" name="Group 22"/>
            <p:cNvGrpSpPr/>
            <p:nvPr/>
          </p:nvGrpSpPr>
          <p:grpSpPr>
            <a:xfrm flipH="1">
              <a:off x="4390611" y="1562515"/>
              <a:ext cx="171450" cy="1376362"/>
              <a:chOff x="1447799" y="1047750"/>
              <a:chExt cx="609602" cy="3352800"/>
            </a:xfrm>
            <a:solidFill>
              <a:schemeClr val="accent1">
                <a:lumMod val="75000"/>
              </a:schemeClr>
            </a:solidFill>
          </p:grpSpPr>
          <p:sp>
            <p:nvSpPr>
              <p:cNvPr id="24" name="Flowchart: Manual Input 23"/>
              <p:cNvSpPr/>
              <p:nvPr/>
            </p:nvSpPr>
            <p:spPr bwMode="auto">
              <a:xfrm>
                <a:off x="1447799" y="1047750"/>
                <a:ext cx="609602" cy="2514600"/>
              </a:xfrm>
              <a:prstGeom prst="flowChartManualInput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rtlCol="0" anchor="t" anchorCtr="0" compatLnSpc="1">
                <a:prstTxWarp prst="textNoShape">
                  <a:avLst/>
                </a:prstTxWarp>
              </a:bodyPr>
              <a:lstStyle/>
              <a:p>
                <a:pPr algn="ctr"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5" name="Flowchart: Manual Input 24"/>
              <p:cNvSpPr/>
              <p:nvPr/>
            </p:nvSpPr>
            <p:spPr bwMode="auto">
              <a:xfrm rot="10800000" flipH="1">
                <a:off x="1447799" y="1885950"/>
                <a:ext cx="609602" cy="2514600"/>
              </a:xfrm>
              <a:prstGeom prst="flowChartManualInput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rtlCol="0" anchor="t" anchorCtr="0" compatLnSpc="1">
                <a:prstTxWarp prst="textNoShape">
                  <a:avLst/>
                </a:prstTxWarp>
              </a:bodyPr>
              <a:lstStyle/>
              <a:p>
                <a:pPr algn="ctr"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41" name="Group 40"/>
          <p:cNvGrpSpPr/>
          <p:nvPr/>
        </p:nvGrpSpPr>
        <p:grpSpPr>
          <a:xfrm>
            <a:off x="4482958" y="4068933"/>
            <a:ext cx="1933961" cy="1727434"/>
            <a:chOff x="3019011" y="2932872"/>
            <a:chExt cx="1543050" cy="1378268"/>
          </a:xfrm>
        </p:grpSpPr>
        <p:sp>
          <p:nvSpPr>
            <p:cNvPr id="7" name="Rectangle 6"/>
            <p:cNvSpPr/>
            <p:nvPr/>
          </p:nvSpPr>
          <p:spPr>
            <a:xfrm>
              <a:off x="3019011" y="2932872"/>
              <a:ext cx="1371600" cy="13716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grpSp>
          <p:nvGrpSpPr>
            <p:cNvPr id="26" name="Group 25"/>
            <p:cNvGrpSpPr/>
            <p:nvPr/>
          </p:nvGrpSpPr>
          <p:grpSpPr>
            <a:xfrm flipH="1">
              <a:off x="4390611" y="2934778"/>
              <a:ext cx="171450" cy="1376362"/>
              <a:chOff x="1447799" y="1047750"/>
              <a:chExt cx="609602" cy="3352800"/>
            </a:xfrm>
            <a:solidFill>
              <a:schemeClr val="accent2">
                <a:lumMod val="75000"/>
              </a:schemeClr>
            </a:solidFill>
          </p:grpSpPr>
          <p:sp>
            <p:nvSpPr>
              <p:cNvPr id="27" name="Flowchart: Manual Input 26"/>
              <p:cNvSpPr/>
              <p:nvPr/>
            </p:nvSpPr>
            <p:spPr bwMode="auto">
              <a:xfrm>
                <a:off x="1447799" y="1047750"/>
                <a:ext cx="609602" cy="2514600"/>
              </a:xfrm>
              <a:prstGeom prst="flowChartManualInput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rtlCol="0" anchor="t" anchorCtr="0" compatLnSpc="1">
                <a:prstTxWarp prst="textNoShape">
                  <a:avLst/>
                </a:prstTxWarp>
              </a:bodyPr>
              <a:lstStyle/>
              <a:p>
                <a:pPr algn="ctr"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8" name="Flowchart: Manual Input 27"/>
              <p:cNvSpPr/>
              <p:nvPr/>
            </p:nvSpPr>
            <p:spPr bwMode="auto">
              <a:xfrm rot="10800000" flipH="1">
                <a:off x="1447799" y="1885950"/>
                <a:ext cx="609602" cy="2514600"/>
              </a:xfrm>
              <a:prstGeom prst="flowChartManualInput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rtlCol="0" anchor="t" anchorCtr="0" compatLnSpc="1">
                <a:prstTxWarp prst="textNoShape">
                  <a:avLst/>
                </a:prstTxWarp>
              </a:bodyPr>
              <a:lstStyle/>
              <a:p>
                <a:pPr algn="ctr"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42" name="Group 41"/>
          <p:cNvGrpSpPr/>
          <p:nvPr/>
        </p:nvGrpSpPr>
        <p:grpSpPr>
          <a:xfrm>
            <a:off x="6416919" y="2351414"/>
            <a:ext cx="1933961" cy="1725045"/>
            <a:chOff x="4562061" y="1562514"/>
            <a:chExt cx="1543050" cy="1376363"/>
          </a:xfrm>
        </p:grpSpPr>
        <p:sp>
          <p:nvSpPr>
            <p:cNvPr id="9" name="Rectangle 8"/>
            <p:cNvSpPr/>
            <p:nvPr/>
          </p:nvSpPr>
          <p:spPr>
            <a:xfrm flipH="1">
              <a:off x="4733511" y="1562514"/>
              <a:ext cx="1371600" cy="13716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grpSp>
          <p:nvGrpSpPr>
            <p:cNvPr id="29" name="Group 28"/>
            <p:cNvGrpSpPr/>
            <p:nvPr/>
          </p:nvGrpSpPr>
          <p:grpSpPr>
            <a:xfrm>
              <a:off x="4562061" y="1562515"/>
              <a:ext cx="171450" cy="1376362"/>
              <a:chOff x="1447799" y="1047750"/>
              <a:chExt cx="609602" cy="3352800"/>
            </a:xfrm>
            <a:solidFill>
              <a:schemeClr val="accent3">
                <a:lumMod val="75000"/>
              </a:schemeClr>
            </a:solidFill>
          </p:grpSpPr>
          <p:sp>
            <p:nvSpPr>
              <p:cNvPr id="30" name="Flowchart: Manual Input 29"/>
              <p:cNvSpPr/>
              <p:nvPr/>
            </p:nvSpPr>
            <p:spPr bwMode="auto">
              <a:xfrm>
                <a:off x="1447799" y="1047750"/>
                <a:ext cx="609602" cy="2514600"/>
              </a:xfrm>
              <a:prstGeom prst="flowChartManualInput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rtlCol="0" anchor="t" anchorCtr="0" compatLnSpc="1">
                <a:prstTxWarp prst="textNoShape">
                  <a:avLst/>
                </a:prstTxWarp>
              </a:bodyPr>
              <a:lstStyle/>
              <a:p>
                <a:pPr algn="ctr"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31" name="Flowchart: Manual Input 30"/>
              <p:cNvSpPr/>
              <p:nvPr/>
            </p:nvSpPr>
            <p:spPr bwMode="auto">
              <a:xfrm rot="10800000" flipH="1">
                <a:off x="1447799" y="1885950"/>
                <a:ext cx="609602" cy="2514600"/>
              </a:xfrm>
              <a:prstGeom prst="flowChartManualInput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rtlCol="0" anchor="t" anchorCtr="0" compatLnSpc="1">
                <a:prstTxWarp prst="textNoShape">
                  <a:avLst/>
                </a:prstTxWarp>
              </a:bodyPr>
              <a:lstStyle/>
              <a:p>
                <a:pPr algn="ctr"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43" name="Group 42"/>
          <p:cNvGrpSpPr/>
          <p:nvPr/>
        </p:nvGrpSpPr>
        <p:grpSpPr>
          <a:xfrm>
            <a:off x="6416919" y="4068933"/>
            <a:ext cx="1933961" cy="1727434"/>
            <a:chOff x="4562061" y="2932872"/>
            <a:chExt cx="1543050" cy="1378268"/>
          </a:xfrm>
        </p:grpSpPr>
        <p:sp>
          <p:nvSpPr>
            <p:cNvPr id="11" name="Rectangle 10"/>
            <p:cNvSpPr/>
            <p:nvPr/>
          </p:nvSpPr>
          <p:spPr>
            <a:xfrm flipH="1">
              <a:off x="4733511" y="2932872"/>
              <a:ext cx="1371600" cy="13716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grpSp>
          <p:nvGrpSpPr>
            <p:cNvPr id="32" name="Group 31"/>
            <p:cNvGrpSpPr/>
            <p:nvPr/>
          </p:nvGrpSpPr>
          <p:grpSpPr>
            <a:xfrm>
              <a:off x="4562061" y="2934778"/>
              <a:ext cx="171450" cy="1376362"/>
              <a:chOff x="1447799" y="1047750"/>
              <a:chExt cx="609602" cy="3352800"/>
            </a:xfrm>
            <a:solidFill>
              <a:schemeClr val="accent4">
                <a:lumMod val="75000"/>
              </a:schemeClr>
            </a:solidFill>
          </p:grpSpPr>
          <p:sp>
            <p:nvSpPr>
              <p:cNvPr id="33" name="Flowchart: Manual Input 32"/>
              <p:cNvSpPr/>
              <p:nvPr/>
            </p:nvSpPr>
            <p:spPr bwMode="auto">
              <a:xfrm>
                <a:off x="1447799" y="1047750"/>
                <a:ext cx="609602" cy="2514600"/>
              </a:xfrm>
              <a:prstGeom prst="flowChartManualInput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rtlCol="0" anchor="t" anchorCtr="0" compatLnSpc="1">
                <a:prstTxWarp prst="textNoShape">
                  <a:avLst/>
                </a:prstTxWarp>
              </a:bodyPr>
              <a:lstStyle/>
              <a:p>
                <a:pPr algn="ctr"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34" name="Flowchart: Manual Input 33"/>
              <p:cNvSpPr/>
              <p:nvPr/>
            </p:nvSpPr>
            <p:spPr bwMode="auto">
              <a:xfrm rot="10800000" flipH="1">
                <a:off x="1447799" y="1885950"/>
                <a:ext cx="609602" cy="2514600"/>
              </a:xfrm>
              <a:prstGeom prst="flowChartManualInput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rtlCol="0" anchor="t" anchorCtr="0" compatLnSpc="1">
                <a:prstTxWarp prst="textNoShape">
                  <a:avLst/>
                </a:prstTxWarp>
              </a:bodyPr>
              <a:lstStyle/>
              <a:p>
                <a:pPr algn="ctr"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5" name="Round Same Side Corner Rectangle 4"/>
          <p:cNvSpPr/>
          <p:nvPr/>
        </p:nvSpPr>
        <p:spPr>
          <a:xfrm rot="5400000">
            <a:off x="4231135" y="2282541"/>
            <a:ext cx="921616" cy="1856820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605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" name="Freeform 24"/>
          <p:cNvSpPr>
            <a:spLocks noEditPoints="1"/>
          </p:cNvSpPr>
          <p:nvPr/>
        </p:nvSpPr>
        <p:spPr bwMode="auto">
          <a:xfrm>
            <a:off x="4960480" y="2943029"/>
            <a:ext cx="493438" cy="535846"/>
          </a:xfrm>
          <a:custGeom>
            <a:avLst/>
            <a:gdLst/>
            <a:ahLst/>
            <a:cxnLst>
              <a:cxn ang="0">
                <a:pos x="55" y="55"/>
              </a:cxn>
              <a:cxn ang="0">
                <a:pos x="39" y="55"/>
              </a:cxn>
              <a:cxn ang="0">
                <a:pos x="30" y="64"/>
              </a:cxn>
              <a:cxn ang="0">
                <a:pos x="21" y="55"/>
              </a:cxn>
              <a:cxn ang="0">
                <a:pos x="5" y="55"/>
              </a:cxn>
              <a:cxn ang="0">
                <a:pos x="0" y="50"/>
              </a:cxn>
              <a:cxn ang="0">
                <a:pos x="11" y="20"/>
              </a:cxn>
              <a:cxn ang="0">
                <a:pos x="27" y="5"/>
              </a:cxn>
              <a:cxn ang="0">
                <a:pos x="26" y="3"/>
              </a:cxn>
              <a:cxn ang="0">
                <a:pos x="30" y="0"/>
              </a:cxn>
              <a:cxn ang="0">
                <a:pos x="33" y="3"/>
              </a:cxn>
              <a:cxn ang="0">
                <a:pos x="33" y="5"/>
              </a:cxn>
              <a:cxn ang="0">
                <a:pos x="48" y="20"/>
              </a:cxn>
              <a:cxn ang="0">
                <a:pos x="59" y="50"/>
              </a:cxn>
              <a:cxn ang="0">
                <a:pos x="55" y="55"/>
              </a:cxn>
              <a:cxn ang="0">
                <a:pos x="30" y="60"/>
              </a:cxn>
              <a:cxn ang="0">
                <a:pos x="25" y="55"/>
              </a:cxn>
              <a:cxn ang="0">
                <a:pos x="24" y="54"/>
              </a:cxn>
              <a:cxn ang="0">
                <a:pos x="23" y="55"/>
              </a:cxn>
              <a:cxn ang="0">
                <a:pos x="30" y="61"/>
              </a:cxn>
              <a:cxn ang="0">
                <a:pos x="30" y="60"/>
              </a:cxn>
              <a:cxn ang="0">
                <a:pos x="30" y="60"/>
              </a:cxn>
            </a:cxnLst>
            <a:rect l="0" t="0" r="r" b="b"/>
            <a:pathLst>
              <a:path w="59" h="64">
                <a:moveTo>
                  <a:pt x="55" y="55"/>
                </a:moveTo>
                <a:cubicBezTo>
                  <a:pt x="39" y="55"/>
                  <a:pt x="39" y="55"/>
                  <a:pt x="39" y="55"/>
                </a:cubicBezTo>
                <a:cubicBezTo>
                  <a:pt x="39" y="60"/>
                  <a:pt x="35" y="64"/>
                  <a:pt x="30" y="64"/>
                </a:cubicBezTo>
                <a:cubicBezTo>
                  <a:pt x="25" y="64"/>
                  <a:pt x="21" y="60"/>
                  <a:pt x="21" y="55"/>
                </a:cubicBezTo>
                <a:cubicBezTo>
                  <a:pt x="5" y="55"/>
                  <a:pt x="5" y="55"/>
                  <a:pt x="5" y="55"/>
                </a:cubicBezTo>
                <a:cubicBezTo>
                  <a:pt x="2" y="55"/>
                  <a:pt x="0" y="53"/>
                  <a:pt x="0" y="50"/>
                </a:cubicBezTo>
                <a:cubicBezTo>
                  <a:pt x="5" y="46"/>
                  <a:pt x="11" y="38"/>
                  <a:pt x="11" y="20"/>
                </a:cubicBezTo>
                <a:cubicBezTo>
                  <a:pt x="11" y="13"/>
                  <a:pt x="17" y="6"/>
                  <a:pt x="27" y="5"/>
                </a:cubicBezTo>
                <a:cubicBezTo>
                  <a:pt x="26" y="4"/>
                  <a:pt x="26" y="4"/>
                  <a:pt x="26" y="3"/>
                </a:cubicBezTo>
                <a:cubicBezTo>
                  <a:pt x="26" y="1"/>
                  <a:pt x="28" y="0"/>
                  <a:pt x="30" y="0"/>
                </a:cubicBezTo>
                <a:cubicBezTo>
                  <a:pt x="32" y="0"/>
                  <a:pt x="33" y="1"/>
                  <a:pt x="33" y="3"/>
                </a:cubicBezTo>
                <a:cubicBezTo>
                  <a:pt x="33" y="4"/>
                  <a:pt x="33" y="4"/>
                  <a:pt x="33" y="5"/>
                </a:cubicBezTo>
                <a:cubicBezTo>
                  <a:pt x="42" y="6"/>
                  <a:pt x="48" y="13"/>
                  <a:pt x="48" y="20"/>
                </a:cubicBezTo>
                <a:cubicBezTo>
                  <a:pt x="48" y="38"/>
                  <a:pt x="54" y="46"/>
                  <a:pt x="59" y="50"/>
                </a:cubicBezTo>
                <a:cubicBezTo>
                  <a:pt x="59" y="53"/>
                  <a:pt x="57" y="55"/>
                  <a:pt x="55" y="55"/>
                </a:cubicBezTo>
                <a:close/>
                <a:moveTo>
                  <a:pt x="30" y="60"/>
                </a:moveTo>
                <a:cubicBezTo>
                  <a:pt x="27" y="60"/>
                  <a:pt x="25" y="57"/>
                  <a:pt x="25" y="55"/>
                </a:cubicBezTo>
                <a:cubicBezTo>
                  <a:pt x="25" y="54"/>
                  <a:pt x="24" y="54"/>
                  <a:pt x="24" y="54"/>
                </a:cubicBezTo>
                <a:cubicBezTo>
                  <a:pt x="24" y="54"/>
                  <a:pt x="23" y="54"/>
                  <a:pt x="23" y="55"/>
                </a:cubicBezTo>
                <a:cubicBezTo>
                  <a:pt x="23" y="58"/>
                  <a:pt x="26" y="61"/>
                  <a:pt x="30" y="61"/>
                </a:cubicBezTo>
                <a:cubicBezTo>
                  <a:pt x="30" y="61"/>
                  <a:pt x="30" y="61"/>
                  <a:pt x="30" y="60"/>
                </a:cubicBezTo>
                <a:cubicBezTo>
                  <a:pt x="30" y="60"/>
                  <a:pt x="30" y="60"/>
                  <a:pt x="30" y="60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14605" tIns="57303" rIns="114605" bIns="57303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605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Round Same Side Corner Rectangle 7"/>
          <p:cNvSpPr/>
          <p:nvPr/>
        </p:nvSpPr>
        <p:spPr>
          <a:xfrm rot="5400000">
            <a:off x="4231135" y="4000062"/>
            <a:ext cx="921616" cy="1856820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605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Round Same Side Corner Rectangle 9"/>
          <p:cNvSpPr/>
          <p:nvPr/>
        </p:nvSpPr>
        <p:spPr>
          <a:xfrm rot="16200000" flipH="1">
            <a:off x="7695002" y="2282542"/>
            <a:ext cx="921616" cy="1856822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605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Round Same Side Corner Rectangle 11"/>
          <p:cNvSpPr/>
          <p:nvPr/>
        </p:nvSpPr>
        <p:spPr>
          <a:xfrm rot="16200000" flipH="1">
            <a:off x="7695002" y="4000062"/>
            <a:ext cx="921616" cy="1856822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605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Text Placeholder 3"/>
          <p:cNvSpPr txBox="1">
            <a:spLocks/>
          </p:cNvSpPr>
          <p:nvPr/>
        </p:nvSpPr>
        <p:spPr>
          <a:xfrm>
            <a:off x="3947793" y="3037364"/>
            <a:ext cx="542457" cy="347173"/>
          </a:xfrm>
          <a:prstGeom prst="rect">
            <a:avLst/>
          </a:prstGeom>
        </p:spPr>
        <p:txBody>
          <a:bodyPr wrap="none" lIns="0" tIns="0" rIns="0" bIns="0" anchor="ctr" anchorCtr="0">
            <a:no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146070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sz="2139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16" name="Text Placeholder 3"/>
          <p:cNvSpPr txBox="1">
            <a:spLocks/>
          </p:cNvSpPr>
          <p:nvPr/>
        </p:nvSpPr>
        <p:spPr>
          <a:xfrm>
            <a:off x="3947793" y="4754886"/>
            <a:ext cx="542457" cy="347173"/>
          </a:xfrm>
          <a:prstGeom prst="rect">
            <a:avLst/>
          </a:prstGeom>
        </p:spPr>
        <p:txBody>
          <a:bodyPr wrap="none" lIns="0" tIns="0" rIns="0" bIns="0" anchor="ctr" anchorCtr="0">
            <a:no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146070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sz="2139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17" name="Text Placeholder 3"/>
          <p:cNvSpPr txBox="1">
            <a:spLocks/>
          </p:cNvSpPr>
          <p:nvPr/>
        </p:nvSpPr>
        <p:spPr>
          <a:xfrm>
            <a:off x="8404280" y="3037364"/>
            <a:ext cx="542457" cy="347173"/>
          </a:xfrm>
          <a:prstGeom prst="rect">
            <a:avLst/>
          </a:prstGeom>
        </p:spPr>
        <p:txBody>
          <a:bodyPr wrap="none" lIns="0" tIns="0" rIns="0" bIns="0" anchor="ctr" anchorCtr="0">
            <a:no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146070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sz="2139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18" name="Text Placeholder 3"/>
          <p:cNvSpPr txBox="1">
            <a:spLocks/>
          </p:cNvSpPr>
          <p:nvPr/>
        </p:nvSpPr>
        <p:spPr>
          <a:xfrm>
            <a:off x="8404280" y="4754886"/>
            <a:ext cx="542457" cy="347173"/>
          </a:xfrm>
          <a:prstGeom prst="rect">
            <a:avLst/>
          </a:prstGeom>
        </p:spPr>
        <p:txBody>
          <a:bodyPr wrap="none" lIns="0" tIns="0" rIns="0" bIns="0" anchor="ctr" anchorCtr="0">
            <a:no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146070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sz="2139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</a:p>
        </p:txBody>
      </p:sp>
      <p:sp>
        <p:nvSpPr>
          <p:cNvPr id="19" name="Freeform 144"/>
          <p:cNvSpPr>
            <a:spLocks noEditPoints="1"/>
          </p:cNvSpPr>
          <p:nvPr/>
        </p:nvSpPr>
        <p:spPr bwMode="auto">
          <a:xfrm>
            <a:off x="4817223" y="4690364"/>
            <a:ext cx="549149" cy="476216"/>
          </a:xfrm>
          <a:custGeom>
            <a:avLst/>
            <a:gdLst/>
            <a:ahLst/>
            <a:cxnLst>
              <a:cxn ang="0">
                <a:pos x="59" y="26"/>
              </a:cxn>
              <a:cxn ang="0">
                <a:pos x="57" y="28"/>
              </a:cxn>
              <a:cxn ang="0">
                <a:pos x="20" y="32"/>
              </a:cxn>
              <a:cxn ang="0">
                <a:pos x="20" y="35"/>
              </a:cxn>
              <a:cxn ang="0">
                <a:pos x="19" y="37"/>
              </a:cxn>
              <a:cxn ang="0">
                <a:pos x="52" y="37"/>
              </a:cxn>
              <a:cxn ang="0">
                <a:pos x="55" y="39"/>
              </a:cxn>
              <a:cxn ang="0">
                <a:pos x="52" y="42"/>
              </a:cxn>
              <a:cxn ang="0">
                <a:pos x="16" y="42"/>
              </a:cxn>
              <a:cxn ang="0">
                <a:pos x="13" y="39"/>
              </a:cxn>
              <a:cxn ang="0">
                <a:pos x="16" y="34"/>
              </a:cxn>
              <a:cxn ang="0">
                <a:pos x="9" y="5"/>
              </a:cxn>
              <a:cxn ang="0">
                <a:pos x="2" y="5"/>
              </a:cxn>
              <a:cxn ang="0">
                <a:pos x="0" y="3"/>
              </a:cxn>
              <a:cxn ang="0">
                <a:pos x="2" y="0"/>
              </a:cxn>
              <a:cxn ang="0">
                <a:pos x="11" y="0"/>
              </a:cxn>
              <a:cxn ang="0">
                <a:pos x="14" y="5"/>
              </a:cxn>
              <a:cxn ang="0">
                <a:pos x="57" y="5"/>
              </a:cxn>
              <a:cxn ang="0">
                <a:pos x="59" y="7"/>
              </a:cxn>
              <a:cxn ang="0">
                <a:pos x="59" y="26"/>
              </a:cxn>
              <a:cxn ang="0">
                <a:pos x="18" y="51"/>
              </a:cxn>
              <a:cxn ang="0">
                <a:pos x="13" y="46"/>
              </a:cxn>
              <a:cxn ang="0">
                <a:pos x="18" y="42"/>
              </a:cxn>
              <a:cxn ang="0">
                <a:pos x="23" y="46"/>
              </a:cxn>
              <a:cxn ang="0">
                <a:pos x="18" y="51"/>
              </a:cxn>
              <a:cxn ang="0">
                <a:pos x="50" y="51"/>
              </a:cxn>
              <a:cxn ang="0">
                <a:pos x="45" y="46"/>
              </a:cxn>
              <a:cxn ang="0">
                <a:pos x="50" y="42"/>
              </a:cxn>
              <a:cxn ang="0">
                <a:pos x="55" y="46"/>
              </a:cxn>
              <a:cxn ang="0">
                <a:pos x="50" y="51"/>
              </a:cxn>
            </a:cxnLst>
            <a:rect l="0" t="0" r="r" b="b"/>
            <a:pathLst>
              <a:path w="59" h="51">
                <a:moveTo>
                  <a:pt x="59" y="26"/>
                </a:moveTo>
                <a:cubicBezTo>
                  <a:pt x="59" y="27"/>
                  <a:pt x="58" y="28"/>
                  <a:pt x="57" y="28"/>
                </a:cubicBezTo>
                <a:cubicBezTo>
                  <a:pt x="20" y="32"/>
                  <a:pt x="20" y="32"/>
                  <a:pt x="20" y="32"/>
                </a:cubicBezTo>
                <a:cubicBezTo>
                  <a:pt x="20" y="33"/>
                  <a:pt x="20" y="34"/>
                  <a:pt x="20" y="35"/>
                </a:cubicBezTo>
                <a:cubicBezTo>
                  <a:pt x="20" y="36"/>
                  <a:pt x="20" y="36"/>
                  <a:pt x="19" y="37"/>
                </a:cubicBezTo>
                <a:cubicBezTo>
                  <a:pt x="52" y="37"/>
                  <a:pt x="52" y="37"/>
                  <a:pt x="52" y="37"/>
                </a:cubicBezTo>
                <a:cubicBezTo>
                  <a:pt x="54" y="37"/>
                  <a:pt x="55" y="38"/>
                  <a:pt x="55" y="39"/>
                </a:cubicBezTo>
                <a:cubicBezTo>
                  <a:pt x="55" y="41"/>
                  <a:pt x="54" y="42"/>
                  <a:pt x="52" y="42"/>
                </a:cubicBezTo>
                <a:cubicBezTo>
                  <a:pt x="16" y="42"/>
                  <a:pt x="16" y="42"/>
                  <a:pt x="16" y="42"/>
                </a:cubicBezTo>
                <a:cubicBezTo>
                  <a:pt x="15" y="42"/>
                  <a:pt x="13" y="41"/>
                  <a:pt x="13" y="39"/>
                </a:cubicBezTo>
                <a:cubicBezTo>
                  <a:pt x="13" y="38"/>
                  <a:pt x="15" y="35"/>
                  <a:pt x="16" y="34"/>
                </a:cubicBezTo>
                <a:cubicBezTo>
                  <a:pt x="9" y="5"/>
                  <a:pt x="9" y="5"/>
                  <a:pt x="9" y="5"/>
                </a:cubicBezTo>
                <a:cubicBezTo>
                  <a:pt x="2" y="5"/>
                  <a:pt x="2" y="5"/>
                  <a:pt x="2" y="5"/>
                </a:cubicBezTo>
                <a:cubicBezTo>
                  <a:pt x="1" y="5"/>
                  <a:pt x="0" y="4"/>
                  <a:pt x="0" y="3"/>
                </a:cubicBezTo>
                <a:cubicBezTo>
                  <a:pt x="0" y="2"/>
                  <a:pt x="1" y="0"/>
                  <a:pt x="2" y="0"/>
                </a:cubicBezTo>
                <a:cubicBezTo>
                  <a:pt x="11" y="0"/>
                  <a:pt x="11" y="0"/>
                  <a:pt x="11" y="0"/>
                </a:cubicBezTo>
                <a:cubicBezTo>
                  <a:pt x="14" y="0"/>
                  <a:pt x="14" y="3"/>
                  <a:pt x="14" y="5"/>
                </a:cubicBezTo>
                <a:cubicBezTo>
                  <a:pt x="57" y="5"/>
                  <a:pt x="57" y="5"/>
                  <a:pt x="57" y="5"/>
                </a:cubicBezTo>
                <a:cubicBezTo>
                  <a:pt x="58" y="5"/>
                  <a:pt x="59" y="6"/>
                  <a:pt x="59" y="7"/>
                </a:cubicBezTo>
                <a:lnTo>
                  <a:pt x="59" y="26"/>
                </a:lnTo>
                <a:close/>
                <a:moveTo>
                  <a:pt x="18" y="51"/>
                </a:moveTo>
                <a:cubicBezTo>
                  <a:pt x="16" y="51"/>
                  <a:pt x="13" y="49"/>
                  <a:pt x="13" y="46"/>
                </a:cubicBezTo>
                <a:cubicBezTo>
                  <a:pt x="13" y="44"/>
                  <a:pt x="16" y="42"/>
                  <a:pt x="18" y="42"/>
                </a:cubicBezTo>
                <a:cubicBezTo>
                  <a:pt x="21" y="42"/>
                  <a:pt x="23" y="44"/>
                  <a:pt x="23" y="46"/>
                </a:cubicBezTo>
                <a:cubicBezTo>
                  <a:pt x="23" y="49"/>
                  <a:pt x="21" y="51"/>
                  <a:pt x="18" y="51"/>
                </a:cubicBezTo>
                <a:close/>
                <a:moveTo>
                  <a:pt x="50" y="51"/>
                </a:moveTo>
                <a:cubicBezTo>
                  <a:pt x="47" y="51"/>
                  <a:pt x="45" y="49"/>
                  <a:pt x="45" y="46"/>
                </a:cubicBezTo>
                <a:cubicBezTo>
                  <a:pt x="45" y="44"/>
                  <a:pt x="47" y="42"/>
                  <a:pt x="50" y="42"/>
                </a:cubicBezTo>
                <a:cubicBezTo>
                  <a:pt x="53" y="42"/>
                  <a:pt x="55" y="44"/>
                  <a:pt x="55" y="46"/>
                </a:cubicBezTo>
                <a:cubicBezTo>
                  <a:pt x="55" y="49"/>
                  <a:pt x="53" y="51"/>
                  <a:pt x="50" y="51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14605" tIns="57303" rIns="114605" bIns="57303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605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Freeform 166"/>
          <p:cNvSpPr>
            <a:spLocks noEditPoints="1"/>
          </p:cNvSpPr>
          <p:nvPr/>
        </p:nvSpPr>
        <p:spPr bwMode="auto">
          <a:xfrm>
            <a:off x="7395839" y="2965224"/>
            <a:ext cx="487862" cy="491451"/>
          </a:xfrm>
          <a:custGeom>
            <a:avLst/>
            <a:gdLst/>
            <a:ahLst/>
            <a:cxnLst>
              <a:cxn ang="0">
                <a:pos x="1" y="42"/>
              </a:cxn>
              <a:cxn ang="0">
                <a:pos x="1" y="40"/>
              </a:cxn>
              <a:cxn ang="0">
                <a:pos x="14" y="41"/>
              </a:cxn>
              <a:cxn ang="0">
                <a:pos x="30" y="19"/>
              </a:cxn>
              <a:cxn ang="0">
                <a:pos x="17" y="8"/>
              </a:cxn>
              <a:cxn ang="0">
                <a:pos x="9" y="14"/>
              </a:cxn>
              <a:cxn ang="0">
                <a:pos x="9" y="19"/>
              </a:cxn>
              <a:cxn ang="0">
                <a:pos x="18" y="39"/>
              </a:cxn>
              <a:cxn ang="0">
                <a:pos x="4" y="24"/>
              </a:cxn>
              <a:cxn ang="0">
                <a:pos x="4" y="9"/>
              </a:cxn>
              <a:cxn ang="0">
                <a:pos x="17" y="0"/>
              </a:cxn>
              <a:cxn ang="0">
                <a:pos x="37" y="16"/>
              </a:cxn>
              <a:cxn ang="0">
                <a:pos x="30" y="19"/>
              </a:cxn>
              <a:cxn ang="0">
                <a:pos x="6" y="58"/>
              </a:cxn>
              <a:cxn ang="0">
                <a:pos x="5" y="56"/>
              </a:cxn>
              <a:cxn ang="0">
                <a:pos x="16" y="46"/>
              </a:cxn>
              <a:cxn ang="0">
                <a:pos x="7" y="58"/>
              </a:cxn>
              <a:cxn ang="0">
                <a:pos x="22" y="63"/>
              </a:cxn>
              <a:cxn ang="0">
                <a:pos x="20" y="49"/>
              </a:cxn>
              <a:cxn ang="0">
                <a:pos x="23" y="49"/>
              </a:cxn>
              <a:cxn ang="0">
                <a:pos x="59" y="54"/>
              </a:cxn>
              <a:cxn ang="0">
                <a:pos x="46" y="62"/>
              </a:cxn>
              <a:cxn ang="0">
                <a:pos x="25" y="46"/>
              </a:cxn>
              <a:cxn ang="0">
                <a:pos x="33" y="43"/>
              </a:cxn>
              <a:cxn ang="0">
                <a:pos x="48" y="54"/>
              </a:cxn>
              <a:cxn ang="0">
                <a:pos x="55" y="46"/>
              </a:cxn>
              <a:cxn ang="0">
                <a:pos x="44" y="33"/>
              </a:cxn>
              <a:cxn ang="0">
                <a:pos x="46" y="25"/>
              </a:cxn>
              <a:cxn ang="0">
                <a:pos x="62" y="46"/>
              </a:cxn>
              <a:cxn ang="0">
                <a:pos x="42" y="13"/>
              </a:cxn>
              <a:cxn ang="0">
                <a:pos x="40" y="13"/>
              </a:cxn>
              <a:cxn ang="0">
                <a:pos x="41" y="0"/>
              </a:cxn>
              <a:cxn ang="0">
                <a:pos x="42" y="13"/>
              </a:cxn>
              <a:cxn ang="0">
                <a:pos x="47" y="17"/>
              </a:cxn>
              <a:cxn ang="0">
                <a:pos x="46" y="15"/>
              </a:cxn>
              <a:cxn ang="0">
                <a:pos x="58" y="5"/>
              </a:cxn>
              <a:cxn ang="0">
                <a:pos x="48" y="16"/>
              </a:cxn>
              <a:cxn ang="0">
                <a:pos x="50" y="23"/>
              </a:cxn>
              <a:cxn ang="0">
                <a:pos x="50" y="20"/>
              </a:cxn>
              <a:cxn ang="0">
                <a:pos x="63" y="22"/>
              </a:cxn>
            </a:cxnLst>
            <a:rect l="0" t="0" r="r" b="b"/>
            <a:pathLst>
              <a:path w="63" h="63">
                <a:moveTo>
                  <a:pt x="13" y="42"/>
                </a:moveTo>
                <a:cubicBezTo>
                  <a:pt x="1" y="42"/>
                  <a:pt x="1" y="42"/>
                  <a:pt x="1" y="42"/>
                </a:cubicBezTo>
                <a:cubicBezTo>
                  <a:pt x="0" y="42"/>
                  <a:pt x="0" y="42"/>
                  <a:pt x="0" y="41"/>
                </a:cubicBezTo>
                <a:cubicBezTo>
                  <a:pt x="0" y="40"/>
                  <a:pt x="0" y="40"/>
                  <a:pt x="1" y="40"/>
                </a:cubicBezTo>
                <a:cubicBezTo>
                  <a:pt x="13" y="40"/>
                  <a:pt x="13" y="40"/>
                  <a:pt x="13" y="40"/>
                </a:cubicBezTo>
                <a:cubicBezTo>
                  <a:pt x="14" y="40"/>
                  <a:pt x="14" y="40"/>
                  <a:pt x="14" y="41"/>
                </a:cubicBezTo>
                <a:cubicBezTo>
                  <a:pt x="14" y="42"/>
                  <a:pt x="14" y="42"/>
                  <a:pt x="13" y="42"/>
                </a:cubicBezTo>
                <a:close/>
                <a:moveTo>
                  <a:pt x="30" y="19"/>
                </a:moveTo>
                <a:cubicBezTo>
                  <a:pt x="19" y="9"/>
                  <a:pt x="19" y="9"/>
                  <a:pt x="19" y="9"/>
                </a:cubicBezTo>
                <a:cubicBezTo>
                  <a:pt x="19" y="8"/>
                  <a:pt x="18" y="8"/>
                  <a:pt x="17" y="8"/>
                </a:cubicBezTo>
                <a:cubicBezTo>
                  <a:pt x="16" y="8"/>
                  <a:pt x="15" y="8"/>
                  <a:pt x="14" y="9"/>
                </a:cubicBezTo>
                <a:cubicBezTo>
                  <a:pt x="9" y="14"/>
                  <a:pt x="9" y="14"/>
                  <a:pt x="9" y="14"/>
                </a:cubicBezTo>
                <a:cubicBezTo>
                  <a:pt x="8" y="15"/>
                  <a:pt x="8" y="16"/>
                  <a:pt x="8" y="17"/>
                </a:cubicBezTo>
                <a:cubicBezTo>
                  <a:pt x="8" y="18"/>
                  <a:pt x="8" y="19"/>
                  <a:pt x="9" y="19"/>
                </a:cubicBezTo>
                <a:cubicBezTo>
                  <a:pt x="19" y="30"/>
                  <a:pt x="19" y="30"/>
                  <a:pt x="19" y="30"/>
                </a:cubicBezTo>
                <a:cubicBezTo>
                  <a:pt x="18" y="39"/>
                  <a:pt x="18" y="39"/>
                  <a:pt x="18" y="39"/>
                </a:cubicBezTo>
                <a:cubicBezTo>
                  <a:pt x="18" y="38"/>
                  <a:pt x="17" y="38"/>
                  <a:pt x="16" y="37"/>
                </a:cubicBezTo>
                <a:cubicBezTo>
                  <a:pt x="4" y="24"/>
                  <a:pt x="4" y="24"/>
                  <a:pt x="4" y="24"/>
                </a:cubicBezTo>
                <a:cubicBezTo>
                  <a:pt x="2" y="22"/>
                  <a:pt x="0" y="20"/>
                  <a:pt x="0" y="17"/>
                </a:cubicBezTo>
                <a:cubicBezTo>
                  <a:pt x="0" y="14"/>
                  <a:pt x="2" y="11"/>
                  <a:pt x="4" y="9"/>
                </a:cubicBezTo>
                <a:cubicBezTo>
                  <a:pt x="9" y="3"/>
                  <a:pt x="9" y="3"/>
                  <a:pt x="9" y="3"/>
                </a:cubicBezTo>
                <a:cubicBezTo>
                  <a:pt x="11" y="1"/>
                  <a:pt x="14" y="0"/>
                  <a:pt x="17" y="0"/>
                </a:cubicBezTo>
                <a:cubicBezTo>
                  <a:pt x="20" y="0"/>
                  <a:pt x="23" y="1"/>
                  <a:pt x="25" y="4"/>
                </a:cubicBezTo>
                <a:cubicBezTo>
                  <a:pt x="37" y="16"/>
                  <a:pt x="37" y="16"/>
                  <a:pt x="37" y="16"/>
                </a:cubicBezTo>
                <a:cubicBezTo>
                  <a:pt x="38" y="17"/>
                  <a:pt x="38" y="18"/>
                  <a:pt x="39" y="18"/>
                </a:cubicBezTo>
                <a:lnTo>
                  <a:pt x="30" y="19"/>
                </a:lnTo>
                <a:close/>
                <a:moveTo>
                  <a:pt x="7" y="58"/>
                </a:moveTo>
                <a:cubicBezTo>
                  <a:pt x="6" y="58"/>
                  <a:pt x="6" y="58"/>
                  <a:pt x="6" y="58"/>
                </a:cubicBezTo>
                <a:cubicBezTo>
                  <a:pt x="6" y="58"/>
                  <a:pt x="5" y="58"/>
                  <a:pt x="5" y="58"/>
                </a:cubicBezTo>
                <a:cubicBezTo>
                  <a:pt x="5" y="57"/>
                  <a:pt x="5" y="56"/>
                  <a:pt x="5" y="56"/>
                </a:cubicBezTo>
                <a:cubicBezTo>
                  <a:pt x="15" y="46"/>
                  <a:pt x="15" y="46"/>
                  <a:pt x="15" y="46"/>
                </a:cubicBezTo>
                <a:cubicBezTo>
                  <a:pt x="15" y="46"/>
                  <a:pt x="16" y="46"/>
                  <a:pt x="16" y="46"/>
                </a:cubicBezTo>
                <a:cubicBezTo>
                  <a:pt x="17" y="47"/>
                  <a:pt x="17" y="47"/>
                  <a:pt x="16" y="48"/>
                </a:cubicBezTo>
                <a:lnTo>
                  <a:pt x="7" y="58"/>
                </a:lnTo>
                <a:close/>
                <a:moveTo>
                  <a:pt x="23" y="62"/>
                </a:moveTo>
                <a:cubicBezTo>
                  <a:pt x="23" y="62"/>
                  <a:pt x="22" y="63"/>
                  <a:pt x="22" y="63"/>
                </a:cubicBezTo>
                <a:cubicBezTo>
                  <a:pt x="21" y="63"/>
                  <a:pt x="20" y="62"/>
                  <a:pt x="20" y="62"/>
                </a:cubicBezTo>
                <a:cubicBezTo>
                  <a:pt x="20" y="49"/>
                  <a:pt x="20" y="49"/>
                  <a:pt x="20" y="49"/>
                </a:cubicBezTo>
                <a:cubicBezTo>
                  <a:pt x="20" y="49"/>
                  <a:pt x="21" y="48"/>
                  <a:pt x="22" y="48"/>
                </a:cubicBezTo>
                <a:cubicBezTo>
                  <a:pt x="22" y="48"/>
                  <a:pt x="23" y="49"/>
                  <a:pt x="23" y="49"/>
                </a:cubicBezTo>
                <a:lnTo>
                  <a:pt x="23" y="62"/>
                </a:lnTo>
                <a:close/>
                <a:moveTo>
                  <a:pt x="59" y="54"/>
                </a:moveTo>
                <a:cubicBezTo>
                  <a:pt x="54" y="59"/>
                  <a:pt x="54" y="59"/>
                  <a:pt x="54" y="59"/>
                </a:cubicBezTo>
                <a:cubicBezTo>
                  <a:pt x="51" y="61"/>
                  <a:pt x="49" y="62"/>
                  <a:pt x="46" y="62"/>
                </a:cubicBezTo>
                <a:cubicBezTo>
                  <a:pt x="43" y="62"/>
                  <a:pt x="40" y="61"/>
                  <a:pt x="38" y="59"/>
                </a:cubicBezTo>
                <a:cubicBezTo>
                  <a:pt x="25" y="46"/>
                  <a:pt x="25" y="46"/>
                  <a:pt x="25" y="46"/>
                </a:cubicBezTo>
                <a:cubicBezTo>
                  <a:pt x="25" y="46"/>
                  <a:pt x="24" y="45"/>
                  <a:pt x="24" y="44"/>
                </a:cubicBezTo>
                <a:cubicBezTo>
                  <a:pt x="33" y="43"/>
                  <a:pt x="33" y="43"/>
                  <a:pt x="33" y="43"/>
                </a:cubicBezTo>
                <a:cubicBezTo>
                  <a:pt x="43" y="54"/>
                  <a:pt x="43" y="54"/>
                  <a:pt x="43" y="54"/>
                </a:cubicBezTo>
                <a:cubicBezTo>
                  <a:pt x="45" y="55"/>
                  <a:pt x="47" y="55"/>
                  <a:pt x="48" y="54"/>
                </a:cubicBezTo>
                <a:cubicBezTo>
                  <a:pt x="54" y="48"/>
                  <a:pt x="54" y="48"/>
                  <a:pt x="54" y="48"/>
                </a:cubicBezTo>
                <a:cubicBezTo>
                  <a:pt x="55" y="48"/>
                  <a:pt x="55" y="47"/>
                  <a:pt x="55" y="46"/>
                </a:cubicBezTo>
                <a:cubicBezTo>
                  <a:pt x="55" y="45"/>
                  <a:pt x="55" y="44"/>
                  <a:pt x="54" y="43"/>
                </a:cubicBezTo>
                <a:cubicBezTo>
                  <a:pt x="44" y="33"/>
                  <a:pt x="44" y="33"/>
                  <a:pt x="44" y="33"/>
                </a:cubicBezTo>
                <a:cubicBezTo>
                  <a:pt x="44" y="24"/>
                  <a:pt x="44" y="24"/>
                  <a:pt x="44" y="24"/>
                </a:cubicBezTo>
                <a:cubicBezTo>
                  <a:pt x="45" y="24"/>
                  <a:pt x="46" y="25"/>
                  <a:pt x="46" y="25"/>
                </a:cubicBezTo>
                <a:cubicBezTo>
                  <a:pt x="59" y="38"/>
                  <a:pt x="59" y="38"/>
                  <a:pt x="59" y="38"/>
                </a:cubicBezTo>
                <a:cubicBezTo>
                  <a:pt x="61" y="40"/>
                  <a:pt x="62" y="43"/>
                  <a:pt x="62" y="46"/>
                </a:cubicBezTo>
                <a:cubicBezTo>
                  <a:pt x="62" y="49"/>
                  <a:pt x="61" y="52"/>
                  <a:pt x="59" y="54"/>
                </a:cubicBezTo>
                <a:close/>
                <a:moveTo>
                  <a:pt x="42" y="13"/>
                </a:moveTo>
                <a:cubicBezTo>
                  <a:pt x="42" y="14"/>
                  <a:pt x="42" y="14"/>
                  <a:pt x="41" y="14"/>
                </a:cubicBezTo>
                <a:cubicBezTo>
                  <a:pt x="40" y="14"/>
                  <a:pt x="40" y="14"/>
                  <a:pt x="40" y="13"/>
                </a:cubicBezTo>
                <a:cubicBezTo>
                  <a:pt x="40" y="1"/>
                  <a:pt x="40" y="1"/>
                  <a:pt x="40" y="1"/>
                </a:cubicBezTo>
                <a:cubicBezTo>
                  <a:pt x="40" y="0"/>
                  <a:pt x="40" y="0"/>
                  <a:pt x="41" y="0"/>
                </a:cubicBezTo>
                <a:cubicBezTo>
                  <a:pt x="42" y="0"/>
                  <a:pt x="42" y="0"/>
                  <a:pt x="42" y="1"/>
                </a:cubicBezTo>
                <a:lnTo>
                  <a:pt x="42" y="13"/>
                </a:lnTo>
                <a:close/>
                <a:moveTo>
                  <a:pt x="48" y="16"/>
                </a:moveTo>
                <a:cubicBezTo>
                  <a:pt x="48" y="17"/>
                  <a:pt x="47" y="17"/>
                  <a:pt x="47" y="17"/>
                </a:cubicBezTo>
                <a:cubicBezTo>
                  <a:pt x="47" y="17"/>
                  <a:pt x="47" y="17"/>
                  <a:pt x="46" y="16"/>
                </a:cubicBezTo>
                <a:cubicBezTo>
                  <a:pt x="46" y="16"/>
                  <a:pt x="46" y="15"/>
                  <a:pt x="46" y="15"/>
                </a:cubicBezTo>
                <a:cubicBezTo>
                  <a:pt x="56" y="5"/>
                  <a:pt x="56" y="5"/>
                  <a:pt x="56" y="5"/>
                </a:cubicBezTo>
                <a:cubicBezTo>
                  <a:pt x="56" y="4"/>
                  <a:pt x="57" y="4"/>
                  <a:pt x="58" y="5"/>
                </a:cubicBezTo>
                <a:cubicBezTo>
                  <a:pt x="58" y="5"/>
                  <a:pt x="58" y="6"/>
                  <a:pt x="58" y="7"/>
                </a:cubicBezTo>
                <a:lnTo>
                  <a:pt x="48" y="16"/>
                </a:lnTo>
                <a:close/>
                <a:moveTo>
                  <a:pt x="62" y="23"/>
                </a:moveTo>
                <a:cubicBezTo>
                  <a:pt x="50" y="23"/>
                  <a:pt x="50" y="23"/>
                  <a:pt x="50" y="23"/>
                </a:cubicBezTo>
                <a:cubicBezTo>
                  <a:pt x="49" y="23"/>
                  <a:pt x="48" y="22"/>
                  <a:pt x="48" y="22"/>
                </a:cubicBezTo>
                <a:cubicBezTo>
                  <a:pt x="48" y="21"/>
                  <a:pt x="49" y="20"/>
                  <a:pt x="50" y="20"/>
                </a:cubicBezTo>
                <a:cubicBezTo>
                  <a:pt x="62" y="20"/>
                  <a:pt x="62" y="20"/>
                  <a:pt x="62" y="20"/>
                </a:cubicBezTo>
                <a:cubicBezTo>
                  <a:pt x="62" y="20"/>
                  <a:pt x="63" y="21"/>
                  <a:pt x="63" y="22"/>
                </a:cubicBezTo>
                <a:cubicBezTo>
                  <a:pt x="63" y="22"/>
                  <a:pt x="62" y="23"/>
                  <a:pt x="62" y="23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14605" tIns="57303" rIns="114605" bIns="57303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605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Freeform 234"/>
          <p:cNvSpPr>
            <a:spLocks/>
          </p:cNvSpPr>
          <p:nvPr/>
        </p:nvSpPr>
        <p:spPr bwMode="auto">
          <a:xfrm>
            <a:off x="7395837" y="4656881"/>
            <a:ext cx="535892" cy="543182"/>
          </a:xfrm>
          <a:custGeom>
            <a:avLst/>
            <a:gdLst/>
            <a:ahLst/>
            <a:cxnLst>
              <a:cxn ang="0">
                <a:pos x="66" y="25"/>
              </a:cxn>
              <a:cxn ang="0">
                <a:pos x="51" y="40"/>
              </a:cxn>
              <a:cxn ang="0">
                <a:pos x="57" y="46"/>
              </a:cxn>
              <a:cxn ang="0">
                <a:pos x="51" y="52"/>
              </a:cxn>
              <a:cxn ang="0">
                <a:pos x="20" y="55"/>
              </a:cxn>
              <a:cxn ang="0">
                <a:pos x="7" y="69"/>
              </a:cxn>
              <a:cxn ang="0">
                <a:pos x="0" y="69"/>
              </a:cxn>
              <a:cxn ang="0">
                <a:pos x="0" y="62"/>
              </a:cxn>
              <a:cxn ang="0">
                <a:pos x="14" y="48"/>
              </a:cxn>
              <a:cxn ang="0">
                <a:pos x="17" y="18"/>
              </a:cxn>
              <a:cxn ang="0">
                <a:pos x="23" y="12"/>
              </a:cxn>
              <a:cxn ang="0">
                <a:pos x="29" y="17"/>
              </a:cxn>
              <a:cxn ang="0">
                <a:pos x="44" y="2"/>
              </a:cxn>
              <a:cxn ang="0">
                <a:pos x="51" y="2"/>
              </a:cxn>
              <a:cxn ang="0">
                <a:pos x="51" y="9"/>
              </a:cxn>
              <a:cxn ang="0">
                <a:pos x="35" y="24"/>
              </a:cxn>
              <a:cxn ang="0">
                <a:pos x="44" y="33"/>
              </a:cxn>
              <a:cxn ang="0">
                <a:pos x="60" y="18"/>
              </a:cxn>
              <a:cxn ang="0">
                <a:pos x="66" y="18"/>
              </a:cxn>
              <a:cxn ang="0">
                <a:pos x="66" y="25"/>
              </a:cxn>
            </a:cxnLst>
            <a:rect l="0" t="0" r="r" b="b"/>
            <a:pathLst>
              <a:path w="68" h="69">
                <a:moveTo>
                  <a:pt x="66" y="25"/>
                </a:moveTo>
                <a:cubicBezTo>
                  <a:pt x="51" y="40"/>
                  <a:pt x="51" y="40"/>
                  <a:pt x="51" y="40"/>
                </a:cubicBezTo>
                <a:cubicBezTo>
                  <a:pt x="57" y="46"/>
                  <a:pt x="57" y="46"/>
                  <a:pt x="57" y="46"/>
                </a:cubicBezTo>
                <a:cubicBezTo>
                  <a:pt x="51" y="52"/>
                  <a:pt x="51" y="52"/>
                  <a:pt x="51" y="52"/>
                </a:cubicBezTo>
                <a:cubicBezTo>
                  <a:pt x="42" y="60"/>
                  <a:pt x="30" y="61"/>
                  <a:pt x="20" y="55"/>
                </a:cubicBezTo>
                <a:cubicBezTo>
                  <a:pt x="7" y="69"/>
                  <a:pt x="7" y="69"/>
                  <a:pt x="7" y="69"/>
                </a:cubicBezTo>
                <a:cubicBezTo>
                  <a:pt x="0" y="69"/>
                  <a:pt x="0" y="69"/>
                  <a:pt x="0" y="69"/>
                </a:cubicBezTo>
                <a:cubicBezTo>
                  <a:pt x="0" y="62"/>
                  <a:pt x="0" y="62"/>
                  <a:pt x="0" y="62"/>
                </a:cubicBezTo>
                <a:cubicBezTo>
                  <a:pt x="14" y="48"/>
                  <a:pt x="14" y="48"/>
                  <a:pt x="14" y="48"/>
                </a:cubicBezTo>
                <a:cubicBezTo>
                  <a:pt x="7" y="39"/>
                  <a:pt x="8" y="26"/>
                  <a:pt x="17" y="18"/>
                </a:cubicBezTo>
                <a:cubicBezTo>
                  <a:pt x="23" y="12"/>
                  <a:pt x="23" y="12"/>
                  <a:pt x="23" y="12"/>
                </a:cubicBezTo>
                <a:cubicBezTo>
                  <a:pt x="29" y="17"/>
                  <a:pt x="29" y="17"/>
                  <a:pt x="29" y="17"/>
                </a:cubicBezTo>
                <a:cubicBezTo>
                  <a:pt x="44" y="2"/>
                  <a:pt x="44" y="2"/>
                  <a:pt x="44" y="2"/>
                </a:cubicBezTo>
                <a:cubicBezTo>
                  <a:pt x="46" y="0"/>
                  <a:pt x="49" y="0"/>
                  <a:pt x="51" y="2"/>
                </a:cubicBezTo>
                <a:cubicBezTo>
                  <a:pt x="52" y="4"/>
                  <a:pt x="52" y="7"/>
                  <a:pt x="51" y="9"/>
                </a:cubicBezTo>
                <a:cubicBezTo>
                  <a:pt x="35" y="24"/>
                  <a:pt x="35" y="24"/>
                  <a:pt x="35" y="24"/>
                </a:cubicBezTo>
                <a:cubicBezTo>
                  <a:pt x="44" y="33"/>
                  <a:pt x="44" y="33"/>
                  <a:pt x="44" y="33"/>
                </a:cubicBezTo>
                <a:cubicBezTo>
                  <a:pt x="60" y="18"/>
                  <a:pt x="60" y="18"/>
                  <a:pt x="60" y="18"/>
                </a:cubicBezTo>
                <a:cubicBezTo>
                  <a:pt x="61" y="16"/>
                  <a:pt x="64" y="16"/>
                  <a:pt x="66" y="18"/>
                </a:cubicBezTo>
                <a:cubicBezTo>
                  <a:pt x="68" y="20"/>
                  <a:pt x="68" y="23"/>
                  <a:pt x="66" y="25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14605" tIns="57303" rIns="114605" bIns="57303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605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1583437" y="4555132"/>
            <a:ext cx="1961726" cy="42960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1619250" y="2859161"/>
            <a:ext cx="1961726" cy="42960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9219837" y="2855724"/>
            <a:ext cx="1991792" cy="42960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9219837" y="4567964"/>
            <a:ext cx="1991792" cy="42960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4" name="TextBox 8"/>
          <p:cNvSpPr txBox="1"/>
          <p:nvPr/>
        </p:nvSpPr>
        <p:spPr>
          <a:xfrm>
            <a:off x="824035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 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557007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" presetClass="entr" presetSubtype="8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500"/>
                            </p:stCondLst>
                            <p:childTnLst>
                              <p:par>
                                <p:cTn id="36" presetID="2" presetClass="entr" presetSubtype="8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500"/>
                            </p:stCondLst>
                            <p:childTnLst>
                              <p:par>
                                <p:cTn id="4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" presetClass="entr" presetSubtype="8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000"/>
                            </p:stCondLst>
                            <p:childTnLst>
                              <p:par>
                                <p:cTn id="57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4500"/>
                            </p:stCondLst>
                            <p:childTnLst>
                              <p:par>
                                <p:cTn id="62" presetID="2" presetClass="entr" presetSubtype="2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000"/>
                            </p:stCondLst>
                            <p:childTnLst>
                              <p:par>
                                <p:cTn id="6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5500"/>
                            </p:stCondLst>
                            <p:childTnLst>
                              <p:par>
                                <p:cTn id="7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" presetClass="entr" presetSubtype="2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6000"/>
                            </p:stCondLst>
                            <p:childTnLst>
                              <p:par>
                                <p:cTn id="83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6500"/>
                            </p:stCondLst>
                            <p:childTnLst>
                              <p:par>
                                <p:cTn id="88" presetID="2" presetClass="entr" presetSubtype="2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7000"/>
                            </p:stCondLst>
                            <p:childTnLst>
                              <p:par>
                                <p:cTn id="9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7500"/>
                            </p:stCondLst>
                            <p:childTnLst>
                              <p:par>
                                <p:cTn id="9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2" presetClass="entr" presetSubtype="2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8" grpId="0" animBg="1"/>
      <p:bldP spid="10" grpId="0" animBg="1"/>
      <p:bldP spid="12" grpId="0" animBg="1"/>
      <p:bldP spid="15" grpId="0"/>
      <p:bldP spid="16" grpId="0"/>
      <p:bldP spid="17" grpId="0"/>
      <p:bldP spid="18" grpId="0"/>
      <p:bldP spid="19" grpId="0" animBg="1"/>
      <p:bldP spid="20" grpId="0" animBg="1"/>
      <p:bldP spid="21" grpId="0" animBg="1"/>
      <p:bldP spid="35" grpId="0"/>
      <p:bldP spid="36" grpId="0"/>
      <p:bldP spid="38" grpId="0"/>
      <p:bldP spid="39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13"/>
          <p:cNvSpPr>
            <a:spLocks noEditPoints="1"/>
          </p:cNvSpPr>
          <p:nvPr/>
        </p:nvSpPr>
        <p:spPr bwMode="auto">
          <a:xfrm>
            <a:off x="2706522" y="2073564"/>
            <a:ext cx="2580877" cy="3051270"/>
          </a:xfrm>
          <a:custGeom>
            <a:avLst/>
            <a:gdLst>
              <a:gd name="T0" fmla="*/ 774 w 1058"/>
              <a:gd name="T1" fmla="*/ 1252 h 1252"/>
              <a:gd name="T2" fmla="*/ 283 w 1058"/>
              <a:gd name="T3" fmla="*/ 1252 h 1252"/>
              <a:gd name="T4" fmla="*/ 248 w 1058"/>
              <a:gd name="T5" fmla="*/ 1218 h 1252"/>
              <a:gd name="T6" fmla="*/ 142 w 1058"/>
              <a:gd name="T7" fmla="*/ 887 h 1252"/>
              <a:gd name="T8" fmla="*/ 110 w 1058"/>
              <a:gd name="T9" fmla="*/ 831 h 1252"/>
              <a:gd name="T10" fmla="*/ 0 w 1058"/>
              <a:gd name="T11" fmla="*/ 529 h 1252"/>
              <a:gd name="T12" fmla="*/ 529 w 1058"/>
              <a:gd name="T13" fmla="*/ 0 h 1252"/>
              <a:gd name="T14" fmla="*/ 1058 w 1058"/>
              <a:gd name="T15" fmla="*/ 529 h 1252"/>
              <a:gd name="T16" fmla="*/ 947 w 1058"/>
              <a:gd name="T17" fmla="*/ 831 h 1252"/>
              <a:gd name="T18" fmla="*/ 916 w 1058"/>
              <a:gd name="T19" fmla="*/ 887 h 1252"/>
              <a:gd name="T20" fmla="*/ 810 w 1058"/>
              <a:gd name="T21" fmla="*/ 1218 h 1252"/>
              <a:gd name="T22" fmla="*/ 774 w 1058"/>
              <a:gd name="T23" fmla="*/ 1252 h 1252"/>
              <a:gd name="T24" fmla="*/ 315 w 1058"/>
              <a:gd name="T25" fmla="*/ 1180 h 1252"/>
              <a:gd name="T26" fmla="*/ 742 w 1058"/>
              <a:gd name="T27" fmla="*/ 1180 h 1252"/>
              <a:gd name="T28" fmla="*/ 851 w 1058"/>
              <a:gd name="T29" fmla="*/ 857 h 1252"/>
              <a:gd name="T30" fmla="*/ 885 w 1058"/>
              <a:gd name="T31" fmla="*/ 794 h 1252"/>
              <a:gd name="T32" fmla="*/ 986 w 1058"/>
              <a:gd name="T33" fmla="*/ 529 h 1252"/>
              <a:gd name="T34" fmla="*/ 529 w 1058"/>
              <a:gd name="T35" fmla="*/ 72 h 1252"/>
              <a:gd name="T36" fmla="*/ 72 w 1058"/>
              <a:gd name="T37" fmla="*/ 529 h 1252"/>
              <a:gd name="T38" fmla="*/ 172 w 1058"/>
              <a:gd name="T39" fmla="*/ 794 h 1252"/>
              <a:gd name="T40" fmla="*/ 207 w 1058"/>
              <a:gd name="T41" fmla="*/ 857 h 1252"/>
              <a:gd name="T42" fmla="*/ 315 w 1058"/>
              <a:gd name="T43" fmla="*/ 1180 h 12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058" h="1252">
                <a:moveTo>
                  <a:pt x="774" y="1252"/>
                </a:moveTo>
                <a:cubicBezTo>
                  <a:pt x="283" y="1252"/>
                  <a:pt x="283" y="1252"/>
                  <a:pt x="283" y="1252"/>
                </a:cubicBezTo>
                <a:cubicBezTo>
                  <a:pt x="264" y="1252"/>
                  <a:pt x="249" y="1237"/>
                  <a:pt x="248" y="1218"/>
                </a:cubicBezTo>
                <a:cubicBezTo>
                  <a:pt x="247" y="1217"/>
                  <a:pt x="239" y="1097"/>
                  <a:pt x="142" y="887"/>
                </a:cubicBezTo>
                <a:cubicBezTo>
                  <a:pt x="135" y="873"/>
                  <a:pt x="123" y="853"/>
                  <a:pt x="110" y="831"/>
                </a:cubicBezTo>
                <a:cubicBezTo>
                  <a:pt x="66" y="755"/>
                  <a:pt x="0" y="640"/>
                  <a:pt x="0" y="529"/>
                </a:cubicBezTo>
                <a:cubicBezTo>
                  <a:pt x="0" y="238"/>
                  <a:pt x="237" y="0"/>
                  <a:pt x="529" y="0"/>
                </a:cubicBezTo>
                <a:cubicBezTo>
                  <a:pt x="820" y="0"/>
                  <a:pt x="1058" y="238"/>
                  <a:pt x="1058" y="529"/>
                </a:cubicBezTo>
                <a:cubicBezTo>
                  <a:pt x="1058" y="640"/>
                  <a:pt x="991" y="755"/>
                  <a:pt x="947" y="831"/>
                </a:cubicBezTo>
                <a:cubicBezTo>
                  <a:pt x="934" y="853"/>
                  <a:pt x="923" y="873"/>
                  <a:pt x="916" y="887"/>
                </a:cubicBezTo>
                <a:cubicBezTo>
                  <a:pt x="818" y="1097"/>
                  <a:pt x="810" y="1217"/>
                  <a:pt x="810" y="1218"/>
                </a:cubicBezTo>
                <a:cubicBezTo>
                  <a:pt x="809" y="1237"/>
                  <a:pt x="793" y="1252"/>
                  <a:pt x="774" y="1252"/>
                </a:cubicBezTo>
                <a:close/>
                <a:moveTo>
                  <a:pt x="315" y="1180"/>
                </a:moveTo>
                <a:cubicBezTo>
                  <a:pt x="742" y="1180"/>
                  <a:pt x="742" y="1180"/>
                  <a:pt x="742" y="1180"/>
                </a:cubicBezTo>
                <a:cubicBezTo>
                  <a:pt x="751" y="1127"/>
                  <a:pt x="776" y="1017"/>
                  <a:pt x="851" y="857"/>
                </a:cubicBezTo>
                <a:cubicBezTo>
                  <a:pt x="859" y="840"/>
                  <a:pt x="871" y="819"/>
                  <a:pt x="885" y="794"/>
                </a:cubicBezTo>
                <a:cubicBezTo>
                  <a:pt x="928" y="721"/>
                  <a:pt x="986" y="621"/>
                  <a:pt x="986" y="529"/>
                </a:cubicBezTo>
                <a:cubicBezTo>
                  <a:pt x="986" y="277"/>
                  <a:pt x="781" y="72"/>
                  <a:pt x="529" y="72"/>
                </a:cubicBezTo>
                <a:cubicBezTo>
                  <a:pt x="277" y="72"/>
                  <a:pt x="72" y="277"/>
                  <a:pt x="72" y="529"/>
                </a:cubicBezTo>
                <a:cubicBezTo>
                  <a:pt x="72" y="621"/>
                  <a:pt x="130" y="721"/>
                  <a:pt x="172" y="794"/>
                </a:cubicBezTo>
                <a:cubicBezTo>
                  <a:pt x="187" y="819"/>
                  <a:pt x="199" y="840"/>
                  <a:pt x="207" y="857"/>
                </a:cubicBezTo>
                <a:cubicBezTo>
                  <a:pt x="281" y="1017"/>
                  <a:pt x="307" y="1127"/>
                  <a:pt x="315" y="118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6435" tIns="48218" rIns="96435" bIns="48218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id-ID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Freeform 16"/>
          <p:cNvSpPr>
            <a:spLocks noEditPoints="1"/>
          </p:cNvSpPr>
          <p:nvPr/>
        </p:nvSpPr>
        <p:spPr bwMode="auto">
          <a:xfrm>
            <a:off x="3337434" y="5211921"/>
            <a:ext cx="1319053" cy="1058034"/>
          </a:xfrm>
          <a:custGeom>
            <a:avLst/>
            <a:gdLst>
              <a:gd name="T0" fmla="*/ 495 w 541"/>
              <a:gd name="T1" fmla="*/ 223 h 434"/>
              <a:gd name="T2" fmla="*/ 540 w 541"/>
              <a:gd name="T3" fmla="*/ 168 h 434"/>
              <a:gd name="T4" fmla="*/ 494 w 541"/>
              <a:gd name="T5" fmla="*/ 112 h 434"/>
              <a:gd name="T6" fmla="*/ 540 w 541"/>
              <a:gd name="T7" fmla="*/ 57 h 434"/>
              <a:gd name="T8" fmla="*/ 483 w 541"/>
              <a:gd name="T9" fmla="*/ 0 h 434"/>
              <a:gd name="T10" fmla="*/ 56 w 541"/>
              <a:gd name="T11" fmla="*/ 0 h 434"/>
              <a:gd name="T12" fmla="*/ 0 w 541"/>
              <a:gd name="T13" fmla="*/ 56 h 434"/>
              <a:gd name="T14" fmla="*/ 46 w 541"/>
              <a:gd name="T15" fmla="*/ 112 h 434"/>
              <a:gd name="T16" fmla="*/ 0 w 541"/>
              <a:gd name="T17" fmla="*/ 167 h 434"/>
              <a:gd name="T18" fmla="*/ 46 w 541"/>
              <a:gd name="T19" fmla="*/ 223 h 434"/>
              <a:gd name="T20" fmla="*/ 1 w 541"/>
              <a:gd name="T21" fmla="*/ 278 h 434"/>
              <a:gd name="T22" fmla="*/ 57 w 541"/>
              <a:gd name="T23" fmla="*/ 334 h 434"/>
              <a:gd name="T24" fmla="*/ 157 w 541"/>
              <a:gd name="T25" fmla="*/ 334 h 434"/>
              <a:gd name="T26" fmla="*/ 161 w 541"/>
              <a:gd name="T27" fmla="*/ 351 h 434"/>
              <a:gd name="T28" fmla="*/ 272 w 541"/>
              <a:gd name="T29" fmla="*/ 433 h 434"/>
              <a:gd name="T30" fmla="*/ 383 w 541"/>
              <a:gd name="T31" fmla="*/ 335 h 434"/>
              <a:gd name="T32" fmla="*/ 484 w 541"/>
              <a:gd name="T33" fmla="*/ 335 h 434"/>
              <a:gd name="T34" fmla="*/ 541 w 541"/>
              <a:gd name="T35" fmla="*/ 278 h 434"/>
              <a:gd name="T36" fmla="*/ 495 w 541"/>
              <a:gd name="T37" fmla="*/ 223 h 434"/>
              <a:gd name="T38" fmla="*/ 423 w 541"/>
              <a:gd name="T39" fmla="*/ 241 h 434"/>
              <a:gd name="T40" fmla="*/ 118 w 541"/>
              <a:gd name="T41" fmla="*/ 241 h 434"/>
              <a:gd name="T42" fmla="*/ 104 w 541"/>
              <a:gd name="T43" fmla="*/ 227 h 434"/>
              <a:gd name="T44" fmla="*/ 118 w 541"/>
              <a:gd name="T45" fmla="*/ 213 h 434"/>
              <a:gd name="T46" fmla="*/ 423 w 541"/>
              <a:gd name="T47" fmla="*/ 213 h 434"/>
              <a:gd name="T48" fmla="*/ 437 w 541"/>
              <a:gd name="T49" fmla="*/ 227 h 434"/>
              <a:gd name="T50" fmla="*/ 423 w 541"/>
              <a:gd name="T51" fmla="*/ 241 h 434"/>
              <a:gd name="T52" fmla="*/ 423 w 541"/>
              <a:gd name="T53" fmla="*/ 116 h 434"/>
              <a:gd name="T54" fmla="*/ 118 w 541"/>
              <a:gd name="T55" fmla="*/ 116 h 434"/>
              <a:gd name="T56" fmla="*/ 104 w 541"/>
              <a:gd name="T57" fmla="*/ 102 h 434"/>
              <a:gd name="T58" fmla="*/ 118 w 541"/>
              <a:gd name="T59" fmla="*/ 88 h 434"/>
              <a:gd name="T60" fmla="*/ 423 w 541"/>
              <a:gd name="T61" fmla="*/ 88 h 434"/>
              <a:gd name="T62" fmla="*/ 437 w 541"/>
              <a:gd name="T63" fmla="*/ 102 h 434"/>
              <a:gd name="T64" fmla="*/ 423 w 541"/>
              <a:gd name="T65" fmla="*/ 116 h 4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541" h="434">
                <a:moveTo>
                  <a:pt x="495" y="223"/>
                </a:moveTo>
                <a:cubicBezTo>
                  <a:pt x="521" y="218"/>
                  <a:pt x="540" y="195"/>
                  <a:pt x="540" y="168"/>
                </a:cubicBezTo>
                <a:cubicBezTo>
                  <a:pt x="540" y="140"/>
                  <a:pt x="520" y="117"/>
                  <a:pt x="494" y="112"/>
                </a:cubicBezTo>
                <a:cubicBezTo>
                  <a:pt x="520" y="107"/>
                  <a:pt x="540" y="84"/>
                  <a:pt x="540" y="57"/>
                </a:cubicBezTo>
                <a:cubicBezTo>
                  <a:pt x="540" y="26"/>
                  <a:pt x="514" y="0"/>
                  <a:pt x="483" y="0"/>
                </a:cubicBezTo>
                <a:cubicBezTo>
                  <a:pt x="56" y="0"/>
                  <a:pt x="56" y="0"/>
                  <a:pt x="56" y="0"/>
                </a:cubicBezTo>
                <a:cubicBezTo>
                  <a:pt x="25" y="0"/>
                  <a:pt x="0" y="25"/>
                  <a:pt x="0" y="56"/>
                </a:cubicBezTo>
                <a:cubicBezTo>
                  <a:pt x="0" y="84"/>
                  <a:pt x="20" y="107"/>
                  <a:pt x="46" y="112"/>
                </a:cubicBezTo>
                <a:cubicBezTo>
                  <a:pt x="20" y="117"/>
                  <a:pt x="0" y="140"/>
                  <a:pt x="0" y="167"/>
                </a:cubicBezTo>
                <a:cubicBezTo>
                  <a:pt x="0" y="195"/>
                  <a:pt x="20" y="218"/>
                  <a:pt x="46" y="223"/>
                </a:cubicBezTo>
                <a:cubicBezTo>
                  <a:pt x="20" y="228"/>
                  <a:pt x="1" y="250"/>
                  <a:pt x="1" y="278"/>
                </a:cubicBezTo>
                <a:cubicBezTo>
                  <a:pt x="1" y="309"/>
                  <a:pt x="26" y="334"/>
                  <a:pt x="57" y="334"/>
                </a:cubicBezTo>
                <a:cubicBezTo>
                  <a:pt x="157" y="334"/>
                  <a:pt x="157" y="334"/>
                  <a:pt x="157" y="334"/>
                </a:cubicBezTo>
                <a:cubicBezTo>
                  <a:pt x="158" y="340"/>
                  <a:pt x="159" y="345"/>
                  <a:pt x="161" y="351"/>
                </a:cubicBezTo>
                <a:cubicBezTo>
                  <a:pt x="175" y="399"/>
                  <a:pt x="219" y="434"/>
                  <a:pt x="272" y="433"/>
                </a:cubicBezTo>
                <a:cubicBezTo>
                  <a:pt x="331" y="433"/>
                  <a:pt x="380" y="392"/>
                  <a:pt x="383" y="335"/>
                </a:cubicBezTo>
                <a:cubicBezTo>
                  <a:pt x="484" y="335"/>
                  <a:pt x="484" y="335"/>
                  <a:pt x="484" y="335"/>
                </a:cubicBezTo>
                <a:cubicBezTo>
                  <a:pt x="515" y="335"/>
                  <a:pt x="541" y="309"/>
                  <a:pt x="541" y="278"/>
                </a:cubicBezTo>
                <a:cubicBezTo>
                  <a:pt x="541" y="251"/>
                  <a:pt x="521" y="228"/>
                  <a:pt x="495" y="223"/>
                </a:cubicBezTo>
                <a:close/>
                <a:moveTo>
                  <a:pt x="423" y="241"/>
                </a:moveTo>
                <a:cubicBezTo>
                  <a:pt x="118" y="241"/>
                  <a:pt x="118" y="241"/>
                  <a:pt x="118" y="241"/>
                </a:cubicBezTo>
                <a:cubicBezTo>
                  <a:pt x="110" y="241"/>
                  <a:pt x="104" y="234"/>
                  <a:pt x="104" y="227"/>
                </a:cubicBezTo>
                <a:cubicBezTo>
                  <a:pt x="104" y="219"/>
                  <a:pt x="110" y="213"/>
                  <a:pt x="118" y="213"/>
                </a:cubicBezTo>
                <a:cubicBezTo>
                  <a:pt x="423" y="213"/>
                  <a:pt x="423" y="213"/>
                  <a:pt x="423" y="213"/>
                </a:cubicBezTo>
                <a:cubicBezTo>
                  <a:pt x="431" y="213"/>
                  <a:pt x="437" y="219"/>
                  <a:pt x="437" y="227"/>
                </a:cubicBezTo>
                <a:cubicBezTo>
                  <a:pt x="437" y="234"/>
                  <a:pt x="431" y="241"/>
                  <a:pt x="423" y="241"/>
                </a:cubicBezTo>
                <a:close/>
                <a:moveTo>
                  <a:pt x="423" y="116"/>
                </a:moveTo>
                <a:cubicBezTo>
                  <a:pt x="118" y="116"/>
                  <a:pt x="118" y="116"/>
                  <a:pt x="118" y="116"/>
                </a:cubicBezTo>
                <a:cubicBezTo>
                  <a:pt x="110" y="116"/>
                  <a:pt x="104" y="110"/>
                  <a:pt x="104" y="102"/>
                </a:cubicBezTo>
                <a:cubicBezTo>
                  <a:pt x="104" y="95"/>
                  <a:pt x="110" y="88"/>
                  <a:pt x="118" y="88"/>
                </a:cubicBezTo>
                <a:cubicBezTo>
                  <a:pt x="423" y="88"/>
                  <a:pt x="423" y="88"/>
                  <a:pt x="423" y="88"/>
                </a:cubicBezTo>
                <a:cubicBezTo>
                  <a:pt x="431" y="88"/>
                  <a:pt x="437" y="95"/>
                  <a:pt x="437" y="102"/>
                </a:cubicBezTo>
                <a:cubicBezTo>
                  <a:pt x="437" y="110"/>
                  <a:pt x="431" y="116"/>
                  <a:pt x="423" y="116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6435" tIns="48218" rIns="96435" bIns="48218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id-ID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3" name="Group 12"/>
          <p:cNvGrpSpPr/>
          <p:nvPr/>
        </p:nvGrpSpPr>
        <p:grpSpPr>
          <a:xfrm>
            <a:off x="2930110" y="2275783"/>
            <a:ext cx="2133701" cy="1909762"/>
            <a:chOff x="8169276" y="952501"/>
            <a:chExt cx="3781424" cy="3384550"/>
          </a:xfrm>
          <a:solidFill>
            <a:schemeClr val="accent1"/>
          </a:solidFill>
        </p:grpSpPr>
        <p:sp>
          <p:nvSpPr>
            <p:cNvPr id="14" name="Freeform 10"/>
            <p:cNvSpPr>
              <a:spLocks/>
            </p:cNvSpPr>
            <p:nvPr/>
          </p:nvSpPr>
          <p:spPr bwMode="auto">
            <a:xfrm>
              <a:off x="9297988" y="1533526"/>
              <a:ext cx="1392237" cy="1004888"/>
            </a:xfrm>
            <a:custGeom>
              <a:avLst/>
              <a:gdLst>
                <a:gd name="T0" fmla="*/ 142 w 370"/>
                <a:gd name="T1" fmla="*/ 228 h 267"/>
                <a:gd name="T2" fmla="*/ 241 w 370"/>
                <a:gd name="T3" fmla="*/ 248 h 267"/>
                <a:gd name="T4" fmla="*/ 303 w 370"/>
                <a:gd name="T5" fmla="*/ 226 h 267"/>
                <a:gd name="T6" fmla="*/ 368 w 370"/>
                <a:gd name="T7" fmla="*/ 107 h 267"/>
                <a:gd name="T8" fmla="*/ 278 w 370"/>
                <a:gd name="T9" fmla="*/ 11 h 267"/>
                <a:gd name="T10" fmla="*/ 179 w 370"/>
                <a:gd name="T11" fmla="*/ 58 h 267"/>
                <a:gd name="T12" fmla="*/ 168 w 370"/>
                <a:gd name="T13" fmla="*/ 65 h 267"/>
                <a:gd name="T14" fmla="*/ 155 w 370"/>
                <a:gd name="T15" fmla="*/ 60 h 267"/>
                <a:gd name="T16" fmla="*/ 67 w 370"/>
                <a:gd name="T17" fmla="*/ 47 h 267"/>
                <a:gd name="T18" fmla="*/ 0 w 370"/>
                <a:gd name="T19" fmla="*/ 116 h 267"/>
                <a:gd name="T20" fmla="*/ 9 w 370"/>
                <a:gd name="T21" fmla="*/ 121 h 267"/>
                <a:gd name="T22" fmla="*/ 84 w 370"/>
                <a:gd name="T23" fmla="*/ 267 h 267"/>
                <a:gd name="T24" fmla="*/ 142 w 370"/>
                <a:gd name="T25" fmla="*/ 228 h 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70" h="267">
                  <a:moveTo>
                    <a:pt x="142" y="228"/>
                  </a:moveTo>
                  <a:cubicBezTo>
                    <a:pt x="189" y="219"/>
                    <a:pt x="225" y="237"/>
                    <a:pt x="241" y="248"/>
                  </a:cubicBezTo>
                  <a:cubicBezTo>
                    <a:pt x="253" y="241"/>
                    <a:pt x="275" y="230"/>
                    <a:pt x="303" y="226"/>
                  </a:cubicBezTo>
                  <a:cubicBezTo>
                    <a:pt x="304" y="191"/>
                    <a:pt x="319" y="134"/>
                    <a:pt x="368" y="107"/>
                  </a:cubicBezTo>
                  <a:cubicBezTo>
                    <a:pt x="370" y="82"/>
                    <a:pt x="350" y="22"/>
                    <a:pt x="278" y="11"/>
                  </a:cubicBezTo>
                  <a:cubicBezTo>
                    <a:pt x="211" y="0"/>
                    <a:pt x="181" y="56"/>
                    <a:pt x="179" y="58"/>
                  </a:cubicBezTo>
                  <a:cubicBezTo>
                    <a:pt x="177" y="62"/>
                    <a:pt x="173" y="65"/>
                    <a:pt x="168" y="65"/>
                  </a:cubicBezTo>
                  <a:cubicBezTo>
                    <a:pt x="163" y="66"/>
                    <a:pt x="158" y="64"/>
                    <a:pt x="155" y="60"/>
                  </a:cubicBezTo>
                  <a:cubicBezTo>
                    <a:pt x="155" y="59"/>
                    <a:pt x="133" y="32"/>
                    <a:pt x="67" y="47"/>
                  </a:cubicBezTo>
                  <a:cubicBezTo>
                    <a:pt x="14" y="60"/>
                    <a:pt x="2" y="101"/>
                    <a:pt x="0" y="116"/>
                  </a:cubicBezTo>
                  <a:cubicBezTo>
                    <a:pt x="3" y="117"/>
                    <a:pt x="6" y="119"/>
                    <a:pt x="9" y="121"/>
                  </a:cubicBezTo>
                  <a:cubicBezTo>
                    <a:pt x="63" y="161"/>
                    <a:pt x="80" y="224"/>
                    <a:pt x="84" y="267"/>
                  </a:cubicBezTo>
                  <a:cubicBezTo>
                    <a:pt x="96" y="250"/>
                    <a:pt x="114" y="234"/>
                    <a:pt x="142" y="2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Freeform 11"/>
            <p:cNvSpPr>
              <a:spLocks/>
            </p:cNvSpPr>
            <p:nvPr/>
          </p:nvSpPr>
          <p:spPr bwMode="auto">
            <a:xfrm>
              <a:off x="8169276" y="952501"/>
              <a:ext cx="3781424" cy="3384550"/>
            </a:xfrm>
            <a:custGeom>
              <a:avLst/>
              <a:gdLst>
                <a:gd name="T0" fmla="*/ 932 w 1005"/>
                <a:gd name="T1" fmla="*/ 313 h 899"/>
                <a:gd name="T2" fmla="*/ 693 w 1005"/>
                <a:gd name="T3" fmla="*/ 126 h 899"/>
                <a:gd name="T4" fmla="*/ 192 w 1005"/>
                <a:gd name="T5" fmla="*/ 181 h 899"/>
                <a:gd name="T6" fmla="*/ 261 w 1005"/>
                <a:gd name="T7" fmla="*/ 549 h 899"/>
                <a:gd name="T8" fmla="*/ 292 w 1005"/>
                <a:gd name="T9" fmla="*/ 298 h 899"/>
                <a:gd name="T10" fmla="*/ 155 w 1005"/>
                <a:gd name="T11" fmla="*/ 377 h 899"/>
                <a:gd name="T12" fmla="*/ 244 w 1005"/>
                <a:gd name="T13" fmla="*/ 409 h 899"/>
                <a:gd name="T14" fmla="*/ 255 w 1005"/>
                <a:gd name="T15" fmla="*/ 435 h 899"/>
                <a:gd name="T16" fmla="*/ 128 w 1005"/>
                <a:gd name="T17" fmla="*/ 388 h 899"/>
                <a:gd name="T18" fmla="*/ 274 w 1005"/>
                <a:gd name="T19" fmla="*/ 257 h 899"/>
                <a:gd name="T20" fmla="*/ 464 w 1005"/>
                <a:gd name="T21" fmla="*/ 184 h 899"/>
                <a:gd name="T22" fmla="*/ 673 w 1005"/>
                <a:gd name="T23" fmla="*/ 190 h 899"/>
                <a:gd name="T24" fmla="*/ 851 w 1005"/>
                <a:gd name="T25" fmla="*/ 291 h 899"/>
                <a:gd name="T26" fmla="*/ 914 w 1005"/>
                <a:gd name="T27" fmla="*/ 518 h 899"/>
                <a:gd name="T28" fmla="*/ 747 w 1005"/>
                <a:gd name="T29" fmla="*/ 572 h 899"/>
                <a:gd name="T30" fmla="*/ 474 w 1005"/>
                <a:gd name="T31" fmla="*/ 615 h 899"/>
                <a:gd name="T32" fmla="*/ 421 w 1005"/>
                <a:gd name="T33" fmla="*/ 572 h 899"/>
                <a:gd name="T34" fmla="*/ 446 w 1005"/>
                <a:gd name="T35" fmla="*/ 560 h 899"/>
                <a:gd name="T36" fmla="*/ 553 w 1005"/>
                <a:gd name="T37" fmla="*/ 547 h 899"/>
                <a:gd name="T38" fmla="*/ 854 w 1005"/>
                <a:gd name="T39" fmla="*/ 560 h 899"/>
                <a:gd name="T40" fmla="*/ 857 w 1005"/>
                <a:gd name="T41" fmla="*/ 427 h 899"/>
                <a:gd name="T42" fmla="*/ 831 w 1005"/>
                <a:gd name="T43" fmla="*/ 311 h 899"/>
                <a:gd name="T44" fmla="*/ 632 w 1005"/>
                <a:gd name="T45" fmla="*/ 378 h 899"/>
                <a:gd name="T46" fmla="*/ 742 w 1005"/>
                <a:gd name="T47" fmla="*/ 461 h 899"/>
                <a:gd name="T48" fmla="*/ 549 w 1005"/>
                <a:gd name="T49" fmla="*/ 430 h 899"/>
                <a:gd name="T50" fmla="*/ 447 w 1005"/>
                <a:gd name="T51" fmla="*/ 410 h 899"/>
                <a:gd name="T52" fmla="*/ 381 w 1005"/>
                <a:gd name="T53" fmla="*/ 488 h 899"/>
                <a:gd name="T54" fmla="*/ 300 w 1005"/>
                <a:gd name="T55" fmla="*/ 535 h 899"/>
                <a:gd name="T56" fmla="*/ 298 w 1005"/>
                <a:gd name="T57" fmla="*/ 538 h 899"/>
                <a:gd name="T58" fmla="*/ 274 w 1005"/>
                <a:gd name="T59" fmla="*/ 618 h 899"/>
                <a:gd name="T60" fmla="*/ 288 w 1005"/>
                <a:gd name="T61" fmla="*/ 665 h 899"/>
                <a:gd name="T62" fmla="*/ 352 w 1005"/>
                <a:gd name="T63" fmla="*/ 724 h 899"/>
                <a:gd name="T64" fmla="*/ 571 w 1005"/>
                <a:gd name="T65" fmla="*/ 769 h 899"/>
                <a:gd name="T66" fmla="*/ 570 w 1005"/>
                <a:gd name="T67" fmla="*/ 769 h 899"/>
                <a:gd name="T68" fmla="*/ 681 w 1005"/>
                <a:gd name="T69" fmla="*/ 675 h 899"/>
                <a:gd name="T70" fmla="*/ 650 w 1005"/>
                <a:gd name="T71" fmla="*/ 634 h 899"/>
                <a:gd name="T72" fmla="*/ 708 w 1005"/>
                <a:gd name="T73" fmla="*/ 665 h 899"/>
                <a:gd name="T74" fmla="*/ 691 w 1005"/>
                <a:gd name="T75" fmla="*/ 750 h 899"/>
                <a:gd name="T76" fmla="*/ 491 w 1005"/>
                <a:gd name="T77" fmla="*/ 785 h 899"/>
                <a:gd name="T78" fmla="*/ 787 w 1005"/>
                <a:gd name="T79" fmla="*/ 830 h 899"/>
                <a:gd name="T80" fmla="*/ 1001 w 1005"/>
                <a:gd name="T81" fmla="*/ 474 h 8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005" h="899">
                  <a:moveTo>
                    <a:pt x="1001" y="474"/>
                  </a:moveTo>
                  <a:cubicBezTo>
                    <a:pt x="997" y="357"/>
                    <a:pt x="932" y="313"/>
                    <a:pt x="932" y="313"/>
                  </a:cubicBezTo>
                  <a:cubicBezTo>
                    <a:pt x="932" y="313"/>
                    <a:pt x="924" y="257"/>
                    <a:pt x="873" y="197"/>
                  </a:cubicBezTo>
                  <a:cubicBezTo>
                    <a:pt x="794" y="111"/>
                    <a:pt x="693" y="126"/>
                    <a:pt x="693" y="126"/>
                  </a:cubicBezTo>
                  <a:cubicBezTo>
                    <a:pt x="563" y="0"/>
                    <a:pt x="430" y="97"/>
                    <a:pt x="430" y="97"/>
                  </a:cubicBezTo>
                  <a:cubicBezTo>
                    <a:pt x="245" y="36"/>
                    <a:pt x="192" y="181"/>
                    <a:pt x="192" y="181"/>
                  </a:cubicBezTo>
                  <a:cubicBezTo>
                    <a:pt x="86" y="193"/>
                    <a:pt x="0" y="317"/>
                    <a:pt x="77" y="450"/>
                  </a:cubicBezTo>
                  <a:cubicBezTo>
                    <a:pt x="136" y="552"/>
                    <a:pt x="224" y="554"/>
                    <a:pt x="261" y="549"/>
                  </a:cubicBezTo>
                  <a:cubicBezTo>
                    <a:pt x="274" y="517"/>
                    <a:pt x="300" y="481"/>
                    <a:pt x="357" y="465"/>
                  </a:cubicBezTo>
                  <a:cubicBezTo>
                    <a:pt x="358" y="459"/>
                    <a:pt x="365" y="350"/>
                    <a:pt x="292" y="298"/>
                  </a:cubicBezTo>
                  <a:cubicBezTo>
                    <a:pt x="249" y="267"/>
                    <a:pt x="201" y="275"/>
                    <a:pt x="174" y="295"/>
                  </a:cubicBezTo>
                  <a:cubicBezTo>
                    <a:pt x="149" y="315"/>
                    <a:pt x="142" y="345"/>
                    <a:pt x="155" y="377"/>
                  </a:cubicBezTo>
                  <a:cubicBezTo>
                    <a:pt x="161" y="394"/>
                    <a:pt x="171" y="405"/>
                    <a:pt x="185" y="411"/>
                  </a:cubicBezTo>
                  <a:cubicBezTo>
                    <a:pt x="212" y="422"/>
                    <a:pt x="243" y="409"/>
                    <a:pt x="244" y="409"/>
                  </a:cubicBezTo>
                  <a:cubicBezTo>
                    <a:pt x="251" y="406"/>
                    <a:pt x="259" y="410"/>
                    <a:pt x="262" y="417"/>
                  </a:cubicBezTo>
                  <a:cubicBezTo>
                    <a:pt x="265" y="424"/>
                    <a:pt x="262" y="432"/>
                    <a:pt x="255" y="435"/>
                  </a:cubicBezTo>
                  <a:cubicBezTo>
                    <a:pt x="253" y="436"/>
                    <a:pt x="212" y="453"/>
                    <a:pt x="174" y="437"/>
                  </a:cubicBezTo>
                  <a:cubicBezTo>
                    <a:pt x="154" y="429"/>
                    <a:pt x="138" y="412"/>
                    <a:pt x="128" y="388"/>
                  </a:cubicBezTo>
                  <a:cubicBezTo>
                    <a:pt x="111" y="343"/>
                    <a:pt x="122" y="300"/>
                    <a:pt x="157" y="273"/>
                  </a:cubicBezTo>
                  <a:cubicBezTo>
                    <a:pt x="189" y="248"/>
                    <a:pt x="234" y="243"/>
                    <a:pt x="274" y="257"/>
                  </a:cubicBezTo>
                  <a:cubicBezTo>
                    <a:pt x="281" y="227"/>
                    <a:pt x="304" y="187"/>
                    <a:pt x="361" y="174"/>
                  </a:cubicBezTo>
                  <a:cubicBezTo>
                    <a:pt x="415" y="161"/>
                    <a:pt x="447" y="173"/>
                    <a:pt x="464" y="184"/>
                  </a:cubicBezTo>
                  <a:cubicBezTo>
                    <a:pt x="484" y="158"/>
                    <a:pt x="524" y="127"/>
                    <a:pt x="582" y="137"/>
                  </a:cubicBezTo>
                  <a:cubicBezTo>
                    <a:pt x="631" y="145"/>
                    <a:pt x="658" y="170"/>
                    <a:pt x="673" y="190"/>
                  </a:cubicBezTo>
                  <a:cubicBezTo>
                    <a:pt x="686" y="208"/>
                    <a:pt x="694" y="230"/>
                    <a:pt x="696" y="250"/>
                  </a:cubicBezTo>
                  <a:cubicBezTo>
                    <a:pt x="751" y="237"/>
                    <a:pt x="814" y="253"/>
                    <a:pt x="851" y="291"/>
                  </a:cubicBezTo>
                  <a:cubicBezTo>
                    <a:pt x="881" y="322"/>
                    <a:pt x="892" y="365"/>
                    <a:pt x="881" y="411"/>
                  </a:cubicBezTo>
                  <a:cubicBezTo>
                    <a:pt x="895" y="424"/>
                    <a:pt x="922" y="459"/>
                    <a:pt x="914" y="518"/>
                  </a:cubicBezTo>
                  <a:cubicBezTo>
                    <a:pt x="910" y="549"/>
                    <a:pt x="893" y="573"/>
                    <a:pt x="866" y="586"/>
                  </a:cubicBezTo>
                  <a:cubicBezTo>
                    <a:pt x="831" y="602"/>
                    <a:pt x="785" y="596"/>
                    <a:pt x="747" y="572"/>
                  </a:cubicBezTo>
                  <a:cubicBezTo>
                    <a:pt x="693" y="538"/>
                    <a:pt x="609" y="536"/>
                    <a:pt x="571" y="568"/>
                  </a:cubicBezTo>
                  <a:cubicBezTo>
                    <a:pt x="541" y="593"/>
                    <a:pt x="507" y="618"/>
                    <a:pt x="474" y="615"/>
                  </a:cubicBezTo>
                  <a:cubicBezTo>
                    <a:pt x="472" y="615"/>
                    <a:pt x="469" y="615"/>
                    <a:pt x="466" y="614"/>
                  </a:cubicBezTo>
                  <a:cubicBezTo>
                    <a:pt x="447" y="610"/>
                    <a:pt x="432" y="596"/>
                    <a:pt x="421" y="572"/>
                  </a:cubicBezTo>
                  <a:cubicBezTo>
                    <a:pt x="417" y="565"/>
                    <a:pt x="420" y="557"/>
                    <a:pt x="427" y="554"/>
                  </a:cubicBezTo>
                  <a:cubicBezTo>
                    <a:pt x="434" y="550"/>
                    <a:pt x="443" y="553"/>
                    <a:pt x="446" y="560"/>
                  </a:cubicBezTo>
                  <a:cubicBezTo>
                    <a:pt x="453" y="576"/>
                    <a:pt x="462" y="584"/>
                    <a:pt x="473" y="586"/>
                  </a:cubicBezTo>
                  <a:cubicBezTo>
                    <a:pt x="496" y="592"/>
                    <a:pt x="530" y="566"/>
                    <a:pt x="553" y="547"/>
                  </a:cubicBezTo>
                  <a:cubicBezTo>
                    <a:pt x="601" y="506"/>
                    <a:pt x="697" y="507"/>
                    <a:pt x="762" y="548"/>
                  </a:cubicBezTo>
                  <a:cubicBezTo>
                    <a:pt x="792" y="567"/>
                    <a:pt x="828" y="572"/>
                    <a:pt x="854" y="560"/>
                  </a:cubicBezTo>
                  <a:cubicBezTo>
                    <a:pt x="872" y="552"/>
                    <a:pt x="883" y="536"/>
                    <a:pt x="886" y="514"/>
                  </a:cubicBezTo>
                  <a:cubicBezTo>
                    <a:pt x="895" y="455"/>
                    <a:pt x="858" y="427"/>
                    <a:pt x="857" y="427"/>
                  </a:cubicBezTo>
                  <a:cubicBezTo>
                    <a:pt x="852" y="424"/>
                    <a:pt x="850" y="418"/>
                    <a:pt x="852" y="412"/>
                  </a:cubicBezTo>
                  <a:cubicBezTo>
                    <a:pt x="863" y="372"/>
                    <a:pt x="856" y="337"/>
                    <a:pt x="831" y="311"/>
                  </a:cubicBezTo>
                  <a:cubicBezTo>
                    <a:pt x="800" y="280"/>
                    <a:pt x="747" y="266"/>
                    <a:pt x="702" y="278"/>
                  </a:cubicBezTo>
                  <a:cubicBezTo>
                    <a:pt x="642" y="293"/>
                    <a:pt x="633" y="357"/>
                    <a:pt x="632" y="378"/>
                  </a:cubicBezTo>
                  <a:cubicBezTo>
                    <a:pt x="667" y="380"/>
                    <a:pt x="707" y="396"/>
                    <a:pt x="744" y="441"/>
                  </a:cubicBezTo>
                  <a:cubicBezTo>
                    <a:pt x="749" y="447"/>
                    <a:pt x="748" y="456"/>
                    <a:pt x="742" y="461"/>
                  </a:cubicBezTo>
                  <a:cubicBezTo>
                    <a:pt x="736" y="466"/>
                    <a:pt x="727" y="465"/>
                    <a:pt x="722" y="459"/>
                  </a:cubicBezTo>
                  <a:cubicBezTo>
                    <a:pt x="643" y="362"/>
                    <a:pt x="552" y="428"/>
                    <a:pt x="549" y="430"/>
                  </a:cubicBezTo>
                  <a:cubicBezTo>
                    <a:pt x="543" y="434"/>
                    <a:pt x="536" y="434"/>
                    <a:pt x="531" y="430"/>
                  </a:cubicBezTo>
                  <a:cubicBezTo>
                    <a:pt x="529" y="429"/>
                    <a:pt x="496" y="400"/>
                    <a:pt x="447" y="410"/>
                  </a:cubicBezTo>
                  <a:cubicBezTo>
                    <a:pt x="401" y="419"/>
                    <a:pt x="393" y="476"/>
                    <a:pt x="393" y="476"/>
                  </a:cubicBezTo>
                  <a:cubicBezTo>
                    <a:pt x="392" y="482"/>
                    <a:pt x="387" y="487"/>
                    <a:pt x="381" y="488"/>
                  </a:cubicBezTo>
                  <a:cubicBezTo>
                    <a:pt x="339" y="496"/>
                    <a:pt x="315" y="514"/>
                    <a:pt x="300" y="535"/>
                  </a:cubicBezTo>
                  <a:cubicBezTo>
                    <a:pt x="300" y="535"/>
                    <a:pt x="300" y="535"/>
                    <a:pt x="300" y="535"/>
                  </a:cubicBezTo>
                  <a:cubicBezTo>
                    <a:pt x="300" y="535"/>
                    <a:pt x="300" y="535"/>
                    <a:pt x="300" y="535"/>
                  </a:cubicBezTo>
                  <a:cubicBezTo>
                    <a:pt x="299" y="536"/>
                    <a:pt x="299" y="537"/>
                    <a:pt x="298" y="538"/>
                  </a:cubicBezTo>
                  <a:cubicBezTo>
                    <a:pt x="278" y="568"/>
                    <a:pt x="273" y="596"/>
                    <a:pt x="275" y="618"/>
                  </a:cubicBezTo>
                  <a:cubicBezTo>
                    <a:pt x="275" y="618"/>
                    <a:pt x="274" y="618"/>
                    <a:pt x="274" y="618"/>
                  </a:cubicBezTo>
                  <a:cubicBezTo>
                    <a:pt x="275" y="625"/>
                    <a:pt x="276" y="631"/>
                    <a:pt x="278" y="637"/>
                  </a:cubicBezTo>
                  <a:cubicBezTo>
                    <a:pt x="281" y="654"/>
                    <a:pt x="288" y="664"/>
                    <a:pt x="288" y="665"/>
                  </a:cubicBezTo>
                  <a:cubicBezTo>
                    <a:pt x="302" y="693"/>
                    <a:pt x="326" y="711"/>
                    <a:pt x="352" y="724"/>
                  </a:cubicBezTo>
                  <a:cubicBezTo>
                    <a:pt x="352" y="724"/>
                    <a:pt x="352" y="724"/>
                    <a:pt x="352" y="724"/>
                  </a:cubicBezTo>
                  <a:cubicBezTo>
                    <a:pt x="352" y="724"/>
                    <a:pt x="418" y="758"/>
                    <a:pt x="552" y="768"/>
                  </a:cubicBezTo>
                  <a:cubicBezTo>
                    <a:pt x="558" y="768"/>
                    <a:pt x="565" y="769"/>
                    <a:pt x="571" y="769"/>
                  </a:cubicBezTo>
                  <a:cubicBezTo>
                    <a:pt x="571" y="769"/>
                    <a:pt x="570" y="769"/>
                    <a:pt x="570" y="769"/>
                  </a:cubicBezTo>
                  <a:cubicBezTo>
                    <a:pt x="570" y="769"/>
                    <a:pt x="570" y="769"/>
                    <a:pt x="570" y="769"/>
                  </a:cubicBezTo>
                  <a:cubicBezTo>
                    <a:pt x="606" y="770"/>
                    <a:pt x="643" y="762"/>
                    <a:pt x="668" y="733"/>
                  </a:cubicBezTo>
                  <a:cubicBezTo>
                    <a:pt x="682" y="710"/>
                    <a:pt x="687" y="689"/>
                    <a:pt x="681" y="675"/>
                  </a:cubicBezTo>
                  <a:cubicBezTo>
                    <a:pt x="675" y="658"/>
                    <a:pt x="659" y="652"/>
                    <a:pt x="659" y="652"/>
                  </a:cubicBezTo>
                  <a:cubicBezTo>
                    <a:pt x="651" y="649"/>
                    <a:pt x="648" y="641"/>
                    <a:pt x="650" y="634"/>
                  </a:cubicBezTo>
                  <a:cubicBezTo>
                    <a:pt x="653" y="627"/>
                    <a:pt x="661" y="623"/>
                    <a:pt x="668" y="625"/>
                  </a:cubicBezTo>
                  <a:cubicBezTo>
                    <a:pt x="669" y="626"/>
                    <a:pt x="698" y="636"/>
                    <a:pt x="708" y="665"/>
                  </a:cubicBezTo>
                  <a:cubicBezTo>
                    <a:pt x="717" y="689"/>
                    <a:pt x="711" y="717"/>
                    <a:pt x="692" y="749"/>
                  </a:cubicBezTo>
                  <a:cubicBezTo>
                    <a:pt x="691" y="749"/>
                    <a:pt x="691" y="750"/>
                    <a:pt x="691" y="750"/>
                  </a:cubicBezTo>
                  <a:cubicBezTo>
                    <a:pt x="655" y="793"/>
                    <a:pt x="601" y="800"/>
                    <a:pt x="556" y="797"/>
                  </a:cubicBezTo>
                  <a:cubicBezTo>
                    <a:pt x="530" y="795"/>
                    <a:pt x="507" y="789"/>
                    <a:pt x="491" y="785"/>
                  </a:cubicBezTo>
                  <a:cubicBezTo>
                    <a:pt x="524" y="857"/>
                    <a:pt x="598" y="891"/>
                    <a:pt x="677" y="895"/>
                  </a:cubicBezTo>
                  <a:cubicBezTo>
                    <a:pt x="769" y="899"/>
                    <a:pt x="787" y="830"/>
                    <a:pt x="787" y="830"/>
                  </a:cubicBezTo>
                  <a:cubicBezTo>
                    <a:pt x="911" y="781"/>
                    <a:pt x="884" y="656"/>
                    <a:pt x="884" y="656"/>
                  </a:cubicBezTo>
                  <a:cubicBezTo>
                    <a:pt x="936" y="648"/>
                    <a:pt x="1005" y="590"/>
                    <a:pt x="1001" y="47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5" name="Oval 4"/>
          <p:cNvSpPr/>
          <p:nvPr/>
        </p:nvSpPr>
        <p:spPr>
          <a:xfrm>
            <a:off x="5936457" y="2712098"/>
            <a:ext cx="505538" cy="505538"/>
          </a:xfrm>
          <a:prstGeom prst="ellipse">
            <a:avLst/>
          </a:prstGeom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01</a:t>
            </a:r>
            <a:endParaRPr 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6665888" y="2722520"/>
            <a:ext cx="3543182" cy="28187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Oval 19"/>
          <p:cNvSpPr/>
          <p:nvPr/>
        </p:nvSpPr>
        <p:spPr>
          <a:xfrm>
            <a:off x="5936457" y="3570120"/>
            <a:ext cx="505538" cy="505538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02</a:t>
            </a:r>
            <a:endParaRPr 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6665888" y="3580542"/>
            <a:ext cx="3543182" cy="28187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Oval 25"/>
          <p:cNvSpPr/>
          <p:nvPr/>
        </p:nvSpPr>
        <p:spPr>
          <a:xfrm>
            <a:off x="5936457" y="4512428"/>
            <a:ext cx="505538" cy="505538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03</a:t>
            </a:r>
            <a:endParaRPr 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6665888" y="4522850"/>
            <a:ext cx="3543182" cy="28187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Oval 27"/>
          <p:cNvSpPr/>
          <p:nvPr/>
        </p:nvSpPr>
        <p:spPr>
          <a:xfrm>
            <a:off x="5936457" y="5368421"/>
            <a:ext cx="505538" cy="505538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04</a:t>
            </a:r>
            <a:endParaRPr 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6665888" y="5378843"/>
            <a:ext cx="3543182" cy="28187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TextBox 8"/>
          <p:cNvSpPr txBox="1"/>
          <p:nvPr/>
        </p:nvSpPr>
        <p:spPr>
          <a:xfrm>
            <a:off x="824035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 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719600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9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000"/>
                            </p:stCondLst>
                            <p:childTnLst>
                              <p:par>
                                <p:cTn id="28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900" decel="100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500"/>
                            </p:stCondLst>
                            <p:childTnLst>
                              <p:par>
                                <p:cTn id="4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900" decel="100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6000"/>
                            </p:stCondLst>
                            <p:childTnLst>
                              <p:par>
                                <p:cTn id="52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900" decel="100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7500"/>
                            </p:stCondLst>
                            <p:childTnLst>
                              <p:par>
                                <p:cTn id="64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5" grpId="0" animBg="1"/>
      <p:bldP spid="19" grpId="0"/>
      <p:bldP spid="20" grpId="0" animBg="1"/>
      <p:bldP spid="25" grpId="0"/>
      <p:bldP spid="26" grpId="0" animBg="1"/>
      <p:bldP spid="27" grpId="0"/>
      <p:bldP spid="28" grpId="0" animBg="1"/>
      <p:bldP spid="2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文本框 11"/>
          <p:cNvSpPr txBox="1"/>
          <p:nvPr>
            <p:custDataLst>
              <p:tags r:id="rId2"/>
            </p:custDataLst>
          </p:nvPr>
        </p:nvSpPr>
        <p:spPr>
          <a:xfrm>
            <a:off x="3482334" y="3456687"/>
            <a:ext cx="920124" cy="649088"/>
          </a:xfrm>
          <a:prstGeom prst="rect">
            <a:avLst/>
          </a:prstGeom>
          <a:noFill/>
        </p:spPr>
        <p:txBody>
          <a:bodyPr wrap="none" lIns="0" tIns="0" rIns="0" bIns="0">
            <a:spAutoFit/>
          </a:bodyPr>
          <a:lstStyle/>
          <a:p>
            <a:pPr>
              <a:defRPr/>
            </a:pPr>
            <a:r>
              <a:rPr lang="en-US" altLang="zh-CN" sz="3375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</a:t>
            </a:r>
            <a:r>
              <a:rPr lang="en-US" altLang="zh-CN" sz="4218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art</a:t>
            </a:r>
            <a:endParaRPr lang="zh-CN" altLang="en-US" sz="12128" dirty="0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矩形 12"/>
          <p:cNvSpPr/>
          <p:nvPr>
            <p:custDataLst>
              <p:tags r:id="rId3"/>
            </p:custDataLst>
          </p:nvPr>
        </p:nvSpPr>
        <p:spPr>
          <a:xfrm>
            <a:off x="6225120" y="3003559"/>
            <a:ext cx="6633630" cy="1205442"/>
          </a:xfrm>
          <a:prstGeom prst="rect">
            <a:avLst/>
          </a:prstGeom>
          <a:solidFill>
            <a:schemeClr val="accent4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341700" rIns="949167" anchor="ctr"/>
          <a:lstStyle/>
          <a:p>
            <a:pPr>
              <a:lnSpc>
                <a:spcPct val="130000"/>
              </a:lnSpc>
              <a:defRPr/>
            </a:pPr>
            <a:endParaRPr lang="zh-CN" altLang="en-US" sz="1476" kern="0" dirty="0">
              <a:solidFill>
                <a:prstClr val="black">
                  <a:lumMod val="50000"/>
                  <a:lumOff val="50000"/>
                </a:prst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52" name="文本框 13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3619392" y="3285915"/>
            <a:ext cx="646011" cy="340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2215" dirty="0" smtClean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章 节</a:t>
            </a:r>
            <a:endParaRPr lang="zh-CN" altLang="en-US" sz="2215" dirty="0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53" name="文本框 14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4573974" y="2808761"/>
            <a:ext cx="1442703" cy="15579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0124" dirty="0" smtClean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  <a:endParaRPr lang="zh-CN" altLang="en-US" sz="10124" dirty="0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" name="标题 5"/>
          <p:cNvSpPr txBox="1">
            <a:spLocks/>
          </p:cNvSpPr>
          <p:nvPr>
            <p:custDataLst>
              <p:tags r:id="rId6"/>
            </p:custDataLst>
          </p:nvPr>
        </p:nvSpPr>
        <p:spPr>
          <a:xfrm>
            <a:off x="6631409" y="3236724"/>
            <a:ext cx="4258194" cy="553998"/>
          </a:xfrm>
          <a:prstGeom prst="rect">
            <a:avLst/>
          </a:prstGeom>
          <a:noFill/>
        </p:spPr>
        <p:txBody>
          <a:bodyPr wrap="square" lIns="0" tIns="0" rIns="0" bIns="0" anchor="t" anchorCtr="0">
            <a:spAutoFit/>
          </a:bodyPr>
          <a:lstStyle>
            <a:lvl1pPr algn="ctr">
              <a:lnSpc>
                <a:spcPct val="90000"/>
              </a:lnSpc>
              <a:spcBef>
                <a:spcPct val="0"/>
              </a:spcBef>
              <a:buNone/>
              <a:defRPr sz="4000">
                <a:latin typeface="+mj-lt"/>
                <a:ea typeface="+mj-ea"/>
                <a:cs typeface="+mj-cs"/>
              </a:defRPr>
            </a:lvl1pPr>
          </a:lstStyle>
          <a:p>
            <a:pPr algn="l">
              <a:defRPr/>
            </a:pPr>
            <a:r>
              <a:rPr lang="zh-CN" altLang="en-US" kern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zh-CN" altLang="en-US" kern="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文本占位符 6"/>
          <p:cNvSpPr txBox="1">
            <a:spLocks/>
          </p:cNvSpPr>
          <p:nvPr>
            <p:custDataLst>
              <p:tags r:id="rId7"/>
            </p:custDataLst>
          </p:nvPr>
        </p:nvSpPr>
        <p:spPr>
          <a:xfrm>
            <a:off x="6631409" y="3813929"/>
            <a:ext cx="4258194" cy="221599"/>
          </a:xfrm>
          <a:prstGeom prst="rect">
            <a:avLst/>
          </a:prstGeom>
          <a:noFill/>
        </p:spPr>
        <p:txBody>
          <a:bodyPr wrap="square" lIns="0" tIns="0" rIns="0" bIns="0" anchor="t" anchorCtr="0">
            <a:spAutoFit/>
          </a:bodyPr>
          <a:lstStyle>
            <a:lvl1pPr indent="0" algn="ctr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baseline="0">
                <a:solidFill>
                  <a:schemeClr val="bg1">
                    <a:lumMod val="50000"/>
                  </a:schemeClr>
                </a:solidFill>
              </a:defRPr>
            </a:lvl1pPr>
            <a:lvl2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algn="l">
              <a:defRPr/>
            </a:pPr>
            <a:r>
              <a:rPr lang="en-US" altLang="zh-CN" kern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en-US" altLang="zh-CN" kern="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632975334"/>
      </p:ext>
    </p:extLst>
  </p:cSld>
  <p:clrMapOvr>
    <a:masterClrMapping/>
  </p:clrMapOvr>
  <p:transition spd="slow" advTm="0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7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 animBg="1"/>
      <p:bldP spid="2052" grpId="0"/>
      <p:bldP spid="2053" grpId="0"/>
      <p:bldP spid="6" grpId="0"/>
      <p:bldP spid="7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/>
        </p:nvGrpSpPr>
        <p:grpSpPr>
          <a:xfrm rot="10800000">
            <a:off x="6146497" y="1966094"/>
            <a:ext cx="1258002" cy="1025467"/>
            <a:chOff x="3456897" y="3211271"/>
            <a:chExt cx="1232193" cy="1004428"/>
          </a:xfrm>
        </p:grpSpPr>
        <p:sp>
          <p:nvSpPr>
            <p:cNvPr id="9" name="Freeform 70"/>
            <p:cNvSpPr>
              <a:spLocks noChangeAspect="1"/>
            </p:cNvSpPr>
            <p:nvPr/>
          </p:nvSpPr>
          <p:spPr bwMode="auto">
            <a:xfrm>
              <a:off x="3456897" y="3211271"/>
              <a:ext cx="1232193" cy="1004428"/>
            </a:xfrm>
            <a:custGeom>
              <a:avLst/>
              <a:gdLst>
                <a:gd name="T0" fmla="*/ 1210 w 1210"/>
                <a:gd name="T1" fmla="*/ 491 h 986"/>
                <a:gd name="T2" fmla="*/ 982 w 1210"/>
                <a:gd name="T3" fmla="*/ 424 h 986"/>
                <a:gd name="T4" fmla="*/ 494 w 1210"/>
                <a:gd name="T5" fmla="*/ 0 h 986"/>
                <a:gd name="T6" fmla="*/ 0 w 1210"/>
                <a:gd name="T7" fmla="*/ 493 h 986"/>
                <a:gd name="T8" fmla="*/ 494 w 1210"/>
                <a:gd name="T9" fmla="*/ 986 h 986"/>
                <a:gd name="T10" fmla="*/ 983 w 1210"/>
                <a:gd name="T11" fmla="*/ 557 h 986"/>
                <a:gd name="T12" fmla="*/ 1210 w 1210"/>
                <a:gd name="T13" fmla="*/ 491 h 9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10" h="986">
                  <a:moveTo>
                    <a:pt x="1210" y="491"/>
                  </a:moveTo>
                  <a:cubicBezTo>
                    <a:pt x="982" y="424"/>
                    <a:pt x="982" y="424"/>
                    <a:pt x="982" y="424"/>
                  </a:cubicBezTo>
                  <a:cubicBezTo>
                    <a:pt x="949" y="184"/>
                    <a:pt x="743" y="0"/>
                    <a:pt x="494" y="0"/>
                  </a:cubicBezTo>
                  <a:cubicBezTo>
                    <a:pt x="221" y="0"/>
                    <a:pt x="0" y="221"/>
                    <a:pt x="0" y="493"/>
                  </a:cubicBezTo>
                  <a:cubicBezTo>
                    <a:pt x="0" y="766"/>
                    <a:pt x="221" y="986"/>
                    <a:pt x="494" y="986"/>
                  </a:cubicBezTo>
                  <a:cubicBezTo>
                    <a:pt x="745" y="986"/>
                    <a:pt x="952" y="799"/>
                    <a:pt x="983" y="557"/>
                  </a:cubicBezTo>
                  <a:lnTo>
                    <a:pt x="1210" y="491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5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" name="椭圆 9"/>
            <p:cNvSpPr/>
            <p:nvPr/>
          </p:nvSpPr>
          <p:spPr>
            <a:xfrm>
              <a:off x="3561365" y="3313435"/>
              <a:ext cx="800100" cy="8001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cxnSp>
        <p:nvCxnSpPr>
          <p:cNvPr id="13" name="直接连接符 12"/>
          <p:cNvCxnSpPr/>
          <p:nvPr/>
        </p:nvCxnSpPr>
        <p:spPr>
          <a:xfrm>
            <a:off x="4664510" y="2463521"/>
            <a:ext cx="1497294" cy="0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5" name="组合 14"/>
          <p:cNvGrpSpPr/>
          <p:nvPr/>
        </p:nvGrpSpPr>
        <p:grpSpPr>
          <a:xfrm rot="10800000">
            <a:off x="6614699" y="3681512"/>
            <a:ext cx="1258002" cy="1025467"/>
            <a:chOff x="3456897" y="3211271"/>
            <a:chExt cx="1232193" cy="1004428"/>
          </a:xfrm>
        </p:grpSpPr>
        <p:sp>
          <p:nvSpPr>
            <p:cNvPr id="16" name="Freeform 70"/>
            <p:cNvSpPr>
              <a:spLocks noChangeAspect="1"/>
            </p:cNvSpPr>
            <p:nvPr/>
          </p:nvSpPr>
          <p:spPr bwMode="auto">
            <a:xfrm>
              <a:off x="3456897" y="3211271"/>
              <a:ext cx="1232193" cy="1004428"/>
            </a:xfrm>
            <a:custGeom>
              <a:avLst/>
              <a:gdLst>
                <a:gd name="T0" fmla="*/ 1210 w 1210"/>
                <a:gd name="T1" fmla="*/ 491 h 986"/>
                <a:gd name="T2" fmla="*/ 982 w 1210"/>
                <a:gd name="T3" fmla="*/ 424 h 986"/>
                <a:gd name="T4" fmla="*/ 494 w 1210"/>
                <a:gd name="T5" fmla="*/ 0 h 986"/>
                <a:gd name="T6" fmla="*/ 0 w 1210"/>
                <a:gd name="T7" fmla="*/ 493 h 986"/>
                <a:gd name="T8" fmla="*/ 494 w 1210"/>
                <a:gd name="T9" fmla="*/ 986 h 986"/>
                <a:gd name="T10" fmla="*/ 983 w 1210"/>
                <a:gd name="T11" fmla="*/ 557 h 986"/>
                <a:gd name="T12" fmla="*/ 1210 w 1210"/>
                <a:gd name="T13" fmla="*/ 491 h 9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10" h="986">
                  <a:moveTo>
                    <a:pt x="1210" y="491"/>
                  </a:moveTo>
                  <a:cubicBezTo>
                    <a:pt x="982" y="424"/>
                    <a:pt x="982" y="424"/>
                    <a:pt x="982" y="424"/>
                  </a:cubicBezTo>
                  <a:cubicBezTo>
                    <a:pt x="949" y="184"/>
                    <a:pt x="743" y="0"/>
                    <a:pt x="494" y="0"/>
                  </a:cubicBezTo>
                  <a:cubicBezTo>
                    <a:pt x="221" y="0"/>
                    <a:pt x="0" y="221"/>
                    <a:pt x="0" y="493"/>
                  </a:cubicBezTo>
                  <a:cubicBezTo>
                    <a:pt x="0" y="766"/>
                    <a:pt x="221" y="986"/>
                    <a:pt x="494" y="986"/>
                  </a:cubicBezTo>
                  <a:cubicBezTo>
                    <a:pt x="745" y="986"/>
                    <a:pt x="952" y="799"/>
                    <a:pt x="983" y="557"/>
                  </a:cubicBezTo>
                  <a:lnTo>
                    <a:pt x="1210" y="491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5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7" name="椭圆 16"/>
            <p:cNvSpPr/>
            <p:nvPr/>
          </p:nvSpPr>
          <p:spPr>
            <a:xfrm>
              <a:off x="3561365" y="3313435"/>
              <a:ext cx="800100" cy="8001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cxnSp>
        <p:nvCxnSpPr>
          <p:cNvPr id="18" name="直接连接符 17"/>
          <p:cNvCxnSpPr/>
          <p:nvPr/>
        </p:nvCxnSpPr>
        <p:spPr>
          <a:xfrm>
            <a:off x="4188044" y="4200886"/>
            <a:ext cx="2426655" cy="0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0" name="组合 19"/>
          <p:cNvGrpSpPr/>
          <p:nvPr/>
        </p:nvGrpSpPr>
        <p:grpSpPr>
          <a:xfrm rot="10800000">
            <a:off x="5489100" y="5213070"/>
            <a:ext cx="1258002" cy="1025467"/>
            <a:chOff x="3456897" y="3211271"/>
            <a:chExt cx="1232193" cy="1004428"/>
          </a:xfrm>
        </p:grpSpPr>
        <p:sp>
          <p:nvSpPr>
            <p:cNvPr id="21" name="Freeform 70"/>
            <p:cNvSpPr>
              <a:spLocks noChangeAspect="1"/>
            </p:cNvSpPr>
            <p:nvPr/>
          </p:nvSpPr>
          <p:spPr bwMode="auto">
            <a:xfrm>
              <a:off x="3456897" y="3211271"/>
              <a:ext cx="1232193" cy="1004428"/>
            </a:xfrm>
            <a:custGeom>
              <a:avLst/>
              <a:gdLst>
                <a:gd name="T0" fmla="*/ 1210 w 1210"/>
                <a:gd name="T1" fmla="*/ 491 h 986"/>
                <a:gd name="T2" fmla="*/ 982 w 1210"/>
                <a:gd name="T3" fmla="*/ 424 h 986"/>
                <a:gd name="T4" fmla="*/ 494 w 1210"/>
                <a:gd name="T5" fmla="*/ 0 h 986"/>
                <a:gd name="T6" fmla="*/ 0 w 1210"/>
                <a:gd name="T7" fmla="*/ 493 h 986"/>
                <a:gd name="T8" fmla="*/ 494 w 1210"/>
                <a:gd name="T9" fmla="*/ 986 h 986"/>
                <a:gd name="T10" fmla="*/ 983 w 1210"/>
                <a:gd name="T11" fmla="*/ 557 h 986"/>
                <a:gd name="T12" fmla="*/ 1210 w 1210"/>
                <a:gd name="T13" fmla="*/ 491 h 9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10" h="986">
                  <a:moveTo>
                    <a:pt x="1210" y="491"/>
                  </a:moveTo>
                  <a:cubicBezTo>
                    <a:pt x="982" y="424"/>
                    <a:pt x="982" y="424"/>
                    <a:pt x="982" y="424"/>
                  </a:cubicBezTo>
                  <a:cubicBezTo>
                    <a:pt x="949" y="184"/>
                    <a:pt x="743" y="0"/>
                    <a:pt x="494" y="0"/>
                  </a:cubicBezTo>
                  <a:cubicBezTo>
                    <a:pt x="221" y="0"/>
                    <a:pt x="0" y="221"/>
                    <a:pt x="0" y="493"/>
                  </a:cubicBezTo>
                  <a:cubicBezTo>
                    <a:pt x="0" y="766"/>
                    <a:pt x="221" y="986"/>
                    <a:pt x="494" y="986"/>
                  </a:cubicBezTo>
                  <a:cubicBezTo>
                    <a:pt x="745" y="986"/>
                    <a:pt x="952" y="799"/>
                    <a:pt x="983" y="557"/>
                  </a:cubicBezTo>
                  <a:lnTo>
                    <a:pt x="1210" y="491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5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2" name="椭圆 21"/>
            <p:cNvSpPr/>
            <p:nvPr/>
          </p:nvSpPr>
          <p:spPr>
            <a:xfrm>
              <a:off x="3561365" y="3313435"/>
              <a:ext cx="800100" cy="80010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cxnSp>
        <p:nvCxnSpPr>
          <p:cNvPr id="23" name="直接连接符 22"/>
          <p:cNvCxnSpPr/>
          <p:nvPr/>
        </p:nvCxnSpPr>
        <p:spPr>
          <a:xfrm>
            <a:off x="2424630" y="5725804"/>
            <a:ext cx="3079777" cy="0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文本框 24"/>
          <p:cNvSpPr txBox="1"/>
          <p:nvPr/>
        </p:nvSpPr>
        <p:spPr>
          <a:xfrm>
            <a:off x="6467068" y="2305975"/>
            <a:ext cx="80102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</a:p>
        </p:txBody>
      </p:sp>
      <p:sp>
        <p:nvSpPr>
          <p:cNvPr id="26" name="文本框 25"/>
          <p:cNvSpPr txBox="1"/>
          <p:nvPr/>
        </p:nvSpPr>
        <p:spPr>
          <a:xfrm>
            <a:off x="6952623" y="4030732"/>
            <a:ext cx="80102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</a:p>
        </p:txBody>
      </p:sp>
      <p:sp>
        <p:nvSpPr>
          <p:cNvPr id="27" name="文本框 26"/>
          <p:cNvSpPr txBox="1"/>
          <p:nvPr/>
        </p:nvSpPr>
        <p:spPr>
          <a:xfrm>
            <a:off x="5813677" y="5540991"/>
            <a:ext cx="80102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</a:p>
        </p:txBody>
      </p:sp>
      <p:sp>
        <p:nvSpPr>
          <p:cNvPr id="28" name="TextBox 39"/>
          <p:cNvSpPr txBox="1"/>
          <p:nvPr/>
        </p:nvSpPr>
        <p:spPr>
          <a:xfrm>
            <a:off x="7588526" y="2088695"/>
            <a:ext cx="3744416" cy="6924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32" name="TextBox 39"/>
          <p:cNvSpPr txBox="1"/>
          <p:nvPr/>
        </p:nvSpPr>
        <p:spPr>
          <a:xfrm>
            <a:off x="8058426" y="3787990"/>
            <a:ext cx="3744416" cy="6924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33" name="TextBox 39"/>
          <p:cNvSpPr txBox="1"/>
          <p:nvPr/>
        </p:nvSpPr>
        <p:spPr>
          <a:xfrm>
            <a:off x="6906591" y="5388190"/>
            <a:ext cx="3744416" cy="6924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grpSp>
        <p:nvGrpSpPr>
          <p:cNvPr id="11" name="组合 10"/>
          <p:cNvGrpSpPr/>
          <p:nvPr/>
        </p:nvGrpSpPr>
        <p:grpSpPr>
          <a:xfrm>
            <a:off x="1163144" y="1373835"/>
            <a:ext cx="3681418" cy="6457680"/>
            <a:chOff x="998087" y="1374200"/>
            <a:chExt cx="4123216" cy="7232650"/>
          </a:xfrm>
        </p:grpSpPr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898326">
              <a:off x="998087" y="1374200"/>
              <a:ext cx="4123216" cy="7232650"/>
            </a:xfrm>
            <a:prstGeom prst="rect">
              <a:avLst/>
            </a:prstGeom>
          </p:spPr>
        </p:pic>
        <p:sp>
          <p:nvSpPr>
            <p:cNvPr id="34" name="矩形 33"/>
            <p:cNvSpPr/>
            <p:nvPr/>
          </p:nvSpPr>
          <p:spPr>
            <a:xfrm rot="922058">
              <a:off x="1610762" y="2427138"/>
              <a:ext cx="2935743" cy="5126774"/>
            </a:xfrm>
            <a:prstGeom prst="rect">
              <a:avLst/>
            </a:prstGeom>
            <a:blipFill dpi="0" rotWithShape="1">
              <a:blip r:embed="rId4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-112015" y="1300747"/>
            <a:ext cx="3681418" cy="6457680"/>
            <a:chOff x="-3410131" y="1301112"/>
            <a:chExt cx="4123216" cy="7232650"/>
          </a:xfrm>
        </p:grpSpPr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-3410131" y="1301112"/>
              <a:ext cx="4123216" cy="7232650"/>
            </a:xfrm>
            <a:prstGeom prst="rect">
              <a:avLst/>
            </a:prstGeom>
          </p:spPr>
        </p:pic>
        <p:sp>
          <p:nvSpPr>
            <p:cNvPr id="3" name="矩形 2"/>
            <p:cNvSpPr/>
            <p:nvPr/>
          </p:nvSpPr>
          <p:spPr>
            <a:xfrm>
              <a:off x="-2781609" y="2305975"/>
              <a:ext cx="2935743" cy="5126774"/>
            </a:xfrm>
            <a:prstGeom prst="rect">
              <a:avLst/>
            </a:prstGeom>
            <a:blipFill dpi="0" rotWithShape="1">
              <a:blip r:embed="rId6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9" name="TextBox 8"/>
          <p:cNvSpPr txBox="1"/>
          <p:nvPr/>
        </p:nvSpPr>
        <p:spPr>
          <a:xfrm>
            <a:off x="824035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 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895799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750"/>
                            </p:stCondLst>
                            <p:childTnLst>
                              <p:par>
                                <p:cTn id="1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00"/>
                            </p:stCondLst>
                            <p:childTnLst>
                              <p:par>
                                <p:cTn id="3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500"/>
                            </p:stCondLst>
                            <p:childTnLst>
                              <p:par>
                                <p:cTn id="4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000"/>
                            </p:stCondLst>
                            <p:childTnLst>
                              <p:par>
                                <p:cTn id="5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2500"/>
                            </p:stCondLst>
                            <p:childTnLst>
                              <p:par>
                                <p:cTn id="6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26" grpId="0"/>
      <p:bldP spid="27" grpId="0"/>
      <p:bldP spid="28" grpId="0"/>
      <p:bldP spid="32" grpId="0"/>
      <p:bldP spid="3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" name="Group 39"/>
          <p:cNvGrpSpPr/>
          <p:nvPr/>
        </p:nvGrpSpPr>
        <p:grpSpPr>
          <a:xfrm>
            <a:off x="6073079" y="2366643"/>
            <a:ext cx="692092" cy="692092"/>
            <a:chOff x="6369311" y="2040370"/>
            <a:chExt cx="755703" cy="755703"/>
          </a:xfrm>
        </p:grpSpPr>
        <p:sp>
          <p:nvSpPr>
            <p:cNvPr id="8" name="Oval 7"/>
            <p:cNvSpPr/>
            <p:nvPr/>
          </p:nvSpPr>
          <p:spPr>
            <a:xfrm>
              <a:off x="6369311" y="2040370"/>
              <a:ext cx="755703" cy="75570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6422299" y="2208373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93%</a:t>
              </a:r>
              <a:endParaRPr lang="en-GB" sz="16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1" name="Group 40"/>
          <p:cNvGrpSpPr/>
          <p:nvPr/>
        </p:nvGrpSpPr>
        <p:grpSpPr>
          <a:xfrm>
            <a:off x="6073079" y="3238584"/>
            <a:ext cx="692092" cy="692092"/>
            <a:chOff x="6369311" y="2992454"/>
            <a:chExt cx="755703" cy="755703"/>
          </a:xfrm>
        </p:grpSpPr>
        <p:sp>
          <p:nvSpPr>
            <p:cNvPr id="9" name="Oval 8"/>
            <p:cNvSpPr/>
            <p:nvPr/>
          </p:nvSpPr>
          <p:spPr>
            <a:xfrm>
              <a:off x="6369311" y="2992454"/>
              <a:ext cx="755703" cy="75570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6422299" y="3160455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82%</a:t>
              </a: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2" name="Group 41"/>
          <p:cNvGrpSpPr/>
          <p:nvPr/>
        </p:nvGrpSpPr>
        <p:grpSpPr>
          <a:xfrm>
            <a:off x="6073079" y="4110525"/>
            <a:ext cx="692092" cy="692092"/>
            <a:chOff x="6369310" y="3944537"/>
            <a:chExt cx="755703" cy="755703"/>
          </a:xfrm>
        </p:grpSpPr>
        <p:sp>
          <p:nvSpPr>
            <p:cNvPr id="11" name="Oval 10"/>
            <p:cNvSpPr/>
            <p:nvPr/>
          </p:nvSpPr>
          <p:spPr>
            <a:xfrm>
              <a:off x="6369310" y="3944537"/>
              <a:ext cx="755703" cy="75570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6422298" y="4114593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70%</a:t>
              </a: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3" name="Group 42"/>
          <p:cNvGrpSpPr/>
          <p:nvPr/>
        </p:nvGrpSpPr>
        <p:grpSpPr>
          <a:xfrm>
            <a:off x="6073079" y="4986226"/>
            <a:ext cx="692092" cy="692092"/>
            <a:chOff x="6369311" y="4900725"/>
            <a:chExt cx="755703" cy="755703"/>
          </a:xfrm>
        </p:grpSpPr>
        <p:sp>
          <p:nvSpPr>
            <p:cNvPr id="10" name="Oval 9"/>
            <p:cNvSpPr/>
            <p:nvPr/>
          </p:nvSpPr>
          <p:spPr>
            <a:xfrm>
              <a:off x="6369311" y="4900725"/>
              <a:ext cx="755703" cy="75570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6422299" y="5068728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68%</a:t>
              </a: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6967958" y="3246731"/>
            <a:ext cx="3045194" cy="3532017"/>
            <a:chOff x="7346437" y="3001349"/>
            <a:chExt cx="3325083" cy="3856651"/>
          </a:xfrm>
        </p:grpSpPr>
        <p:sp>
          <p:nvSpPr>
            <p:cNvPr id="6" name="Freeform 5"/>
            <p:cNvSpPr/>
            <p:nvPr/>
          </p:nvSpPr>
          <p:spPr>
            <a:xfrm rot="16200000">
              <a:off x="7080653" y="3267133"/>
              <a:ext cx="3856651" cy="3325083"/>
            </a:xfrm>
            <a:custGeom>
              <a:avLst/>
              <a:gdLst>
                <a:gd name="connsiteX0" fmla="*/ 4242316 w 4242316"/>
                <a:gd name="connsiteY0" fmla="*/ 562708 h 3657591"/>
                <a:gd name="connsiteX1" fmla="*/ 4117817 w 4242316"/>
                <a:gd name="connsiteY1" fmla="*/ 562708 h 3657591"/>
                <a:gd name="connsiteX2" fmla="*/ 4117817 w 4242316"/>
                <a:gd name="connsiteY2" fmla="*/ 3094883 h 3657591"/>
                <a:gd name="connsiteX3" fmla="*/ 3555109 w 4242316"/>
                <a:gd name="connsiteY3" fmla="*/ 3657591 h 3657591"/>
                <a:gd name="connsiteX4" fmla="*/ 0 w 4242316"/>
                <a:gd name="connsiteY4" fmla="*/ 3657591 h 3657591"/>
                <a:gd name="connsiteX5" fmla="*/ 0 w 4242316"/>
                <a:gd name="connsiteY5" fmla="*/ 3094883 h 3657591"/>
                <a:gd name="connsiteX6" fmla="*/ 3555109 w 4242316"/>
                <a:gd name="connsiteY6" fmla="*/ 3094883 h 3657591"/>
                <a:gd name="connsiteX7" fmla="*/ 3555109 w 4242316"/>
                <a:gd name="connsiteY7" fmla="*/ 562708 h 3657591"/>
                <a:gd name="connsiteX8" fmla="*/ 3430609 w 4242316"/>
                <a:gd name="connsiteY8" fmla="*/ 562708 h 3657591"/>
                <a:gd name="connsiteX9" fmla="*/ 3836463 w 4242316"/>
                <a:gd name="connsiteY9" fmla="*/ 0 h 36575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242316" h="3657591">
                  <a:moveTo>
                    <a:pt x="4242316" y="562708"/>
                  </a:moveTo>
                  <a:lnTo>
                    <a:pt x="4117817" y="562708"/>
                  </a:lnTo>
                  <a:lnTo>
                    <a:pt x="4117817" y="3094883"/>
                  </a:lnTo>
                  <a:lnTo>
                    <a:pt x="3555109" y="3657591"/>
                  </a:lnTo>
                  <a:lnTo>
                    <a:pt x="0" y="3657591"/>
                  </a:lnTo>
                  <a:lnTo>
                    <a:pt x="0" y="3094883"/>
                  </a:lnTo>
                  <a:lnTo>
                    <a:pt x="3555109" y="3094883"/>
                  </a:lnTo>
                  <a:lnTo>
                    <a:pt x="3555109" y="562708"/>
                  </a:lnTo>
                  <a:lnTo>
                    <a:pt x="3430609" y="562708"/>
                  </a:lnTo>
                  <a:lnTo>
                    <a:pt x="3836463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15"/>
            <p:cNvSpPr>
              <a:spLocks noEditPoints="1"/>
            </p:cNvSpPr>
            <p:nvPr/>
          </p:nvSpPr>
          <p:spPr bwMode="auto">
            <a:xfrm>
              <a:off x="8114763" y="3219375"/>
              <a:ext cx="352166" cy="301858"/>
            </a:xfrm>
            <a:custGeom>
              <a:avLst/>
              <a:gdLst>
                <a:gd name="T0" fmla="*/ 4 w 94"/>
                <a:gd name="T1" fmla="*/ 19 h 81"/>
                <a:gd name="T2" fmla="*/ 46 w 94"/>
                <a:gd name="T3" fmla="*/ 19 h 81"/>
                <a:gd name="T4" fmla="*/ 50 w 94"/>
                <a:gd name="T5" fmla="*/ 16 h 81"/>
                <a:gd name="T6" fmla="*/ 73 w 94"/>
                <a:gd name="T7" fmla="*/ 0 h 81"/>
                <a:gd name="T8" fmla="*/ 73 w 94"/>
                <a:gd name="T9" fmla="*/ 33 h 81"/>
                <a:gd name="T10" fmla="*/ 73 w 94"/>
                <a:gd name="T11" fmla="*/ 66 h 81"/>
                <a:gd name="T12" fmla="*/ 50 w 94"/>
                <a:gd name="T13" fmla="*/ 49 h 81"/>
                <a:gd name="T14" fmla="*/ 46 w 94"/>
                <a:gd name="T15" fmla="*/ 47 h 81"/>
                <a:gd name="T16" fmla="*/ 33 w 94"/>
                <a:gd name="T17" fmla="*/ 47 h 81"/>
                <a:gd name="T18" fmla="*/ 40 w 94"/>
                <a:gd name="T19" fmla="*/ 70 h 81"/>
                <a:gd name="T20" fmla="*/ 45 w 94"/>
                <a:gd name="T21" fmla="*/ 70 h 81"/>
                <a:gd name="T22" fmla="*/ 45 w 94"/>
                <a:gd name="T23" fmla="*/ 81 h 81"/>
                <a:gd name="T24" fmla="*/ 43 w 94"/>
                <a:gd name="T25" fmla="*/ 81 h 81"/>
                <a:gd name="T26" fmla="*/ 21 w 94"/>
                <a:gd name="T27" fmla="*/ 81 h 81"/>
                <a:gd name="T28" fmla="*/ 11 w 94"/>
                <a:gd name="T29" fmla="*/ 47 h 81"/>
                <a:gd name="T30" fmla="*/ 4 w 94"/>
                <a:gd name="T31" fmla="*/ 47 h 81"/>
                <a:gd name="T32" fmla="*/ 4 w 94"/>
                <a:gd name="T33" fmla="*/ 19 h 81"/>
                <a:gd name="T34" fmla="*/ 87 w 94"/>
                <a:gd name="T35" fmla="*/ 23 h 81"/>
                <a:gd name="T36" fmla="*/ 94 w 94"/>
                <a:gd name="T37" fmla="*/ 33 h 81"/>
                <a:gd name="T38" fmla="*/ 87 w 94"/>
                <a:gd name="T39" fmla="*/ 43 h 81"/>
                <a:gd name="T40" fmla="*/ 87 w 94"/>
                <a:gd name="T41" fmla="*/ 66 h 81"/>
                <a:gd name="T42" fmla="*/ 78 w 94"/>
                <a:gd name="T43" fmla="*/ 66 h 81"/>
                <a:gd name="T44" fmla="*/ 78 w 94"/>
                <a:gd name="T45" fmla="*/ 0 h 81"/>
                <a:gd name="T46" fmla="*/ 87 w 94"/>
                <a:gd name="T47" fmla="*/ 0 h 81"/>
                <a:gd name="T48" fmla="*/ 87 w 94"/>
                <a:gd name="T49" fmla="*/ 23 h 81"/>
                <a:gd name="T50" fmla="*/ 46 w 94"/>
                <a:gd name="T51" fmla="*/ 49 h 81"/>
                <a:gd name="T52" fmla="*/ 37 w 94"/>
                <a:gd name="T53" fmla="*/ 49 h 81"/>
                <a:gd name="T54" fmla="*/ 40 w 94"/>
                <a:gd name="T55" fmla="*/ 61 h 81"/>
                <a:gd name="T56" fmla="*/ 43 w 94"/>
                <a:gd name="T57" fmla="*/ 61 h 81"/>
                <a:gd name="T58" fmla="*/ 43 w 94"/>
                <a:gd name="T59" fmla="*/ 57 h 81"/>
                <a:gd name="T60" fmla="*/ 46 w 94"/>
                <a:gd name="T61" fmla="*/ 49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94" h="81">
                  <a:moveTo>
                    <a:pt x="4" y="19"/>
                  </a:moveTo>
                  <a:cubicBezTo>
                    <a:pt x="46" y="19"/>
                    <a:pt x="46" y="19"/>
                    <a:pt x="46" y="19"/>
                  </a:cubicBezTo>
                  <a:cubicBezTo>
                    <a:pt x="50" y="16"/>
                    <a:pt x="50" y="16"/>
                    <a:pt x="50" y="16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73" y="33"/>
                    <a:pt x="73" y="33"/>
                    <a:pt x="73" y="33"/>
                  </a:cubicBezTo>
                  <a:cubicBezTo>
                    <a:pt x="73" y="66"/>
                    <a:pt x="73" y="66"/>
                    <a:pt x="73" y="66"/>
                  </a:cubicBezTo>
                  <a:cubicBezTo>
                    <a:pt x="50" y="49"/>
                    <a:pt x="50" y="49"/>
                    <a:pt x="50" y="49"/>
                  </a:cubicBezTo>
                  <a:cubicBezTo>
                    <a:pt x="46" y="47"/>
                    <a:pt x="46" y="47"/>
                    <a:pt x="46" y="47"/>
                  </a:cubicBezTo>
                  <a:cubicBezTo>
                    <a:pt x="33" y="47"/>
                    <a:pt x="33" y="47"/>
                    <a:pt x="33" y="47"/>
                  </a:cubicBezTo>
                  <a:cubicBezTo>
                    <a:pt x="40" y="70"/>
                    <a:pt x="40" y="70"/>
                    <a:pt x="40" y="70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5" y="81"/>
                    <a:pt x="45" y="81"/>
                    <a:pt x="45" y="81"/>
                  </a:cubicBezTo>
                  <a:cubicBezTo>
                    <a:pt x="43" y="81"/>
                    <a:pt x="43" y="81"/>
                    <a:pt x="43" y="81"/>
                  </a:cubicBezTo>
                  <a:cubicBezTo>
                    <a:pt x="21" y="81"/>
                    <a:pt x="21" y="81"/>
                    <a:pt x="21" y="81"/>
                  </a:cubicBezTo>
                  <a:cubicBezTo>
                    <a:pt x="11" y="47"/>
                    <a:pt x="11" y="47"/>
                    <a:pt x="11" y="47"/>
                  </a:cubicBezTo>
                  <a:cubicBezTo>
                    <a:pt x="4" y="47"/>
                    <a:pt x="4" y="47"/>
                    <a:pt x="4" y="47"/>
                  </a:cubicBezTo>
                  <a:cubicBezTo>
                    <a:pt x="0" y="37"/>
                    <a:pt x="0" y="28"/>
                    <a:pt x="4" y="19"/>
                  </a:cubicBezTo>
                  <a:close/>
                  <a:moveTo>
                    <a:pt x="87" y="23"/>
                  </a:moveTo>
                  <a:cubicBezTo>
                    <a:pt x="91" y="24"/>
                    <a:pt x="94" y="28"/>
                    <a:pt x="94" y="33"/>
                  </a:cubicBezTo>
                  <a:cubicBezTo>
                    <a:pt x="94" y="38"/>
                    <a:pt x="91" y="42"/>
                    <a:pt x="87" y="43"/>
                  </a:cubicBezTo>
                  <a:cubicBezTo>
                    <a:pt x="87" y="66"/>
                    <a:pt x="87" y="66"/>
                    <a:pt x="87" y="66"/>
                  </a:cubicBezTo>
                  <a:cubicBezTo>
                    <a:pt x="78" y="66"/>
                    <a:pt x="78" y="66"/>
                    <a:pt x="78" y="66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7" y="23"/>
                    <a:pt x="87" y="23"/>
                    <a:pt x="87" y="23"/>
                  </a:cubicBezTo>
                  <a:close/>
                  <a:moveTo>
                    <a:pt x="46" y="49"/>
                  </a:moveTo>
                  <a:cubicBezTo>
                    <a:pt x="37" y="49"/>
                    <a:pt x="37" y="49"/>
                    <a:pt x="37" y="49"/>
                  </a:cubicBezTo>
                  <a:cubicBezTo>
                    <a:pt x="40" y="61"/>
                    <a:pt x="40" y="61"/>
                    <a:pt x="40" y="61"/>
                  </a:cubicBezTo>
                  <a:cubicBezTo>
                    <a:pt x="43" y="61"/>
                    <a:pt x="43" y="61"/>
                    <a:pt x="43" y="61"/>
                  </a:cubicBezTo>
                  <a:cubicBezTo>
                    <a:pt x="43" y="57"/>
                    <a:pt x="43" y="57"/>
                    <a:pt x="43" y="57"/>
                  </a:cubicBezTo>
                  <a:lnTo>
                    <a:pt x="46" y="4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6967954" y="4122762"/>
            <a:ext cx="2401021" cy="2655984"/>
            <a:chOff x="7346434" y="3957897"/>
            <a:chExt cx="2621703" cy="2900101"/>
          </a:xfrm>
        </p:grpSpPr>
        <p:sp>
          <p:nvSpPr>
            <p:cNvPr id="5" name="Freeform 4"/>
            <p:cNvSpPr/>
            <p:nvPr/>
          </p:nvSpPr>
          <p:spPr>
            <a:xfrm rot="16200000">
              <a:off x="7207235" y="4097096"/>
              <a:ext cx="2900101" cy="2621703"/>
            </a:xfrm>
            <a:custGeom>
              <a:avLst/>
              <a:gdLst>
                <a:gd name="connsiteX0" fmla="*/ 2496508 w 3190111"/>
                <a:gd name="connsiteY0" fmla="*/ 2321164 h 2883873"/>
                <a:gd name="connsiteX1" fmla="*/ 2496508 w 3190111"/>
                <a:gd name="connsiteY1" fmla="*/ 2883872 h 2883873"/>
                <a:gd name="connsiteX2" fmla="*/ 0 w 3190111"/>
                <a:gd name="connsiteY2" fmla="*/ 2883872 h 2883873"/>
                <a:gd name="connsiteX3" fmla="*/ 0 w 3190111"/>
                <a:gd name="connsiteY3" fmla="*/ 2321164 h 2883873"/>
                <a:gd name="connsiteX4" fmla="*/ 3190111 w 3190111"/>
                <a:gd name="connsiteY4" fmla="*/ 562708 h 2883873"/>
                <a:gd name="connsiteX5" fmla="*/ 3062414 w 3190111"/>
                <a:gd name="connsiteY5" fmla="*/ 562708 h 2883873"/>
                <a:gd name="connsiteX6" fmla="*/ 3062414 w 3190111"/>
                <a:gd name="connsiteY6" fmla="*/ 2321165 h 2883873"/>
                <a:gd name="connsiteX7" fmla="*/ 3065612 w 3190111"/>
                <a:gd name="connsiteY7" fmla="*/ 2321165 h 2883873"/>
                <a:gd name="connsiteX8" fmla="*/ 2499706 w 3190111"/>
                <a:gd name="connsiteY8" fmla="*/ 2883873 h 2883873"/>
                <a:gd name="connsiteX9" fmla="*/ 2499706 w 3190111"/>
                <a:gd name="connsiteY9" fmla="*/ 2321165 h 2883873"/>
                <a:gd name="connsiteX10" fmla="*/ 2499706 w 3190111"/>
                <a:gd name="connsiteY10" fmla="*/ 562708 h 2883873"/>
                <a:gd name="connsiteX11" fmla="*/ 2378404 w 3190111"/>
                <a:gd name="connsiteY11" fmla="*/ 562708 h 2883873"/>
                <a:gd name="connsiteX12" fmla="*/ 2784258 w 3190111"/>
                <a:gd name="connsiteY12" fmla="*/ 0 h 28838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190111" h="2883873">
                  <a:moveTo>
                    <a:pt x="2496508" y="2321164"/>
                  </a:moveTo>
                  <a:lnTo>
                    <a:pt x="2496508" y="2883872"/>
                  </a:lnTo>
                  <a:lnTo>
                    <a:pt x="0" y="2883872"/>
                  </a:lnTo>
                  <a:lnTo>
                    <a:pt x="0" y="2321164"/>
                  </a:lnTo>
                  <a:close/>
                  <a:moveTo>
                    <a:pt x="3190111" y="562708"/>
                  </a:moveTo>
                  <a:lnTo>
                    <a:pt x="3062414" y="562708"/>
                  </a:lnTo>
                  <a:lnTo>
                    <a:pt x="3062414" y="2321165"/>
                  </a:lnTo>
                  <a:lnTo>
                    <a:pt x="3065612" y="2321165"/>
                  </a:lnTo>
                  <a:lnTo>
                    <a:pt x="2499706" y="2883873"/>
                  </a:lnTo>
                  <a:lnTo>
                    <a:pt x="2499706" y="2321165"/>
                  </a:lnTo>
                  <a:lnTo>
                    <a:pt x="2499706" y="562708"/>
                  </a:lnTo>
                  <a:lnTo>
                    <a:pt x="2378404" y="562708"/>
                  </a:lnTo>
                  <a:lnTo>
                    <a:pt x="2784258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Freeform 16"/>
            <p:cNvSpPr>
              <a:spLocks noEditPoints="1"/>
            </p:cNvSpPr>
            <p:nvPr/>
          </p:nvSpPr>
          <p:spPr bwMode="auto">
            <a:xfrm>
              <a:off x="8101752" y="4176428"/>
              <a:ext cx="378190" cy="338289"/>
            </a:xfrm>
            <a:custGeom>
              <a:avLst/>
              <a:gdLst>
                <a:gd name="T0" fmla="*/ 36 w 101"/>
                <a:gd name="T1" fmla="*/ 77 h 90"/>
                <a:gd name="T2" fmla="*/ 39 w 101"/>
                <a:gd name="T3" fmla="*/ 80 h 90"/>
                <a:gd name="T4" fmla="*/ 42 w 101"/>
                <a:gd name="T5" fmla="*/ 80 h 90"/>
                <a:gd name="T6" fmla="*/ 44 w 101"/>
                <a:gd name="T7" fmla="*/ 79 h 90"/>
                <a:gd name="T8" fmla="*/ 46 w 101"/>
                <a:gd name="T9" fmla="*/ 75 h 90"/>
                <a:gd name="T10" fmla="*/ 46 w 101"/>
                <a:gd name="T11" fmla="*/ 75 h 90"/>
                <a:gd name="T12" fmla="*/ 46 w 101"/>
                <a:gd name="T13" fmla="*/ 47 h 90"/>
                <a:gd name="T14" fmla="*/ 30 w 101"/>
                <a:gd name="T15" fmla="*/ 52 h 90"/>
                <a:gd name="T16" fmla="*/ 0 w 101"/>
                <a:gd name="T17" fmla="*/ 52 h 90"/>
                <a:gd name="T18" fmla="*/ 44 w 101"/>
                <a:gd name="T19" fmla="*/ 6 h 90"/>
                <a:gd name="T20" fmla="*/ 46 w 101"/>
                <a:gd name="T21" fmla="*/ 0 h 90"/>
                <a:gd name="T22" fmla="*/ 55 w 101"/>
                <a:gd name="T23" fmla="*/ 0 h 90"/>
                <a:gd name="T24" fmla="*/ 57 w 101"/>
                <a:gd name="T25" fmla="*/ 6 h 90"/>
                <a:gd name="T26" fmla="*/ 101 w 101"/>
                <a:gd name="T27" fmla="*/ 52 h 90"/>
                <a:gd name="T28" fmla="*/ 72 w 101"/>
                <a:gd name="T29" fmla="*/ 52 h 90"/>
                <a:gd name="T30" fmla="*/ 56 w 101"/>
                <a:gd name="T31" fmla="*/ 47 h 90"/>
                <a:gd name="T32" fmla="*/ 56 w 101"/>
                <a:gd name="T33" fmla="*/ 75 h 90"/>
                <a:gd name="T34" fmla="*/ 56 w 101"/>
                <a:gd name="T35" fmla="*/ 75 h 90"/>
                <a:gd name="T36" fmla="*/ 50 w 101"/>
                <a:gd name="T37" fmla="*/ 88 h 90"/>
                <a:gd name="T38" fmla="*/ 43 w 101"/>
                <a:gd name="T39" fmla="*/ 90 h 90"/>
                <a:gd name="T40" fmla="*/ 36 w 101"/>
                <a:gd name="T41" fmla="*/ 89 h 90"/>
                <a:gd name="T42" fmla="*/ 26 w 101"/>
                <a:gd name="T43" fmla="*/ 79 h 90"/>
                <a:gd name="T44" fmla="*/ 36 w 101"/>
                <a:gd name="T45" fmla="*/ 77 h 90"/>
                <a:gd name="T46" fmla="*/ 72 w 101"/>
                <a:gd name="T47" fmla="*/ 43 h 90"/>
                <a:gd name="T48" fmla="*/ 80 w 101"/>
                <a:gd name="T49" fmla="*/ 41 h 90"/>
                <a:gd name="T50" fmla="*/ 57 w 101"/>
                <a:gd name="T51" fmla="*/ 13 h 90"/>
                <a:gd name="T52" fmla="*/ 72 w 101"/>
                <a:gd name="T53" fmla="*/ 43 h 90"/>
                <a:gd name="T54" fmla="*/ 10 w 101"/>
                <a:gd name="T55" fmla="*/ 40 h 90"/>
                <a:gd name="T56" fmla="*/ 20 w 101"/>
                <a:gd name="T57" fmla="*/ 39 h 90"/>
                <a:gd name="T58" fmla="*/ 33 w 101"/>
                <a:gd name="T59" fmla="*/ 16 h 90"/>
                <a:gd name="T60" fmla="*/ 10 w 101"/>
                <a:gd name="T61" fmla="*/ 4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01" h="90">
                  <a:moveTo>
                    <a:pt x="36" y="77"/>
                  </a:moveTo>
                  <a:cubicBezTo>
                    <a:pt x="36" y="78"/>
                    <a:pt x="37" y="79"/>
                    <a:pt x="39" y="80"/>
                  </a:cubicBezTo>
                  <a:cubicBezTo>
                    <a:pt x="40" y="80"/>
                    <a:pt x="41" y="80"/>
                    <a:pt x="42" y="80"/>
                  </a:cubicBezTo>
                  <a:cubicBezTo>
                    <a:pt x="43" y="80"/>
                    <a:pt x="43" y="79"/>
                    <a:pt x="44" y="79"/>
                  </a:cubicBezTo>
                  <a:cubicBezTo>
                    <a:pt x="45" y="78"/>
                    <a:pt x="46" y="77"/>
                    <a:pt x="46" y="75"/>
                  </a:cubicBezTo>
                  <a:cubicBezTo>
                    <a:pt x="46" y="75"/>
                    <a:pt x="46" y="75"/>
                    <a:pt x="46" y="75"/>
                  </a:cubicBezTo>
                  <a:cubicBezTo>
                    <a:pt x="46" y="47"/>
                    <a:pt x="46" y="47"/>
                    <a:pt x="46" y="47"/>
                  </a:cubicBezTo>
                  <a:cubicBezTo>
                    <a:pt x="39" y="47"/>
                    <a:pt x="34" y="49"/>
                    <a:pt x="30" y="52"/>
                  </a:cubicBezTo>
                  <a:cubicBezTo>
                    <a:pt x="19" y="47"/>
                    <a:pt x="9" y="47"/>
                    <a:pt x="0" y="52"/>
                  </a:cubicBezTo>
                  <a:cubicBezTo>
                    <a:pt x="2" y="26"/>
                    <a:pt x="16" y="9"/>
                    <a:pt x="44" y="6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57" y="6"/>
                    <a:pt x="57" y="6"/>
                    <a:pt x="57" y="6"/>
                  </a:cubicBezTo>
                  <a:cubicBezTo>
                    <a:pt x="85" y="9"/>
                    <a:pt x="99" y="26"/>
                    <a:pt x="101" y="52"/>
                  </a:cubicBezTo>
                  <a:cubicBezTo>
                    <a:pt x="92" y="47"/>
                    <a:pt x="83" y="47"/>
                    <a:pt x="72" y="52"/>
                  </a:cubicBezTo>
                  <a:cubicBezTo>
                    <a:pt x="67" y="49"/>
                    <a:pt x="63" y="47"/>
                    <a:pt x="56" y="47"/>
                  </a:cubicBezTo>
                  <a:cubicBezTo>
                    <a:pt x="56" y="75"/>
                    <a:pt x="56" y="75"/>
                    <a:pt x="56" y="75"/>
                  </a:cubicBezTo>
                  <a:cubicBezTo>
                    <a:pt x="56" y="75"/>
                    <a:pt x="56" y="75"/>
                    <a:pt x="56" y="75"/>
                  </a:cubicBezTo>
                  <a:cubicBezTo>
                    <a:pt x="56" y="81"/>
                    <a:pt x="54" y="85"/>
                    <a:pt x="50" y="88"/>
                  </a:cubicBezTo>
                  <a:cubicBezTo>
                    <a:pt x="48" y="89"/>
                    <a:pt x="45" y="90"/>
                    <a:pt x="43" y="90"/>
                  </a:cubicBezTo>
                  <a:cubicBezTo>
                    <a:pt x="40" y="90"/>
                    <a:pt x="38" y="90"/>
                    <a:pt x="36" y="89"/>
                  </a:cubicBezTo>
                  <a:cubicBezTo>
                    <a:pt x="31" y="88"/>
                    <a:pt x="27" y="84"/>
                    <a:pt x="26" y="79"/>
                  </a:cubicBezTo>
                  <a:cubicBezTo>
                    <a:pt x="36" y="77"/>
                    <a:pt x="36" y="77"/>
                    <a:pt x="36" y="77"/>
                  </a:cubicBezTo>
                  <a:close/>
                  <a:moveTo>
                    <a:pt x="72" y="43"/>
                  </a:moveTo>
                  <a:cubicBezTo>
                    <a:pt x="75" y="42"/>
                    <a:pt x="77" y="41"/>
                    <a:pt x="80" y="41"/>
                  </a:cubicBezTo>
                  <a:cubicBezTo>
                    <a:pt x="78" y="23"/>
                    <a:pt x="69" y="16"/>
                    <a:pt x="57" y="13"/>
                  </a:cubicBezTo>
                  <a:cubicBezTo>
                    <a:pt x="67" y="20"/>
                    <a:pt x="73" y="29"/>
                    <a:pt x="72" y="43"/>
                  </a:cubicBezTo>
                  <a:close/>
                  <a:moveTo>
                    <a:pt x="10" y="40"/>
                  </a:moveTo>
                  <a:cubicBezTo>
                    <a:pt x="14" y="40"/>
                    <a:pt x="17" y="40"/>
                    <a:pt x="20" y="39"/>
                  </a:cubicBezTo>
                  <a:cubicBezTo>
                    <a:pt x="25" y="31"/>
                    <a:pt x="29" y="23"/>
                    <a:pt x="33" y="16"/>
                  </a:cubicBezTo>
                  <a:cubicBezTo>
                    <a:pt x="20" y="19"/>
                    <a:pt x="13" y="27"/>
                    <a:pt x="10" y="4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6967957" y="2374789"/>
            <a:ext cx="3689367" cy="4403959"/>
            <a:chOff x="7346438" y="2049265"/>
            <a:chExt cx="4028463" cy="4808735"/>
          </a:xfrm>
        </p:grpSpPr>
        <p:sp>
          <p:nvSpPr>
            <p:cNvPr id="7" name="Freeform 6"/>
            <p:cNvSpPr/>
            <p:nvPr/>
          </p:nvSpPr>
          <p:spPr>
            <a:xfrm rot="16200000">
              <a:off x="6956302" y="2439401"/>
              <a:ext cx="4808735" cy="4028463"/>
            </a:xfrm>
            <a:custGeom>
              <a:avLst/>
              <a:gdLst>
                <a:gd name="connsiteX0" fmla="*/ 5289608 w 5289608"/>
                <a:gd name="connsiteY0" fmla="*/ 562708 h 4431309"/>
                <a:gd name="connsiteX1" fmla="*/ 5165108 w 5289608"/>
                <a:gd name="connsiteY1" fmla="*/ 562708 h 4431309"/>
                <a:gd name="connsiteX2" fmla="*/ 5165108 w 5289608"/>
                <a:gd name="connsiteY2" fmla="*/ 3868601 h 4431309"/>
                <a:gd name="connsiteX3" fmla="*/ 4602401 w 5289608"/>
                <a:gd name="connsiteY3" fmla="*/ 4431309 h 4431309"/>
                <a:gd name="connsiteX4" fmla="*/ 0 w 5289608"/>
                <a:gd name="connsiteY4" fmla="*/ 4431309 h 4431309"/>
                <a:gd name="connsiteX5" fmla="*/ 0 w 5289608"/>
                <a:gd name="connsiteY5" fmla="*/ 3868601 h 4431309"/>
                <a:gd name="connsiteX6" fmla="*/ 4602401 w 5289608"/>
                <a:gd name="connsiteY6" fmla="*/ 3868601 h 4431309"/>
                <a:gd name="connsiteX7" fmla="*/ 4602401 w 5289608"/>
                <a:gd name="connsiteY7" fmla="*/ 562708 h 4431309"/>
                <a:gd name="connsiteX8" fmla="*/ 4477901 w 5289608"/>
                <a:gd name="connsiteY8" fmla="*/ 562708 h 4431309"/>
                <a:gd name="connsiteX9" fmla="*/ 4883755 w 5289608"/>
                <a:gd name="connsiteY9" fmla="*/ 0 h 44313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289608" h="4431309">
                  <a:moveTo>
                    <a:pt x="5289608" y="562708"/>
                  </a:moveTo>
                  <a:lnTo>
                    <a:pt x="5165108" y="562708"/>
                  </a:lnTo>
                  <a:lnTo>
                    <a:pt x="5165108" y="3868601"/>
                  </a:lnTo>
                  <a:lnTo>
                    <a:pt x="4602401" y="4431309"/>
                  </a:lnTo>
                  <a:lnTo>
                    <a:pt x="0" y="4431309"/>
                  </a:lnTo>
                  <a:lnTo>
                    <a:pt x="0" y="3868601"/>
                  </a:lnTo>
                  <a:lnTo>
                    <a:pt x="4602401" y="3868601"/>
                  </a:lnTo>
                  <a:lnTo>
                    <a:pt x="4602401" y="562708"/>
                  </a:lnTo>
                  <a:lnTo>
                    <a:pt x="4477901" y="562708"/>
                  </a:lnTo>
                  <a:lnTo>
                    <a:pt x="4883755" y="0"/>
                  </a:ln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Freeform 17"/>
            <p:cNvSpPr>
              <a:spLocks noEditPoints="1"/>
            </p:cNvSpPr>
            <p:nvPr/>
          </p:nvSpPr>
          <p:spPr bwMode="auto">
            <a:xfrm>
              <a:off x="8120836" y="2231727"/>
              <a:ext cx="369515" cy="372985"/>
            </a:xfrm>
            <a:custGeom>
              <a:avLst/>
              <a:gdLst>
                <a:gd name="T0" fmla="*/ 49 w 99"/>
                <a:gd name="T1" fmla="*/ 0 h 100"/>
                <a:gd name="T2" fmla="*/ 99 w 99"/>
                <a:gd name="T3" fmla="*/ 50 h 100"/>
                <a:gd name="T4" fmla="*/ 49 w 99"/>
                <a:gd name="T5" fmla="*/ 100 h 100"/>
                <a:gd name="T6" fmla="*/ 0 w 99"/>
                <a:gd name="T7" fmla="*/ 50 h 100"/>
                <a:gd name="T8" fmla="*/ 49 w 99"/>
                <a:gd name="T9" fmla="*/ 0 h 100"/>
                <a:gd name="T10" fmla="*/ 45 w 99"/>
                <a:gd name="T11" fmla="*/ 15 h 100"/>
                <a:gd name="T12" fmla="*/ 45 w 99"/>
                <a:gd name="T13" fmla="*/ 44 h 100"/>
                <a:gd name="T14" fmla="*/ 54 w 99"/>
                <a:gd name="T15" fmla="*/ 44 h 100"/>
                <a:gd name="T16" fmla="*/ 54 w 99"/>
                <a:gd name="T17" fmla="*/ 15 h 100"/>
                <a:gd name="T18" fmla="*/ 45 w 99"/>
                <a:gd name="T19" fmla="*/ 15 h 100"/>
                <a:gd name="T20" fmla="*/ 67 w 99"/>
                <a:gd name="T21" fmla="*/ 24 h 100"/>
                <a:gd name="T22" fmla="*/ 61 w 99"/>
                <a:gd name="T23" fmla="*/ 32 h 100"/>
                <a:gd name="T24" fmla="*/ 64 w 99"/>
                <a:gd name="T25" fmla="*/ 35 h 100"/>
                <a:gd name="T26" fmla="*/ 70 w 99"/>
                <a:gd name="T27" fmla="*/ 50 h 100"/>
                <a:gd name="T28" fmla="*/ 64 w 99"/>
                <a:gd name="T29" fmla="*/ 65 h 100"/>
                <a:gd name="T30" fmla="*/ 49 w 99"/>
                <a:gd name="T31" fmla="*/ 71 h 100"/>
                <a:gd name="T32" fmla="*/ 35 w 99"/>
                <a:gd name="T33" fmla="*/ 65 h 100"/>
                <a:gd name="T34" fmla="*/ 28 w 99"/>
                <a:gd name="T35" fmla="*/ 50 h 100"/>
                <a:gd name="T36" fmla="*/ 35 w 99"/>
                <a:gd name="T37" fmla="*/ 35 h 100"/>
                <a:gd name="T38" fmla="*/ 37 w 99"/>
                <a:gd name="T39" fmla="*/ 32 h 100"/>
                <a:gd name="T40" fmla="*/ 31 w 99"/>
                <a:gd name="T41" fmla="*/ 24 h 100"/>
                <a:gd name="T42" fmla="*/ 27 w 99"/>
                <a:gd name="T43" fmla="*/ 28 h 100"/>
                <a:gd name="T44" fmla="*/ 18 w 99"/>
                <a:gd name="T45" fmla="*/ 50 h 100"/>
                <a:gd name="T46" fmla="*/ 27 w 99"/>
                <a:gd name="T47" fmla="*/ 72 h 100"/>
                <a:gd name="T48" fmla="*/ 49 w 99"/>
                <a:gd name="T49" fmla="*/ 81 h 100"/>
                <a:gd name="T50" fmla="*/ 72 w 99"/>
                <a:gd name="T51" fmla="*/ 72 h 100"/>
                <a:gd name="T52" fmla="*/ 81 w 99"/>
                <a:gd name="T53" fmla="*/ 50 h 100"/>
                <a:gd name="T54" fmla="*/ 72 w 99"/>
                <a:gd name="T55" fmla="*/ 28 h 100"/>
                <a:gd name="T56" fmla="*/ 67 w 99"/>
                <a:gd name="T57" fmla="*/ 24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99" h="100">
                  <a:moveTo>
                    <a:pt x="49" y="0"/>
                  </a:moveTo>
                  <a:cubicBezTo>
                    <a:pt x="77" y="0"/>
                    <a:pt x="99" y="22"/>
                    <a:pt x="99" y="50"/>
                  </a:cubicBezTo>
                  <a:cubicBezTo>
                    <a:pt x="99" y="77"/>
                    <a:pt x="77" y="100"/>
                    <a:pt x="49" y="100"/>
                  </a:cubicBezTo>
                  <a:cubicBezTo>
                    <a:pt x="22" y="100"/>
                    <a:pt x="0" y="77"/>
                    <a:pt x="0" y="50"/>
                  </a:cubicBezTo>
                  <a:cubicBezTo>
                    <a:pt x="0" y="22"/>
                    <a:pt x="22" y="0"/>
                    <a:pt x="49" y="0"/>
                  </a:cubicBezTo>
                  <a:close/>
                  <a:moveTo>
                    <a:pt x="45" y="15"/>
                  </a:moveTo>
                  <a:cubicBezTo>
                    <a:pt x="45" y="44"/>
                    <a:pt x="45" y="44"/>
                    <a:pt x="45" y="44"/>
                  </a:cubicBezTo>
                  <a:cubicBezTo>
                    <a:pt x="54" y="44"/>
                    <a:pt x="54" y="44"/>
                    <a:pt x="54" y="44"/>
                  </a:cubicBezTo>
                  <a:cubicBezTo>
                    <a:pt x="54" y="15"/>
                    <a:pt x="54" y="15"/>
                    <a:pt x="54" y="15"/>
                  </a:cubicBezTo>
                  <a:cubicBezTo>
                    <a:pt x="45" y="15"/>
                    <a:pt x="45" y="15"/>
                    <a:pt x="45" y="15"/>
                  </a:cubicBezTo>
                  <a:close/>
                  <a:moveTo>
                    <a:pt x="67" y="24"/>
                  </a:moveTo>
                  <a:cubicBezTo>
                    <a:pt x="61" y="32"/>
                    <a:pt x="61" y="32"/>
                    <a:pt x="61" y="32"/>
                  </a:cubicBezTo>
                  <a:cubicBezTo>
                    <a:pt x="62" y="33"/>
                    <a:pt x="63" y="34"/>
                    <a:pt x="64" y="35"/>
                  </a:cubicBezTo>
                  <a:cubicBezTo>
                    <a:pt x="68" y="39"/>
                    <a:pt x="70" y="44"/>
                    <a:pt x="70" y="50"/>
                  </a:cubicBezTo>
                  <a:cubicBezTo>
                    <a:pt x="70" y="55"/>
                    <a:pt x="68" y="61"/>
                    <a:pt x="64" y="65"/>
                  </a:cubicBezTo>
                  <a:cubicBezTo>
                    <a:pt x="60" y="68"/>
                    <a:pt x="55" y="71"/>
                    <a:pt x="49" y="71"/>
                  </a:cubicBezTo>
                  <a:cubicBezTo>
                    <a:pt x="44" y="71"/>
                    <a:pt x="38" y="68"/>
                    <a:pt x="35" y="65"/>
                  </a:cubicBezTo>
                  <a:cubicBezTo>
                    <a:pt x="31" y="61"/>
                    <a:pt x="28" y="55"/>
                    <a:pt x="28" y="50"/>
                  </a:cubicBezTo>
                  <a:cubicBezTo>
                    <a:pt x="28" y="44"/>
                    <a:pt x="31" y="39"/>
                    <a:pt x="35" y="35"/>
                  </a:cubicBezTo>
                  <a:cubicBezTo>
                    <a:pt x="35" y="34"/>
                    <a:pt x="36" y="33"/>
                    <a:pt x="37" y="32"/>
                  </a:cubicBezTo>
                  <a:cubicBezTo>
                    <a:pt x="31" y="24"/>
                    <a:pt x="31" y="24"/>
                    <a:pt x="31" y="24"/>
                  </a:cubicBezTo>
                  <a:cubicBezTo>
                    <a:pt x="30" y="25"/>
                    <a:pt x="29" y="26"/>
                    <a:pt x="27" y="28"/>
                  </a:cubicBezTo>
                  <a:cubicBezTo>
                    <a:pt x="22" y="33"/>
                    <a:pt x="18" y="41"/>
                    <a:pt x="18" y="50"/>
                  </a:cubicBezTo>
                  <a:cubicBezTo>
                    <a:pt x="18" y="58"/>
                    <a:pt x="22" y="66"/>
                    <a:pt x="27" y="72"/>
                  </a:cubicBezTo>
                  <a:cubicBezTo>
                    <a:pt x="33" y="77"/>
                    <a:pt x="41" y="81"/>
                    <a:pt x="49" y="81"/>
                  </a:cubicBezTo>
                  <a:cubicBezTo>
                    <a:pt x="58" y="81"/>
                    <a:pt x="66" y="77"/>
                    <a:pt x="72" y="72"/>
                  </a:cubicBezTo>
                  <a:cubicBezTo>
                    <a:pt x="77" y="66"/>
                    <a:pt x="81" y="58"/>
                    <a:pt x="81" y="50"/>
                  </a:cubicBezTo>
                  <a:cubicBezTo>
                    <a:pt x="81" y="41"/>
                    <a:pt x="77" y="33"/>
                    <a:pt x="72" y="28"/>
                  </a:cubicBezTo>
                  <a:cubicBezTo>
                    <a:pt x="70" y="26"/>
                    <a:pt x="69" y="25"/>
                    <a:pt x="67" y="2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6967955" y="4994373"/>
            <a:ext cx="1756845" cy="1784373"/>
            <a:chOff x="7346434" y="4909620"/>
            <a:chExt cx="1918320" cy="1948378"/>
          </a:xfrm>
        </p:grpSpPr>
        <p:sp>
          <p:nvSpPr>
            <p:cNvPr id="4" name="Freeform 3"/>
            <p:cNvSpPr/>
            <p:nvPr/>
          </p:nvSpPr>
          <p:spPr>
            <a:xfrm rot="16200000">
              <a:off x="7331405" y="4924649"/>
              <a:ext cx="1948378" cy="1918320"/>
            </a:xfrm>
            <a:custGeom>
              <a:avLst/>
              <a:gdLst>
                <a:gd name="connsiteX0" fmla="*/ 2143216 w 2143216"/>
                <a:gd name="connsiteY0" fmla="*/ 562708 h 2110152"/>
                <a:gd name="connsiteX1" fmla="*/ 2018715 w 2143216"/>
                <a:gd name="connsiteY1" fmla="*/ 562708 h 2110152"/>
                <a:gd name="connsiteX2" fmla="*/ 2018715 w 2143216"/>
                <a:gd name="connsiteY2" fmla="*/ 1547444 h 2110152"/>
                <a:gd name="connsiteX3" fmla="*/ 1456007 w 2143216"/>
                <a:gd name="connsiteY3" fmla="*/ 2110152 h 2110152"/>
                <a:gd name="connsiteX4" fmla="*/ 1456007 w 2143216"/>
                <a:gd name="connsiteY4" fmla="*/ 2110151 h 2110152"/>
                <a:gd name="connsiteX5" fmla="*/ 0 w 2143216"/>
                <a:gd name="connsiteY5" fmla="*/ 2110151 h 2110152"/>
                <a:gd name="connsiteX6" fmla="*/ 0 w 2143216"/>
                <a:gd name="connsiteY6" fmla="*/ 1547443 h 2110152"/>
                <a:gd name="connsiteX7" fmla="*/ 1456007 w 2143216"/>
                <a:gd name="connsiteY7" fmla="*/ 1547443 h 2110152"/>
                <a:gd name="connsiteX8" fmla="*/ 1456007 w 2143216"/>
                <a:gd name="connsiteY8" fmla="*/ 562708 h 2110152"/>
                <a:gd name="connsiteX9" fmla="*/ 1331509 w 2143216"/>
                <a:gd name="connsiteY9" fmla="*/ 562708 h 2110152"/>
                <a:gd name="connsiteX10" fmla="*/ 1737363 w 2143216"/>
                <a:gd name="connsiteY10" fmla="*/ 0 h 21101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143216" h="2110152">
                  <a:moveTo>
                    <a:pt x="2143216" y="562708"/>
                  </a:moveTo>
                  <a:lnTo>
                    <a:pt x="2018715" y="562708"/>
                  </a:lnTo>
                  <a:lnTo>
                    <a:pt x="2018715" y="1547444"/>
                  </a:lnTo>
                  <a:lnTo>
                    <a:pt x="1456007" y="2110152"/>
                  </a:lnTo>
                  <a:lnTo>
                    <a:pt x="1456007" y="2110151"/>
                  </a:lnTo>
                  <a:lnTo>
                    <a:pt x="0" y="2110151"/>
                  </a:lnTo>
                  <a:lnTo>
                    <a:pt x="0" y="1547443"/>
                  </a:lnTo>
                  <a:lnTo>
                    <a:pt x="1456007" y="1547443"/>
                  </a:lnTo>
                  <a:lnTo>
                    <a:pt x="1456007" y="562708"/>
                  </a:lnTo>
                  <a:lnTo>
                    <a:pt x="1331509" y="562708"/>
                  </a:lnTo>
                  <a:lnTo>
                    <a:pt x="1737363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18"/>
            <p:cNvSpPr>
              <a:spLocks noEditPoints="1"/>
            </p:cNvSpPr>
            <p:nvPr/>
          </p:nvSpPr>
          <p:spPr bwMode="auto">
            <a:xfrm>
              <a:off x="8091344" y="5076469"/>
              <a:ext cx="399007" cy="404213"/>
            </a:xfrm>
            <a:custGeom>
              <a:avLst/>
              <a:gdLst>
                <a:gd name="T0" fmla="*/ 94 w 107"/>
                <a:gd name="T1" fmla="*/ 30 h 108"/>
                <a:gd name="T2" fmla="*/ 77 w 107"/>
                <a:gd name="T3" fmla="*/ 95 h 108"/>
                <a:gd name="T4" fmla="*/ 13 w 107"/>
                <a:gd name="T5" fmla="*/ 77 h 108"/>
                <a:gd name="T6" fmla="*/ 30 w 107"/>
                <a:gd name="T7" fmla="*/ 13 h 108"/>
                <a:gd name="T8" fmla="*/ 94 w 107"/>
                <a:gd name="T9" fmla="*/ 30 h 108"/>
                <a:gd name="T10" fmla="*/ 68 w 107"/>
                <a:gd name="T11" fmla="*/ 46 h 108"/>
                <a:gd name="T12" fmla="*/ 68 w 107"/>
                <a:gd name="T13" fmla="*/ 46 h 108"/>
                <a:gd name="T14" fmla="*/ 58 w 107"/>
                <a:gd name="T15" fmla="*/ 38 h 108"/>
                <a:gd name="T16" fmla="*/ 45 w 107"/>
                <a:gd name="T17" fmla="*/ 40 h 108"/>
                <a:gd name="T18" fmla="*/ 45 w 107"/>
                <a:gd name="T19" fmla="*/ 40 h 108"/>
                <a:gd name="T20" fmla="*/ 38 w 107"/>
                <a:gd name="T21" fmla="*/ 50 h 108"/>
                <a:gd name="T22" fmla="*/ 39 w 107"/>
                <a:gd name="T23" fmla="*/ 62 h 108"/>
                <a:gd name="T24" fmla="*/ 39 w 107"/>
                <a:gd name="T25" fmla="*/ 62 h 108"/>
                <a:gd name="T26" fmla="*/ 49 w 107"/>
                <a:gd name="T27" fmla="*/ 69 h 108"/>
                <a:gd name="T28" fmla="*/ 62 w 107"/>
                <a:gd name="T29" fmla="*/ 68 h 108"/>
                <a:gd name="T30" fmla="*/ 62 w 107"/>
                <a:gd name="T31" fmla="*/ 68 h 108"/>
                <a:gd name="T32" fmla="*/ 69 w 107"/>
                <a:gd name="T33" fmla="*/ 58 h 108"/>
                <a:gd name="T34" fmla="*/ 68 w 107"/>
                <a:gd name="T35" fmla="*/ 46 h 108"/>
                <a:gd name="T36" fmla="*/ 63 w 107"/>
                <a:gd name="T37" fmla="*/ 56 h 108"/>
                <a:gd name="T38" fmla="*/ 62 w 107"/>
                <a:gd name="T39" fmla="*/ 49 h 108"/>
                <a:gd name="T40" fmla="*/ 62 w 107"/>
                <a:gd name="T41" fmla="*/ 49 h 108"/>
                <a:gd name="T42" fmla="*/ 56 w 107"/>
                <a:gd name="T43" fmla="*/ 44 h 108"/>
                <a:gd name="T44" fmla="*/ 48 w 107"/>
                <a:gd name="T45" fmla="*/ 45 h 108"/>
                <a:gd name="T46" fmla="*/ 48 w 107"/>
                <a:gd name="T47" fmla="*/ 45 h 108"/>
                <a:gd name="T48" fmla="*/ 44 w 107"/>
                <a:gd name="T49" fmla="*/ 51 h 108"/>
                <a:gd name="T50" fmla="*/ 45 w 107"/>
                <a:gd name="T51" fmla="*/ 59 h 108"/>
                <a:gd name="T52" fmla="*/ 45 w 107"/>
                <a:gd name="T53" fmla="*/ 59 h 108"/>
                <a:gd name="T54" fmla="*/ 51 w 107"/>
                <a:gd name="T55" fmla="*/ 64 h 108"/>
                <a:gd name="T56" fmla="*/ 59 w 107"/>
                <a:gd name="T57" fmla="*/ 63 h 108"/>
                <a:gd name="T58" fmla="*/ 59 w 107"/>
                <a:gd name="T59" fmla="*/ 63 h 108"/>
                <a:gd name="T60" fmla="*/ 63 w 107"/>
                <a:gd name="T61" fmla="*/ 56 h 108"/>
                <a:gd name="T62" fmla="*/ 29 w 107"/>
                <a:gd name="T63" fmla="*/ 24 h 108"/>
                <a:gd name="T64" fmla="*/ 17 w 107"/>
                <a:gd name="T65" fmla="*/ 65 h 108"/>
                <a:gd name="T66" fmla="*/ 25 w 107"/>
                <a:gd name="T67" fmla="*/ 63 h 108"/>
                <a:gd name="T68" fmla="*/ 29 w 107"/>
                <a:gd name="T69" fmla="*/ 24 h 108"/>
                <a:gd name="T70" fmla="*/ 69 w 107"/>
                <a:gd name="T71" fmla="*/ 37 h 108"/>
                <a:gd name="T72" fmla="*/ 73 w 107"/>
                <a:gd name="T73" fmla="*/ 42 h 108"/>
                <a:gd name="T74" fmla="*/ 74 w 107"/>
                <a:gd name="T75" fmla="*/ 45 h 108"/>
                <a:gd name="T76" fmla="*/ 91 w 107"/>
                <a:gd name="T77" fmla="*/ 38 h 108"/>
                <a:gd name="T78" fmla="*/ 89 w 107"/>
                <a:gd name="T79" fmla="*/ 33 h 108"/>
                <a:gd name="T80" fmla="*/ 82 w 107"/>
                <a:gd name="T81" fmla="*/ 25 h 108"/>
                <a:gd name="T82" fmla="*/ 69 w 107"/>
                <a:gd name="T83" fmla="*/ 37 h 108"/>
                <a:gd name="T84" fmla="*/ 92 w 107"/>
                <a:gd name="T85" fmla="*/ 43 h 108"/>
                <a:gd name="T86" fmla="*/ 75 w 107"/>
                <a:gd name="T87" fmla="*/ 47 h 108"/>
                <a:gd name="T88" fmla="*/ 76 w 107"/>
                <a:gd name="T89" fmla="*/ 53 h 108"/>
                <a:gd name="T90" fmla="*/ 93 w 107"/>
                <a:gd name="T91" fmla="*/ 54 h 108"/>
                <a:gd name="T92" fmla="*/ 92 w 107"/>
                <a:gd name="T93" fmla="*/ 43 h 108"/>
                <a:gd name="T94" fmla="*/ 70 w 107"/>
                <a:gd name="T95" fmla="*/ 44 h 108"/>
                <a:gd name="T96" fmla="*/ 44 w 107"/>
                <a:gd name="T97" fmla="*/ 37 h 108"/>
                <a:gd name="T98" fmla="*/ 37 w 107"/>
                <a:gd name="T99" fmla="*/ 63 h 108"/>
                <a:gd name="T100" fmla="*/ 63 w 107"/>
                <a:gd name="T101" fmla="*/ 70 h 108"/>
                <a:gd name="T102" fmla="*/ 70 w 107"/>
                <a:gd name="T103" fmla="*/ 44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07" h="108">
                  <a:moveTo>
                    <a:pt x="94" y="30"/>
                  </a:moveTo>
                  <a:cubicBezTo>
                    <a:pt x="107" y="53"/>
                    <a:pt x="100" y="82"/>
                    <a:pt x="77" y="95"/>
                  </a:cubicBezTo>
                  <a:cubicBezTo>
                    <a:pt x="54" y="108"/>
                    <a:pt x="26" y="100"/>
                    <a:pt x="13" y="77"/>
                  </a:cubicBezTo>
                  <a:cubicBezTo>
                    <a:pt x="0" y="55"/>
                    <a:pt x="7" y="26"/>
                    <a:pt x="30" y="13"/>
                  </a:cubicBezTo>
                  <a:cubicBezTo>
                    <a:pt x="52" y="0"/>
                    <a:pt x="81" y="8"/>
                    <a:pt x="94" y="30"/>
                  </a:cubicBezTo>
                  <a:close/>
                  <a:moveTo>
                    <a:pt x="68" y="46"/>
                  </a:moveTo>
                  <a:cubicBezTo>
                    <a:pt x="68" y="46"/>
                    <a:pt x="68" y="46"/>
                    <a:pt x="68" y="46"/>
                  </a:cubicBezTo>
                  <a:cubicBezTo>
                    <a:pt x="65" y="42"/>
                    <a:pt x="62" y="39"/>
                    <a:pt x="58" y="38"/>
                  </a:cubicBezTo>
                  <a:cubicBezTo>
                    <a:pt x="54" y="37"/>
                    <a:pt x="49" y="37"/>
                    <a:pt x="45" y="40"/>
                  </a:cubicBezTo>
                  <a:cubicBezTo>
                    <a:pt x="45" y="40"/>
                    <a:pt x="45" y="40"/>
                    <a:pt x="45" y="40"/>
                  </a:cubicBezTo>
                  <a:cubicBezTo>
                    <a:pt x="41" y="42"/>
                    <a:pt x="39" y="46"/>
                    <a:pt x="38" y="50"/>
                  </a:cubicBezTo>
                  <a:cubicBezTo>
                    <a:pt x="37" y="54"/>
                    <a:pt x="37" y="58"/>
                    <a:pt x="39" y="62"/>
                  </a:cubicBezTo>
                  <a:cubicBezTo>
                    <a:pt x="39" y="62"/>
                    <a:pt x="39" y="62"/>
                    <a:pt x="39" y="62"/>
                  </a:cubicBezTo>
                  <a:cubicBezTo>
                    <a:pt x="42" y="66"/>
                    <a:pt x="45" y="68"/>
                    <a:pt x="49" y="69"/>
                  </a:cubicBezTo>
                  <a:cubicBezTo>
                    <a:pt x="53" y="71"/>
                    <a:pt x="58" y="70"/>
                    <a:pt x="62" y="68"/>
                  </a:cubicBezTo>
                  <a:cubicBezTo>
                    <a:pt x="62" y="68"/>
                    <a:pt x="62" y="68"/>
                    <a:pt x="62" y="68"/>
                  </a:cubicBezTo>
                  <a:cubicBezTo>
                    <a:pt x="65" y="66"/>
                    <a:pt x="68" y="62"/>
                    <a:pt x="69" y="58"/>
                  </a:cubicBezTo>
                  <a:cubicBezTo>
                    <a:pt x="70" y="54"/>
                    <a:pt x="70" y="50"/>
                    <a:pt x="68" y="46"/>
                  </a:cubicBezTo>
                  <a:close/>
                  <a:moveTo>
                    <a:pt x="63" y="56"/>
                  </a:moveTo>
                  <a:cubicBezTo>
                    <a:pt x="64" y="54"/>
                    <a:pt x="64" y="51"/>
                    <a:pt x="62" y="49"/>
                  </a:cubicBezTo>
                  <a:cubicBezTo>
                    <a:pt x="62" y="49"/>
                    <a:pt x="62" y="49"/>
                    <a:pt x="62" y="49"/>
                  </a:cubicBezTo>
                  <a:cubicBezTo>
                    <a:pt x="61" y="46"/>
                    <a:pt x="59" y="45"/>
                    <a:pt x="56" y="44"/>
                  </a:cubicBezTo>
                  <a:cubicBezTo>
                    <a:pt x="54" y="43"/>
                    <a:pt x="51" y="44"/>
                    <a:pt x="48" y="45"/>
                  </a:cubicBezTo>
                  <a:cubicBezTo>
                    <a:pt x="48" y="45"/>
                    <a:pt x="48" y="45"/>
                    <a:pt x="48" y="45"/>
                  </a:cubicBezTo>
                  <a:cubicBezTo>
                    <a:pt x="46" y="46"/>
                    <a:pt x="44" y="49"/>
                    <a:pt x="44" y="51"/>
                  </a:cubicBezTo>
                  <a:cubicBezTo>
                    <a:pt x="43" y="54"/>
                    <a:pt x="43" y="56"/>
                    <a:pt x="45" y="59"/>
                  </a:cubicBezTo>
                  <a:cubicBezTo>
                    <a:pt x="45" y="59"/>
                    <a:pt x="45" y="59"/>
                    <a:pt x="45" y="59"/>
                  </a:cubicBezTo>
                  <a:cubicBezTo>
                    <a:pt x="46" y="61"/>
                    <a:pt x="48" y="63"/>
                    <a:pt x="51" y="64"/>
                  </a:cubicBezTo>
                  <a:cubicBezTo>
                    <a:pt x="53" y="64"/>
                    <a:pt x="56" y="64"/>
                    <a:pt x="59" y="63"/>
                  </a:cubicBezTo>
                  <a:cubicBezTo>
                    <a:pt x="59" y="63"/>
                    <a:pt x="59" y="63"/>
                    <a:pt x="59" y="63"/>
                  </a:cubicBezTo>
                  <a:cubicBezTo>
                    <a:pt x="61" y="61"/>
                    <a:pt x="63" y="59"/>
                    <a:pt x="63" y="56"/>
                  </a:cubicBezTo>
                  <a:close/>
                  <a:moveTo>
                    <a:pt x="29" y="24"/>
                  </a:moveTo>
                  <a:cubicBezTo>
                    <a:pt x="16" y="36"/>
                    <a:pt x="14" y="50"/>
                    <a:pt x="17" y="65"/>
                  </a:cubicBezTo>
                  <a:cubicBezTo>
                    <a:pt x="20" y="64"/>
                    <a:pt x="23" y="64"/>
                    <a:pt x="25" y="63"/>
                  </a:cubicBezTo>
                  <a:cubicBezTo>
                    <a:pt x="21" y="49"/>
                    <a:pt x="22" y="36"/>
                    <a:pt x="29" y="24"/>
                  </a:cubicBezTo>
                  <a:close/>
                  <a:moveTo>
                    <a:pt x="69" y="37"/>
                  </a:moveTo>
                  <a:cubicBezTo>
                    <a:pt x="70" y="38"/>
                    <a:pt x="72" y="40"/>
                    <a:pt x="73" y="42"/>
                  </a:cubicBezTo>
                  <a:cubicBezTo>
                    <a:pt x="74" y="43"/>
                    <a:pt x="74" y="44"/>
                    <a:pt x="74" y="45"/>
                  </a:cubicBezTo>
                  <a:cubicBezTo>
                    <a:pt x="91" y="38"/>
                    <a:pt x="91" y="38"/>
                    <a:pt x="91" y="38"/>
                  </a:cubicBezTo>
                  <a:cubicBezTo>
                    <a:pt x="90" y="36"/>
                    <a:pt x="89" y="35"/>
                    <a:pt x="89" y="33"/>
                  </a:cubicBezTo>
                  <a:cubicBezTo>
                    <a:pt x="87" y="30"/>
                    <a:pt x="85" y="28"/>
                    <a:pt x="82" y="25"/>
                  </a:cubicBezTo>
                  <a:cubicBezTo>
                    <a:pt x="69" y="37"/>
                    <a:pt x="69" y="37"/>
                    <a:pt x="69" y="37"/>
                  </a:cubicBezTo>
                  <a:close/>
                  <a:moveTo>
                    <a:pt x="92" y="43"/>
                  </a:moveTo>
                  <a:cubicBezTo>
                    <a:pt x="75" y="47"/>
                    <a:pt x="75" y="47"/>
                    <a:pt x="75" y="47"/>
                  </a:cubicBezTo>
                  <a:cubicBezTo>
                    <a:pt x="76" y="49"/>
                    <a:pt x="76" y="51"/>
                    <a:pt x="76" y="53"/>
                  </a:cubicBezTo>
                  <a:cubicBezTo>
                    <a:pt x="93" y="54"/>
                    <a:pt x="93" y="54"/>
                    <a:pt x="93" y="54"/>
                  </a:cubicBezTo>
                  <a:cubicBezTo>
                    <a:pt x="94" y="50"/>
                    <a:pt x="93" y="46"/>
                    <a:pt x="92" y="43"/>
                  </a:cubicBezTo>
                  <a:close/>
                  <a:moveTo>
                    <a:pt x="70" y="44"/>
                  </a:moveTo>
                  <a:cubicBezTo>
                    <a:pt x="65" y="35"/>
                    <a:pt x="53" y="32"/>
                    <a:pt x="44" y="37"/>
                  </a:cubicBezTo>
                  <a:cubicBezTo>
                    <a:pt x="35" y="42"/>
                    <a:pt x="32" y="54"/>
                    <a:pt x="37" y="63"/>
                  </a:cubicBezTo>
                  <a:cubicBezTo>
                    <a:pt x="42" y="72"/>
                    <a:pt x="54" y="76"/>
                    <a:pt x="63" y="70"/>
                  </a:cubicBezTo>
                  <a:cubicBezTo>
                    <a:pt x="72" y="65"/>
                    <a:pt x="75" y="53"/>
                    <a:pt x="70" y="4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2294125" y="2541892"/>
            <a:ext cx="419805" cy="315056"/>
            <a:chOff x="789999" y="2242985"/>
            <a:chExt cx="504229" cy="378415"/>
          </a:xfrm>
        </p:grpSpPr>
        <p:sp>
          <p:nvSpPr>
            <p:cNvPr id="21" name="Rectangle 20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Rectangle 21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3" name="Rectangle 22"/>
          <p:cNvSpPr/>
          <p:nvPr/>
        </p:nvSpPr>
        <p:spPr>
          <a:xfrm>
            <a:off x="2814293" y="2379944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4" name="Group 23"/>
          <p:cNvGrpSpPr/>
          <p:nvPr/>
        </p:nvGrpSpPr>
        <p:grpSpPr>
          <a:xfrm>
            <a:off x="2294125" y="3501029"/>
            <a:ext cx="419805" cy="315056"/>
            <a:chOff x="789999" y="2242985"/>
            <a:chExt cx="504229" cy="378415"/>
          </a:xfrm>
        </p:grpSpPr>
        <p:sp>
          <p:nvSpPr>
            <p:cNvPr id="25" name="Rectangle 24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Rectangle 25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7" name="Rectangle 26"/>
          <p:cNvSpPr/>
          <p:nvPr/>
        </p:nvSpPr>
        <p:spPr>
          <a:xfrm>
            <a:off x="2814293" y="3339079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8" name="Group 27"/>
          <p:cNvGrpSpPr/>
          <p:nvPr/>
        </p:nvGrpSpPr>
        <p:grpSpPr>
          <a:xfrm>
            <a:off x="2294125" y="4483521"/>
            <a:ext cx="419805" cy="315056"/>
            <a:chOff x="789999" y="2242985"/>
            <a:chExt cx="504229" cy="378415"/>
          </a:xfrm>
        </p:grpSpPr>
        <p:sp>
          <p:nvSpPr>
            <p:cNvPr id="29" name="Rectangle 28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Rectangle 29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2814293" y="4321572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2" name="Group 31"/>
          <p:cNvGrpSpPr/>
          <p:nvPr/>
        </p:nvGrpSpPr>
        <p:grpSpPr>
          <a:xfrm>
            <a:off x="2294125" y="5423436"/>
            <a:ext cx="419805" cy="315056"/>
            <a:chOff x="789999" y="2242985"/>
            <a:chExt cx="504229" cy="378415"/>
          </a:xfrm>
        </p:grpSpPr>
        <p:sp>
          <p:nvSpPr>
            <p:cNvPr id="33" name="Rectangle 32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Rectangle 33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5" name="Rectangle 34"/>
          <p:cNvSpPr/>
          <p:nvPr/>
        </p:nvSpPr>
        <p:spPr>
          <a:xfrm>
            <a:off x="2814293" y="5261487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TextBox 8"/>
          <p:cNvSpPr txBox="1"/>
          <p:nvPr/>
        </p:nvSpPr>
        <p:spPr>
          <a:xfrm>
            <a:off x="824035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 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850588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50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0"/>
                            </p:stCondLst>
                            <p:childTnLst>
                              <p:par>
                                <p:cTn id="4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500"/>
                            </p:stCondLst>
                            <p:childTnLst>
                              <p:par>
                                <p:cTn id="4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5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000"/>
                            </p:stCondLst>
                            <p:childTnLst>
                              <p:par>
                                <p:cTn id="6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500"/>
                            </p:stCondLst>
                            <p:childTnLst>
                              <p:par>
                                <p:cTn id="7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000"/>
                            </p:stCondLst>
                            <p:childTnLst>
                              <p:par>
                                <p:cTn id="7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9500"/>
                            </p:stCondLst>
                            <p:childTnLst>
                              <p:par>
                                <p:cTn id="8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7" grpId="0"/>
      <p:bldP spid="31" grpId="0"/>
      <p:bldP spid="3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4917207" cy="723934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MH_Others_1"/>
          <p:cNvSpPr txBox="1"/>
          <p:nvPr>
            <p:custDataLst>
              <p:tags r:id="rId2"/>
            </p:custDataLst>
          </p:nvPr>
        </p:nvSpPr>
        <p:spPr>
          <a:xfrm>
            <a:off x="1243487" y="1113625"/>
            <a:ext cx="2430232" cy="1015663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zh-CN" altLang="en-US" sz="6600" b="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目  录</a:t>
            </a:r>
            <a:endParaRPr lang="zh-CN" altLang="en-US" sz="66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MH_Others_2"/>
          <p:cNvSpPr txBox="1"/>
          <p:nvPr>
            <p:custDataLst>
              <p:tags r:id="rId3"/>
            </p:custDataLst>
          </p:nvPr>
        </p:nvSpPr>
        <p:spPr>
          <a:xfrm>
            <a:off x="1255761" y="2129286"/>
            <a:ext cx="2405684" cy="430887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ctr">
              <a:defRPr/>
            </a:pPr>
            <a:r>
              <a:rPr lang="en-US" altLang="zh-CN" sz="28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CONTENTS</a:t>
            </a:r>
            <a:endParaRPr lang="zh-CN" altLang="en-US" sz="2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" name="MH_Other_1"/>
          <p:cNvSpPr>
            <a:spLocks noChangeAspect="1"/>
          </p:cNvSpPr>
          <p:nvPr>
            <p:custDataLst>
              <p:tags r:id="rId4"/>
            </p:custDataLst>
          </p:nvPr>
        </p:nvSpPr>
        <p:spPr>
          <a:xfrm>
            <a:off x="7109928" y="2268366"/>
            <a:ext cx="718504" cy="720000"/>
          </a:xfrm>
          <a:prstGeom prst="ellipse">
            <a:avLst/>
          </a:prstGeom>
          <a:solidFill>
            <a:srgbClr val="FFFFFF"/>
          </a:solidFill>
          <a:ln w="57150" cap="flat" cmpd="sng" algn="ctr">
            <a:solidFill>
              <a:schemeClr val="accent1"/>
            </a:solidFill>
            <a:prstDash val="solid"/>
          </a:ln>
          <a:effectLst/>
        </p:spPr>
        <p:txBody>
          <a:bodyPr lIns="0" tIns="0" rIns="0" bIns="0" anchor="ctr"/>
          <a:lstStyle/>
          <a:p>
            <a:pPr algn="ctr">
              <a:defRPr/>
            </a:pPr>
            <a:r>
              <a:rPr lang="en-US" altLang="zh-CN" sz="4218" kern="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1</a:t>
            </a:r>
          </a:p>
        </p:txBody>
      </p:sp>
      <p:sp>
        <p:nvSpPr>
          <p:cNvPr id="14" name="MH_Other_2"/>
          <p:cNvSpPr>
            <a:spLocks noChangeAspect="1"/>
          </p:cNvSpPr>
          <p:nvPr>
            <p:custDataLst>
              <p:tags r:id="rId5"/>
            </p:custDataLst>
          </p:nvPr>
        </p:nvSpPr>
        <p:spPr>
          <a:xfrm>
            <a:off x="7109928" y="3275268"/>
            <a:ext cx="718504" cy="720000"/>
          </a:xfrm>
          <a:prstGeom prst="ellipse">
            <a:avLst/>
          </a:prstGeom>
          <a:solidFill>
            <a:srgbClr val="FFFFFF"/>
          </a:solidFill>
          <a:ln w="57150" cap="flat" cmpd="sng" algn="ctr">
            <a:solidFill>
              <a:schemeClr val="accent2"/>
            </a:solidFill>
            <a:prstDash val="solid"/>
          </a:ln>
          <a:effectLst/>
        </p:spPr>
        <p:txBody>
          <a:bodyPr lIns="0" tIns="0" rIns="0" bIns="0" anchor="ctr"/>
          <a:lstStyle/>
          <a:p>
            <a:pPr algn="ctr">
              <a:defRPr/>
            </a:pPr>
            <a:r>
              <a:rPr lang="en-US" altLang="zh-CN" sz="4218" kern="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</a:t>
            </a:r>
          </a:p>
        </p:txBody>
      </p:sp>
      <p:sp>
        <p:nvSpPr>
          <p:cNvPr id="16" name="MH_Other_3"/>
          <p:cNvSpPr>
            <a:spLocks noChangeAspect="1"/>
          </p:cNvSpPr>
          <p:nvPr>
            <p:custDataLst>
              <p:tags r:id="rId6"/>
            </p:custDataLst>
          </p:nvPr>
        </p:nvSpPr>
        <p:spPr>
          <a:xfrm>
            <a:off x="7109928" y="4282170"/>
            <a:ext cx="718504" cy="720000"/>
          </a:xfrm>
          <a:prstGeom prst="ellipse">
            <a:avLst/>
          </a:prstGeom>
          <a:solidFill>
            <a:srgbClr val="FFFFFF"/>
          </a:solidFill>
          <a:ln w="57150" cap="flat" cmpd="sng" algn="ctr">
            <a:solidFill>
              <a:schemeClr val="accent1"/>
            </a:solidFill>
            <a:prstDash val="solid"/>
          </a:ln>
          <a:effectLst/>
        </p:spPr>
        <p:txBody>
          <a:bodyPr lIns="0" tIns="0" rIns="0" bIns="0" anchor="ctr"/>
          <a:lstStyle/>
          <a:p>
            <a:pPr algn="ctr">
              <a:defRPr/>
            </a:pPr>
            <a:r>
              <a:rPr lang="en-US" altLang="zh-CN" sz="4218" kern="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3</a:t>
            </a:r>
          </a:p>
        </p:txBody>
      </p:sp>
      <p:sp>
        <p:nvSpPr>
          <p:cNvPr id="10" name="MH_Other_4"/>
          <p:cNvSpPr>
            <a:spLocks noChangeAspect="1"/>
          </p:cNvSpPr>
          <p:nvPr>
            <p:custDataLst>
              <p:tags r:id="rId7"/>
            </p:custDataLst>
          </p:nvPr>
        </p:nvSpPr>
        <p:spPr>
          <a:xfrm>
            <a:off x="7109928" y="5289072"/>
            <a:ext cx="718504" cy="720000"/>
          </a:xfrm>
          <a:prstGeom prst="ellipse">
            <a:avLst/>
          </a:prstGeom>
          <a:solidFill>
            <a:srgbClr val="FFFFFF"/>
          </a:solidFill>
          <a:ln w="57150" cap="flat" cmpd="sng" algn="ctr">
            <a:solidFill>
              <a:schemeClr val="accent2"/>
            </a:solidFill>
            <a:prstDash val="solid"/>
          </a:ln>
          <a:effectLst/>
        </p:spPr>
        <p:txBody>
          <a:bodyPr lIns="0" tIns="0" rIns="0" bIns="0" anchor="ctr"/>
          <a:lstStyle/>
          <a:p>
            <a:pPr algn="ctr">
              <a:defRPr/>
            </a:pPr>
            <a:r>
              <a:rPr lang="en-US" altLang="zh-CN" sz="4218" kern="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4</a:t>
            </a:r>
          </a:p>
        </p:txBody>
      </p:sp>
      <p:sp>
        <p:nvSpPr>
          <p:cNvPr id="20" name="MH_Text_1"/>
          <p:cNvSpPr/>
          <p:nvPr>
            <p:custDataLst>
              <p:tags r:id="rId8"/>
            </p:custDataLst>
          </p:nvPr>
        </p:nvSpPr>
        <p:spPr>
          <a:xfrm>
            <a:off x="8068419" y="2274423"/>
            <a:ext cx="2706070" cy="707886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r>
              <a:rPr lang="zh-CN" altLang="en-US" sz="3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en-US" altLang="zh-CN" sz="3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MH_Text_2"/>
          <p:cNvSpPr/>
          <p:nvPr>
            <p:custDataLst>
              <p:tags r:id="rId9"/>
            </p:custDataLst>
          </p:nvPr>
        </p:nvSpPr>
        <p:spPr>
          <a:xfrm>
            <a:off x="8068419" y="3281325"/>
            <a:ext cx="2706070" cy="707886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lvl="0"/>
            <a:r>
              <a:rPr lang="zh-CN" altLang="en-US" sz="32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工作完成情况</a:t>
            </a:r>
            <a:endParaRPr lang="en-US" altLang="zh-CN" sz="32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/>
            <a:r>
              <a:rPr lang="en-US" altLang="zh-CN" sz="14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COMPLETION OF WORK</a:t>
            </a:r>
            <a:endParaRPr lang="zh-CN" altLang="en-US" sz="14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MH_Text_3"/>
          <p:cNvSpPr/>
          <p:nvPr>
            <p:custDataLst>
              <p:tags r:id="rId10"/>
            </p:custDataLst>
          </p:nvPr>
        </p:nvSpPr>
        <p:spPr>
          <a:xfrm>
            <a:off x="8068419" y="4288227"/>
            <a:ext cx="2706070" cy="707886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lvl="0"/>
            <a:r>
              <a:rPr lang="zh-CN" altLang="en-US" sz="3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成功项目展示</a:t>
            </a:r>
            <a:endParaRPr lang="en-US" altLang="zh-CN" sz="3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/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SUCCESSFUL PROJECT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MH_Text_4"/>
          <p:cNvSpPr/>
          <p:nvPr>
            <p:custDataLst>
              <p:tags r:id="rId11"/>
            </p:custDataLst>
          </p:nvPr>
        </p:nvSpPr>
        <p:spPr>
          <a:xfrm>
            <a:off x="8068419" y="5295129"/>
            <a:ext cx="2706070" cy="707886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lvl="0"/>
            <a:r>
              <a:rPr lang="zh-CN" altLang="en-US" sz="32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明年工作计划</a:t>
            </a:r>
            <a:endParaRPr lang="en-US" altLang="zh-CN" sz="32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/>
            <a:r>
              <a:rPr lang="en-US" altLang="zh-CN" sz="14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NEXT YEAR WORK PLAN</a:t>
            </a:r>
            <a:endParaRPr lang="zh-CN" altLang="en-US" sz="14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761942381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 advTm="0">
        <p15:prstTrans prst="pageCurlDouble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2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3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6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8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9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1" grpId="0"/>
      <p:bldP spid="17" grpId="0"/>
      <p:bldP spid="42" grpId="0" animBg="1"/>
      <p:bldP spid="14" grpId="0" animBg="1"/>
      <p:bldP spid="16" grpId="0" animBg="1"/>
      <p:bldP spid="10" grpId="0" animBg="1"/>
      <p:bldP spid="20" grpId="0"/>
      <p:bldP spid="21" grpId="0"/>
      <p:bldP spid="22" grpId="0"/>
      <p:bldP spid="23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0" name="组合 99"/>
          <p:cNvGrpSpPr/>
          <p:nvPr/>
        </p:nvGrpSpPr>
        <p:grpSpPr>
          <a:xfrm>
            <a:off x="3821326" y="4552429"/>
            <a:ext cx="2607421" cy="1359683"/>
            <a:chOff x="3821326" y="3817808"/>
            <a:chExt cx="2607421" cy="1359683"/>
          </a:xfrm>
        </p:grpSpPr>
        <p:sp>
          <p:nvSpPr>
            <p:cNvPr id="6" name="Freeform 3720"/>
            <p:cNvSpPr>
              <a:spLocks/>
            </p:cNvSpPr>
            <p:nvPr/>
          </p:nvSpPr>
          <p:spPr bwMode="auto">
            <a:xfrm>
              <a:off x="3821326" y="3846737"/>
              <a:ext cx="2607421" cy="1330754"/>
            </a:xfrm>
            <a:custGeom>
              <a:avLst/>
              <a:gdLst>
                <a:gd name="T0" fmla="*/ 876 w 876"/>
                <a:gd name="T1" fmla="*/ 154 h 447"/>
                <a:gd name="T2" fmla="*/ 797 w 876"/>
                <a:gd name="T3" fmla="*/ 75 h 447"/>
                <a:gd name="T4" fmla="*/ 233 w 876"/>
                <a:gd name="T5" fmla="*/ 75 h 447"/>
                <a:gd name="T6" fmla="*/ 233 w 876"/>
                <a:gd name="T7" fmla="*/ 25 h 447"/>
                <a:gd name="T8" fmla="*/ 207 w 876"/>
                <a:gd name="T9" fmla="*/ 13 h 447"/>
                <a:gd name="T10" fmla="*/ 14 w 876"/>
                <a:gd name="T11" fmla="*/ 187 h 447"/>
                <a:gd name="T12" fmla="*/ 14 w 876"/>
                <a:gd name="T13" fmla="*/ 235 h 447"/>
                <a:gd name="T14" fmla="*/ 207 w 876"/>
                <a:gd name="T15" fmla="*/ 409 h 447"/>
                <a:gd name="T16" fmla="*/ 233 w 876"/>
                <a:gd name="T17" fmla="*/ 397 h 447"/>
                <a:gd name="T18" fmla="*/ 233 w 876"/>
                <a:gd name="T19" fmla="*/ 353 h 447"/>
                <a:gd name="T20" fmla="*/ 743 w 876"/>
                <a:gd name="T21" fmla="*/ 353 h 447"/>
                <a:gd name="T22" fmla="*/ 775 w 876"/>
                <a:gd name="T23" fmla="*/ 353 h 447"/>
                <a:gd name="T24" fmla="*/ 876 w 876"/>
                <a:gd name="T25" fmla="*/ 447 h 447"/>
                <a:gd name="T26" fmla="*/ 876 w 876"/>
                <a:gd name="T27" fmla="*/ 282 h 447"/>
                <a:gd name="T28" fmla="*/ 876 w 876"/>
                <a:gd name="T29" fmla="*/ 282 h 447"/>
                <a:gd name="T30" fmla="*/ 876 w 876"/>
                <a:gd name="T31" fmla="*/ 274 h 447"/>
                <a:gd name="T32" fmla="*/ 876 w 876"/>
                <a:gd name="T33" fmla="*/ 154 h 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76" h="447">
                  <a:moveTo>
                    <a:pt x="876" y="154"/>
                  </a:moveTo>
                  <a:cubicBezTo>
                    <a:pt x="876" y="110"/>
                    <a:pt x="841" y="75"/>
                    <a:pt x="797" y="75"/>
                  </a:cubicBezTo>
                  <a:cubicBezTo>
                    <a:pt x="233" y="75"/>
                    <a:pt x="233" y="75"/>
                    <a:pt x="233" y="75"/>
                  </a:cubicBezTo>
                  <a:cubicBezTo>
                    <a:pt x="233" y="25"/>
                    <a:pt x="233" y="25"/>
                    <a:pt x="233" y="25"/>
                  </a:cubicBezTo>
                  <a:cubicBezTo>
                    <a:pt x="233" y="6"/>
                    <a:pt x="221" y="0"/>
                    <a:pt x="207" y="13"/>
                  </a:cubicBezTo>
                  <a:cubicBezTo>
                    <a:pt x="14" y="187"/>
                    <a:pt x="14" y="187"/>
                    <a:pt x="14" y="187"/>
                  </a:cubicBezTo>
                  <a:cubicBezTo>
                    <a:pt x="0" y="200"/>
                    <a:pt x="0" y="222"/>
                    <a:pt x="14" y="235"/>
                  </a:cubicBezTo>
                  <a:cubicBezTo>
                    <a:pt x="207" y="409"/>
                    <a:pt x="207" y="409"/>
                    <a:pt x="207" y="409"/>
                  </a:cubicBezTo>
                  <a:cubicBezTo>
                    <a:pt x="221" y="422"/>
                    <a:pt x="233" y="417"/>
                    <a:pt x="233" y="397"/>
                  </a:cubicBezTo>
                  <a:cubicBezTo>
                    <a:pt x="233" y="353"/>
                    <a:pt x="233" y="353"/>
                    <a:pt x="233" y="353"/>
                  </a:cubicBezTo>
                  <a:cubicBezTo>
                    <a:pt x="743" y="353"/>
                    <a:pt x="743" y="353"/>
                    <a:pt x="743" y="353"/>
                  </a:cubicBezTo>
                  <a:cubicBezTo>
                    <a:pt x="775" y="353"/>
                    <a:pt x="775" y="353"/>
                    <a:pt x="775" y="353"/>
                  </a:cubicBezTo>
                  <a:cubicBezTo>
                    <a:pt x="829" y="353"/>
                    <a:pt x="873" y="395"/>
                    <a:pt x="876" y="447"/>
                  </a:cubicBezTo>
                  <a:cubicBezTo>
                    <a:pt x="876" y="282"/>
                    <a:pt x="876" y="282"/>
                    <a:pt x="876" y="282"/>
                  </a:cubicBezTo>
                  <a:cubicBezTo>
                    <a:pt x="876" y="282"/>
                    <a:pt x="876" y="282"/>
                    <a:pt x="876" y="282"/>
                  </a:cubicBezTo>
                  <a:cubicBezTo>
                    <a:pt x="876" y="279"/>
                    <a:pt x="876" y="277"/>
                    <a:pt x="876" y="274"/>
                  </a:cubicBezTo>
                  <a:lnTo>
                    <a:pt x="876" y="154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Freeform 3721"/>
            <p:cNvSpPr>
              <a:spLocks/>
            </p:cNvSpPr>
            <p:nvPr/>
          </p:nvSpPr>
          <p:spPr bwMode="auto">
            <a:xfrm>
              <a:off x="3821326" y="3817808"/>
              <a:ext cx="2607421" cy="1329495"/>
            </a:xfrm>
            <a:custGeom>
              <a:avLst/>
              <a:gdLst>
                <a:gd name="T0" fmla="*/ 876 w 876"/>
                <a:gd name="T1" fmla="*/ 154 h 447"/>
                <a:gd name="T2" fmla="*/ 797 w 876"/>
                <a:gd name="T3" fmla="*/ 75 h 447"/>
                <a:gd name="T4" fmla="*/ 233 w 876"/>
                <a:gd name="T5" fmla="*/ 75 h 447"/>
                <a:gd name="T6" fmla="*/ 233 w 876"/>
                <a:gd name="T7" fmla="*/ 25 h 447"/>
                <a:gd name="T8" fmla="*/ 207 w 876"/>
                <a:gd name="T9" fmla="*/ 13 h 447"/>
                <a:gd name="T10" fmla="*/ 14 w 876"/>
                <a:gd name="T11" fmla="*/ 187 h 447"/>
                <a:gd name="T12" fmla="*/ 14 w 876"/>
                <a:gd name="T13" fmla="*/ 235 h 447"/>
                <a:gd name="T14" fmla="*/ 207 w 876"/>
                <a:gd name="T15" fmla="*/ 409 h 447"/>
                <a:gd name="T16" fmla="*/ 233 w 876"/>
                <a:gd name="T17" fmla="*/ 397 h 447"/>
                <a:gd name="T18" fmla="*/ 233 w 876"/>
                <a:gd name="T19" fmla="*/ 353 h 447"/>
                <a:gd name="T20" fmla="*/ 743 w 876"/>
                <a:gd name="T21" fmla="*/ 353 h 447"/>
                <a:gd name="T22" fmla="*/ 775 w 876"/>
                <a:gd name="T23" fmla="*/ 353 h 447"/>
                <a:gd name="T24" fmla="*/ 876 w 876"/>
                <a:gd name="T25" fmla="*/ 447 h 447"/>
                <a:gd name="T26" fmla="*/ 876 w 876"/>
                <a:gd name="T27" fmla="*/ 282 h 447"/>
                <a:gd name="T28" fmla="*/ 876 w 876"/>
                <a:gd name="T29" fmla="*/ 282 h 447"/>
                <a:gd name="T30" fmla="*/ 876 w 876"/>
                <a:gd name="T31" fmla="*/ 274 h 447"/>
                <a:gd name="T32" fmla="*/ 876 w 876"/>
                <a:gd name="T33" fmla="*/ 154 h 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76" h="447">
                  <a:moveTo>
                    <a:pt x="876" y="154"/>
                  </a:moveTo>
                  <a:cubicBezTo>
                    <a:pt x="876" y="110"/>
                    <a:pt x="841" y="75"/>
                    <a:pt x="797" y="75"/>
                  </a:cubicBezTo>
                  <a:cubicBezTo>
                    <a:pt x="233" y="75"/>
                    <a:pt x="233" y="75"/>
                    <a:pt x="233" y="75"/>
                  </a:cubicBezTo>
                  <a:cubicBezTo>
                    <a:pt x="233" y="25"/>
                    <a:pt x="233" y="25"/>
                    <a:pt x="233" y="25"/>
                  </a:cubicBezTo>
                  <a:cubicBezTo>
                    <a:pt x="233" y="5"/>
                    <a:pt x="221" y="0"/>
                    <a:pt x="207" y="13"/>
                  </a:cubicBezTo>
                  <a:cubicBezTo>
                    <a:pt x="14" y="187"/>
                    <a:pt x="14" y="187"/>
                    <a:pt x="14" y="187"/>
                  </a:cubicBezTo>
                  <a:cubicBezTo>
                    <a:pt x="0" y="200"/>
                    <a:pt x="0" y="222"/>
                    <a:pt x="14" y="235"/>
                  </a:cubicBezTo>
                  <a:cubicBezTo>
                    <a:pt x="207" y="409"/>
                    <a:pt x="207" y="409"/>
                    <a:pt x="207" y="409"/>
                  </a:cubicBezTo>
                  <a:cubicBezTo>
                    <a:pt x="221" y="422"/>
                    <a:pt x="233" y="417"/>
                    <a:pt x="233" y="397"/>
                  </a:cubicBezTo>
                  <a:cubicBezTo>
                    <a:pt x="233" y="353"/>
                    <a:pt x="233" y="353"/>
                    <a:pt x="233" y="353"/>
                  </a:cubicBezTo>
                  <a:cubicBezTo>
                    <a:pt x="743" y="353"/>
                    <a:pt x="743" y="353"/>
                    <a:pt x="743" y="353"/>
                  </a:cubicBezTo>
                  <a:cubicBezTo>
                    <a:pt x="775" y="353"/>
                    <a:pt x="775" y="353"/>
                    <a:pt x="775" y="353"/>
                  </a:cubicBezTo>
                  <a:cubicBezTo>
                    <a:pt x="829" y="353"/>
                    <a:pt x="873" y="395"/>
                    <a:pt x="876" y="447"/>
                  </a:cubicBezTo>
                  <a:cubicBezTo>
                    <a:pt x="876" y="282"/>
                    <a:pt x="876" y="282"/>
                    <a:pt x="876" y="282"/>
                  </a:cubicBezTo>
                  <a:cubicBezTo>
                    <a:pt x="876" y="282"/>
                    <a:pt x="876" y="282"/>
                    <a:pt x="876" y="282"/>
                  </a:cubicBezTo>
                  <a:cubicBezTo>
                    <a:pt x="876" y="279"/>
                    <a:pt x="876" y="277"/>
                    <a:pt x="876" y="274"/>
                  </a:cubicBezTo>
                  <a:lnTo>
                    <a:pt x="876" y="154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4" name="组合 93"/>
          <p:cNvGrpSpPr/>
          <p:nvPr/>
        </p:nvGrpSpPr>
        <p:grpSpPr>
          <a:xfrm>
            <a:off x="4050244" y="2394042"/>
            <a:ext cx="2378502" cy="1241451"/>
            <a:chOff x="4050244" y="1659421"/>
            <a:chExt cx="2378502" cy="1241451"/>
          </a:xfrm>
        </p:grpSpPr>
        <p:sp>
          <p:nvSpPr>
            <p:cNvPr id="9" name="Freeform 3723"/>
            <p:cNvSpPr>
              <a:spLocks/>
            </p:cNvSpPr>
            <p:nvPr/>
          </p:nvSpPr>
          <p:spPr bwMode="auto">
            <a:xfrm>
              <a:off x="4050244" y="1685836"/>
              <a:ext cx="2378502" cy="1215036"/>
            </a:xfrm>
            <a:custGeom>
              <a:avLst/>
              <a:gdLst>
                <a:gd name="T0" fmla="*/ 799 w 799"/>
                <a:gd name="T1" fmla="*/ 140 h 408"/>
                <a:gd name="T2" fmla="*/ 727 w 799"/>
                <a:gd name="T3" fmla="*/ 68 h 408"/>
                <a:gd name="T4" fmla="*/ 212 w 799"/>
                <a:gd name="T5" fmla="*/ 68 h 408"/>
                <a:gd name="T6" fmla="*/ 212 w 799"/>
                <a:gd name="T7" fmla="*/ 23 h 408"/>
                <a:gd name="T8" fmla="*/ 188 w 799"/>
                <a:gd name="T9" fmla="*/ 12 h 408"/>
                <a:gd name="T10" fmla="*/ 13 w 799"/>
                <a:gd name="T11" fmla="*/ 171 h 408"/>
                <a:gd name="T12" fmla="*/ 13 w 799"/>
                <a:gd name="T13" fmla="*/ 214 h 408"/>
                <a:gd name="T14" fmla="*/ 188 w 799"/>
                <a:gd name="T15" fmla="*/ 373 h 408"/>
                <a:gd name="T16" fmla="*/ 212 w 799"/>
                <a:gd name="T17" fmla="*/ 362 h 408"/>
                <a:gd name="T18" fmla="*/ 212 w 799"/>
                <a:gd name="T19" fmla="*/ 322 h 408"/>
                <a:gd name="T20" fmla="*/ 677 w 799"/>
                <a:gd name="T21" fmla="*/ 322 h 408"/>
                <a:gd name="T22" fmla="*/ 707 w 799"/>
                <a:gd name="T23" fmla="*/ 322 h 408"/>
                <a:gd name="T24" fmla="*/ 799 w 799"/>
                <a:gd name="T25" fmla="*/ 408 h 408"/>
                <a:gd name="T26" fmla="*/ 799 w 799"/>
                <a:gd name="T27" fmla="*/ 257 h 408"/>
                <a:gd name="T28" fmla="*/ 799 w 799"/>
                <a:gd name="T29" fmla="*/ 257 h 408"/>
                <a:gd name="T30" fmla="*/ 799 w 799"/>
                <a:gd name="T31" fmla="*/ 250 h 408"/>
                <a:gd name="T32" fmla="*/ 799 w 799"/>
                <a:gd name="T33" fmla="*/ 140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99" h="408">
                  <a:moveTo>
                    <a:pt x="799" y="140"/>
                  </a:moveTo>
                  <a:cubicBezTo>
                    <a:pt x="799" y="100"/>
                    <a:pt x="767" y="68"/>
                    <a:pt x="727" y="68"/>
                  </a:cubicBezTo>
                  <a:cubicBezTo>
                    <a:pt x="212" y="68"/>
                    <a:pt x="212" y="68"/>
                    <a:pt x="212" y="68"/>
                  </a:cubicBezTo>
                  <a:cubicBezTo>
                    <a:pt x="212" y="23"/>
                    <a:pt x="212" y="23"/>
                    <a:pt x="212" y="23"/>
                  </a:cubicBezTo>
                  <a:cubicBezTo>
                    <a:pt x="212" y="5"/>
                    <a:pt x="201" y="0"/>
                    <a:pt x="188" y="12"/>
                  </a:cubicBezTo>
                  <a:cubicBezTo>
                    <a:pt x="13" y="171"/>
                    <a:pt x="13" y="171"/>
                    <a:pt x="13" y="171"/>
                  </a:cubicBezTo>
                  <a:cubicBezTo>
                    <a:pt x="0" y="183"/>
                    <a:pt x="0" y="202"/>
                    <a:pt x="13" y="214"/>
                  </a:cubicBezTo>
                  <a:cubicBezTo>
                    <a:pt x="188" y="373"/>
                    <a:pt x="188" y="373"/>
                    <a:pt x="188" y="373"/>
                  </a:cubicBezTo>
                  <a:cubicBezTo>
                    <a:pt x="201" y="385"/>
                    <a:pt x="212" y="380"/>
                    <a:pt x="212" y="362"/>
                  </a:cubicBezTo>
                  <a:cubicBezTo>
                    <a:pt x="212" y="322"/>
                    <a:pt x="212" y="322"/>
                    <a:pt x="212" y="322"/>
                  </a:cubicBezTo>
                  <a:cubicBezTo>
                    <a:pt x="677" y="322"/>
                    <a:pt x="677" y="322"/>
                    <a:pt x="677" y="322"/>
                  </a:cubicBezTo>
                  <a:cubicBezTo>
                    <a:pt x="707" y="322"/>
                    <a:pt x="707" y="322"/>
                    <a:pt x="707" y="322"/>
                  </a:cubicBezTo>
                  <a:cubicBezTo>
                    <a:pt x="756" y="322"/>
                    <a:pt x="796" y="360"/>
                    <a:pt x="799" y="408"/>
                  </a:cubicBezTo>
                  <a:cubicBezTo>
                    <a:pt x="799" y="257"/>
                    <a:pt x="799" y="257"/>
                    <a:pt x="799" y="257"/>
                  </a:cubicBezTo>
                  <a:cubicBezTo>
                    <a:pt x="799" y="257"/>
                    <a:pt x="799" y="257"/>
                    <a:pt x="799" y="257"/>
                  </a:cubicBezTo>
                  <a:cubicBezTo>
                    <a:pt x="799" y="255"/>
                    <a:pt x="799" y="252"/>
                    <a:pt x="799" y="250"/>
                  </a:cubicBezTo>
                  <a:lnTo>
                    <a:pt x="799" y="140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3724"/>
            <p:cNvSpPr>
              <a:spLocks/>
            </p:cNvSpPr>
            <p:nvPr/>
          </p:nvSpPr>
          <p:spPr bwMode="auto">
            <a:xfrm>
              <a:off x="4050244" y="1659421"/>
              <a:ext cx="2378502" cy="1213777"/>
            </a:xfrm>
            <a:custGeom>
              <a:avLst/>
              <a:gdLst>
                <a:gd name="T0" fmla="*/ 799 w 799"/>
                <a:gd name="T1" fmla="*/ 140 h 408"/>
                <a:gd name="T2" fmla="*/ 727 w 799"/>
                <a:gd name="T3" fmla="*/ 68 h 408"/>
                <a:gd name="T4" fmla="*/ 212 w 799"/>
                <a:gd name="T5" fmla="*/ 68 h 408"/>
                <a:gd name="T6" fmla="*/ 212 w 799"/>
                <a:gd name="T7" fmla="*/ 23 h 408"/>
                <a:gd name="T8" fmla="*/ 188 w 799"/>
                <a:gd name="T9" fmla="*/ 12 h 408"/>
                <a:gd name="T10" fmla="*/ 13 w 799"/>
                <a:gd name="T11" fmla="*/ 171 h 408"/>
                <a:gd name="T12" fmla="*/ 13 w 799"/>
                <a:gd name="T13" fmla="*/ 214 h 408"/>
                <a:gd name="T14" fmla="*/ 188 w 799"/>
                <a:gd name="T15" fmla="*/ 373 h 408"/>
                <a:gd name="T16" fmla="*/ 212 w 799"/>
                <a:gd name="T17" fmla="*/ 362 h 408"/>
                <a:gd name="T18" fmla="*/ 212 w 799"/>
                <a:gd name="T19" fmla="*/ 322 h 408"/>
                <a:gd name="T20" fmla="*/ 677 w 799"/>
                <a:gd name="T21" fmla="*/ 322 h 408"/>
                <a:gd name="T22" fmla="*/ 707 w 799"/>
                <a:gd name="T23" fmla="*/ 322 h 408"/>
                <a:gd name="T24" fmla="*/ 799 w 799"/>
                <a:gd name="T25" fmla="*/ 408 h 408"/>
                <a:gd name="T26" fmla="*/ 799 w 799"/>
                <a:gd name="T27" fmla="*/ 257 h 408"/>
                <a:gd name="T28" fmla="*/ 799 w 799"/>
                <a:gd name="T29" fmla="*/ 257 h 408"/>
                <a:gd name="T30" fmla="*/ 799 w 799"/>
                <a:gd name="T31" fmla="*/ 250 h 408"/>
                <a:gd name="T32" fmla="*/ 799 w 799"/>
                <a:gd name="T33" fmla="*/ 140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99" h="408">
                  <a:moveTo>
                    <a:pt x="799" y="140"/>
                  </a:moveTo>
                  <a:cubicBezTo>
                    <a:pt x="799" y="100"/>
                    <a:pt x="767" y="68"/>
                    <a:pt x="727" y="68"/>
                  </a:cubicBezTo>
                  <a:cubicBezTo>
                    <a:pt x="212" y="68"/>
                    <a:pt x="212" y="68"/>
                    <a:pt x="212" y="68"/>
                  </a:cubicBezTo>
                  <a:cubicBezTo>
                    <a:pt x="212" y="23"/>
                    <a:pt x="212" y="23"/>
                    <a:pt x="212" y="23"/>
                  </a:cubicBezTo>
                  <a:cubicBezTo>
                    <a:pt x="212" y="5"/>
                    <a:pt x="201" y="0"/>
                    <a:pt x="188" y="12"/>
                  </a:cubicBezTo>
                  <a:cubicBezTo>
                    <a:pt x="13" y="171"/>
                    <a:pt x="13" y="171"/>
                    <a:pt x="13" y="171"/>
                  </a:cubicBezTo>
                  <a:cubicBezTo>
                    <a:pt x="0" y="183"/>
                    <a:pt x="0" y="202"/>
                    <a:pt x="13" y="214"/>
                  </a:cubicBezTo>
                  <a:cubicBezTo>
                    <a:pt x="188" y="373"/>
                    <a:pt x="188" y="373"/>
                    <a:pt x="188" y="373"/>
                  </a:cubicBezTo>
                  <a:cubicBezTo>
                    <a:pt x="201" y="385"/>
                    <a:pt x="212" y="380"/>
                    <a:pt x="212" y="362"/>
                  </a:cubicBezTo>
                  <a:cubicBezTo>
                    <a:pt x="212" y="322"/>
                    <a:pt x="212" y="322"/>
                    <a:pt x="212" y="322"/>
                  </a:cubicBezTo>
                  <a:cubicBezTo>
                    <a:pt x="677" y="322"/>
                    <a:pt x="677" y="322"/>
                    <a:pt x="677" y="322"/>
                  </a:cubicBezTo>
                  <a:cubicBezTo>
                    <a:pt x="707" y="322"/>
                    <a:pt x="707" y="322"/>
                    <a:pt x="707" y="322"/>
                  </a:cubicBezTo>
                  <a:cubicBezTo>
                    <a:pt x="756" y="322"/>
                    <a:pt x="796" y="360"/>
                    <a:pt x="799" y="408"/>
                  </a:cubicBezTo>
                  <a:cubicBezTo>
                    <a:pt x="799" y="257"/>
                    <a:pt x="799" y="257"/>
                    <a:pt x="799" y="257"/>
                  </a:cubicBezTo>
                  <a:cubicBezTo>
                    <a:pt x="799" y="257"/>
                    <a:pt x="799" y="257"/>
                    <a:pt x="799" y="257"/>
                  </a:cubicBezTo>
                  <a:cubicBezTo>
                    <a:pt x="799" y="254"/>
                    <a:pt x="799" y="252"/>
                    <a:pt x="799" y="250"/>
                  </a:cubicBezTo>
                  <a:lnTo>
                    <a:pt x="799" y="14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1" name="组合 100"/>
          <p:cNvGrpSpPr/>
          <p:nvPr/>
        </p:nvGrpSpPr>
        <p:grpSpPr>
          <a:xfrm>
            <a:off x="3359712" y="3295884"/>
            <a:ext cx="3069033" cy="1601181"/>
            <a:chOff x="3359712" y="2561263"/>
            <a:chExt cx="3069033" cy="1601181"/>
          </a:xfrm>
        </p:grpSpPr>
        <p:sp>
          <p:nvSpPr>
            <p:cNvPr id="15" name="Freeform 3729"/>
            <p:cNvSpPr>
              <a:spLocks/>
            </p:cNvSpPr>
            <p:nvPr/>
          </p:nvSpPr>
          <p:spPr bwMode="auto">
            <a:xfrm>
              <a:off x="3359712" y="2593967"/>
              <a:ext cx="3069033" cy="1568477"/>
            </a:xfrm>
            <a:custGeom>
              <a:avLst/>
              <a:gdLst>
                <a:gd name="T0" fmla="*/ 1031 w 1031"/>
                <a:gd name="T1" fmla="*/ 181 h 527"/>
                <a:gd name="T2" fmla="*/ 938 w 1031"/>
                <a:gd name="T3" fmla="*/ 88 h 527"/>
                <a:gd name="T4" fmla="*/ 274 w 1031"/>
                <a:gd name="T5" fmla="*/ 88 h 527"/>
                <a:gd name="T6" fmla="*/ 274 w 1031"/>
                <a:gd name="T7" fmla="*/ 30 h 527"/>
                <a:gd name="T8" fmla="*/ 243 w 1031"/>
                <a:gd name="T9" fmla="*/ 16 h 527"/>
                <a:gd name="T10" fmla="*/ 17 w 1031"/>
                <a:gd name="T11" fmla="*/ 221 h 527"/>
                <a:gd name="T12" fmla="*/ 17 w 1031"/>
                <a:gd name="T13" fmla="*/ 277 h 527"/>
                <a:gd name="T14" fmla="*/ 243 w 1031"/>
                <a:gd name="T15" fmla="*/ 482 h 527"/>
                <a:gd name="T16" fmla="*/ 274 w 1031"/>
                <a:gd name="T17" fmla="*/ 468 h 527"/>
                <a:gd name="T18" fmla="*/ 274 w 1031"/>
                <a:gd name="T19" fmla="*/ 416 h 527"/>
                <a:gd name="T20" fmla="*/ 874 w 1031"/>
                <a:gd name="T21" fmla="*/ 416 h 527"/>
                <a:gd name="T22" fmla="*/ 912 w 1031"/>
                <a:gd name="T23" fmla="*/ 416 h 527"/>
                <a:gd name="T24" fmla="*/ 1031 w 1031"/>
                <a:gd name="T25" fmla="*/ 527 h 527"/>
                <a:gd name="T26" fmla="*/ 1031 w 1031"/>
                <a:gd name="T27" fmla="*/ 332 h 527"/>
                <a:gd name="T28" fmla="*/ 1031 w 1031"/>
                <a:gd name="T29" fmla="*/ 332 h 527"/>
                <a:gd name="T30" fmla="*/ 1031 w 1031"/>
                <a:gd name="T31" fmla="*/ 323 h 527"/>
                <a:gd name="T32" fmla="*/ 1031 w 1031"/>
                <a:gd name="T33" fmla="*/ 181 h 5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031" h="527">
                  <a:moveTo>
                    <a:pt x="1031" y="181"/>
                  </a:moveTo>
                  <a:cubicBezTo>
                    <a:pt x="1031" y="130"/>
                    <a:pt x="990" y="88"/>
                    <a:pt x="938" y="88"/>
                  </a:cubicBezTo>
                  <a:cubicBezTo>
                    <a:pt x="274" y="88"/>
                    <a:pt x="274" y="88"/>
                    <a:pt x="274" y="88"/>
                  </a:cubicBezTo>
                  <a:cubicBezTo>
                    <a:pt x="274" y="30"/>
                    <a:pt x="274" y="30"/>
                    <a:pt x="274" y="30"/>
                  </a:cubicBezTo>
                  <a:cubicBezTo>
                    <a:pt x="274" y="7"/>
                    <a:pt x="260" y="0"/>
                    <a:pt x="243" y="16"/>
                  </a:cubicBezTo>
                  <a:cubicBezTo>
                    <a:pt x="17" y="221"/>
                    <a:pt x="17" y="221"/>
                    <a:pt x="17" y="221"/>
                  </a:cubicBezTo>
                  <a:cubicBezTo>
                    <a:pt x="0" y="236"/>
                    <a:pt x="0" y="261"/>
                    <a:pt x="17" y="277"/>
                  </a:cubicBezTo>
                  <a:cubicBezTo>
                    <a:pt x="243" y="482"/>
                    <a:pt x="243" y="482"/>
                    <a:pt x="243" y="482"/>
                  </a:cubicBezTo>
                  <a:cubicBezTo>
                    <a:pt x="260" y="497"/>
                    <a:pt x="274" y="491"/>
                    <a:pt x="274" y="468"/>
                  </a:cubicBezTo>
                  <a:cubicBezTo>
                    <a:pt x="274" y="416"/>
                    <a:pt x="274" y="416"/>
                    <a:pt x="274" y="416"/>
                  </a:cubicBezTo>
                  <a:cubicBezTo>
                    <a:pt x="874" y="416"/>
                    <a:pt x="874" y="416"/>
                    <a:pt x="874" y="416"/>
                  </a:cubicBezTo>
                  <a:cubicBezTo>
                    <a:pt x="912" y="416"/>
                    <a:pt x="912" y="416"/>
                    <a:pt x="912" y="416"/>
                  </a:cubicBezTo>
                  <a:cubicBezTo>
                    <a:pt x="975" y="416"/>
                    <a:pt x="1027" y="465"/>
                    <a:pt x="1031" y="527"/>
                  </a:cubicBezTo>
                  <a:cubicBezTo>
                    <a:pt x="1031" y="332"/>
                    <a:pt x="1031" y="332"/>
                    <a:pt x="1031" y="332"/>
                  </a:cubicBezTo>
                  <a:cubicBezTo>
                    <a:pt x="1031" y="332"/>
                    <a:pt x="1031" y="332"/>
                    <a:pt x="1031" y="332"/>
                  </a:cubicBezTo>
                  <a:cubicBezTo>
                    <a:pt x="1031" y="329"/>
                    <a:pt x="1031" y="326"/>
                    <a:pt x="1031" y="323"/>
                  </a:cubicBezTo>
                  <a:lnTo>
                    <a:pt x="1031" y="181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3730"/>
            <p:cNvSpPr>
              <a:spLocks/>
            </p:cNvSpPr>
            <p:nvPr/>
          </p:nvSpPr>
          <p:spPr bwMode="auto">
            <a:xfrm>
              <a:off x="3359712" y="2561263"/>
              <a:ext cx="3069033" cy="1565963"/>
            </a:xfrm>
            <a:custGeom>
              <a:avLst/>
              <a:gdLst>
                <a:gd name="T0" fmla="*/ 1031 w 1031"/>
                <a:gd name="T1" fmla="*/ 180 h 526"/>
                <a:gd name="T2" fmla="*/ 938 w 1031"/>
                <a:gd name="T3" fmla="*/ 87 h 526"/>
                <a:gd name="T4" fmla="*/ 274 w 1031"/>
                <a:gd name="T5" fmla="*/ 87 h 526"/>
                <a:gd name="T6" fmla="*/ 274 w 1031"/>
                <a:gd name="T7" fmla="*/ 29 h 526"/>
                <a:gd name="T8" fmla="*/ 243 w 1031"/>
                <a:gd name="T9" fmla="*/ 15 h 526"/>
                <a:gd name="T10" fmla="*/ 17 w 1031"/>
                <a:gd name="T11" fmla="*/ 220 h 526"/>
                <a:gd name="T12" fmla="*/ 17 w 1031"/>
                <a:gd name="T13" fmla="*/ 276 h 526"/>
                <a:gd name="T14" fmla="*/ 243 w 1031"/>
                <a:gd name="T15" fmla="*/ 481 h 526"/>
                <a:gd name="T16" fmla="*/ 274 w 1031"/>
                <a:gd name="T17" fmla="*/ 467 h 526"/>
                <a:gd name="T18" fmla="*/ 274 w 1031"/>
                <a:gd name="T19" fmla="*/ 415 h 526"/>
                <a:gd name="T20" fmla="*/ 874 w 1031"/>
                <a:gd name="T21" fmla="*/ 415 h 526"/>
                <a:gd name="T22" fmla="*/ 912 w 1031"/>
                <a:gd name="T23" fmla="*/ 415 h 526"/>
                <a:gd name="T24" fmla="*/ 1031 w 1031"/>
                <a:gd name="T25" fmla="*/ 526 h 526"/>
                <a:gd name="T26" fmla="*/ 1031 w 1031"/>
                <a:gd name="T27" fmla="*/ 331 h 526"/>
                <a:gd name="T28" fmla="*/ 1031 w 1031"/>
                <a:gd name="T29" fmla="*/ 331 h 526"/>
                <a:gd name="T30" fmla="*/ 1031 w 1031"/>
                <a:gd name="T31" fmla="*/ 322 h 526"/>
                <a:gd name="T32" fmla="*/ 1031 w 1031"/>
                <a:gd name="T33" fmla="*/ 180 h 5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031" h="526">
                  <a:moveTo>
                    <a:pt x="1031" y="180"/>
                  </a:moveTo>
                  <a:cubicBezTo>
                    <a:pt x="1031" y="129"/>
                    <a:pt x="990" y="87"/>
                    <a:pt x="938" y="87"/>
                  </a:cubicBezTo>
                  <a:cubicBezTo>
                    <a:pt x="274" y="87"/>
                    <a:pt x="274" y="87"/>
                    <a:pt x="274" y="87"/>
                  </a:cubicBezTo>
                  <a:cubicBezTo>
                    <a:pt x="274" y="29"/>
                    <a:pt x="274" y="29"/>
                    <a:pt x="274" y="29"/>
                  </a:cubicBezTo>
                  <a:cubicBezTo>
                    <a:pt x="274" y="6"/>
                    <a:pt x="260" y="0"/>
                    <a:pt x="243" y="15"/>
                  </a:cubicBezTo>
                  <a:cubicBezTo>
                    <a:pt x="17" y="220"/>
                    <a:pt x="17" y="220"/>
                    <a:pt x="17" y="220"/>
                  </a:cubicBezTo>
                  <a:cubicBezTo>
                    <a:pt x="0" y="235"/>
                    <a:pt x="0" y="261"/>
                    <a:pt x="17" y="276"/>
                  </a:cubicBezTo>
                  <a:cubicBezTo>
                    <a:pt x="243" y="481"/>
                    <a:pt x="243" y="481"/>
                    <a:pt x="243" y="481"/>
                  </a:cubicBezTo>
                  <a:cubicBezTo>
                    <a:pt x="260" y="496"/>
                    <a:pt x="274" y="490"/>
                    <a:pt x="274" y="467"/>
                  </a:cubicBezTo>
                  <a:cubicBezTo>
                    <a:pt x="274" y="415"/>
                    <a:pt x="274" y="415"/>
                    <a:pt x="274" y="415"/>
                  </a:cubicBezTo>
                  <a:cubicBezTo>
                    <a:pt x="874" y="415"/>
                    <a:pt x="874" y="415"/>
                    <a:pt x="874" y="415"/>
                  </a:cubicBezTo>
                  <a:cubicBezTo>
                    <a:pt x="912" y="415"/>
                    <a:pt x="912" y="415"/>
                    <a:pt x="912" y="415"/>
                  </a:cubicBezTo>
                  <a:cubicBezTo>
                    <a:pt x="975" y="415"/>
                    <a:pt x="1027" y="464"/>
                    <a:pt x="1031" y="526"/>
                  </a:cubicBezTo>
                  <a:cubicBezTo>
                    <a:pt x="1031" y="331"/>
                    <a:pt x="1031" y="331"/>
                    <a:pt x="1031" y="331"/>
                  </a:cubicBezTo>
                  <a:cubicBezTo>
                    <a:pt x="1031" y="331"/>
                    <a:pt x="1031" y="331"/>
                    <a:pt x="1031" y="331"/>
                  </a:cubicBezTo>
                  <a:cubicBezTo>
                    <a:pt x="1031" y="328"/>
                    <a:pt x="1031" y="325"/>
                    <a:pt x="1031" y="322"/>
                  </a:cubicBezTo>
                  <a:lnTo>
                    <a:pt x="1031" y="18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7" name="组合 96"/>
          <p:cNvGrpSpPr/>
          <p:nvPr/>
        </p:nvGrpSpPr>
        <p:grpSpPr>
          <a:xfrm>
            <a:off x="6428745" y="4087043"/>
            <a:ext cx="2606163" cy="1360941"/>
            <a:chOff x="6428745" y="3352422"/>
            <a:chExt cx="2606163" cy="1360941"/>
          </a:xfrm>
        </p:grpSpPr>
        <p:sp>
          <p:nvSpPr>
            <p:cNvPr id="18" name="Freeform 3732"/>
            <p:cNvSpPr>
              <a:spLocks/>
            </p:cNvSpPr>
            <p:nvPr/>
          </p:nvSpPr>
          <p:spPr bwMode="auto">
            <a:xfrm>
              <a:off x="6428745" y="3382609"/>
              <a:ext cx="2606163" cy="1330754"/>
            </a:xfrm>
            <a:custGeom>
              <a:avLst/>
              <a:gdLst>
                <a:gd name="T0" fmla="*/ 0 w 876"/>
                <a:gd name="T1" fmla="*/ 154 h 447"/>
                <a:gd name="T2" fmla="*/ 79 w 876"/>
                <a:gd name="T3" fmla="*/ 75 h 447"/>
                <a:gd name="T4" fmla="*/ 643 w 876"/>
                <a:gd name="T5" fmla="*/ 75 h 447"/>
                <a:gd name="T6" fmla="*/ 643 w 876"/>
                <a:gd name="T7" fmla="*/ 25 h 447"/>
                <a:gd name="T8" fmla="*/ 670 w 876"/>
                <a:gd name="T9" fmla="*/ 13 h 447"/>
                <a:gd name="T10" fmla="*/ 862 w 876"/>
                <a:gd name="T11" fmla="*/ 187 h 447"/>
                <a:gd name="T12" fmla="*/ 862 w 876"/>
                <a:gd name="T13" fmla="*/ 235 h 447"/>
                <a:gd name="T14" fmla="*/ 670 w 876"/>
                <a:gd name="T15" fmla="*/ 409 h 447"/>
                <a:gd name="T16" fmla="*/ 643 w 876"/>
                <a:gd name="T17" fmla="*/ 397 h 447"/>
                <a:gd name="T18" fmla="*/ 643 w 876"/>
                <a:gd name="T19" fmla="*/ 353 h 447"/>
                <a:gd name="T20" fmla="*/ 134 w 876"/>
                <a:gd name="T21" fmla="*/ 353 h 447"/>
                <a:gd name="T22" fmla="*/ 101 w 876"/>
                <a:gd name="T23" fmla="*/ 353 h 447"/>
                <a:gd name="T24" fmla="*/ 0 w 876"/>
                <a:gd name="T25" fmla="*/ 447 h 447"/>
                <a:gd name="T26" fmla="*/ 0 w 876"/>
                <a:gd name="T27" fmla="*/ 282 h 447"/>
                <a:gd name="T28" fmla="*/ 1 w 876"/>
                <a:gd name="T29" fmla="*/ 282 h 447"/>
                <a:gd name="T30" fmla="*/ 0 w 876"/>
                <a:gd name="T31" fmla="*/ 274 h 447"/>
                <a:gd name="T32" fmla="*/ 0 w 876"/>
                <a:gd name="T33" fmla="*/ 154 h 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76" h="447">
                  <a:moveTo>
                    <a:pt x="0" y="154"/>
                  </a:moveTo>
                  <a:cubicBezTo>
                    <a:pt x="0" y="110"/>
                    <a:pt x="35" y="75"/>
                    <a:pt x="79" y="75"/>
                  </a:cubicBezTo>
                  <a:cubicBezTo>
                    <a:pt x="643" y="75"/>
                    <a:pt x="643" y="75"/>
                    <a:pt x="643" y="75"/>
                  </a:cubicBezTo>
                  <a:cubicBezTo>
                    <a:pt x="643" y="25"/>
                    <a:pt x="643" y="25"/>
                    <a:pt x="643" y="25"/>
                  </a:cubicBezTo>
                  <a:cubicBezTo>
                    <a:pt x="643" y="6"/>
                    <a:pt x="655" y="0"/>
                    <a:pt x="670" y="13"/>
                  </a:cubicBezTo>
                  <a:cubicBezTo>
                    <a:pt x="862" y="187"/>
                    <a:pt x="862" y="187"/>
                    <a:pt x="862" y="187"/>
                  </a:cubicBezTo>
                  <a:cubicBezTo>
                    <a:pt x="876" y="200"/>
                    <a:pt x="876" y="222"/>
                    <a:pt x="862" y="235"/>
                  </a:cubicBezTo>
                  <a:cubicBezTo>
                    <a:pt x="670" y="409"/>
                    <a:pt x="670" y="409"/>
                    <a:pt x="670" y="409"/>
                  </a:cubicBezTo>
                  <a:cubicBezTo>
                    <a:pt x="655" y="422"/>
                    <a:pt x="643" y="417"/>
                    <a:pt x="643" y="397"/>
                  </a:cubicBezTo>
                  <a:cubicBezTo>
                    <a:pt x="643" y="353"/>
                    <a:pt x="643" y="353"/>
                    <a:pt x="643" y="353"/>
                  </a:cubicBezTo>
                  <a:cubicBezTo>
                    <a:pt x="134" y="353"/>
                    <a:pt x="134" y="353"/>
                    <a:pt x="134" y="353"/>
                  </a:cubicBezTo>
                  <a:cubicBezTo>
                    <a:pt x="101" y="353"/>
                    <a:pt x="101" y="353"/>
                    <a:pt x="101" y="353"/>
                  </a:cubicBezTo>
                  <a:cubicBezTo>
                    <a:pt x="48" y="353"/>
                    <a:pt x="4" y="395"/>
                    <a:pt x="0" y="447"/>
                  </a:cubicBezTo>
                  <a:cubicBezTo>
                    <a:pt x="0" y="282"/>
                    <a:pt x="0" y="282"/>
                    <a:pt x="0" y="282"/>
                  </a:cubicBezTo>
                  <a:cubicBezTo>
                    <a:pt x="1" y="282"/>
                    <a:pt x="1" y="282"/>
                    <a:pt x="1" y="282"/>
                  </a:cubicBezTo>
                  <a:cubicBezTo>
                    <a:pt x="0" y="279"/>
                    <a:pt x="0" y="277"/>
                    <a:pt x="0" y="274"/>
                  </a:cubicBezTo>
                  <a:lnTo>
                    <a:pt x="0" y="154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3733"/>
            <p:cNvSpPr>
              <a:spLocks/>
            </p:cNvSpPr>
            <p:nvPr/>
          </p:nvSpPr>
          <p:spPr bwMode="auto">
            <a:xfrm>
              <a:off x="6428745" y="3352422"/>
              <a:ext cx="2606163" cy="1330754"/>
            </a:xfrm>
            <a:custGeom>
              <a:avLst/>
              <a:gdLst>
                <a:gd name="T0" fmla="*/ 0 w 876"/>
                <a:gd name="T1" fmla="*/ 154 h 447"/>
                <a:gd name="T2" fmla="*/ 79 w 876"/>
                <a:gd name="T3" fmla="*/ 75 h 447"/>
                <a:gd name="T4" fmla="*/ 643 w 876"/>
                <a:gd name="T5" fmla="*/ 75 h 447"/>
                <a:gd name="T6" fmla="*/ 643 w 876"/>
                <a:gd name="T7" fmla="*/ 25 h 447"/>
                <a:gd name="T8" fmla="*/ 670 w 876"/>
                <a:gd name="T9" fmla="*/ 13 h 447"/>
                <a:gd name="T10" fmla="*/ 862 w 876"/>
                <a:gd name="T11" fmla="*/ 187 h 447"/>
                <a:gd name="T12" fmla="*/ 862 w 876"/>
                <a:gd name="T13" fmla="*/ 235 h 447"/>
                <a:gd name="T14" fmla="*/ 670 w 876"/>
                <a:gd name="T15" fmla="*/ 409 h 447"/>
                <a:gd name="T16" fmla="*/ 643 w 876"/>
                <a:gd name="T17" fmla="*/ 397 h 447"/>
                <a:gd name="T18" fmla="*/ 643 w 876"/>
                <a:gd name="T19" fmla="*/ 353 h 447"/>
                <a:gd name="T20" fmla="*/ 134 w 876"/>
                <a:gd name="T21" fmla="*/ 353 h 447"/>
                <a:gd name="T22" fmla="*/ 101 w 876"/>
                <a:gd name="T23" fmla="*/ 353 h 447"/>
                <a:gd name="T24" fmla="*/ 0 w 876"/>
                <a:gd name="T25" fmla="*/ 447 h 447"/>
                <a:gd name="T26" fmla="*/ 0 w 876"/>
                <a:gd name="T27" fmla="*/ 281 h 447"/>
                <a:gd name="T28" fmla="*/ 1 w 876"/>
                <a:gd name="T29" fmla="*/ 281 h 447"/>
                <a:gd name="T30" fmla="*/ 0 w 876"/>
                <a:gd name="T31" fmla="*/ 274 h 447"/>
                <a:gd name="T32" fmla="*/ 0 w 876"/>
                <a:gd name="T33" fmla="*/ 154 h 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76" h="447">
                  <a:moveTo>
                    <a:pt x="0" y="154"/>
                  </a:moveTo>
                  <a:cubicBezTo>
                    <a:pt x="0" y="110"/>
                    <a:pt x="35" y="75"/>
                    <a:pt x="79" y="75"/>
                  </a:cubicBezTo>
                  <a:cubicBezTo>
                    <a:pt x="643" y="75"/>
                    <a:pt x="643" y="75"/>
                    <a:pt x="643" y="75"/>
                  </a:cubicBezTo>
                  <a:cubicBezTo>
                    <a:pt x="643" y="25"/>
                    <a:pt x="643" y="25"/>
                    <a:pt x="643" y="25"/>
                  </a:cubicBezTo>
                  <a:cubicBezTo>
                    <a:pt x="643" y="5"/>
                    <a:pt x="655" y="0"/>
                    <a:pt x="670" y="13"/>
                  </a:cubicBezTo>
                  <a:cubicBezTo>
                    <a:pt x="862" y="187"/>
                    <a:pt x="862" y="187"/>
                    <a:pt x="862" y="187"/>
                  </a:cubicBezTo>
                  <a:cubicBezTo>
                    <a:pt x="876" y="200"/>
                    <a:pt x="876" y="222"/>
                    <a:pt x="862" y="235"/>
                  </a:cubicBezTo>
                  <a:cubicBezTo>
                    <a:pt x="670" y="409"/>
                    <a:pt x="670" y="409"/>
                    <a:pt x="670" y="409"/>
                  </a:cubicBezTo>
                  <a:cubicBezTo>
                    <a:pt x="655" y="422"/>
                    <a:pt x="643" y="417"/>
                    <a:pt x="643" y="397"/>
                  </a:cubicBezTo>
                  <a:cubicBezTo>
                    <a:pt x="643" y="353"/>
                    <a:pt x="643" y="353"/>
                    <a:pt x="643" y="353"/>
                  </a:cubicBezTo>
                  <a:cubicBezTo>
                    <a:pt x="134" y="353"/>
                    <a:pt x="134" y="353"/>
                    <a:pt x="134" y="353"/>
                  </a:cubicBezTo>
                  <a:cubicBezTo>
                    <a:pt x="101" y="353"/>
                    <a:pt x="101" y="353"/>
                    <a:pt x="101" y="353"/>
                  </a:cubicBezTo>
                  <a:cubicBezTo>
                    <a:pt x="48" y="353"/>
                    <a:pt x="4" y="395"/>
                    <a:pt x="0" y="447"/>
                  </a:cubicBezTo>
                  <a:cubicBezTo>
                    <a:pt x="0" y="281"/>
                    <a:pt x="0" y="281"/>
                    <a:pt x="0" y="281"/>
                  </a:cubicBezTo>
                  <a:cubicBezTo>
                    <a:pt x="1" y="281"/>
                    <a:pt x="1" y="281"/>
                    <a:pt x="1" y="281"/>
                  </a:cubicBezTo>
                  <a:cubicBezTo>
                    <a:pt x="0" y="279"/>
                    <a:pt x="0" y="276"/>
                    <a:pt x="0" y="274"/>
                  </a:cubicBezTo>
                  <a:lnTo>
                    <a:pt x="0" y="154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5" name="组合 94"/>
          <p:cNvGrpSpPr/>
          <p:nvPr/>
        </p:nvGrpSpPr>
        <p:grpSpPr>
          <a:xfrm>
            <a:off x="6428745" y="1929915"/>
            <a:ext cx="2381016" cy="1241449"/>
            <a:chOff x="6428745" y="1195294"/>
            <a:chExt cx="2381016" cy="1241449"/>
          </a:xfrm>
        </p:grpSpPr>
        <p:sp>
          <p:nvSpPr>
            <p:cNvPr id="21" name="Freeform 3735"/>
            <p:cNvSpPr>
              <a:spLocks/>
            </p:cNvSpPr>
            <p:nvPr/>
          </p:nvSpPr>
          <p:spPr bwMode="auto">
            <a:xfrm>
              <a:off x="6428745" y="1221707"/>
              <a:ext cx="2381016" cy="1215036"/>
            </a:xfrm>
            <a:custGeom>
              <a:avLst/>
              <a:gdLst>
                <a:gd name="T0" fmla="*/ 0 w 800"/>
                <a:gd name="T1" fmla="*/ 140 h 408"/>
                <a:gd name="T2" fmla="*/ 72 w 800"/>
                <a:gd name="T3" fmla="*/ 68 h 408"/>
                <a:gd name="T4" fmla="*/ 587 w 800"/>
                <a:gd name="T5" fmla="*/ 68 h 408"/>
                <a:gd name="T6" fmla="*/ 587 w 800"/>
                <a:gd name="T7" fmla="*/ 23 h 408"/>
                <a:gd name="T8" fmla="*/ 611 w 800"/>
                <a:gd name="T9" fmla="*/ 12 h 408"/>
                <a:gd name="T10" fmla="*/ 786 w 800"/>
                <a:gd name="T11" fmla="*/ 171 h 408"/>
                <a:gd name="T12" fmla="*/ 786 w 800"/>
                <a:gd name="T13" fmla="*/ 214 h 408"/>
                <a:gd name="T14" fmla="*/ 611 w 800"/>
                <a:gd name="T15" fmla="*/ 373 h 408"/>
                <a:gd name="T16" fmla="*/ 587 w 800"/>
                <a:gd name="T17" fmla="*/ 362 h 408"/>
                <a:gd name="T18" fmla="*/ 587 w 800"/>
                <a:gd name="T19" fmla="*/ 322 h 408"/>
                <a:gd name="T20" fmla="*/ 122 w 800"/>
                <a:gd name="T21" fmla="*/ 322 h 408"/>
                <a:gd name="T22" fmla="*/ 92 w 800"/>
                <a:gd name="T23" fmla="*/ 322 h 408"/>
                <a:gd name="T24" fmla="*/ 0 w 800"/>
                <a:gd name="T25" fmla="*/ 408 h 408"/>
                <a:gd name="T26" fmla="*/ 0 w 800"/>
                <a:gd name="T27" fmla="*/ 257 h 408"/>
                <a:gd name="T28" fmla="*/ 0 w 800"/>
                <a:gd name="T29" fmla="*/ 257 h 408"/>
                <a:gd name="T30" fmla="*/ 0 w 800"/>
                <a:gd name="T31" fmla="*/ 250 h 408"/>
                <a:gd name="T32" fmla="*/ 0 w 800"/>
                <a:gd name="T33" fmla="*/ 140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00" h="408">
                  <a:moveTo>
                    <a:pt x="0" y="140"/>
                  </a:moveTo>
                  <a:cubicBezTo>
                    <a:pt x="0" y="100"/>
                    <a:pt x="32" y="68"/>
                    <a:pt x="72" y="68"/>
                  </a:cubicBezTo>
                  <a:cubicBezTo>
                    <a:pt x="587" y="68"/>
                    <a:pt x="587" y="68"/>
                    <a:pt x="587" y="68"/>
                  </a:cubicBezTo>
                  <a:cubicBezTo>
                    <a:pt x="587" y="23"/>
                    <a:pt x="587" y="23"/>
                    <a:pt x="587" y="23"/>
                  </a:cubicBezTo>
                  <a:cubicBezTo>
                    <a:pt x="587" y="5"/>
                    <a:pt x="598" y="0"/>
                    <a:pt x="611" y="12"/>
                  </a:cubicBezTo>
                  <a:cubicBezTo>
                    <a:pt x="786" y="171"/>
                    <a:pt x="786" y="171"/>
                    <a:pt x="786" y="171"/>
                  </a:cubicBezTo>
                  <a:cubicBezTo>
                    <a:pt x="800" y="183"/>
                    <a:pt x="800" y="202"/>
                    <a:pt x="786" y="214"/>
                  </a:cubicBezTo>
                  <a:cubicBezTo>
                    <a:pt x="611" y="373"/>
                    <a:pt x="611" y="373"/>
                    <a:pt x="611" y="373"/>
                  </a:cubicBezTo>
                  <a:cubicBezTo>
                    <a:pt x="598" y="385"/>
                    <a:pt x="587" y="380"/>
                    <a:pt x="587" y="362"/>
                  </a:cubicBezTo>
                  <a:cubicBezTo>
                    <a:pt x="587" y="322"/>
                    <a:pt x="587" y="322"/>
                    <a:pt x="587" y="322"/>
                  </a:cubicBezTo>
                  <a:cubicBezTo>
                    <a:pt x="122" y="322"/>
                    <a:pt x="122" y="322"/>
                    <a:pt x="122" y="322"/>
                  </a:cubicBezTo>
                  <a:cubicBezTo>
                    <a:pt x="92" y="322"/>
                    <a:pt x="92" y="322"/>
                    <a:pt x="92" y="322"/>
                  </a:cubicBezTo>
                  <a:cubicBezTo>
                    <a:pt x="43" y="322"/>
                    <a:pt x="3" y="360"/>
                    <a:pt x="0" y="408"/>
                  </a:cubicBezTo>
                  <a:cubicBezTo>
                    <a:pt x="0" y="257"/>
                    <a:pt x="0" y="257"/>
                    <a:pt x="0" y="257"/>
                  </a:cubicBezTo>
                  <a:cubicBezTo>
                    <a:pt x="0" y="257"/>
                    <a:pt x="0" y="257"/>
                    <a:pt x="0" y="257"/>
                  </a:cubicBezTo>
                  <a:cubicBezTo>
                    <a:pt x="0" y="255"/>
                    <a:pt x="0" y="252"/>
                    <a:pt x="0" y="250"/>
                  </a:cubicBezTo>
                  <a:lnTo>
                    <a:pt x="0" y="140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Freeform 3736"/>
            <p:cNvSpPr>
              <a:spLocks/>
            </p:cNvSpPr>
            <p:nvPr/>
          </p:nvSpPr>
          <p:spPr bwMode="auto">
            <a:xfrm>
              <a:off x="6428745" y="1195294"/>
              <a:ext cx="2381016" cy="1213777"/>
            </a:xfrm>
            <a:custGeom>
              <a:avLst/>
              <a:gdLst>
                <a:gd name="T0" fmla="*/ 0 w 800"/>
                <a:gd name="T1" fmla="*/ 140 h 408"/>
                <a:gd name="T2" fmla="*/ 72 w 800"/>
                <a:gd name="T3" fmla="*/ 68 h 408"/>
                <a:gd name="T4" fmla="*/ 587 w 800"/>
                <a:gd name="T5" fmla="*/ 68 h 408"/>
                <a:gd name="T6" fmla="*/ 587 w 800"/>
                <a:gd name="T7" fmla="*/ 23 h 408"/>
                <a:gd name="T8" fmla="*/ 611 w 800"/>
                <a:gd name="T9" fmla="*/ 12 h 408"/>
                <a:gd name="T10" fmla="*/ 786 w 800"/>
                <a:gd name="T11" fmla="*/ 171 h 408"/>
                <a:gd name="T12" fmla="*/ 786 w 800"/>
                <a:gd name="T13" fmla="*/ 214 h 408"/>
                <a:gd name="T14" fmla="*/ 611 w 800"/>
                <a:gd name="T15" fmla="*/ 373 h 408"/>
                <a:gd name="T16" fmla="*/ 587 w 800"/>
                <a:gd name="T17" fmla="*/ 362 h 408"/>
                <a:gd name="T18" fmla="*/ 587 w 800"/>
                <a:gd name="T19" fmla="*/ 322 h 408"/>
                <a:gd name="T20" fmla="*/ 122 w 800"/>
                <a:gd name="T21" fmla="*/ 322 h 408"/>
                <a:gd name="T22" fmla="*/ 92 w 800"/>
                <a:gd name="T23" fmla="*/ 322 h 408"/>
                <a:gd name="T24" fmla="*/ 0 w 800"/>
                <a:gd name="T25" fmla="*/ 408 h 408"/>
                <a:gd name="T26" fmla="*/ 0 w 800"/>
                <a:gd name="T27" fmla="*/ 257 h 408"/>
                <a:gd name="T28" fmla="*/ 0 w 800"/>
                <a:gd name="T29" fmla="*/ 257 h 408"/>
                <a:gd name="T30" fmla="*/ 0 w 800"/>
                <a:gd name="T31" fmla="*/ 250 h 408"/>
                <a:gd name="T32" fmla="*/ 0 w 800"/>
                <a:gd name="T33" fmla="*/ 140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00" h="408">
                  <a:moveTo>
                    <a:pt x="0" y="140"/>
                  </a:moveTo>
                  <a:cubicBezTo>
                    <a:pt x="0" y="100"/>
                    <a:pt x="32" y="68"/>
                    <a:pt x="72" y="68"/>
                  </a:cubicBezTo>
                  <a:cubicBezTo>
                    <a:pt x="587" y="68"/>
                    <a:pt x="587" y="68"/>
                    <a:pt x="587" y="68"/>
                  </a:cubicBezTo>
                  <a:cubicBezTo>
                    <a:pt x="587" y="23"/>
                    <a:pt x="587" y="23"/>
                    <a:pt x="587" y="23"/>
                  </a:cubicBezTo>
                  <a:cubicBezTo>
                    <a:pt x="587" y="5"/>
                    <a:pt x="598" y="0"/>
                    <a:pt x="611" y="12"/>
                  </a:cubicBezTo>
                  <a:cubicBezTo>
                    <a:pt x="786" y="171"/>
                    <a:pt x="786" y="171"/>
                    <a:pt x="786" y="171"/>
                  </a:cubicBezTo>
                  <a:cubicBezTo>
                    <a:pt x="800" y="183"/>
                    <a:pt x="800" y="202"/>
                    <a:pt x="786" y="214"/>
                  </a:cubicBezTo>
                  <a:cubicBezTo>
                    <a:pt x="611" y="373"/>
                    <a:pt x="611" y="373"/>
                    <a:pt x="611" y="373"/>
                  </a:cubicBezTo>
                  <a:cubicBezTo>
                    <a:pt x="598" y="385"/>
                    <a:pt x="587" y="380"/>
                    <a:pt x="587" y="362"/>
                  </a:cubicBezTo>
                  <a:cubicBezTo>
                    <a:pt x="587" y="322"/>
                    <a:pt x="587" y="322"/>
                    <a:pt x="587" y="322"/>
                  </a:cubicBezTo>
                  <a:cubicBezTo>
                    <a:pt x="122" y="322"/>
                    <a:pt x="122" y="322"/>
                    <a:pt x="122" y="322"/>
                  </a:cubicBezTo>
                  <a:cubicBezTo>
                    <a:pt x="92" y="322"/>
                    <a:pt x="92" y="322"/>
                    <a:pt x="92" y="322"/>
                  </a:cubicBezTo>
                  <a:cubicBezTo>
                    <a:pt x="43" y="322"/>
                    <a:pt x="3" y="360"/>
                    <a:pt x="0" y="408"/>
                  </a:cubicBezTo>
                  <a:cubicBezTo>
                    <a:pt x="0" y="257"/>
                    <a:pt x="0" y="257"/>
                    <a:pt x="0" y="257"/>
                  </a:cubicBezTo>
                  <a:cubicBezTo>
                    <a:pt x="0" y="257"/>
                    <a:pt x="0" y="257"/>
                    <a:pt x="0" y="257"/>
                  </a:cubicBezTo>
                  <a:cubicBezTo>
                    <a:pt x="0" y="254"/>
                    <a:pt x="0" y="252"/>
                    <a:pt x="0" y="250"/>
                  </a:cubicBezTo>
                  <a:lnTo>
                    <a:pt x="0" y="14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6" name="组合 95"/>
          <p:cNvGrpSpPr/>
          <p:nvPr/>
        </p:nvGrpSpPr>
        <p:grpSpPr>
          <a:xfrm>
            <a:off x="6428747" y="2831757"/>
            <a:ext cx="3070292" cy="1601181"/>
            <a:chOff x="6428747" y="2097136"/>
            <a:chExt cx="3070292" cy="1601181"/>
          </a:xfrm>
        </p:grpSpPr>
        <p:sp>
          <p:nvSpPr>
            <p:cNvPr id="27" name="Freeform 3741"/>
            <p:cNvSpPr>
              <a:spLocks/>
            </p:cNvSpPr>
            <p:nvPr/>
          </p:nvSpPr>
          <p:spPr bwMode="auto">
            <a:xfrm>
              <a:off x="6428747" y="2129840"/>
              <a:ext cx="3070292" cy="1568477"/>
            </a:xfrm>
            <a:custGeom>
              <a:avLst/>
              <a:gdLst>
                <a:gd name="T0" fmla="*/ 0 w 1032"/>
                <a:gd name="T1" fmla="*/ 181 h 527"/>
                <a:gd name="T2" fmla="*/ 93 w 1032"/>
                <a:gd name="T3" fmla="*/ 88 h 527"/>
                <a:gd name="T4" fmla="*/ 757 w 1032"/>
                <a:gd name="T5" fmla="*/ 88 h 527"/>
                <a:gd name="T6" fmla="*/ 757 w 1032"/>
                <a:gd name="T7" fmla="*/ 30 h 527"/>
                <a:gd name="T8" fmla="*/ 788 w 1032"/>
                <a:gd name="T9" fmla="*/ 16 h 527"/>
                <a:gd name="T10" fmla="*/ 1014 w 1032"/>
                <a:gd name="T11" fmla="*/ 221 h 527"/>
                <a:gd name="T12" fmla="*/ 1014 w 1032"/>
                <a:gd name="T13" fmla="*/ 277 h 527"/>
                <a:gd name="T14" fmla="*/ 788 w 1032"/>
                <a:gd name="T15" fmla="*/ 482 h 527"/>
                <a:gd name="T16" fmla="*/ 757 w 1032"/>
                <a:gd name="T17" fmla="*/ 468 h 527"/>
                <a:gd name="T18" fmla="*/ 757 w 1032"/>
                <a:gd name="T19" fmla="*/ 416 h 527"/>
                <a:gd name="T20" fmla="*/ 157 w 1032"/>
                <a:gd name="T21" fmla="*/ 416 h 527"/>
                <a:gd name="T22" fmla="*/ 119 w 1032"/>
                <a:gd name="T23" fmla="*/ 416 h 527"/>
                <a:gd name="T24" fmla="*/ 0 w 1032"/>
                <a:gd name="T25" fmla="*/ 527 h 527"/>
                <a:gd name="T26" fmla="*/ 0 w 1032"/>
                <a:gd name="T27" fmla="*/ 332 h 527"/>
                <a:gd name="T28" fmla="*/ 1 w 1032"/>
                <a:gd name="T29" fmla="*/ 332 h 527"/>
                <a:gd name="T30" fmla="*/ 0 w 1032"/>
                <a:gd name="T31" fmla="*/ 323 h 527"/>
                <a:gd name="T32" fmla="*/ 0 w 1032"/>
                <a:gd name="T33" fmla="*/ 181 h 5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032" h="527">
                  <a:moveTo>
                    <a:pt x="0" y="181"/>
                  </a:moveTo>
                  <a:cubicBezTo>
                    <a:pt x="0" y="130"/>
                    <a:pt x="42" y="88"/>
                    <a:pt x="93" y="88"/>
                  </a:cubicBezTo>
                  <a:cubicBezTo>
                    <a:pt x="757" y="88"/>
                    <a:pt x="757" y="88"/>
                    <a:pt x="757" y="88"/>
                  </a:cubicBezTo>
                  <a:cubicBezTo>
                    <a:pt x="757" y="30"/>
                    <a:pt x="757" y="30"/>
                    <a:pt x="757" y="30"/>
                  </a:cubicBezTo>
                  <a:cubicBezTo>
                    <a:pt x="757" y="7"/>
                    <a:pt x="771" y="0"/>
                    <a:pt x="788" y="16"/>
                  </a:cubicBezTo>
                  <a:cubicBezTo>
                    <a:pt x="1014" y="221"/>
                    <a:pt x="1014" y="221"/>
                    <a:pt x="1014" y="221"/>
                  </a:cubicBezTo>
                  <a:cubicBezTo>
                    <a:pt x="1032" y="236"/>
                    <a:pt x="1032" y="261"/>
                    <a:pt x="1014" y="277"/>
                  </a:cubicBezTo>
                  <a:cubicBezTo>
                    <a:pt x="788" y="482"/>
                    <a:pt x="788" y="482"/>
                    <a:pt x="788" y="482"/>
                  </a:cubicBezTo>
                  <a:cubicBezTo>
                    <a:pt x="771" y="497"/>
                    <a:pt x="757" y="491"/>
                    <a:pt x="757" y="468"/>
                  </a:cubicBezTo>
                  <a:cubicBezTo>
                    <a:pt x="757" y="416"/>
                    <a:pt x="757" y="416"/>
                    <a:pt x="757" y="416"/>
                  </a:cubicBezTo>
                  <a:cubicBezTo>
                    <a:pt x="157" y="416"/>
                    <a:pt x="157" y="416"/>
                    <a:pt x="157" y="416"/>
                  </a:cubicBezTo>
                  <a:cubicBezTo>
                    <a:pt x="119" y="416"/>
                    <a:pt x="119" y="416"/>
                    <a:pt x="119" y="416"/>
                  </a:cubicBezTo>
                  <a:cubicBezTo>
                    <a:pt x="56" y="416"/>
                    <a:pt x="4" y="465"/>
                    <a:pt x="0" y="527"/>
                  </a:cubicBezTo>
                  <a:cubicBezTo>
                    <a:pt x="0" y="332"/>
                    <a:pt x="0" y="332"/>
                    <a:pt x="0" y="332"/>
                  </a:cubicBezTo>
                  <a:cubicBezTo>
                    <a:pt x="1" y="332"/>
                    <a:pt x="1" y="332"/>
                    <a:pt x="1" y="332"/>
                  </a:cubicBezTo>
                  <a:cubicBezTo>
                    <a:pt x="0" y="329"/>
                    <a:pt x="0" y="326"/>
                    <a:pt x="0" y="323"/>
                  </a:cubicBezTo>
                  <a:lnTo>
                    <a:pt x="0" y="181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Freeform 3742"/>
            <p:cNvSpPr>
              <a:spLocks/>
            </p:cNvSpPr>
            <p:nvPr/>
          </p:nvSpPr>
          <p:spPr bwMode="auto">
            <a:xfrm>
              <a:off x="6428747" y="2097136"/>
              <a:ext cx="3070292" cy="1565963"/>
            </a:xfrm>
            <a:custGeom>
              <a:avLst/>
              <a:gdLst>
                <a:gd name="T0" fmla="*/ 0 w 1032"/>
                <a:gd name="T1" fmla="*/ 180 h 526"/>
                <a:gd name="T2" fmla="*/ 93 w 1032"/>
                <a:gd name="T3" fmla="*/ 87 h 526"/>
                <a:gd name="T4" fmla="*/ 757 w 1032"/>
                <a:gd name="T5" fmla="*/ 87 h 526"/>
                <a:gd name="T6" fmla="*/ 757 w 1032"/>
                <a:gd name="T7" fmla="*/ 29 h 526"/>
                <a:gd name="T8" fmla="*/ 788 w 1032"/>
                <a:gd name="T9" fmla="*/ 15 h 526"/>
                <a:gd name="T10" fmla="*/ 1014 w 1032"/>
                <a:gd name="T11" fmla="*/ 220 h 526"/>
                <a:gd name="T12" fmla="*/ 1014 w 1032"/>
                <a:gd name="T13" fmla="*/ 276 h 526"/>
                <a:gd name="T14" fmla="*/ 788 w 1032"/>
                <a:gd name="T15" fmla="*/ 481 h 526"/>
                <a:gd name="T16" fmla="*/ 757 w 1032"/>
                <a:gd name="T17" fmla="*/ 467 h 526"/>
                <a:gd name="T18" fmla="*/ 757 w 1032"/>
                <a:gd name="T19" fmla="*/ 415 h 526"/>
                <a:gd name="T20" fmla="*/ 157 w 1032"/>
                <a:gd name="T21" fmla="*/ 415 h 526"/>
                <a:gd name="T22" fmla="*/ 119 w 1032"/>
                <a:gd name="T23" fmla="*/ 415 h 526"/>
                <a:gd name="T24" fmla="*/ 0 w 1032"/>
                <a:gd name="T25" fmla="*/ 526 h 526"/>
                <a:gd name="T26" fmla="*/ 0 w 1032"/>
                <a:gd name="T27" fmla="*/ 331 h 526"/>
                <a:gd name="T28" fmla="*/ 1 w 1032"/>
                <a:gd name="T29" fmla="*/ 331 h 526"/>
                <a:gd name="T30" fmla="*/ 0 w 1032"/>
                <a:gd name="T31" fmla="*/ 322 h 526"/>
                <a:gd name="T32" fmla="*/ 0 w 1032"/>
                <a:gd name="T33" fmla="*/ 180 h 5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032" h="526">
                  <a:moveTo>
                    <a:pt x="0" y="180"/>
                  </a:moveTo>
                  <a:cubicBezTo>
                    <a:pt x="0" y="129"/>
                    <a:pt x="42" y="87"/>
                    <a:pt x="93" y="87"/>
                  </a:cubicBezTo>
                  <a:cubicBezTo>
                    <a:pt x="757" y="87"/>
                    <a:pt x="757" y="87"/>
                    <a:pt x="757" y="87"/>
                  </a:cubicBezTo>
                  <a:cubicBezTo>
                    <a:pt x="757" y="29"/>
                    <a:pt x="757" y="29"/>
                    <a:pt x="757" y="29"/>
                  </a:cubicBezTo>
                  <a:cubicBezTo>
                    <a:pt x="757" y="6"/>
                    <a:pt x="771" y="0"/>
                    <a:pt x="788" y="15"/>
                  </a:cubicBezTo>
                  <a:cubicBezTo>
                    <a:pt x="1014" y="220"/>
                    <a:pt x="1014" y="220"/>
                    <a:pt x="1014" y="220"/>
                  </a:cubicBezTo>
                  <a:cubicBezTo>
                    <a:pt x="1032" y="235"/>
                    <a:pt x="1032" y="261"/>
                    <a:pt x="1014" y="276"/>
                  </a:cubicBezTo>
                  <a:cubicBezTo>
                    <a:pt x="788" y="481"/>
                    <a:pt x="788" y="481"/>
                    <a:pt x="788" y="481"/>
                  </a:cubicBezTo>
                  <a:cubicBezTo>
                    <a:pt x="771" y="496"/>
                    <a:pt x="757" y="490"/>
                    <a:pt x="757" y="467"/>
                  </a:cubicBezTo>
                  <a:cubicBezTo>
                    <a:pt x="757" y="415"/>
                    <a:pt x="757" y="415"/>
                    <a:pt x="757" y="415"/>
                  </a:cubicBezTo>
                  <a:cubicBezTo>
                    <a:pt x="157" y="415"/>
                    <a:pt x="157" y="415"/>
                    <a:pt x="157" y="415"/>
                  </a:cubicBezTo>
                  <a:cubicBezTo>
                    <a:pt x="119" y="415"/>
                    <a:pt x="119" y="415"/>
                    <a:pt x="119" y="415"/>
                  </a:cubicBezTo>
                  <a:cubicBezTo>
                    <a:pt x="56" y="415"/>
                    <a:pt x="4" y="464"/>
                    <a:pt x="0" y="526"/>
                  </a:cubicBezTo>
                  <a:cubicBezTo>
                    <a:pt x="0" y="331"/>
                    <a:pt x="0" y="331"/>
                    <a:pt x="0" y="331"/>
                  </a:cubicBezTo>
                  <a:cubicBezTo>
                    <a:pt x="1" y="331"/>
                    <a:pt x="1" y="331"/>
                    <a:pt x="1" y="331"/>
                  </a:cubicBezTo>
                  <a:cubicBezTo>
                    <a:pt x="0" y="328"/>
                    <a:pt x="0" y="325"/>
                    <a:pt x="0" y="322"/>
                  </a:cubicBezTo>
                  <a:lnTo>
                    <a:pt x="0" y="18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2" name="组合 101"/>
          <p:cNvGrpSpPr/>
          <p:nvPr/>
        </p:nvGrpSpPr>
        <p:grpSpPr>
          <a:xfrm>
            <a:off x="4261556" y="2688368"/>
            <a:ext cx="586135" cy="586135"/>
            <a:chOff x="4261556" y="2688368"/>
            <a:chExt cx="586135" cy="586135"/>
          </a:xfrm>
        </p:grpSpPr>
        <p:sp>
          <p:nvSpPr>
            <p:cNvPr id="11" name="Oval 3725"/>
            <p:cNvSpPr>
              <a:spLocks noChangeArrowheads="1"/>
            </p:cNvSpPr>
            <p:nvPr/>
          </p:nvSpPr>
          <p:spPr bwMode="auto">
            <a:xfrm>
              <a:off x="4261556" y="2688368"/>
              <a:ext cx="586135" cy="58613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74" name="组合 73"/>
            <p:cNvGrpSpPr/>
            <p:nvPr/>
          </p:nvGrpSpPr>
          <p:grpSpPr>
            <a:xfrm>
              <a:off x="4392367" y="2733020"/>
              <a:ext cx="324513" cy="496831"/>
              <a:chOff x="4383563" y="2507028"/>
              <a:chExt cx="324513" cy="496831"/>
            </a:xfrm>
          </p:grpSpPr>
          <p:sp>
            <p:nvSpPr>
              <p:cNvPr id="30" name="Oval 3744"/>
              <p:cNvSpPr>
                <a:spLocks noChangeArrowheads="1"/>
              </p:cNvSpPr>
              <p:nvPr/>
            </p:nvSpPr>
            <p:spPr bwMode="auto">
              <a:xfrm>
                <a:off x="4529467" y="2714566"/>
                <a:ext cx="56601" cy="60374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1" name="Oval 3745"/>
              <p:cNvSpPr>
                <a:spLocks noChangeArrowheads="1"/>
              </p:cNvSpPr>
              <p:nvPr/>
            </p:nvSpPr>
            <p:spPr bwMode="auto">
              <a:xfrm>
                <a:off x="4518146" y="2598847"/>
                <a:ext cx="41508" cy="41508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2" name="Oval 3746"/>
              <p:cNvSpPr>
                <a:spLocks noChangeArrowheads="1"/>
              </p:cNvSpPr>
              <p:nvPr/>
            </p:nvSpPr>
            <p:spPr bwMode="auto">
              <a:xfrm>
                <a:off x="4538272" y="2522121"/>
                <a:ext cx="23899" cy="23899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3" name="Freeform 3747"/>
              <p:cNvSpPr>
                <a:spLocks noEditPoints="1"/>
              </p:cNvSpPr>
              <p:nvPr/>
            </p:nvSpPr>
            <p:spPr bwMode="auto">
              <a:xfrm>
                <a:off x="4383563" y="2507028"/>
                <a:ext cx="324513" cy="496831"/>
              </a:xfrm>
              <a:custGeom>
                <a:avLst/>
                <a:gdLst>
                  <a:gd name="T0" fmla="*/ 75 w 109"/>
                  <a:gd name="T1" fmla="*/ 61 h 167"/>
                  <a:gd name="T2" fmla="*/ 75 w 109"/>
                  <a:gd name="T3" fmla="*/ 10 h 167"/>
                  <a:gd name="T4" fmla="*/ 75 w 109"/>
                  <a:gd name="T5" fmla="*/ 10 h 167"/>
                  <a:gd name="T6" fmla="*/ 76 w 109"/>
                  <a:gd name="T7" fmla="*/ 9 h 167"/>
                  <a:gd name="T8" fmla="*/ 76 w 109"/>
                  <a:gd name="T9" fmla="*/ 1 h 167"/>
                  <a:gd name="T10" fmla="*/ 75 w 109"/>
                  <a:gd name="T11" fmla="*/ 0 h 167"/>
                  <a:gd name="T12" fmla="*/ 74 w 109"/>
                  <a:gd name="T13" fmla="*/ 0 h 167"/>
                  <a:gd name="T14" fmla="*/ 35 w 109"/>
                  <a:gd name="T15" fmla="*/ 0 h 167"/>
                  <a:gd name="T16" fmla="*/ 34 w 109"/>
                  <a:gd name="T17" fmla="*/ 0 h 167"/>
                  <a:gd name="T18" fmla="*/ 33 w 109"/>
                  <a:gd name="T19" fmla="*/ 1 h 167"/>
                  <a:gd name="T20" fmla="*/ 33 w 109"/>
                  <a:gd name="T21" fmla="*/ 9 h 167"/>
                  <a:gd name="T22" fmla="*/ 34 w 109"/>
                  <a:gd name="T23" fmla="*/ 10 h 167"/>
                  <a:gd name="T24" fmla="*/ 35 w 109"/>
                  <a:gd name="T25" fmla="*/ 10 h 167"/>
                  <a:gd name="T26" fmla="*/ 35 w 109"/>
                  <a:gd name="T27" fmla="*/ 61 h 167"/>
                  <a:gd name="T28" fmla="*/ 0 w 109"/>
                  <a:gd name="T29" fmla="*/ 112 h 167"/>
                  <a:gd name="T30" fmla="*/ 55 w 109"/>
                  <a:gd name="T31" fmla="*/ 167 h 167"/>
                  <a:gd name="T32" fmla="*/ 109 w 109"/>
                  <a:gd name="T33" fmla="*/ 112 h 167"/>
                  <a:gd name="T34" fmla="*/ 75 w 109"/>
                  <a:gd name="T35" fmla="*/ 61 h 167"/>
                  <a:gd name="T36" fmla="*/ 42 w 109"/>
                  <a:gd name="T37" fmla="*/ 138 h 167"/>
                  <a:gd name="T38" fmla="*/ 35 w 109"/>
                  <a:gd name="T39" fmla="*/ 131 h 167"/>
                  <a:gd name="T40" fmla="*/ 42 w 109"/>
                  <a:gd name="T41" fmla="*/ 124 h 167"/>
                  <a:gd name="T42" fmla="*/ 49 w 109"/>
                  <a:gd name="T43" fmla="*/ 131 h 167"/>
                  <a:gd name="T44" fmla="*/ 42 w 109"/>
                  <a:gd name="T45" fmla="*/ 138 h 167"/>
                  <a:gd name="T46" fmla="*/ 47 w 109"/>
                  <a:gd name="T47" fmla="*/ 108 h 167"/>
                  <a:gd name="T48" fmla="*/ 51 w 109"/>
                  <a:gd name="T49" fmla="*/ 104 h 167"/>
                  <a:gd name="T50" fmla="*/ 55 w 109"/>
                  <a:gd name="T51" fmla="*/ 108 h 167"/>
                  <a:gd name="T52" fmla="*/ 51 w 109"/>
                  <a:gd name="T53" fmla="*/ 112 h 167"/>
                  <a:gd name="T54" fmla="*/ 47 w 109"/>
                  <a:gd name="T55" fmla="*/ 108 h 167"/>
                  <a:gd name="T56" fmla="*/ 59 w 109"/>
                  <a:gd name="T57" fmla="*/ 155 h 167"/>
                  <a:gd name="T58" fmla="*/ 52 w 109"/>
                  <a:gd name="T59" fmla="*/ 148 h 167"/>
                  <a:gd name="T60" fmla="*/ 59 w 109"/>
                  <a:gd name="T61" fmla="*/ 141 h 167"/>
                  <a:gd name="T62" fmla="*/ 66 w 109"/>
                  <a:gd name="T63" fmla="*/ 148 h 167"/>
                  <a:gd name="T64" fmla="*/ 59 w 109"/>
                  <a:gd name="T65" fmla="*/ 155 h 167"/>
                  <a:gd name="T66" fmla="*/ 70 w 109"/>
                  <a:gd name="T67" fmla="*/ 110 h 167"/>
                  <a:gd name="T68" fmla="*/ 66 w 109"/>
                  <a:gd name="T69" fmla="*/ 106 h 167"/>
                  <a:gd name="T70" fmla="*/ 70 w 109"/>
                  <a:gd name="T71" fmla="*/ 102 h 167"/>
                  <a:gd name="T72" fmla="*/ 74 w 109"/>
                  <a:gd name="T73" fmla="*/ 106 h 167"/>
                  <a:gd name="T74" fmla="*/ 70 w 109"/>
                  <a:gd name="T75" fmla="*/ 110 h 167"/>
                  <a:gd name="T76" fmla="*/ 9 w 109"/>
                  <a:gd name="T77" fmla="*/ 97 h 167"/>
                  <a:gd name="T78" fmla="*/ 41 w 109"/>
                  <a:gd name="T79" fmla="*/ 66 h 167"/>
                  <a:gd name="T80" fmla="*/ 41 w 109"/>
                  <a:gd name="T81" fmla="*/ 5 h 167"/>
                  <a:gd name="T82" fmla="*/ 42 w 109"/>
                  <a:gd name="T83" fmla="*/ 5 h 167"/>
                  <a:gd name="T84" fmla="*/ 68 w 109"/>
                  <a:gd name="T85" fmla="*/ 5 h 167"/>
                  <a:gd name="T86" fmla="*/ 68 w 109"/>
                  <a:gd name="T87" fmla="*/ 5 h 167"/>
                  <a:gd name="T88" fmla="*/ 68 w 109"/>
                  <a:gd name="T89" fmla="*/ 66 h 167"/>
                  <a:gd name="T90" fmla="*/ 100 w 109"/>
                  <a:gd name="T91" fmla="*/ 97 h 167"/>
                  <a:gd name="T92" fmla="*/ 9 w 109"/>
                  <a:gd name="T93" fmla="*/ 97 h 1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109" h="167">
                    <a:moveTo>
                      <a:pt x="75" y="61"/>
                    </a:moveTo>
                    <a:cubicBezTo>
                      <a:pt x="75" y="10"/>
                      <a:pt x="75" y="10"/>
                      <a:pt x="75" y="10"/>
                    </a:cubicBezTo>
                    <a:cubicBezTo>
                      <a:pt x="75" y="10"/>
                      <a:pt x="75" y="10"/>
                      <a:pt x="75" y="10"/>
                    </a:cubicBezTo>
                    <a:cubicBezTo>
                      <a:pt x="76" y="10"/>
                      <a:pt x="76" y="10"/>
                      <a:pt x="76" y="9"/>
                    </a:cubicBezTo>
                    <a:cubicBezTo>
                      <a:pt x="76" y="1"/>
                      <a:pt x="76" y="1"/>
                      <a:pt x="76" y="1"/>
                    </a:cubicBezTo>
                    <a:cubicBezTo>
                      <a:pt x="76" y="0"/>
                      <a:pt x="76" y="0"/>
                      <a:pt x="75" y="0"/>
                    </a:cubicBezTo>
                    <a:cubicBezTo>
                      <a:pt x="74" y="0"/>
                      <a:pt x="74" y="0"/>
                      <a:pt x="74" y="0"/>
                    </a:cubicBezTo>
                    <a:cubicBezTo>
                      <a:pt x="35" y="0"/>
                      <a:pt x="35" y="0"/>
                      <a:pt x="35" y="0"/>
                    </a:cubicBezTo>
                    <a:cubicBezTo>
                      <a:pt x="34" y="0"/>
                      <a:pt x="34" y="0"/>
                      <a:pt x="34" y="0"/>
                    </a:cubicBezTo>
                    <a:cubicBezTo>
                      <a:pt x="34" y="0"/>
                      <a:pt x="33" y="0"/>
                      <a:pt x="33" y="1"/>
                    </a:cubicBezTo>
                    <a:cubicBezTo>
                      <a:pt x="33" y="9"/>
                      <a:pt x="33" y="9"/>
                      <a:pt x="33" y="9"/>
                    </a:cubicBezTo>
                    <a:cubicBezTo>
                      <a:pt x="33" y="10"/>
                      <a:pt x="34" y="10"/>
                      <a:pt x="34" y="10"/>
                    </a:cubicBezTo>
                    <a:cubicBezTo>
                      <a:pt x="35" y="10"/>
                      <a:pt x="35" y="10"/>
                      <a:pt x="35" y="10"/>
                    </a:cubicBezTo>
                    <a:cubicBezTo>
                      <a:pt x="35" y="61"/>
                      <a:pt x="35" y="61"/>
                      <a:pt x="35" y="61"/>
                    </a:cubicBezTo>
                    <a:cubicBezTo>
                      <a:pt x="15" y="69"/>
                      <a:pt x="0" y="89"/>
                      <a:pt x="0" y="112"/>
                    </a:cubicBezTo>
                    <a:cubicBezTo>
                      <a:pt x="0" y="142"/>
                      <a:pt x="25" y="167"/>
                      <a:pt x="55" y="167"/>
                    </a:cubicBezTo>
                    <a:cubicBezTo>
                      <a:pt x="85" y="167"/>
                      <a:pt x="109" y="142"/>
                      <a:pt x="109" y="112"/>
                    </a:cubicBezTo>
                    <a:cubicBezTo>
                      <a:pt x="109" y="89"/>
                      <a:pt x="95" y="69"/>
                      <a:pt x="75" y="61"/>
                    </a:cubicBezTo>
                    <a:close/>
                    <a:moveTo>
                      <a:pt x="42" y="138"/>
                    </a:moveTo>
                    <a:cubicBezTo>
                      <a:pt x="38" y="138"/>
                      <a:pt x="35" y="135"/>
                      <a:pt x="35" y="131"/>
                    </a:cubicBezTo>
                    <a:cubicBezTo>
                      <a:pt x="35" y="127"/>
                      <a:pt x="38" y="124"/>
                      <a:pt x="42" y="124"/>
                    </a:cubicBezTo>
                    <a:cubicBezTo>
                      <a:pt x="46" y="124"/>
                      <a:pt x="49" y="127"/>
                      <a:pt x="49" y="131"/>
                    </a:cubicBezTo>
                    <a:cubicBezTo>
                      <a:pt x="49" y="135"/>
                      <a:pt x="46" y="138"/>
                      <a:pt x="42" y="138"/>
                    </a:cubicBezTo>
                    <a:close/>
                    <a:moveTo>
                      <a:pt x="47" y="108"/>
                    </a:moveTo>
                    <a:cubicBezTo>
                      <a:pt x="47" y="106"/>
                      <a:pt x="48" y="104"/>
                      <a:pt x="51" y="104"/>
                    </a:cubicBezTo>
                    <a:cubicBezTo>
                      <a:pt x="53" y="104"/>
                      <a:pt x="55" y="106"/>
                      <a:pt x="55" y="108"/>
                    </a:cubicBezTo>
                    <a:cubicBezTo>
                      <a:pt x="55" y="110"/>
                      <a:pt x="53" y="112"/>
                      <a:pt x="51" y="112"/>
                    </a:cubicBezTo>
                    <a:cubicBezTo>
                      <a:pt x="48" y="112"/>
                      <a:pt x="47" y="110"/>
                      <a:pt x="47" y="108"/>
                    </a:cubicBezTo>
                    <a:close/>
                    <a:moveTo>
                      <a:pt x="59" y="155"/>
                    </a:moveTo>
                    <a:cubicBezTo>
                      <a:pt x="55" y="155"/>
                      <a:pt x="52" y="151"/>
                      <a:pt x="52" y="148"/>
                    </a:cubicBezTo>
                    <a:cubicBezTo>
                      <a:pt x="52" y="144"/>
                      <a:pt x="55" y="141"/>
                      <a:pt x="59" y="141"/>
                    </a:cubicBezTo>
                    <a:cubicBezTo>
                      <a:pt x="63" y="141"/>
                      <a:pt x="66" y="144"/>
                      <a:pt x="66" y="148"/>
                    </a:cubicBezTo>
                    <a:cubicBezTo>
                      <a:pt x="66" y="151"/>
                      <a:pt x="63" y="155"/>
                      <a:pt x="59" y="155"/>
                    </a:cubicBezTo>
                    <a:close/>
                    <a:moveTo>
                      <a:pt x="70" y="110"/>
                    </a:moveTo>
                    <a:cubicBezTo>
                      <a:pt x="68" y="110"/>
                      <a:pt x="66" y="108"/>
                      <a:pt x="66" y="106"/>
                    </a:cubicBezTo>
                    <a:cubicBezTo>
                      <a:pt x="66" y="104"/>
                      <a:pt x="68" y="102"/>
                      <a:pt x="70" y="102"/>
                    </a:cubicBezTo>
                    <a:cubicBezTo>
                      <a:pt x="72" y="102"/>
                      <a:pt x="74" y="104"/>
                      <a:pt x="74" y="106"/>
                    </a:cubicBezTo>
                    <a:cubicBezTo>
                      <a:pt x="74" y="108"/>
                      <a:pt x="72" y="110"/>
                      <a:pt x="70" y="110"/>
                    </a:cubicBezTo>
                    <a:close/>
                    <a:moveTo>
                      <a:pt x="9" y="97"/>
                    </a:moveTo>
                    <a:cubicBezTo>
                      <a:pt x="14" y="82"/>
                      <a:pt x="26" y="70"/>
                      <a:pt x="41" y="66"/>
                    </a:cubicBezTo>
                    <a:cubicBezTo>
                      <a:pt x="41" y="5"/>
                      <a:pt x="41" y="5"/>
                      <a:pt x="41" y="5"/>
                    </a:cubicBezTo>
                    <a:cubicBezTo>
                      <a:pt x="41" y="5"/>
                      <a:pt x="41" y="5"/>
                      <a:pt x="42" y="5"/>
                    </a:cubicBezTo>
                    <a:cubicBezTo>
                      <a:pt x="68" y="5"/>
                      <a:pt x="68" y="5"/>
                      <a:pt x="68" y="5"/>
                    </a:cubicBezTo>
                    <a:cubicBezTo>
                      <a:pt x="68" y="5"/>
                      <a:pt x="68" y="5"/>
                      <a:pt x="68" y="5"/>
                    </a:cubicBezTo>
                    <a:cubicBezTo>
                      <a:pt x="68" y="66"/>
                      <a:pt x="68" y="66"/>
                      <a:pt x="68" y="66"/>
                    </a:cubicBezTo>
                    <a:cubicBezTo>
                      <a:pt x="83" y="70"/>
                      <a:pt x="95" y="82"/>
                      <a:pt x="100" y="97"/>
                    </a:cubicBezTo>
                    <a:lnTo>
                      <a:pt x="9" y="97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03" name="组合 102"/>
          <p:cNvGrpSpPr/>
          <p:nvPr/>
        </p:nvGrpSpPr>
        <p:grpSpPr>
          <a:xfrm>
            <a:off x="8008544" y="2224241"/>
            <a:ext cx="589908" cy="586135"/>
            <a:chOff x="8008544" y="2224241"/>
            <a:chExt cx="589908" cy="586135"/>
          </a:xfrm>
        </p:grpSpPr>
        <p:sp>
          <p:nvSpPr>
            <p:cNvPr id="23" name="Oval 3737"/>
            <p:cNvSpPr>
              <a:spLocks noChangeArrowheads="1"/>
            </p:cNvSpPr>
            <p:nvPr/>
          </p:nvSpPr>
          <p:spPr bwMode="auto">
            <a:xfrm>
              <a:off x="8008544" y="2224241"/>
              <a:ext cx="589908" cy="58613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1" name="Freeform 3765"/>
            <p:cNvSpPr>
              <a:spLocks noEditPoints="1"/>
            </p:cNvSpPr>
            <p:nvPr/>
          </p:nvSpPr>
          <p:spPr bwMode="auto">
            <a:xfrm>
              <a:off x="8208534" y="2244994"/>
              <a:ext cx="189928" cy="544628"/>
            </a:xfrm>
            <a:custGeom>
              <a:avLst/>
              <a:gdLst>
                <a:gd name="T0" fmla="*/ 32 w 64"/>
                <a:gd name="T1" fmla="*/ 28 h 183"/>
                <a:gd name="T2" fmla="*/ 46 w 64"/>
                <a:gd name="T3" fmla="*/ 14 h 183"/>
                <a:gd name="T4" fmla="*/ 32 w 64"/>
                <a:gd name="T5" fmla="*/ 0 h 183"/>
                <a:gd name="T6" fmla="*/ 19 w 64"/>
                <a:gd name="T7" fmla="*/ 14 h 183"/>
                <a:gd name="T8" fmla="*/ 32 w 64"/>
                <a:gd name="T9" fmla="*/ 28 h 183"/>
                <a:gd name="T10" fmla="*/ 64 w 64"/>
                <a:gd name="T11" fmla="*/ 45 h 183"/>
                <a:gd name="T12" fmla="*/ 51 w 64"/>
                <a:gd name="T13" fmla="*/ 33 h 183"/>
                <a:gd name="T14" fmla="*/ 13 w 64"/>
                <a:gd name="T15" fmla="*/ 33 h 183"/>
                <a:gd name="T16" fmla="*/ 0 w 64"/>
                <a:gd name="T17" fmla="*/ 45 h 183"/>
                <a:gd name="T18" fmla="*/ 0 w 64"/>
                <a:gd name="T19" fmla="*/ 96 h 183"/>
                <a:gd name="T20" fmla="*/ 5 w 64"/>
                <a:gd name="T21" fmla="*/ 102 h 183"/>
                <a:gd name="T22" fmla="*/ 11 w 64"/>
                <a:gd name="T23" fmla="*/ 96 h 183"/>
                <a:gd name="T24" fmla="*/ 11 w 64"/>
                <a:gd name="T25" fmla="*/ 50 h 183"/>
                <a:gd name="T26" fmla="*/ 13 w 64"/>
                <a:gd name="T27" fmla="*/ 50 h 183"/>
                <a:gd name="T28" fmla="*/ 13 w 64"/>
                <a:gd name="T29" fmla="*/ 174 h 183"/>
                <a:gd name="T30" fmla="*/ 22 w 64"/>
                <a:gd name="T31" fmla="*/ 183 h 183"/>
                <a:gd name="T32" fmla="*/ 30 w 64"/>
                <a:gd name="T33" fmla="*/ 174 h 183"/>
                <a:gd name="T34" fmla="*/ 30 w 64"/>
                <a:gd name="T35" fmla="*/ 106 h 183"/>
                <a:gd name="T36" fmla="*/ 34 w 64"/>
                <a:gd name="T37" fmla="*/ 106 h 183"/>
                <a:gd name="T38" fmla="*/ 34 w 64"/>
                <a:gd name="T39" fmla="*/ 174 h 183"/>
                <a:gd name="T40" fmla="*/ 43 w 64"/>
                <a:gd name="T41" fmla="*/ 183 h 183"/>
                <a:gd name="T42" fmla="*/ 51 w 64"/>
                <a:gd name="T43" fmla="*/ 174 h 183"/>
                <a:gd name="T44" fmla="*/ 51 w 64"/>
                <a:gd name="T45" fmla="*/ 50 h 183"/>
                <a:gd name="T46" fmla="*/ 53 w 64"/>
                <a:gd name="T47" fmla="*/ 50 h 183"/>
                <a:gd name="T48" fmla="*/ 53 w 64"/>
                <a:gd name="T49" fmla="*/ 96 h 183"/>
                <a:gd name="T50" fmla="*/ 59 w 64"/>
                <a:gd name="T51" fmla="*/ 102 h 183"/>
                <a:gd name="T52" fmla="*/ 64 w 64"/>
                <a:gd name="T53" fmla="*/ 96 h 183"/>
                <a:gd name="T54" fmla="*/ 64 w 64"/>
                <a:gd name="T55" fmla="*/ 45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64" h="183">
                  <a:moveTo>
                    <a:pt x="32" y="28"/>
                  </a:moveTo>
                  <a:cubicBezTo>
                    <a:pt x="40" y="28"/>
                    <a:pt x="46" y="21"/>
                    <a:pt x="46" y="14"/>
                  </a:cubicBezTo>
                  <a:cubicBezTo>
                    <a:pt x="46" y="6"/>
                    <a:pt x="40" y="0"/>
                    <a:pt x="32" y="0"/>
                  </a:cubicBezTo>
                  <a:cubicBezTo>
                    <a:pt x="25" y="0"/>
                    <a:pt x="19" y="6"/>
                    <a:pt x="19" y="14"/>
                  </a:cubicBezTo>
                  <a:cubicBezTo>
                    <a:pt x="19" y="21"/>
                    <a:pt x="25" y="28"/>
                    <a:pt x="32" y="28"/>
                  </a:cubicBezTo>
                  <a:moveTo>
                    <a:pt x="64" y="45"/>
                  </a:moveTo>
                  <a:cubicBezTo>
                    <a:pt x="64" y="38"/>
                    <a:pt x="58" y="33"/>
                    <a:pt x="51" y="33"/>
                  </a:cubicBezTo>
                  <a:cubicBezTo>
                    <a:pt x="13" y="33"/>
                    <a:pt x="13" y="33"/>
                    <a:pt x="13" y="33"/>
                  </a:cubicBezTo>
                  <a:cubicBezTo>
                    <a:pt x="6" y="33"/>
                    <a:pt x="0" y="38"/>
                    <a:pt x="0" y="45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99"/>
                    <a:pt x="2" y="102"/>
                    <a:pt x="5" y="102"/>
                  </a:cubicBezTo>
                  <a:cubicBezTo>
                    <a:pt x="9" y="102"/>
                    <a:pt x="11" y="99"/>
                    <a:pt x="11" y="96"/>
                  </a:cubicBezTo>
                  <a:cubicBezTo>
                    <a:pt x="11" y="50"/>
                    <a:pt x="11" y="50"/>
                    <a:pt x="11" y="50"/>
                  </a:cubicBezTo>
                  <a:cubicBezTo>
                    <a:pt x="13" y="50"/>
                    <a:pt x="13" y="50"/>
                    <a:pt x="13" y="50"/>
                  </a:cubicBezTo>
                  <a:cubicBezTo>
                    <a:pt x="13" y="174"/>
                    <a:pt x="13" y="174"/>
                    <a:pt x="13" y="174"/>
                  </a:cubicBezTo>
                  <a:cubicBezTo>
                    <a:pt x="13" y="179"/>
                    <a:pt x="17" y="183"/>
                    <a:pt x="22" y="183"/>
                  </a:cubicBezTo>
                  <a:cubicBezTo>
                    <a:pt x="26" y="183"/>
                    <a:pt x="30" y="179"/>
                    <a:pt x="30" y="174"/>
                  </a:cubicBezTo>
                  <a:cubicBezTo>
                    <a:pt x="30" y="106"/>
                    <a:pt x="30" y="106"/>
                    <a:pt x="30" y="106"/>
                  </a:cubicBezTo>
                  <a:cubicBezTo>
                    <a:pt x="34" y="106"/>
                    <a:pt x="34" y="106"/>
                    <a:pt x="34" y="106"/>
                  </a:cubicBezTo>
                  <a:cubicBezTo>
                    <a:pt x="34" y="174"/>
                    <a:pt x="34" y="174"/>
                    <a:pt x="34" y="174"/>
                  </a:cubicBezTo>
                  <a:cubicBezTo>
                    <a:pt x="34" y="179"/>
                    <a:pt x="38" y="183"/>
                    <a:pt x="43" y="183"/>
                  </a:cubicBezTo>
                  <a:cubicBezTo>
                    <a:pt x="47" y="183"/>
                    <a:pt x="51" y="179"/>
                    <a:pt x="51" y="174"/>
                  </a:cubicBezTo>
                  <a:cubicBezTo>
                    <a:pt x="51" y="50"/>
                    <a:pt x="51" y="50"/>
                    <a:pt x="51" y="50"/>
                  </a:cubicBezTo>
                  <a:cubicBezTo>
                    <a:pt x="53" y="50"/>
                    <a:pt x="53" y="50"/>
                    <a:pt x="53" y="50"/>
                  </a:cubicBezTo>
                  <a:cubicBezTo>
                    <a:pt x="53" y="96"/>
                    <a:pt x="53" y="96"/>
                    <a:pt x="53" y="96"/>
                  </a:cubicBezTo>
                  <a:cubicBezTo>
                    <a:pt x="53" y="99"/>
                    <a:pt x="56" y="102"/>
                    <a:pt x="59" y="102"/>
                  </a:cubicBezTo>
                  <a:cubicBezTo>
                    <a:pt x="62" y="102"/>
                    <a:pt x="64" y="99"/>
                    <a:pt x="64" y="96"/>
                  </a:cubicBezTo>
                  <a:lnTo>
                    <a:pt x="64" y="45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6" name="组合 105"/>
          <p:cNvGrpSpPr/>
          <p:nvPr/>
        </p:nvGrpSpPr>
        <p:grpSpPr>
          <a:xfrm>
            <a:off x="8160737" y="4409039"/>
            <a:ext cx="642736" cy="642736"/>
            <a:chOff x="8160737" y="4409039"/>
            <a:chExt cx="642736" cy="642736"/>
          </a:xfrm>
        </p:grpSpPr>
        <p:sp>
          <p:nvSpPr>
            <p:cNvPr id="20" name="Oval 3734"/>
            <p:cNvSpPr>
              <a:spLocks noChangeArrowheads="1"/>
            </p:cNvSpPr>
            <p:nvPr/>
          </p:nvSpPr>
          <p:spPr bwMode="auto">
            <a:xfrm>
              <a:off x="8160737" y="4409039"/>
              <a:ext cx="642736" cy="64273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92" name="组合 91"/>
            <p:cNvGrpSpPr/>
            <p:nvPr/>
          </p:nvGrpSpPr>
          <p:grpSpPr>
            <a:xfrm>
              <a:off x="8288405" y="4480104"/>
              <a:ext cx="387401" cy="500606"/>
              <a:chOff x="8285261" y="4274238"/>
              <a:chExt cx="387401" cy="500606"/>
            </a:xfrm>
          </p:grpSpPr>
          <p:sp>
            <p:nvSpPr>
              <p:cNvPr id="52" name="Freeform 3766"/>
              <p:cNvSpPr>
                <a:spLocks/>
              </p:cNvSpPr>
              <p:nvPr/>
            </p:nvSpPr>
            <p:spPr bwMode="auto">
              <a:xfrm>
                <a:off x="8291548" y="4274238"/>
                <a:ext cx="381114" cy="384887"/>
              </a:xfrm>
              <a:custGeom>
                <a:avLst/>
                <a:gdLst>
                  <a:gd name="T0" fmla="*/ 94 w 128"/>
                  <a:gd name="T1" fmla="*/ 7 h 129"/>
                  <a:gd name="T2" fmla="*/ 120 w 128"/>
                  <a:gd name="T3" fmla="*/ 58 h 129"/>
                  <a:gd name="T4" fmla="*/ 57 w 128"/>
                  <a:gd name="T5" fmla="*/ 121 h 129"/>
                  <a:gd name="T6" fmla="*/ 7 w 128"/>
                  <a:gd name="T7" fmla="*/ 96 h 129"/>
                  <a:gd name="T8" fmla="*/ 0 w 128"/>
                  <a:gd name="T9" fmla="*/ 101 h 129"/>
                  <a:gd name="T10" fmla="*/ 57 w 128"/>
                  <a:gd name="T11" fmla="*/ 129 h 129"/>
                  <a:gd name="T12" fmla="*/ 128 w 128"/>
                  <a:gd name="T13" fmla="*/ 58 h 129"/>
                  <a:gd name="T14" fmla="*/ 99 w 128"/>
                  <a:gd name="T15" fmla="*/ 0 h 129"/>
                  <a:gd name="T16" fmla="*/ 94 w 128"/>
                  <a:gd name="T17" fmla="*/ 7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8" h="129">
                    <a:moveTo>
                      <a:pt x="94" y="7"/>
                    </a:moveTo>
                    <a:cubicBezTo>
                      <a:pt x="110" y="18"/>
                      <a:pt x="120" y="37"/>
                      <a:pt x="120" y="58"/>
                    </a:cubicBezTo>
                    <a:cubicBezTo>
                      <a:pt x="120" y="93"/>
                      <a:pt x="92" y="121"/>
                      <a:pt x="57" y="121"/>
                    </a:cubicBezTo>
                    <a:cubicBezTo>
                      <a:pt x="37" y="121"/>
                      <a:pt x="18" y="111"/>
                      <a:pt x="7" y="96"/>
                    </a:cubicBezTo>
                    <a:cubicBezTo>
                      <a:pt x="0" y="101"/>
                      <a:pt x="0" y="101"/>
                      <a:pt x="0" y="101"/>
                    </a:cubicBezTo>
                    <a:cubicBezTo>
                      <a:pt x="13" y="118"/>
                      <a:pt x="34" y="129"/>
                      <a:pt x="57" y="129"/>
                    </a:cubicBezTo>
                    <a:cubicBezTo>
                      <a:pt x="97" y="129"/>
                      <a:pt x="128" y="97"/>
                      <a:pt x="128" y="58"/>
                    </a:cubicBezTo>
                    <a:cubicBezTo>
                      <a:pt x="128" y="34"/>
                      <a:pt x="117" y="13"/>
                      <a:pt x="99" y="0"/>
                    </a:cubicBezTo>
                    <a:lnTo>
                      <a:pt x="94" y="7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3" name="Freeform 3767"/>
              <p:cNvSpPr>
                <a:spLocks noEditPoints="1"/>
              </p:cNvSpPr>
              <p:nvPr/>
            </p:nvSpPr>
            <p:spPr bwMode="auto">
              <a:xfrm>
                <a:off x="8294064" y="4284301"/>
                <a:ext cx="339606" cy="335833"/>
              </a:xfrm>
              <a:custGeom>
                <a:avLst/>
                <a:gdLst>
                  <a:gd name="T0" fmla="*/ 57 w 114"/>
                  <a:gd name="T1" fmla="*/ 0 h 113"/>
                  <a:gd name="T2" fmla="*/ 0 w 114"/>
                  <a:gd name="T3" fmla="*/ 56 h 113"/>
                  <a:gd name="T4" fmla="*/ 57 w 114"/>
                  <a:gd name="T5" fmla="*/ 113 h 113"/>
                  <a:gd name="T6" fmla="*/ 114 w 114"/>
                  <a:gd name="T7" fmla="*/ 56 h 113"/>
                  <a:gd name="T8" fmla="*/ 57 w 114"/>
                  <a:gd name="T9" fmla="*/ 0 h 113"/>
                  <a:gd name="T10" fmla="*/ 57 w 114"/>
                  <a:gd name="T11" fmla="*/ 110 h 113"/>
                  <a:gd name="T12" fmla="*/ 3 w 114"/>
                  <a:gd name="T13" fmla="*/ 56 h 113"/>
                  <a:gd name="T14" fmla="*/ 57 w 114"/>
                  <a:gd name="T15" fmla="*/ 2 h 113"/>
                  <a:gd name="T16" fmla="*/ 111 w 114"/>
                  <a:gd name="T17" fmla="*/ 56 h 113"/>
                  <a:gd name="T18" fmla="*/ 57 w 114"/>
                  <a:gd name="T19" fmla="*/ 110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14" h="113">
                    <a:moveTo>
                      <a:pt x="57" y="0"/>
                    </a:moveTo>
                    <a:cubicBezTo>
                      <a:pt x="26" y="0"/>
                      <a:pt x="0" y="25"/>
                      <a:pt x="0" y="56"/>
                    </a:cubicBezTo>
                    <a:cubicBezTo>
                      <a:pt x="0" y="87"/>
                      <a:pt x="26" y="113"/>
                      <a:pt x="57" y="113"/>
                    </a:cubicBezTo>
                    <a:cubicBezTo>
                      <a:pt x="88" y="113"/>
                      <a:pt x="114" y="87"/>
                      <a:pt x="114" y="56"/>
                    </a:cubicBezTo>
                    <a:cubicBezTo>
                      <a:pt x="114" y="25"/>
                      <a:pt x="88" y="0"/>
                      <a:pt x="57" y="0"/>
                    </a:cubicBezTo>
                    <a:close/>
                    <a:moveTo>
                      <a:pt x="57" y="110"/>
                    </a:moveTo>
                    <a:cubicBezTo>
                      <a:pt x="27" y="110"/>
                      <a:pt x="3" y="86"/>
                      <a:pt x="3" y="56"/>
                    </a:cubicBezTo>
                    <a:cubicBezTo>
                      <a:pt x="3" y="26"/>
                      <a:pt x="27" y="2"/>
                      <a:pt x="57" y="2"/>
                    </a:cubicBezTo>
                    <a:cubicBezTo>
                      <a:pt x="87" y="2"/>
                      <a:pt x="111" y="26"/>
                      <a:pt x="111" y="56"/>
                    </a:cubicBezTo>
                    <a:cubicBezTo>
                      <a:pt x="111" y="86"/>
                      <a:pt x="87" y="110"/>
                      <a:pt x="57" y="11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4" name="Freeform 3768"/>
              <p:cNvSpPr>
                <a:spLocks/>
              </p:cNvSpPr>
              <p:nvPr/>
            </p:nvSpPr>
            <p:spPr bwMode="auto">
              <a:xfrm>
                <a:off x="8285261" y="4289332"/>
                <a:ext cx="378597" cy="330800"/>
              </a:xfrm>
              <a:custGeom>
                <a:avLst/>
                <a:gdLst>
                  <a:gd name="T0" fmla="*/ 37 w 127"/>
                  <a:gd name="T1" fmla="*/ 8 h 111"/>
                  <a:gd name="T2" fmla="*/ 35 w 127"/>
                  <a:gd name="T3" fmla="*/ 13 h 111"/>
                  <a:gd name="T4" fmla="*/ 32 w 127"/>
                  <a:gd name="T5" fmla="*/ 16 h 111"/>
                  <a:gd name="T6" fmla="*/ 30 w 127"/>
                  <a:gd name="T7" fmla="*/ 14 h 111"/>
                  <a:gd name="T8" fmla="*/ 30 w 127"/>
                  <a:gd name="T9" fmla="*/ 18 h 111"/>
                  <a:gd name="T10" fmla="*/ 24 w 127"/>
                  <a:gd name="T11" fmla="*/ 19 h 111"/>
                  <a:gd name="T12" fmla="*/ 20 w 127"/>
                  <a:gd name="T13" fmla="*/ 23 h 111"/>
                  <a:gd name="T14" fmla="*/ 16 w 127"/>
                  <a:gd name="T15" fmla="*/ 30 h 111"/>
                  <a:gd name="T16" fmla="*/ 12 w 127"/>
                  <a:gd name="T17" fmla="*/ 34 h 111"/>
                  <a:gd name="T18" fmla="*/ 15 w 127"/>
                  <a:gd name="T19" fmla="*/ 37 h 111"/>
                  <a:gd name="T20" fmla="*/ 16 w 127"/>
                  <a:gd name="T21" fmla="*/ 39 h 111"/>
                  <a:gd name="T22" fmla="*/ 13 w 127"/>
                  <a:gd name="T23" fmla="*/ 36 h 111"/>
                  <a:gd name="T24" fmla="*/ 11 w 127"/>
                  <a:gd name="T25" fmla="*/ 33 h 111"/>
                  <a:gd name="T26" fmla="*/ 10 w 127"/>
                  <a:gd name="T27" fmla="*/ 38 h 111"/>
                  <a:gd name="T28" fmla="*/ 10 w 127"/>
                  <a:gd name="T29" fmla="*/ 46 h 111"/>
                  <a:gd name="T30" fmla="*/ 14 w 127"/>
                  <a:gd name="T31" fmla="*/ 44 h 111"/>
                  <a:gd name="T32" fmla="*/ 18 w 127"/>
                  <a:gd name="T33" fmla="*/ 49 h 111"/>
                  <a:gd name="T34" fmla="*/ 23 w 127"/>
                  <a:gd name="T35" fmla="*/ 54 h 111"/>
                  <a:gd name="T36" fmla="*/ 28 w 127"/>
                  <a:gd name="T37" fmla="*/ 59 h 111"/>
                  <a:gd name="T38" fmla="*/ 35 w 127"/>
                  <a:gd name="T39" fmla="*/ 65 h 111"/>
                  <a:gd name="T40" fmla="*/ 33 w 127"/>
                  <a:gd name="T41" fmla="*/ 75 h 111"/>
                  <a:gd name="T42" fmla="*/ 28 w 127"/>
                  <a:gd name="T43" fmla="*/ 86 h 111"/>
                  <a:gd name="T44" fmla="*/ 29 w 127"/>
                  <a:gd name="T45" fmla="*/ 94 h 111"/>
                  <a:gd name="T46" fmla="*/ 26 w 127"/>
                  <a:gd name="T47" fmla="*/ 95 h 111"/>
                  <a:gd name="T48" fmla="*/ 18 w 127"/>
                  <a:gd name="T49" fmla="*/ 82 h 111"/>
                  <a:gd name="T50" fmla="*/ 10 w 127"/>
                  <a:gd name="T51" fmla="*/ 63 h 111"/>
                  <a:gd name="T52" fmla="*/ 7 w 127"/>
                  <a:gd name="T53" fmla="*/ 48 h 111"/>
                  <a:gd name="T54" fmla="*/ 41 w 127"/>
                  <a:gd name="T55" fmla="*/ 102 h 111"/>
                  <a:gd name="T56" fmla="*/ 50 w 127"/>
                  <a:gd name="T57" fmla="*/ 101 h 111"/>
                  <a:gd name="T58" fmla="*/ 62 w 127"/>
                  <a:gd name="T59" fmla="*/ 99 h 111"/>
                  <a:gd name="T60" fmla="*/ 61 w 127"/>
                  <a:gd name="T61" fmla="*/ 104 h 111"/>
                  <a:gd name="T62" fmla="*/ 68 w 127"/>
                  <a:gd name="T63" fmla="*/ 104 h 111"/>
                  <a:gd name="T64" fmla="*/ 78 w 127"/>
                  <a:gd name="T65" fmla="*/ 102 h 111"/>
                  <a:gd name="T66" fmla="*/ 77 w 127"/>
                  <a:gd name="T67" fmla="*/ 1 h 111"/>
                  <a:gd name="T68" fmla="*/ 110 w 127"/>
                  <a:gd name="T69" fmla="*/ 35 h 111"/>
                  <a:gd name="T70" fmla="*/ 106 w 127"/>
                  <a:gd name="T71" fmla="*/ 32 h 111"/>
                  <a:gd name="T72" fmla="*/ 101 w 127"/>
                  <a:gd name="T73" fmla="*/ 41 h 111"/>
                  <a:gd name="T74" fmla="*/ 95 w 127"/>
                  <a:gd name="T75" fmla="*/ 33 h 111"/>
                  <a:gd name="T76" fmla="*/ 98 w 127"/>
                  <a:gd name="T77" fmla="*/ 41 h 111"/>
                  <a:gd name="T78" fmla="*/ 104 w 127"/>
                  <a:gd name="T79" fmla="*/ 44 h 111"/>
                  <a:gd name="T80" fmla="*/ 101 w 127"/>
                  <a:gd name="T81" fmla="*/ 56 h 111"/>
                  <a:gd name="T82" fmla="*/ 98 w 127"/>
                  <a:gd name="T83" fmla="*/ 68 h 111"/>
                  <a:gd name="T84" fmla="*/ 94 w 127"/>
                  <a:gd name="T85" fmla="*/ 76 h 111"/>
                  <a:gd name="T86" fmla="*/ 82 w 127"/>
                  <a:gd name="T87" fmla="*/ 86 h 111"/>
                  <a:gd name="T88" fmla="*/ 79 w 127"/>
                  <a:gd name="T89" fmla="*/ 77 h 111"/>
                  <a:gd name="T90" fmla="*/ 80 w 127"/>
                  <a:gd name="T91" fmla="*/ 67 h 111"/>
                  <a:gd name="T92" fmla="*/ 76 w 127"/>
                  <a:gd name="T93" fmla="*/ 56 h 111"/>
                  <a:gd name="T94" fmla="*/ 70 w 127"/>
                  <a:gd name="T95" fmla="*/ 50 h 111"/>
                  <a:gd name="T96" fmla="*/ 56 w 127"/>
                  <a:gd name="T97" fmla="*/ 50 h 111"/>
                  <a:gd name="T98" fmla="*/ 50 w 127"/>
                  <a:gd name="T99" fmla="*/ 42 h 111"/>
                  <a:gd name="T100" fmla="*/ 56 w 127"/>
                  <a:gd name="T101" fmla="*/ 27 h 111"/>
                  <a:gd name="T102" fmla="*/ 67 w 127"/>
                  <a:gd name="T103" fmla="*/ 23 h 111"/>
                  <a:gd name="T104" fmla="*/ 73 w 127"/>
                  <a:gd name="T105" fmla="*/ 26 h 111"/>
                  <a:gd name="T106" fmla="*/ 82 w 127"/>
                  <a:gd name="T107" fmla="*/ 26 h 111"/>
                  <a:gd name="T108" fmla="*/ 91 w 127"/>
                  <a:gd name="T109" fmla="*/ 24 h 111"/>
                  <a:gd name="T110" fmla="*/ 83 w 127"/>
                  <a:gd name="T111" fmla="*/ 21 h 111"/>
                  <a:gd name="T112" fmla="*/ 82 w 127"/>
                  <a:gd name="T113" fmla="*/ 18 h 111"/>
                  <a:gd name="T114" fmla="*/ 71 w 127"/>
                  <a:gd name="T115" fmla="*/ 18 h 111"/>
                  <a:gd name="T116" fmla="*/ 62 w 127"/>
                  <a:gd name="T117" fmla="*/ 21 h 111"/>
                  <a:gd name="T118" fmla="*/ 60 w 127"/>
                  <a:gd name="T119" fmla="*/ 11 h 111"/>
                  <a:gd name="T120" fmla="*/ 54 w 127"/>
                  <a:gd name="T121" fmla="*/ 6 h 111"/>
                  <a:gd name="T122" fmla="*/ 61 w 127"/>
                  <a:gd name="T123" fmla="*/ 2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27" h="111">
                    <a:moveTo>
                      <a:pt x="52" y="0"/>
                    </a:moveTo>
                    <a:cubicBezTo>
                      <a:pt x="52" y="0"/>
                      <a:pt x="33" y="3"/>
                      <a:pt x="20" y="17"/>
                    </a:cubicBezTo>
                    <a:cubicBezTo>
                      <a:pt x="20" y="17"/>
                      <a:pt x="30" y="7"/>
                      <a:pt x="36" y="7"/>
                    </a:cubicBezTo>
                    <a:cubicBezTo>
                      <a:pt x="37" y="8"/>
                      <a:pt x="37" y="8"/>
                      <a:pt x="37" y="8"/>
                    </a:cubicBezTo>
                    <a:cubicBezTo>
                      <a:pt x="37" y="8"/>
                      <a:pt x="37" y="8"/>
                      <a:pt x="37" y="8"/>
                    </a:cubicBezTo>
                    <a:cubicBezTo>
                      <a:pt x="37" y="9"/>
                      <a:pt x="36" y="10"/>
                      <a:pt x="36" y="10"/>
                    </a:cubicBezTo>
                    <a:cubicBezTo>
                      <a:pt x="36" y="10"/>
                      <a:pt x="36" y="11"/>
                      <a:pt x="36" y="11"/>
                    </a:cubicBezTo>
                    <a:cubicBezTo>
                      <a:pt x="36" y="12"/>
                      <a:pt x="36" y="12"/>
                      <a:pt x="36" y="12"/>
                    </a:cubicBezTo>
                    <a:cubicBezTo>
                      <a:pt x="36" y="12"/>
                      <a:pt x="35" y="12"/>
                      <a:pt x="35" y="12"/>
                    </a:cubicBezTo>
                    <a:cubicBezTo>
                      <a:pt x="35" y="12"/>
                      <a:pt x="35" y="12"/>
                      <a:pt x="35" y="13"/>
                    </a:cubicBezTo>
                    <a:cubicBezTo>
                      <a:pt x="35" y="13"/>
                      <a:pt x="35" y="14"/>
                      <a:pt x="35" y="14"/>
                    </a:cubicBezTo>
                    <a:cubicBezTo>
                      <a:pt x="35" y="15"/>
                      <a:pt x="35" y="15"/>
                      <a:pt x="35" y="15"/>
                    </a:cubicBezTo>
                    <a:cubicBezTo>
                      <a:pt x="35" y="16"/>
                      <a:pt x="35" y="16"/>
                      <a:pt x="35" y="16"/>
                    </a:cubicBezTo>
                    <a:cubicBezTo>
                      <a:pt x="34" y="16"/>
                      <a:pt x="34" y="16"/>
                      <a:pt x="34" y="16"/>
                    </a:cubicBezTo>
                    <a:cubicBezTo>
                      <a:pt x="34" y="16"/>
                      <a:pt x="33" y="16"/>
                      <a:pt x="32" y="16"/>
                    </a:cubicBezTo>
                    <a:cubicBezTo>
                      <a:pt x="32" y="16"/>
                      <a:pt x="32" y="15"/>
                      <a:pt x="32" y="15"/>
                    </a:cubicBezTo>
                    <a:cubicBezTo>
                      <a:pt x="33" y="14"/>
                      <a:pt x="33" y="14"/>
                      <a:pt x="33" y="14"/>
                    </a:cubicBezTo>
                    <a:cubicBezTo>
                      <a:pt x="33" y="14"/>
                      <a:pt x="33" y="14"/>
                      <a:pt x="33" y="14"/>
                    </a:cubicBezTo>
                    <a:cubicBezTo>
                      <a:pt x="32" y="14"/>
                      <a:pt x="32" y="13"/>
                      <a:pt x="32" y="13"/>
                    </a:cubicBezTo>
                    <a:cubicBezTo>
                      <a:pt x="31" y="13"/>
                      <a:pt x="30" y="14"/>
                      <a:pt x="30" y="14"/>
                    </a:cubicBezTo>
                    <a:cubicBezTo>
                      <a:pt x="29" y="15"/>
                      <a:pt x="29" y="15"/>
                      <a:pt x="29" y="15"/>
                    </a:cubicBezTo>
                    <a:cubicBezTo>
                      <a:pt x="29" y="15"/>
                      <a:pt x="29" y="16"/>
                      <a:pt x="29" y="16"/>
                    </a:cubicBezTo>
                    <a:cubicBezTo>
                      <a:pt x="29" y="16"/>
                      <a:pt x="30" y="16"/>
                      <a:pt x="30" y="16"/>
                    </a:cubicBezTo>
                    <a:cubicBezTo>
                      <a:pt x="30" y="16"/>
                      <a:pt x="30" y="17"/>
                      <a:pt x="30" y="17"/>
                    </a:cubicBezTo>
                    <a:cubicBezTo>
                      <a:pt x="30" y="17"/>
                      <a:pt x="30" y="18"/>
                      <a:pt x="30" y="18"/>
                    </a:cubicBezTo>
                    <a:cubicBezTo>
                      <a:pt x="30" y="18"/>
                      <a:pt x="29" y="18"/>
                      <a:pt x="29" y="18"/>
                    </a:cubicBezTo>
                    <a:cubicBezTo>
                      <a:pt x="28" y="18"/>
                      <a:pt x="28" y="18"/>
                      <a:pt x="27" y="18"/>
                    </a:cubicBezTo>
                    <a:cubicBezTo>
                      <a:pt x="27" y="18"/>
                      <a:pt x="26" y="17"/>
                      <a:pt x="26" y="18"/>
                    </a:cubicBezTo>
                    <a:cubicBezTo>
                      <a:pt x="26" y="18"/>
                      <a:pt x="26" y="18"/>
                      <a:pt x="25" y="18"/>
                    </a:cubicBezTo>
                    <a:cubicBezTo>
                      <a:pt x="25" y="18"/>
                      <a:pt x="24" y="19"/>
                      <a:pt x="24" y="19"/>
                    </a:cubicBezTo>
                    <a:cubicBezTo>
                      <a:pt x="24" y="19"/>
                      <a:pt x="24" y="19"/>
                      <a:pt x="24" y="19"/>
                    </a:cubicBezTo>
                    <a:cubicBezTo>
                      <a:pt x="24" y="20"/>
                      <a:pt x="23" y="21"/>
                      <a:pt x="23" y="21"/>
                    </a:cubicBezTo>
                    <a:cubicBezTo>
                      <a:pt x="23" y="21"/>
                      <a:pt x="23" y="21"/>
                      <a:pt x="22" y="21"/>
                    </a:cubicBezTo>
                    <a:cubicBezTo>
                      <a:pt x="21" y="21"/>
                      <a:pt x="21" y="22"/>
                      <a:pt x="21" y="22"/>
                    </a:cubicBezTo>
                    <a:cubicBezTo>
                      <a:pt x="20" y="23"/>
                      <a:pt x="20" y="23"/>
                      <a:pt x="20" y="23"/>
                    </a:cubicBezTo>
                    <a:cubicBezTo>
                      <a:pt x="20" y="23"/>
                      <a:pt x="20" y="23"/>
                      <a:pt x="19" y="24"/>
                    </a:cubicBezTo>
                    <a:cubicBezTo>
                      <a:pt x="19" y="24"/>
                      <a:pt x="17" y="25"/>
                      <a:pt x="17" y="25"/>
                    </a:cubicBezTo>
                    <a:cubicBezTo>
                      <a:pt x="17" y="25"/>
                      <a:pt x="17" y="26"/>
                      <a:pt x="16" y="27"/>
                    </a:cubicBezTo>
                    <a:cubicBezTo>
                      <a:pt x="16" y="27"/>
                      <a:pt x="16" y="28"/>
                      <a:pt x="16" y="28"/>
                    </a:cubicBezTo>
                    <a:cubicBezTo>
                      <a:pt x="16" y="28"/>
                      <a:pt x="16" y="29"/>
                      <a:pt x="16" y="30"/>
                    </a:cubicBezTo>
                    <a:cubicBezTo>
                      <a:pt x="15" y="30"/>
                      <a:pt x="15" y="31"/>
                      <a:pt x="15" y="31"/>
                    </a:cubicBezTo>
                    <a:cubicBezTo>
                      <a:pt x="15" y="31"/>
                      <a:pt x="14" y="32"/>
                      <a:pt x="14" y="32"/>
                    </a:cubicBezTo>
                    <a:cubicBezTo>
                      <a:pt x="14" y="32"/>
                      <a:pt x="13" y="32"/>
                      <a:pt x="12" y="32"/>
                    </a:cubicBezTo>
                    <a:cubicBezTo>
                      <a:pt x="12" y="33"/>
                      <a:pt x="12" y="33"/>
                      <a:pt x="12" y="33"/>
                    </a:cubicBezTo>
                    <a:cubicBezTo>
                      <a:pt x="12" y="34"/>
                      <a:pt x="12" y="34"/>
                      <a:pt x="12" y="34"/>
                    </a:cubicBezTo>
                    <a:cubicBezTo>
                      <a:pt x="13" y="34"/>
                      <a:pt x="13" y="34"/>
                      <a:pt x="13" y="34"/>
                    </a:cubicBezTo>
                    <a:cubicBezTo>
                      <a:pt x="13" y="34"/>
                      <a:pt x="13" y="35"/>
                      <a:pt x="13" y="35"/>
                    </a:cubicBezTo>
                    <a:cubicBezTo>
                      <a:pt x="13" y="36"/>
                      <a:pt x="13" y="37"/>
                      <a:pt x="13" y="37"/>
                    </a:cubicBezTo>
                    <a:cubicBezTo>
                      <a:pt x="14" y="37"/>
                      <a:pt x="14" y="37"/>
                      <a:pt x="14" y="37"/>
                    </a:cubicBezTo>
                    <a:cubicBezTo>
                      <a:pt x="15" y="37"/>
                      <a:pt x="15" y="37"/>
                      <a:pt x="15" y="37"/>
                    </a:cubicBezTo>
                    <a:cubicBezTo>
                      <a:pt x="16" y="38"/>
                      <a:pt x="16" y="38"/>
                      <a:pt x="16" y="38"/>
                    </a:cubicBezTo>
                    <a:cubicBezTo>
                      <a:pt x="17" y="38"/>
                      <a:pt x="17" y="38"/>
                      <a:pt x="17" y="38"/>
                    </a:cubicBezTo>
                    <a:cubicBezTo>
                      <a:pt x="17" y="38"/>
                      <a:pt x="17" y="39"/>
                      <a:pt x="16" y="39"/>
                    </a:cubicBezTo>
                    <a:cubicBezTo>
                      <a:pt x="16" y="39"/>
                      <a:pt x="16" y="39"/>
                      <a:pt x="16" y="39"/>
                    </a:cubicBezTo>
                    <a:cubicBezTo>
                      <a:pt x="16" y="39"/>
                      <a:pt x="16" y="39"/>
                      <a:pt x="16" y="39"/>
                    </a:cubicBezTo>
                    <a:cubicBezTo>
                      <a:pt x="15" y="38"/>
                      <a:pt x="15" y="38"/>
                      <a:pt x="15" y="38"/>
                    </a:cubicBezTo>
                    <a:cubicBezTo>
                      <a:pt x="15" y="38"/>
                      <a:pt x="14" y="38"/>
                      <a:pt x="14" y="38"/>
                    </a:cubicBezTo>
                    <a:cubicBezTo>
                      <a:pt x="14" y="38"/>
                      <a:pt x="13" y="38"/>
                      <a:pt x="13" y="38"/>
                    </a:cubicBezTo>
                    <a:cubicBezTo>
                      <a:pt x="13" y="37"/>
                      <a:pt x="13" y="38"/>
                      <a:pt x="13" y="37"/>
                    </a:cubicBezTo>
                    <a:cubicBezTo>
                      <a:pt x="13" y="37"/>
                      <a:pt x="13" y="37"/>
                      <a:pt x="13" y="36"/>
                    </a:cubicBezTo>
                    <a:cubicBezTo>
                      <a:pt x="13" y="36"/>
                      <a:pt x="12" y="36"/>
                      <a:pt x="12" y="36"/>
                    </a:cubicBezTo>
                    <a:cubicBezTo>
                      <a:pt x="12" y="36"/>
                      <a:pt x="12" y="36"/>
                      <a:pt x="12" y="36"/>
                    </a:cubicBezTo>
                    <a:cubicBezTo>
                      <a:pt x="11" y="35"/>
                      <a:pt x="11" y="35"/>
                      <a:pt x="11" y="35"/>
                    </a:cubicBezTo>
                    <a:cubicBezTo>
                      <a:pt x="11" y="35"/>
                      <a:pt x="11" y="35"/>
                      <a:pt x="11" y="35"/>
                    </a:cubicBezTo>
                    <a:cubicBezTo>
                      <a:pt x="11" y="34"/>
                      <a:pt x="11" y="34"/>
                      <a:pt x="11" y="33"/>
                    </a:cubicBezTo>
                    <a:cubicBezTo>
                      <a:pt x="11" y="33"/>
                      <a:pt x="11" y="33"/>
                      <a:pt x="11" y="32"/>
                    </a:cubicBezTo>
                    <a:cubicBezTo>
                      <a:pt x="11" y="32"/>
                      <a:pt x="11" y="30"/>
                      <a:pt x="11" y="30"/>
                    </a:cubicBezTo>
                    <a:cubicBezTo>
                      <a:pt x="11" y="30"/>
                      <a:pt x="10" y="34"/>
                      <a:pt x="9" y="36"/>
                    </a:cubicBezTo>
                    <a:cubicBezTo>
                      <a:pt x="9" y="36"/>
                      <a:pt x="10" y="36"/>
                      <a:pt x="10" y="37"/>
                    </a:cubicBezTo>
                    <a:cubicBezTo>
                      <a:pt x="10" y="37"/>
                      <a:pt x="10" y="38"/>
                      <a:pt x="10" y="38"/>
                    </a:cubicBezTo>
                    <a:cubicBezTo>
                      <a:pt x="10" y="39"/>
                      <a:pt x="10" y="38"/>
                      <a:pt x="10" y="40"/>
                    </a:cubicBezTo>
                    <a:cubicBezTo>
                      <a:pt x="10" y="41"/>
                      <a:pt x="10" y="42"/>
                      <a:pt x="10" y="42"/>
                    </a:cubicBezTo>
                    <a:cubicBezTo>
                      <a:pt x="10" y="42"/>
                      <a:pt x="9" y="43"/>
                      <a:pt x="9" y="44"/>
                    </a:cubicBezTo>
                    <a:cubicBezTo>
                      <a:pt x="9" y="44"/>
                      <a:pt x="10" y="45"/>
                      <a:pt x="10" y="46"/>
                    </a:cubicBezTo>
                    <a:cubicBezTo>
                      <a:pt x="10" y="46"/>
                      <a:pt x="10" y="46"/>
                      <a:pt x="10" y="46"/>
                    </a:cubicBezTo>
                    <a:cubicBezTo>
                      <a:pt x="10" y="47"/>
                      <a:pt x="10" y="48"/>
                      <a:pt x="10" y="47"/>
                    </a:cubicBezTo>
                    <a:cubicBezTo>
                      <a:pt x="11" y="45"/>
                      <a:pt x="11" y="45"/>
                      <a:pt x="11" y="45"/>
                    </a:cubicBezTo>
                    <a:cubicBezTo>
                      <a:pt x="12" y="45"/>
                      <a:pt x="12" y="45"/>
                      <a:pt x="12" y="45"/>
                    </a:cubicBezTo>
                    <a:cubicBezTo>
                      <a:pt x="12" y="45"/>
                      <a:pt x="12" y="44"/>
                      <a:pt x="13" y="44"/>
                    </a:cubicBezTo>
                    <a:cubicBezTo>
                      <a:pt x="14" y="44"/>
                      <a:pt x="14" y="44"/>
                      <a:pt x="14" y="44"/>
                    </a:cubicBezTo>
                    <a:cubicBezTo>
                      <a:pt x="14" y="45"/>
                      <a:pt x="14" y="46"/>
                      <a:pt x="14" y="46"/>
                    </a:cubicBezTo>
                    <a:cubicBezTo>
                      <a:pt x="14" y="46"/>
                      <a:pt x="16" y="45"/>
                      <a:pt x="16" y="45"/>
                    </a:cubicBezTo>
                    <a:cubicBezTo>
                      <a:pt x="16" y="45"/>
                      <a:pt x="17" y="45"/>
                      <a:pt x="17" y="46"/>
                    </a:cubicBezTo>
                    <a:cubicBezTo>
                      <a:pt x="17" y="47"/>
                      <a:pt x="17" y="47"/>
                      <a:pt x="18" y="48"/>
                    </a:cubicBezTo>
                    <a:cubicBezTo>
                      <a:pt x="18" y="48"/>
                      <a:pt x="18" y="49"/>
                      <a:pt x="18" y="49"/>
                    </a:cubicBezTo>
                    <a:cubicBezTo>
                      <a:pt x="18" y="50"/>
                      <a:pt x="20" y="50"/>
                      <a:pt x="20" y="50"/>
                    </a:cubicBezTo>
                    <a:cubicBezTo>
                      <a:pt x="20" y="50"/>
                      <a:pt x="21" y="50"/>
                      <a:pt x="22" y="50"/>
                    </a:cubicBezTo>
                    <a:cubicBezTo>
                      <a:pt x="22" y="50"/>
                      <a:pt x="22" y="51"/>
                      <a:pt x="22" y="51"/>
                    </a:cubicBezTo>
                    <a:cubicBezTo>
                      <a:pt x="23" y="51"/>
                      <a:pt x="23" y="53"/>
                      <a:pt x="23" y="53"/>
                    </a:cubicBezTo>
                    <a:cubicBezTo>
                      <a:pt x="23" y="53"/>
                      <a:pt x="24" y="54"/>
                      <a:pt x="23" y="54"/>
                    </a:cubicBezTo>
                    <a:cubicBezTo>
                      <a:pt x="23" y="55"/>
                      <a:pt x="23" y="55"/>
                      <a:pt x="24" y="55"/>
                    </a:cubicBezTo>
                    <a:cubicBezTo>
                      <a:pt x="24" y="55"/>
                      <a:pt x="25" y="56"/>
                      <a:pt x="25" y="56"/>
                    </a:cubicBezTo>
                    <a:cubicBezTo>
                      <a:pt x="25" y="56"/>
                      <a:pt x="25" y="57"/>
                      <a:pt x="26" y="57"/>
                    </a:cubicBezTo>
                    <a:cubicBezTo>
                      <a:pt x="27" y="57"/>
                      <a:pt x="27" y="58"/>
                      <a:pt x="28" y="58"/>
                    </a:cubicBezTo>
                    <a:cubicBezTo>
                      <a:pt x="28" y="58"/>
                      <a:pt x="27" y="59"/>
                      <a:pt x="28" y="59"/>
                    </a:cubicBezTo>
                    <a:cubicBezTo>
                      <a:pt x="29" y="59"/>
                      <a:pt x="30" y="58"/>
                      <a:pt x="31" y="59"/>
                    </a:cubicBezTo>
                    <a:cubicBezTo>
                      <a:pt x="31" y="59"/>
                      <a:pt x="31" y="60"/>
                      <a:pt x="32" y="61"/>
                    </a:cubicBezTo>
                    <a:cubicBezTo>
                      <a:pt x="34" y="61"/>
                      <a:pt x="34" y="62"/>
                      <a:pt x="35" y="62"/>
                    </a:cubicBezTo>
                    <a:cubicBezTo>
                      <a:pt x="35" y="62"/>
                      <a:pt x="36" y="62"/>
                      <a:pt x="35" y="63"/>
                    </a:cubicBezTo>
                    <a:cubicBezTo>
                      <a:pt x="35" y="64"/>
                      <a:pt x="35" y="65"/>
                      <a:pt x="35" y="65"/>
                    </a:cubicBezTo>
                    <a:cubicBezTo>
                      <a:pt x="34" y="66"/>
                      <a:pt x="33" y="67"/>
                      <a:pt x="33" y="67"/>
                    </a:cubicBezTo>
                    <a:cubicBezTo>
                      <a:pt x="33" y="68"/>
                      <a:pt x="32" y="69"/>
                      <a:pt x="33" y="69"/>
                    </a:cubicBezTo>
                    <a:cubicBezTo>
                      <a:pt x="33" y="70"/>
                      <a:pt x="33" y="71"/>
                      <a:pt x="33" y="71"/>
                    </a:cubicBezTo>
                    <a:cubicBezTo>
                      <a:pt x="33" y="72"/>
                      <a:pt x="34" y="73"/>
                      <a:pt x="33" y="73"/>
                    </a:cubicBezTo>
                    <a:cubicBezTo>
                      <a:pt x="33" y="74"/>
                      <a:pt x="33" y="75"/>
                      <a:pt x="33" y="75"/>
                    </a:cubicBezTo>
                    <a:cubicBezTo>
                      <a:pt x="33" y="75"/>
                      <a:pt x="34" y="76"/>
                      <a:pt x="33" y="76"/>
                    </a:cubicBezTo>
                    <a:cubicBezTo>
                      <a:pt x="32" y="77"/>
                      <a:pt x="31" y="78"/>
                      <a:pt x="31" y="78"/>
                    </a:cubicBezTo>
                    <a:cubicBezTo>
                      <a:pt x="30" y="78"/>
                      <a:pt x="29" y="79"/>
                      <a:pt x="29" y="79"/>
                    </a:cubicBezTo>
                    <a:cubicBezTo>
                      <a:pt x="29" y="79"/>
                      <a:pt x="29" y="81"/>
                      <a:pt x="29" y="82"/>
                    </a:cubicBezTo>
                    <a:cubicBezTo>
                      <a:pt x="29" y="82"/>
                      <a:pt x="27" y="86"/>
                      <a:pt x="28" y="86"/>
                    </a:cubicBezTo>
                    <a:cubicBezTo>
                      <a:pt x="28" y="87"/>
                      <a:pt x="28" y="88"/>
                      <a:pt x="28" y="89"/>
                    </a:cubicBezTo>
                    <a:cubicBezTo>
                      <a:pt x="28" y="89"/>
                      <a:pt x="28" y="89"/>
                      <a:pt x="28" y="89"/>
                    </a:cubicBezTo>
                    <a:cubicBezTo>
                      <a:pt x="27" y="90"/>
                      <a:pt x="26" y="89"/>
                      <a:pt x="27" y="91"/>
                    </a:cubicBezTo>
                    <a:cubicBezTo>
                      <a:pt x="28" y="92"/>
                      <a:pt x="28" y="92"/>
                      <a:pt x="29" y="93"/>
                    </a:cubicBezTo>
                    <a:cubicBezTo>
                      <a:pt x="29" y="94"/>
                      <a:pt x="29" y="94"/>
                      <a:pt x="29" y="94"/>
                    </a:cubicBezTo>
                    <a:cubicBezTo>
                      <a:pt x="30" y="95"/>
                      <a:pt x="30" y="96"/>
                      <a:pt x="31" y="96"/>
                    </a:cubicBezTo>
                    <a:cubicBezTo>
                      <a:pt x="31" y="97"/>
                      <a:pt x="32" y="97"/>
                      <a:pt x="32" y="98"/>
                    </a:cubicBezTo>
                    <a:cubicBezTo>
                      <a:pt x="32" y="98"/>
                      <a:pt x="33" y="100"/>
                      <a:pt x="32" y="99"/>
                    </a:cubicBezTo>
                    <a:cubicBezTo>
                      <a:pt x="30" y="98"/>
                      <a:pt x="32" y="99"/>
                      <a:pt x="30" y="97"/>
                    </a:cubicBezTo>
                    <a:cubicBezTo>
                      <a:pt x="28" y="95"/>
                      <a:pt x="27" y="96"/>
                      <a:pt x="26" y="95"/>
                    </a:cubicBezTo>
                    <a:cubicBezTo>
                      <a:pt x="25" y="94"/>
                      <a:pt x="27" y="98"/>
                      <a:pt x="25" y="93"/>
                    </a:cubicBezTo>
                    <a:cubicBezTo>
                      <a:pt x="23" y="89"/>
                      <a:pt x="23" y="90"/>
                      <a:pt x="22" y="89"/>
                    </a:cubicBezTo>
                    <a:cubicBezTo>
                      <a:pt x="22" y="88"/>
                      <a:pt x="22" y="89"/>
                      <a:pt x="21" y="87"/>
                    </a:cubicBezTo>
                    <a:cubicBezTo>
                      <a:pt x="20" y="84"/>
                      <a:pt x="21" y="86"/>
                      <a:pt x="20" y="84"/>
                    </a:cubicBezTo>
                    <a:cubicBezTo>
                      <a:pt x="19" y="83"/>
                      <a:pt x="19" y="85"/>
                      <a:pt x="18" y="82"/>
                    </a:cubicBezTo>
                    <a:cubicBezTo>
                      <a:pt x="18" y="80"/>
                      <a:pt x="18" y="82"/>
                      <a:pt x="17" y="79"/>
                    </a:cubicBezTo>
                    <a:cubicBezTo>
                      <a:pt x="16" y="76"/>
                      <a:pt x="18" y="76"/>
                      <a:pt x="16" y="74"/>
                    </a:cubicBezTo>
                    <a:cubicBezTo>
                      <a:pt x="14" y="73"/>
                      <a:pt x="15" y="74"/>
                      <a:pt x="14" y="73"/>
                    </a:cubicBezTo>
                    <a:cubicBezTo>
                      <a:pt x="13" y="72"/>
                      <a:pt x="14" y="73"/>
                      <a:pt x="13" y="70"/>
                    </a:cubicBezTo>
                    <a:cubicBezTo>
                      <a:pt x="11" y="68"/>
                      <a:pt x="10" y="67"/>
                      <a:pt x="10" y="63"/>
                    </a:cubicBezTo>
                    <a:cubicBezTo>
                      <a:pt x="10" y="59"/>
                      <a:pt x="10" y="58"/>
                      <a:pt x="10" y="58"/>
                    </a:cubicBezTo>
                    <a:cubicBezTo>
                      <a:pt x="10" y="58"/>
                      <a:pt x="8" y="56"/>
                      <a:pt x="8" y="54"/>
                    </a:cubicBezTo>
                    <a:cubicBezTo>
                      <a:pt x="9" y="51"/>
                      <a:pt x="9" y="52"/>
                      <a:pt x="9" y="51"/>
                    </a:cubicBezTo>
                    <a:cubicBezTo>
                      <a:pt x="9" y="51"/>
                      <a:pt x="8" y="51"/>
                      <a:pt x="8" y="50"/>
                    </a:cubicBezTo>
                    <a:cubicBezTo>
                      <a:pt x="7" y="49"/>
                      <a:pt x="7" y="49"/>
                      <a:pt x="7" y="48"/>
                    </a:cubicBezTo>
                    <a:cubicBezTo>
                      <a:pt x="7" y="48"/>
                      <a:pt x="6" y="46"/>
                      <a:pt x="6" y="46"/>
                    </a:cubicBezTo>
                    <a:cubicBezTo>
                      <a:pt x="6" y="47"/>
                      <a:pt x="6" y="47"/>
                      <a:pt x="6" y="47"/>
                    </a:cubicBezTo>
                    <a:cubicBezTo>
                      <a:pt x="6" y="47"/>
                      <a:pt x="0" y="101"/>
                      <a:pt x="55" y="110"/>
                    </a:cubicBezTo>
                    <a:cubicBezTo>
                      <a:pt x="55" y="110"/>
                      <a:pt x="42" y="107"/>
                      <a:pt x="41" y="104"/>
                    </a:cubicBezTo>
                    <a:cubicBezTo>
                      <a:pt x="41" y="104"/>
                      <a:pt x="41" y="102"/>
                      <a:pt x="41" y="102"/>
                    </a:cubicBezTo>
                    <a:cubicBezTo>
                      <a:pt x="42" y="102"/>
                      <a:pt x="43" y="102"/>
                      <a:pt x="44" y="102"/>
                    </a:cubicBezTo>
                    <a:cubicBezTo>
                      <a:pt x="44" y="101"/>
                      <a:pt x="45" y="100"/>
                      <a:pt x="45" y="100"/>
                    </a:cubicBezTo>
                    <a:cubicBezTo>
                      <a:pt x="45" y="101"/>
                      <a:pt x="45" y="101"/>
                      <a:pt x="45" y="101"/>
                    </a:cubicBezTo>
                    <a:cubicBezTo>
                      <a:pt x="45" y="101"/>
                      <a:pt x="45" y="101"/>
                      <a:pt x="47" y="101"/>
                    </a:cubicBezTo>
                    <a:cubicBezTo>
                      <a:pt x="49" y="101"/>
                      <a:pt x="49" y="101"/>
                      <a:pt x="50" y="101"/>
                    </a:cubicBezTo>
                    <a:cubicBezTo>
                      <a:pt x="51" y="100"/>
                      <a:pt x="52" y="98"/>
                      <a:pt x="53" y="99"/>
                    </a:cubicBezTo>
                    <a:cubicBezTo>
                      <a:pt x="53" y="101"/>
                      <a:pt x="52" y="100"/>
                      <a:pt x="53" y="101"/>
                    </a:cubicBezTo>
                    <a:cubicBezTo>
                      <a:pt x="55" y="101"/>
                      <a:pt x="57" y="100"/>
                      <a:pt x="57" y="100"/>
                    </a:cubicBezTo>
                    <a:cubicBezTo>
                      <a:pt x="57" y="100"/>
                      <a:pt x="61" y="101"/>
                      <a:pt x="61" y="100"/>
                    </a:cubicBezTo>
                    <a:cubicBezTo>
                      <a:pt x="61" y="100"/>
                      <a:pt x="61" y="99"/>
                      <a:pt x="62" y="99"/>
                    </a:cubicBezTo>
                    <a:cubicBezTo>
                      <a:pt x="63" y="99"/>
                      <a:pt x="63" y="100"/>
                      <a:pt x="63" y="100"/>
                    </a:cubicBezTo>
                    <a:cubicBezTo>
                      <a:pt x="61" y="102"/>
                      <a:pt x="61" y="102"/>
                      <a:pt x="61" y="102"/>
                    </a:cubicBezTo>
                    <a:cubicBezTo>
                      <a:pt x="59" y="103"/>
                      <a:pt x="59" y="103"/>
                      <a:pt x="59" y="103"/>
                    </a:cubicBezTo>
                    <a:cubicBezTo>
                      <a:pt x="59" y="103"/>
                      <a:pt x="58" y="103"/>
                      <a:pt x="59" y="104"/>
                    </a:cubicBezTo>
                    <a:cubicBezTo>
                      <a:pt x="60" y="104"/>
                      <a:pt x="60" y="104"/>
                      <a:pt x="61" y="104"/>
                    </a:cubicBezTo>
                    <a:cubicBezTo>
                      <a:pt x="62" y="104"/>
                      <a:pt x="64" y="106"/>
                      <a:pt x="65" y="105"/>
                    </a:cubicBezTo>
                    <a:cubicBezTo>
                      <a:pt x="65" y="104"/>
                      <a:pt x="65" y="104"/>
                      <a:pt x="66" y="103"/>
                    </a:cubicBezTo>
                    <a:cubicBezTo>
                      <a:pt x="66" y="102"/>
                      <a:pt x="66" y="102"/>
                      <a:pt x="67" y="102"/>
                    </a:cubicBezTo>
                    <a:cubicBezTo>
                      <a:pt x="68" y="102"/>
                      <a:pt x="69" y="102"/>
                      <a:pt x="69" y="102"/>
                    </a:cubicBezTo>
                    <a:cubicBezTo>
                      <a:pt x="68" y="104"/>
                      <a:pt x="68" y="104"/>
                      <a:pt x="68" y="104"/>
                    </a:cubicBezTo>
                    <a:cubicBezTo>
                      <a:pt x="68" y="104"/>
                      <a:pt x="69" y="103"/>
                      <a:pt x="70" y="103"/>
                    </a:cubicBezTo>
                    <a:cubicBezTo>
                      <a:pt x="71" y="103"/>
                      <a:pt x="71" y="104"/>
                      <a:pt x="72" y="104"/>
                    </a:cubicBezTo>
                    <a:cubicBezTo>
                      <a:pt x="73" y="103"/>
                      <a:pt x="73" y="103"/>
                      <a:pt x="74" y="103"/>
                    </a:cubicBezTo>
                    <a:cubicBezTo>
                      <a:pt x="75" y="102"/>
                      <a:pt x="76" y="102"/>
                      <a:pt x="76" y="102"/>
                    </a:cubicBezTo>
                    <a:cubicBezTo>
                      <a:pt x="77" y="102"/>
                      <a:pt x="77" y="102"/>
                      <a:pt x="78" y="102"/>
                    </a:cubicBezTo>
                    <a:cubicBezTo>
                      <a:pt x="78" y="102"/>
                      <a:pt x="80" y="104"/>
                      <a:pt x="80" y="104"/>
                    </a:cubicBezTo>
                    <a:cubicBezTo>
                      <a:pt x="81" y="103"/>
                      <a:pt x="83" y="103"/>
                      <a:pt x="83" y="103"/>
                    </a:cubicBezTo>
                    <a:cubicBezTo>
                      <a:pt x="83" y="103"/>
                      <a:pt x="77" y="109"/>
                      <a:pt x="63" y="110"/>
                    </a:cubicBezTo>
                    <a:cubicBezTo>
                      <a:pt x="63" y="110"/>
                      <a:pt x="94" y="111"/>
                      <a:pt x="110" y="82"/>
                    </a:cubicBezTo>
                    <a:cubicBezTo>
                      <a:pt x="127" y="52"/>
                      <a:pt x="116" y="14"/>
                      <a:pt x="77" y="1"/>
                    </a:cubicBezTo>
                    <a:cubicBezTo>
                      <a:pt x="77" y="1"/>
                      <a:pt x="106" y="12"/>
                      <a:pt x="114" y="40"/>
                    </a:cubicBezTo>
                    <a:cubicBezTo>
                      <a:pt x="113" y="40"/>
                      <a:pt x="113" y="40"/>
                      <a:pt x="113" y="40"/>
                    </a:cubicBezTo>
                    <a:cubicBezTo>
                      <a:pt x="112" y="40"/>
                      <a:pt x="112" y="40"/>
                      <a:pt x="112" y="39"/>
                    </a:cubicBezTo>
                    <a:cubicBezTo>
                      <a:pt x="111" y="37"/>
                      <a:pt x="112" y="38"/>
                      <a:pt x="111" y="37"/>
                    </a:cubicBezTo>
                    <a:cubicBezTo>
                      <a:pt x="111" y="36"/>
                      <a:pt x="111" y="36"/>
                      <a:pt x="110" y="35"/>
                    </a:cubicBezTo>
                    <a:cubicBezTo>
                      <a:pt x="110" y="35"/>
                      <a:pt x="109" y="35"/>
                      <a:pt x="109" y="34"/>
                    </a:cubicBezTo>
                    <a:cubicBezTo>
                      <a:pt x="108" y="34"/>
                      <a:pt x="108" y="32"/>
                      <a:pt x="107" y="31"/>
                    </a:cubicBezTo>
                    <a:cubicBezTo>
                      <a:pt x="107" y="31"/>
                      <a:pt x="106" y="31"/>
                      <a:pt x="105" y="31"/>
                    </a:cubicBezTo>
                    <a:cubicBezTo>
                      <a:pt x="105" y="31"/>
                      <a:pt x="105" y="30"/>
                      <a:pt x="105" y="31"/>
                    </a:cubicBezTo>
                    <a:cubicBezTo>
                      <a:pt x="105" y="31"/>
                      <a:pt x="106" y="32"/>
                      <a:pt x="106" y="32"/>
                    </a:cubicBezTo>
                    <a:cubicBezTo>
                      <a:pt x="106" y="34"/>
                      <a:pt x="106" y="34"/>
                      <a:pt x="106" y="34"/>
                    </a:cubicBezTo>
                    <a:cubicBezTo>
                      <a:pt x="106" y="34"/>
                      <a:pt x="106" y="36"/>
                      <a:pt x="106" y="37"/>
                    </a:cubicBezTo>
                    <a:cubicBezTo>
                      <a:pt x="106" y="37"/>
                      <a:pt x="106" y="39"/>
                      <a:pt x="106" y="39"/>
                    </a:cubicBezTo>
                    <a:cubicBezTo>
                      <a:pt x="106" y="39"/>
                      <a:pt x="105" y="40"/>
                      <a:pt x="105" y="41"/>
                    </a:cubicBezTo>
                    <a:cubicBezTo>
                      <a:pt x="104" y="41"/>
                      <a:pt x="101" y="41"/>
                      <a:pt x="101" y="41"/>
                    </a:cubicBezTo>
                    <a:cubicBezTo>
                      <a:pt x="101" y="41"/>
                      <a:pt x="101" y="40"/>
                      <a:pt x="100" y="39"/>
                    </a:cubicBezTo>
                    <a:cubicBezTo>
                      <a:pt x="100" y="38"/>
                      <a:pt x="98" y="38"/>
                      <a:pt x="98" y="38"/>
                    </a:cubicBezTo>
                    <a:cubicBezTo>
                      <a:pt x="97" y="37"/>
                      <a:pt x="98" y="37"/>
                      <a:pt x="97" y="36"/>
                    </a:cubicBezTo>
                    <a:cubicBezTo>
                      <a:pt x="96" y="35"/>
                      <a:pt x="97" y="35"/>
                      <a:pt x="96" y="34"/>
                    </a:cubicBezTo>
                    <a:cubicBezTo>
                      <a:pt x="95" y="33"/>
                      <a:pt x="95" y="33"/>
                      <a:pt x="95" y="33"/>
                    </a:cubicBezTo>
                    <a:cubicBezTo>
                      <a:pt x="95" y="33"/>
                      <a:pt x="93" y="32"/>
                      <a:pt x="94" y="34"/>
                    </a:cubicBezTo>
                    <a:cubicBezTo>
                      <a:pt x="94" y="35"/>
                      <a:pt x="93" y="36"/>
                      <a:pt x="94" y="36"/>
                    </a:cubicBezTo>
                    <a:cubicBezTo>
                      <a:pt x="95" y="37"/>
                      <a:pt x="95" y="36"/>
                      <a:pt x="96" y="37"/>
                    </a:cubicBezTo>
                    <a:cubicBezTo>
                      <a:pt x="96" y="38"/>
                      <a:pt x="96" y="39"/>
                      <a:pt x="97" y="39"/>
                    </a:cubicBezTo>
                    <a:cubicBezTo>
                      <a:pt x="97" y="40"/>
                      <a:pt x="97" y="41"/>
                      <a:pt x="98" y="41"/>
                    </a:cubicBezTo>
                    <a:cubicBezTo>
                      <a:pt x="98" y="42"/>
                      <a:pt x="100" y="41"/>
                      <a:pt x="100" y="42"/>
                    </a:cubicBezTo>
                    <a:cubicBezTo>
                      <a:pt x="99" y="43"/>
                      <a:pt x="99" y="44"/>
                      <a:pt x="100" y="44"/>
                    </a:cubicBezTo>
                    <a:cubicBezTo>
                      <a:pt x="100" y="44"/>
                      <a:pt x="101" y="45"/>
                      <a:pt x="101" y="44"/>
                    </a:cubicBezTo>
                    <a:cubicBezTo>
                      <a:pt x="102" y="44"/>
                      <a:pt x="101" y="45"/>
                      <a:pt x="102" y="44"/>
                    </a:cubicBezTo>
                    <a:cubicBezTo>
                      <a:pt x="103" y="44"/>
                      <a:pt x="104" y="44"/>
                      <a:pt x="104" y="44"/>
                    </a:cubicBezTo>
                    <a:cubicBezTo>
                      <a:pt x="104" y="44"/>
                      <a:pt x="105" y="45"/>
                      <a:pt x="105" y="45"/>
                    </a:cubicBezTo>
                    <a:cubicBezTo>
                      <a:pt x="105" y="45"/>
                      <a:pt x="105" y="48"/>
                      <a:pt x="105" y="48"/>
                    </a:cubicBezTo>
                    <a:cubicBezTo>
                      <a:pt x="104" y="50"/>
                      <a:pt x="104" y="50"/>
                      <a:pt x="104" y="50"/>
                    </a:cubicBezTo>
                    <a:cubicBezTo>
                      <a:pt x="104" y="50"/>
                      <a:pt x="104" y="54"/>
                      <a:pt x="103" y="54"/>
                    </a:cubicBezTo>
                    <a:cubicBezTo>
                      <a:pt x="103" y="54"/>
                      <a:pt x="102" y="55"/>
                      <a:pt x="101" y="56"/>
                    </a:cubicBezTo>
                    <a:cubicBezTo>
                      <a:pt x="101" y="56"/>
                      <a:pt x="101" y="59"/>
                      <a:pt x="101" y="59"/>
                    </a:cubicBezTo>
                    <a:cubicBezTo>
                      <a:pt x="100" y="60"/>
                      <a:pt x="100" y="60"/>
                      <a:pt x="100" y="60"/>
                    </a:cubicBezTo>
                    <a:cubicBezTo>
                      <a:pt x="100" y="60"/>
                      <a:pt x="100" y="62"/>
                      <a:pt x="100" y="62"/>
                    </a:cubicBezTo>
                    <a:cubicBezTo>
                      <a:pt x="100" y="63"/>
                      <a:pt x="100" y="65"/>
                      <a:pt x="100" y="66"/>
                    </a:cubicBezTo>
                    <a:cubicBezTo>
                      <a:pt x="100" y="67"/>
                      <a:pt x="98" y="68"/>
                      <a:pt x="98" y="68"/>
                    </a:cubicBezTo>
                    <a:cubicBezTo>
                      <a:pt x="98" y="68"/>
                      <a:pt x="100" y="70"/>
                      <a:pt x="99" y="70"/>
                    </a:cubicBezTo>
                    <a:cubicBezTo>
                      <a:pt x="98" y="70"/>
                      <a:pt x="97" y="72"/>
                      <a:pt x="97" y="72"/>
                    </a:cubicBezTo>
                    <a:cubicBezTo>
                      <a:pt x="97" y="73"/>
                      <a:pt x="97" y="74"/>
                      <a:pt x="96" y="74"/>
                    </a:cubicBezTo>
                    <a:cubicBezTo>
                      <a:pt x="95" y="74"/>
                      <a:pt x="94" y="74"/>
                      <a:pt x="94" y="74"/>
                    </a:cubicBezTo>
                    <a:cubicBezTo>
                      <a:pt x="94" y="75"/>
                      <a:pt x="94" y="76"/>
                      <a:pt x="94" y="76"/>
                    </a:cubicBezTo>
                    <a:cubicBezTo>
                      <a:pt x="92" y="79"/>
                      <a:pt x="92" y="79"/>
                      <a:pt x="92" y="79"/>
                    </a:cubicBezTo>
                    <a:cubicBezTo>
                      <a:pt x="90" y="81"/>
                      <a:pt x="90" y="81"/>
                      <a:pt x="90" y="81"/>
                    </a:cubicBezTo>
                    <a:cubicBezTo>
                      <a:pt x="90" y="81"/>
                      <a:pt x="90" y="83"/>
                      <a:pt x="89" y="83"/>
                    </a:cubicBezTo>
                    <a:cubicBezTo>
                      <a:pt x="88" y="83"/>
                      <a:pt x="86" y="84"/>
                      <a:pt x="85" y="85"/>
                    </a:cubicBezTo>
                    <a:cubicBezTo>
                      <a:pt x="85" y="85"/>
                      <a:pt x="83" y="86"/>
                      <a:pt x="82" y="86"/>
                    </a:cubicBezTo>
                    <a:cubicBezTo>
                      <a:pt x="82" y="86"/>
                      <a:pt x="83" y="88"/>
                      <a:pt x="82" y="86"/>
                    </a:cubicBezTo>
                    <a:cubicBezTo>
                      <a:pt x="81" y="84"/>
                      <a:pt x="82" y="85"/>
                      <a:pt x="81" y="83"/>
                    </a:cubicBezTo>
                    <a:cubicBezTo>
                      <a:pt x="80" y="81"/>
                      <a:pt x="80" y="83"/>
                      <a:pt x="80" y="81"/>
                    </a:cubicBezTo>
                    <a:cubicBezTo>
                      <a:pt x="80" y="79"/>
                      <a:pt x="80" y="81"/>
                      <a:pt x="80" y="79"/>
                    </a:cubicBezTo>
                    <a:cubicBezTo>
                      <a:pt x="80" y="78"/>
                      <a:pt x="80" y="79"/>
                      <a:pt x="79" y="77"/>
                    </a:cubicBezTo>
                    <a:cubicBezTo>
                      <a:pt x="79" y="76"/>
                      <a:pt x="79" y="76"/>
                      <a:pt x="78" y="75"/>
                    </a:cubicBezTo>
                    <a:cubicBezTo>
                      <a:pt x="77" y="74"/>
                      <a:pt x="76" y="75"/>
                      <a:pt x="76" y="73"/>
                    </a:cubicBezTo>
                    <a:cubicBezTo>
                      <a:pt x="77" y="72"/>
                      <a:pt x="77" y="73"/>
                      <a:pt x="77" y="72"/>
                    </a:cubicBezTo>
                    <a:cubicBezTo>
                      <a:pt x="77" y="70"/>
                      <a:pt x="77" y="70"/>
                      <a:pt x="78" y="69"/>
                    </a:cubicBezTo>
                    <a:cubicBezTo>
                      <a:pt x="79" y="68"/>
                      <a:pt x="80" y="68"/>
                      <a:pt x="80" y="67"/>
                    </a:cubicBezTo>
                    <a:cubicBezTo>
                      <a:pt x="80" y="66"/>
                      <a:pt x="80" y="66"/>
                      <a:pt x="79" y="65"/>
                    </a:cubicBezTo>
                    <a:cubicBezTo>
                      <a:pt x="79" y="64"/>
                      <a:pt x="78" y="63"/>
                      <a:pt x="78" y="63"/>
                    </a:cubicBezTo>
                    <a:cubicBezTo>
                      <a:pt x="78" y="63"/>
                      <a:pt x="78" y="63"/>
                      <a:pt x="77" y="62"/>
                    </a:cubicBezTo>
                    <a:cubicBezTo>
                      <a:pt x="76" y="61"/>
                      <a:pt x="76" y="60"/>
                      <a:pt x="76" y="60"/>
                    </a:cubicBezTo>
                    <a:cubicBezTo>
                      <a:pt x="76" y="60"/>
                      <a:pt x="76" y="57"/>
                      <a:pt x="76" y="56"/>
                    </a:cubicBezTo>
                    <a:cubicBezTo>
                      <a:pt x="76" y="55"/>
                      <a:pt x="75" y="57"/>
                      <a:pt x="76" y="55"/>
                    </a:cubicBezTo>
                    <a:cubicBezTo>
                      <a:pt x="76" y="53"/>
                      <a:pt x="76" y="52"/>
                      <a:pt x="76" y="52"/>
                    </a:cubicBezTo>
                    <a:cubicBezTo>
                      <a:pt x="76" y="52"/>
                      <a:pt x="74" y="51"/>
                      <a:pt x="73" y="51"/>
                    </a:cubicBezTo>
                    <a:cubicBezTo>
                      <a:pt x="73" y="51"/>
                      <a:pt x="73" y="52"/>
                      <a:pt x="72" y="52"/>
                    </a:cubicBezTo>
                    <a:cubicBezTo>
                      <a:pt x="70" y="51"/>
                      <a:pt x="71" y="50"/>
                      <a:pt x="70" y="50"/>
                    </a:cubicBezTo>
                    <a:cubicBezTo>
                      <a:pt x="70" y="49"/>
                      <a:pt x="69" y="49"/>
                      <a:pt x="68" y="50"/>
                    </a:cubicBezTo>
                    <a:cubicBezTo>
                      <a:pt x="68" y="50"/>
                      <a:pt x="66" y="50"/>
                      <a:pt x="65" y="51"/>
                    </a:cubicBezTo>
                    <a:cubicBezTo>
                      <a:pt x="64" y="51"/>
                      <a:pt x="64" y="51"/>
                      <a:pt x="62" y="51"/>
                    </a:cubicBezTo>
                    <a:cubicBezTo>
                      <a:pt x="61" y="51"/>
                      <a:pt x="59" y="52"/>
                      <a:pt x="58" y="51"/>
                    </a:cubicBezTo>
                    <a:cubicBezTo>
                      <a:pt x="56" y="51"/>
                      <a:pt x="56" y="51"/>
                      <a:pt x="56" y="50"/>
                    </a:cubicBezTo>
                    <a:cubicBezTo>
                      <a:pt x="55" y="49"/>
                      <a:pt x="56" y="49"/>
                      <a:pt x="55" y="48"/>
                    </a:cubicBezTo>
                    <a:cubicBezTo>
                      <a:pt x="53" y="48"/>
                      <a:pt x="53" y="48"/>
                      <a:pt x="53" y="47"/>
                    </a:cubicBezTo>
                    <a:cubicBezTo>
                      <a:pt x="53" y="46"/>
                      <a:pt x="53" y="46"/>
                      <a:pt x="53" y="45"/>
                    </a:cubicBezTo>
                    <a:cubicBezTo>
                      <a:pt x="52" y="44"/>
                      <a:pt x="53" y="46"/>
                      <a:pt x="52" y="44"/>
                    </a:cubicBezTo>
                    <a:cubicBezTo>
                      <a:pt x="50" y="42"/>
                      <a:pt x="50" y="44"/>
                      <a:pt x="50" y="42"/>
                    </a:cubicBezTo>
                    <a:cubicBezTo>
                      <a:pt x="51" y="41"/>
                      <a:pt x="51" y="42"/>
                      <a:pt x="51" y="40"/>
                    </a:cubicBezTo>
                    <a:cubicBezTo>
                      <a:pt x="51" y="39"/>
                      <a:pt x="53" y="41"/>
                      <a:pt x="52" y="38"/>
                    </a:cubicBezTo>
                    <a:cubicBezTo>
                      <a:pt x="51" y="35"/>
                      <a:pt x="50" y="35"/>
                      <a:pt x="52" y="33"/>
                    </a:cubicBezTo>
                    <a:cubicBezTo>
                      <a:pt x="53" y="31"/>
                      <a:pt x="55" y="30"/>
                      <a:pt x="55" y="30"/>
                    </a:cubicBezTo>
                    <a:cubicBezTo>
                      <a:pt x="55" y="29"/>
                      <a:pt x="56" y="28"/>
                      <a:pt x="56" y="27"/>
                    </a:cubicBezTo>
                    <a:cubicBezTo>
                      <a:pt x="57" y="27"/>
                      <a:pt x="56" y="27"/>
                      <a:pt x="58" y="27"/>
                    </a:cubicBezTo>
                    <a:cubicBezTo>
                      <a:pt x="59" y="27"/>
                      <a:pt x="60" y="26"/>
                      <a:pt x="61" y="26"/>
                    </a:cubicBezTo>
                    <a:cubicBezTo>
                      <a:pt x="62" y="25"/>
                      <a:pt x="63" y="24"/>
                      <a:pt x="63" y="23"/>
                    </a:cubicBezTo>
                    <a:cubicBezTo>
                      <a:pt x="64" y="23"/>
                      <a:pt x="63" y="24"/>
                      <a:pt x="65" y="23"/>
                    </a:cubicBezTo>
                    <a:cubicBezTo>
                      <a:pt x="66" y="23"/>
                      <a:pt x="66" y="23"/>
                      <a:pt x="67" y="23"/>
                    </a:cubicBezTo>
                    <a:cubicBezTo>
                      <a:pt x="68" y="23"/>
                      <a:pt x="66" y="23"/>
                      <a:pt x="68" y="23"/>
                    </a:cubicBezTo>
                    <a:cubicBezTo>
                      <a:pt x="70" y="22"/>
                      <a:pt x="70" y="22"/>
                      <a:pt x="70" y="22"/>
                    </a:cubicBezTo>
                    <a:cubicBezTo>
                      <a:pt x="71" y="22"/>
                      <a:pt x="71" y="23"/>
                      <a:pt x="72" y="23"/>
                    </a:cubicBezTo>
                    <a:cubicBezTo>
                      <a:pt x="72" y="23"/>
                      <a:pt x="72" y="21"/>
                      <a:pt x="72" y="23"/>
                    </a:cubicBezTo>
                    <a:cubicBezTo>
                      <a:pt x="73" y="25"/>
                      <a:pt x="72" y="26"/>
                      <a:pt x="73" y="26"/>
                    </a:cubicBezTo>
                    <a:cubicBezTo>
                      <a:pt x="75" y="26"/>
                      <a:pt x="73" y="26"/>
                      <a:pt x="75" y="26"/>
                    </a:cubicBezTo>
                    <a:cubicBezTo>
                      <a:pt x="76" y="26"/>
                      <a:pt x="76" y="26"/>
                      <a:pt x="77" y="27"/>
                    </a:cubicBezTo>
                    <a:cubicBezTo>
                      <a:pt x="77" y="27"/>
                      <a:pt x="78" y="27"/>
                      <a:pt x="79" y="27"/>
                    </a:cubicBezTo>
                    <a:cubicBezTo>
                      <a:pt x="80" y="27"/>
                      <a:pt x="79" y="29"/>
                      <a:pt x="80" y="27"/>
                    </a:cubicBezTo>
                    <a:cubicBezTo>
                      <a:pt x="82" y="26"/>
                      <a:pt x="79" y="26"/>
                      <a:pt x="82" y="26"/>
                    </a:cubicBezTo>
                    <a:cubicBezTo>
                      <a:pt x="85" y="26"/>
                      <a:pt x="85" y="27"/>
                      <a:pt x="86" y="26"/>
                    </a:cubicBezTo>
                    <a:cubicBezTo>
                      <a:pt x="86" y="26"/>
                      <a:pt x="86" y="27"/>
                      <a:pt x="88" y="26"/>
                    </a:cubicBezTo>
                    <a:cubicBezTo>
                      <a:pt x="89" y="25"/>
                      <a:pt x="89" y="25"/>
                      <a:pt x="90" y="26"/>
                    </a:cubicBezTo>
                    <a:cubicBezTo>
                      <a:pt x="90" y="26"/>
                      <a:pt x="90" y="27"/>
                      <a:pt x="91" y="26"/>
                    </a:cubicBezTo>
                    <a:cubicBezTo>
                      <a:pt x="91" y="25"/>
                      <a:pt x="92" y="25"/>
                      <a:pt x="91" y="24"/>
                    </a:cubicBezTo>
                    <a:cubicBezTo>
                      <a:pt x="89" y="24"/>
                      <a:pt x="89" y="24"/>
                      <a:pt x="88" y="23"/>
                    </a:cubicBezTo>
                    <a:cubicBezTo>
                      <a:pt x="88" y="22"/>
                      <a:pt x="90" y="23"/>
                      <a:pt x="88" y="22"/>
                    </a:cubicBezTo>
                    <a:cubicBezTo>
                      <a:pt x="87" y="22"/>
                      <a:pt x="87" y="22"/>
                      <a:pt x="86" y="22"/>
                    </a:cubicBezTo>
                    <a:cubicBezTo>
                      <a:pt x="84" y="21"/>
                      <a:pt x="83" y="23"/>
                      <a:pt x="83" y="22"/>
                    </a:cubicBezTo>
                    <a:cubicBezTo>
                      <a:pt x="83" y="21"/>
                      <a:pt x="80" y="23"/>
                      <a:pt x="83" y="21"/>
                    </a:cubicBezTo>
                    <a:cubicBezTo>
                      <a:pt x="85" y="19"/>
                      <a:pt x="84" y="18"/>
                      <a:pt x="85" y="18"/>
                    </a:cubicBezTo>
                    <a:cubicBezTo>
                      <a:pt x="87" y="19"/>
                      <a:pt x="86" y="20"/>
                      <a:pt x="87" y="19"/>
                    </a:cubicBezTo>
                    <a:cubicBezTo>
                      <a:pt x="88" y="18"/>
                      <a:pt x="90" y="18"/>
                      <a:pt x="88" y="17"/>
                    </a:cubicBezTo>
                    <a:cubicBezTo>
                      <a:pt x="86" y="16"/>
                      <a:pt x="88" y="16"/>
                      <a:pt x="86" y="15"/>
                    </a:cubicBezTo>
                    <a:cubicBezTo>
                      <a:pt x="84" y="14"/>
                      <a:pt x="83" y="18"/>
                      <a:pt x="82" y="18"/>
                    </a:cubicBezTo>
                    <a:cubicBezTo>
                      <a:pt x="81" y="17"/>
                      <a:pt x="81" y="17"/>
                      <a:pt x="80" y="17"/>
                    </a:cubicBezTo>
                    <a:cubicBezTo>
                      <a:pt x="80" y="17"/>
                      <a:pt x="80" y="19"/>
                      <a:pt x="80" y="20"/>
                    </a:cubicBezTo>
                    <a:cubicBezTo>
                      <a:pt x="79" y="21"/>
                      <a:pt x="80" y="21"/>
                      <a:pt x="79" y="20"/>
                    </a:cubicBezTo>
                    <a:cubicBezTo>
                      <a:pt x="77" y="20"/>
                      <a:pt x="81" y="20"/>
                      <a:pt x="77" y="18"/>
                    </a:cubicBezTo>
                    <a:cubicBezTo>
                      <a:pt x="73" y="17"/>
                      <a:pt x="72" y="17"/>
                      <a:pt x="71" y="18"/>
                    </a:cubicBezTo>
                    <a:cubicBezTo>
                      <a:pt x="71" y="18"/>
                      <a:pt x="70" y="18"/>
                      <a:pt x="70" y="19"/>
                    </a:cubicBezTo>
                    <a:cubicBezTo>
                      <a:pt x="69" y="19"/>
                      <a:pt x="71" y="20"/>
                      <a:pt x="69" y="19"/>
                    </a:cubicBezTo>
                    <a:cubicBezTo>
                      <a:pt x="68" y="18"/>
                      <a:pt x="66" y="20"/>
                      <a:pt x="66" y="20"/>
                    </a:cubicBezTo>
                    <a:cubicBezTo>
                      <a:pt x="66" y="20"/>
                      <a:pt x="66" y="19"/>
                      <a:pt x="65" y="20"/>
                    </a:cubicBezTo>
                    <a:cubicBezTo>
                      <a:pt x="64" y="20"/>
                      <a:pt x="63" y="21"/>
                      <a:pt x="62" y="21"/>
                    </a:cubicBezTo>
                    <a:cubicBezTo>
                      <a:pt x="61" y="20"/>
                      <a:pt x="60" y="21"/>
                      <a:pt x="61" y="19"/>
                    </a:cubicBezTo>
                    <a:cubicBezTo>
                      <a:pt x="63" y="17"/>
                      <a:pt x="62" y="18"/>
                      <a:pt x="64" y="17"/>
                    </a:cubicBezTo>
                    <a:cubicBezTo>
                      <a:pt x="66" y="16"/>
                      <a:pt x="69" y="16"/>
                      <a:pt x="66" y="16"/>
                    </a:cubicBezTo>
                    <a:cubicBezTo>
                      <a:pt x="63" y="15"/>
                      <a:pt x="68" y="15"/>
                      <a:pt x="64" y="13"/>
                    </a:cubicBezTo>
                    <a:cubicBezTo>
                      <a:pt x="60" y="11"/>
                      <a:pt x="60" y="14"/>
                      <a:pt x="60" y="11"/>
                    </a:cubicBezTo>
                    <a:cubicBezTo>
                      <a:pt x="61" y="9"/>
                      <a:pt x="60" y="9"/>
                      <a:pt x="59" y="9"/>
                    </a:cubicBezTo>
                    <a:cubicBezTo>
                      <a:pt x="59" y="9"/>
                      <a:pt x="56" y="10"/>
                      <a:pt x="55" y="10"/>
                    </a:cubicBezTo>
                    <a:cubicBezTo>
                      <a:pt x="54" y="10"/>
                      <a:pt x="55" y="11"/>
                      <a:pt x="54" y="10"/>
                    </a:cubicBezTo>
                    <a:cubicBezTo>
                      <a:pt x="52" y="9"/>
                      <a:pt x="51" y="10"/>
                      <a:pt x="52" y="9"/>
                    </a:cubicBezTo>
                    <a:cubicBezTo>
                      <a:pt x="53" y="7"/>
                      <a:pt x="53" y="7"/>
                      <a:pt x="54" y="6"/>
                    </a:cubicBezTo>
                    <a:cubicBezTo>
                      <a:pt x="55" y="5"/>
                      <a:pt x="55" y="2"/>
                      <a:pt x="57" y="3"/>
                    </a:cubicBezTo>
                    <a:cubicBezTo>
                      <a:pt x="60" y="4"/>
                      <a:pt x="59" y="4"/>
                      <a:pt x="61" y="4"/>
                    </a:cubicBezTo>
                    <a:cubicBezTo>
                      <a:pt x="63" y="4"/>
                      <a:pt x="64" y="4"/>
                      <a:pt x="64" y="3"/>
                    </a:cubicBezTo>
                    <a:cubicBezTo>
                      <a:pt x="64" y="3"/>
                      <a:pt x="62" y="2"/>
                      <a:pt x="62" y="2"/>
                    </a:cubicBezTo>
                    <a:cubicBezTo>
                      <a:pt x="62" y="2"/>
                      <a:pt x="61" y="2"/>
                      <a:pt x="61" y="2"/>
                    </a:cubicBezTo>
                    <a:cubicBezTo>
                      <a:pt x="61" y="1"/>
                      <a:pt x="62" y="0"/>
                      <a:pt x="62" y="0"/>
                    </a:cubicBezTo>
                    <a:cubicBezTo>
                      <a:pt x="61" y="0"/>
                      <a:pt x="61" y="0"/>
                      <a:pt x="61" y="0"/>
                    </a:cubicBezTo>
                    <a:cubicBezTo>
                      <a:pt x="61" y="0"/>
                      <a:pt x="54" y="0"/>
                      <a:pt x="52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5" name="Freeform 3769"/>
              <p:cNvSpPr>
                <a:spLocks/>
              </p:cNvSpPr>
              <p:nvPr/>
            </p:nvSpPr>
            <p:spPr bwMode="auto">
              <a:xfrm>
                <a:off x="8374565" y="4646548"/>
                <a:ext cx="110687" cy="128296"/>
              </a:xfrm>
              <a:custGeom>
                <a:avLst/>
                <a:gdLst>
                  <a:gd name="T0" fmla="*/ 26 w 37"/>
                  <a:gd name="T1" fmla="*/ 2 h 43"/>
                  <a:gd name="T2" fmla="*/ 26 w 37"/>
                  <a:gd name="T3" fmla="*/ 16 h 43"/>
                  <a:gd name="T4" fmla="*/ 15 w 37"/>
                  <a:gd name="T5" fmla="*/ 25 h 43"/>
                  <a:gd name="T6" fmla="*/ 1 w 37"/>
                  <a:gd name="T7" fmla="*/ 35 h 43"/>
                  <a:gd name="T8" fmla="*/ 37 w 37"/>
                  <a:gd name="T9" fmla="*/ 43 h 43"/>
                  <a:gd name="T10" fmla="*/ 37 w 37"/>
                  <a:gd name="T11" fmla="*/ 0 h 43"/>
                  <a:gd name="T12" fmla="*/ 26 w 37"/>
                  <a:gd name="T13" fmla="*/ 2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7" h="43">
                    <a:moveTo>
                      <a:pt x="26" y="2"/>
                    </a:moveTo>
                    <a:cubicBezTo>
                      <a:pt x="26" y="16"/>
                      <a:pt x="26" y="16"/>
                      <a:pt x="26" y="16"/>
                    </a:cubicBezTo>
                    <a:cubicBezTo>
                      <a:pt x="26" y="16"/>
                      <a:pt x="22" y="22"/>
                      <a:pt x="15" y="25"/>
                    </a:cubicBezTo>
                    <a:cubicBezTo>
                      <a:pt x="7" y="27"/>
                      <a:pt x="0" y="31"/>
                      <a:pt x="1" y="35"/>
                    </a:cubicBezTo>
                    <a:cubicBezTo>
                      <a:pt x="2" y="39"/>
                      <a:pt x="11" y="43"/>
                      <a:pt x="37" y="43"/>
                    </a:cubicBezTo>
                    <a:cubicBezTo>
                      <a:pt x="37" y="0"/>
                      <a:pt x="37" y="0"/>
                      <a:pt x="37" y="0"/>
                    </a:cubicBezTo>
                    <a:lnTo>
                      <a:pt x="26" y="2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6" name="Freeform 3770"/>
              <p:cNvSpPr>
                <a:spLocks/>
              </p:cNvSpPr>
              <p:nvPr/>
            </p:nvSpPr>
            <p:spPr bwMode="auto">
              <a:xfrm>
                <a:off x="8472672" y="4646548"/>
                <a:ext cx="101882" cy="128296"/>
              </a:xfrm>
              <a:custGeom>
                <a:avLst/>
                <a:gdLst>
                  <a:gd name="T0" fmla="*/ 8 w 34"/>
                  <a:gd name="T1" fmla="*/ 2 h 43"/>
                  <a:gd name="T2" fmla="*/ 8 w 34"/>
                  <a:gd name="T3" fmla="*/ 16 h 43"/>
                  <a:gd name="T4" fmla="*/ 18 w 34"/>
                  <a:gd name="T5" fmla="*/ 25 h 43"/>
                  <a:gd name="T6" fmla="*/ 34 w 34"/>
                  <a:gd name="T7" fmla="*/ 35 h 43"/>
                  <a:gd name="T8" fmla="*/ 0 w 34"/>
                  <a:gd name="T9" fmla="*/ 43 h 43"/>
                  <a:gd name="T10" fmla="*/ 0 w 34"/>
                  <a:gd name="T11" fmla="*/ 0 h 43"/>
                  <a:gd name="T12" fmla="*/ 8 w 34"/>
                  <a:gd name="T13" fmla="*/ 2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4" h="43">
                    <a:moveTo>
                      <a:pt x="8" y="2"/>
                    </a:moveTo>
                    <a:cubicBezTo>
                      <a:pt x="8" y="16"/>
                      <a:pt x="8" y="16"/>
                      <a:pt x="8" y="16"/>
                    </a:cubicBezTo>
                    <a:cubicBezTo>
                      <a:pt x="8" y="16"/>
                      <a:pt x="10" y="22"/>
                      <a:pt x="18" y="25"/>
                    </a:cubicBezTo>
                    <a:cubicBezTo>
                      <a:pt x="25" y="27"/>
                      <a:pt x="34" y="31"/>
                      <a:pt x="34" y="35"/>
                    </a:cubicBezTo>
                    <a:cubicBezTo>
                      <a:pt x="33" y="39"/>
                      <a:pt x="19" y="43"/>
                      <a:pt x="0" y="43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8" y="2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7" name="Freeform 3771"/>
              <p:cNvSpPr>
                <a:spLocks/>
              </p:cNvSpPr>
              <p:nvPr/>
            </p:nvSpPr>
            <p:spPr bwMode="auto">
              <a:xfrm>
                <a:off x="8291548" y="4274238"/>
                <a:ext cx="381114" cy="384887"/>
              </a:xfrm>
              <a:custGeom>
                <a:avLst/>
                <a:gdLst>
                  <a:gd name="T0" fmla="*/ 94 w 128"/>
                  <a:gd name="T1" fmla="*/ 7 h 129"/>
                  <a:gd name="T2" fmla="*/ 120 w 128"/>
                  <a:gd name="T3" fmla="*/ 58 h 129"/>
                  <a:gd name="T4" fmla="*/ 57 w 128"/>
                  <a:gd name="T5" fmla="*/ 121 h 129"/>
                  <a:gd name="T6" fmla="*/ 7 w 128"/>
                  <a:gd name="T7" fmla="*/ 96 h 129"/>
                  <a:gd name="T8" fmla="*/ 0 w 128"/>
                  <a:gd name="T9" fmla="*/ 101 h 129"/>
                  <a:gd name="T10" fmla="*/ 57 w 128"/>
                  <a:gd name="T11" fmla="*/ 129 h 129"/>
                  <a:gd name="T12" fmla="*/ 128 w 128"/>
                  <a:gd name="T13" fmla="*/ 58 h 129"/>
                  <a:gd name="T14" fmla="*/ 99 w 128"/>
                  <a:gd name="T15" fmla="*/ 0 h 129"/>
                  <a:gd name="T16" fmla="*/ 94 w 128"/>
                  <a:gd name="T17" fmla="*/ 7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8" h="129">
                    <a:moveTo>
                      <a:pt x="94" y="7"/>
                    </a:moveTo>
                    <a:cubicBezTo>
                      <a:pt x="110" y="18"/>
                      <a:pt x="120" y="37"/>
                      <a:pt x="120" y="58"/>
                    </a:cubicBezTo>
                    <a:cubicBezTo>
                      <a:pt x="120" y="93"/>
                      <a:pt x="92" y="121"/>
                      <a:pt x="57" y="121"/>
                    </a:cubicBezTo>
                    <a:cubicBezTo>
                      <a:pt x="37" y="121"/>
                      <a:pt x="18" y="111"/>
                      <a:pt x="7" y="96"/>
                    </a:cubicBezTo>
                    <a:cubicBezTo>
                      <a:pt x="0" y="101"/>
                      <a:pt x="0" y="101"/>
                      <a:pt x="0" y="101"/>
                    </a:cubicBezTo>
                    <a:cubicBezTo>
                      <a:pt x="13" y="118"/>
                      <a:pt x="34" y="129"/>
                      <a:pt x="57" y="129"/>
                    </a:cubicBezTo>
                    <a:cubicBezTo>
                      <a:pt x="97" y="129"/>
                      <a:pt x="128" y="97"/>
                      <a:pt x="128" y="58"/>
                    </a:cubicBezTo>
                    <a:cubicBezTo>
                      <a:pt x="128" y="34"/>
                      <a:pt x="117" y="13"/>
                      <a:pt x="99" y="0"/>
                    </a:cubicBezTo>
                    <a:lnTo>
                      <a:pt x="94" y="7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8" name="Freeform 3772"/>
              <p:cNvSpPr>
                <a:spLocks noEditPoints="1"/>
              </p:cNvSpPr>
              <p:nvPr/>
            </p:nvSpPr>
            <p:spPr bwMode="auto">
              <a:xfrm>
                <a:off x="8294064" y="4284301"/>
                <a:ext cx="339606" cy="335833"/>
              </a:xfrm>
              <a:custGeom>
                <a:avLst/>
                <a:gdLst>
                  <a:gd name="T0" fmla="*/ 57 w 114"/>
                  <a:gd name="T1" fmla="*/ 0 h 113"/>
                  <a:gd name="T2" fmla="*/ 0 w 114"/>
                  <a:gd name="T3" fmla="*/ 56 h 113"/>
                  <a:gd name="T4" fmla="*/ 57 w 114"/>
                  <a:gd name="T5" fmla="*/ 113 h 113"/>
                  <a:gd name="T6" fmla="*/ 114 w 114"/>
                  <a:gd name="T7" fmla="*/ 56 h 113"/>
                  <a:gd name="T8" fmla="*/ 57 w 114"/>
                  <a:gd name="T9" fmla="*/ 0 h 113"/>
                  <a:gd name="T10" fmla="*/ 57 w 114"/>
                  <a:gd name="T11" fmla="*/ 110 h 113"/>
                  <a:gd name="T12" fmla="*/ 3 w 114"/>
                  <a:gd name="T13" fmla="*/ 56 h 113"/>
                  <a:gd name="T14" fmla="*/ 57 w 114"/>
                  <a:gd name="T15" fmla="*/ 2 h 113"/>
                  <a:gd name="T16" fmla="*/ 111 w 114"/>
                  <a:gd name="T17" fmla="*/ 56 h 113"/>
                  <a:gd name="T18" fmla="*/ 57 w 114"/>
                  <a:gd name="T19" fmla="*/ 110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14" h="113">
                    <a:moveTo>
                      <a:pt x="57" y="0"/>
                    </a:moveTo>
                    <a:cubicBezTo>
                      <a:pt x="26" y="0"/>
                      <a:pt x="0" y="25"/>
                      <a:pt x="0" y="56"/>
                    </a:cubicBezTo>
                    <a:cubicBezTo>
                      <a:pt x="0" y="87"/>
                      <a:pt x="26" y="113"/>
                      <a:pt x="57" y="113"/>
                    </a:cubicBezTo>
                    <a:cubicBezTo>
                      <a:pt x="88" y="113"/>
                      <a:pt x="114" y="87"/>
                      <a:pt x="114" y="56"/>
                    </a:cubicBezTo>
                    <a:cubicBezTo>
                      <a:pt x="114" y="25"/>
                      <a:pt x="88" y="0"/>
                      <a:pt x="57" y="0"/>
                    </a:cubicBezTo>
                    <a:close/>
                    <a:moveTo>
                      <a:pt x="57" y="110"/>
                    </a:moveTo>
                    <a:cubicBezTo>
                      <a:pt x="27" y="110"/>
                      <a:pt x="3" y="86"/>
                      <a:pt x="3" y="56"/>
                    </a:cubicBezTo>
                    <a:cubicBezTo>
                      <a:pt x="3" y="26"/>
                      <a:pt x="27" y="2"/>
                      <a:pt x="57" y="2"/>
                    </a:cubicBezTo>
                    <a:cubicBezTo>
                      <a:pt x="87" y="2"/>
                      <a:pt x="111" y="26"/>
                      <a:pt x="111" y="56"/>
                    </a:cubicBezTo>
                    <a:cubicBezTo>
                      <a:pt x="111" y="86"/>
                      <a:pt x="87" y="110"/>
                      <a:pt x="57" y="11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9" name="Freeform 3773"/>
              <p:cNvSpPr>
                <a:spLocks/>
              </p:cNvSpPr>
              <p:nvPr/>
            </p:nvSpPr>
            <p:spPr bwMode="auto">
              <a:xfrm>
                <a:off x="8285261" y="4289332"/>
                <a:ext cx="378597" cy="330800"/>
              </a:xfrm>
              <a:custGeom>
                <a:avLst/>
                <a:gdLst>
                  <a:gd name="T0" fmla="*/ 37 w 127"/>
                  <a:gd name="T1" fmla="*/ 8 h 111"/>
                  <a:gd name="T2" fmla="*/ 35 w 127"/>
                  <a:gd name="T3" fmla="*/ 13 h 111"/>
                  <a:gd name="T4" fmla="*/ 32 w 127"/>
                  <a:gd name="T5" fmla="*/ 16 h 111"/>
                  <a:gd name="T6" fmla="*/ 30 w 127"/>
                  <a:gd name="T7" fmla="*/ 14 h 111"/>
                  <a:gd name="T8" fmla="*/ 30 w 127"/>
                  <a:gd name="T9" fmla="*/ 18 h 111"/>
                  <a:gd name="T10" fmla="*/ 24 w 127"/>
                  <a:gd name="T11" fmla="*/ 19 h 111"/>
                  <a:gd name="T12" fmla="*/ 20 w 127"/>
                  <a:gd name="T13" fmla="*/ 23 h 111"/>
                  <a:gd name="T14" fmla="*/ 16 w 127"/>
                  <a:gd name="T15" fmla="*/ 30 h 111"/>
                  <a:gd name="T16" fmla="*/ 12 w 127"/>
                  <a:gd name="T17" fmla="*/ 34 h 111"/>
                  <a:gd name="T18" fmla="*/ 15 w 127"/>
                  <a:gd name="T19" fmla="*/ 37 h 111"/>
                  <a:gd name="T20" fmla="*/ 16 w 127"/>
                  <a:gd name="T21" fmla="*/ 39 h 111"/>
                  <a:gd name="T22" fmla="*/ 13 w 127"/>
                  <a:gd name="T23" fmla="*/ 36 h 111"/>
                  <a:gd name="T24" fmla="*/ 11 w 127"/>
                  <a:gd name="T25" fmla="*/ 33 h 111"/>
                  <a:gd name="T26" fmla="*/ 10 w 127"/>
                  <a:gd name="T27" fmla="*/ 38 h 111"/>
                  <a:gd name="T28" fmla="*/ 10 w 127"/>
                  <a:gd name="T29" fmla="*/ 46 h 111"/>
                  <a:gd name="T30" fmla="*/ 14 w 127"/>
                  <a:gd name="T31" fmla="*/ 44 h 111"/>
                  <a:gd name="T32" fmla="*/ 18 w 127"/>
                  <a:gd name="T33" fmla="*/ 49 h 111"/>
                  <a:gd name="T34" fmla="*/ 23 w 127"/>
                  <a:gd name="T35" fmla="*/ 54 h 111"/>
                  <a:gd name="T36" fmla="*/ 28 w 127"/>
                  <a:gd name="T37" fmla="*/ 59 h 111"/>
                  <a:gd name="T38" fmla="*/ 35 w 127"/>
                  <a:gd name="T39" fmla="*/ 65 h 111"/>
                  <a:gd name="T40" fmla="*/ 33 w 127"/>
                  <a:gd name="T41" fmla="*/ 75 h 111"/>
                  <a:gd name="T42" fmla="*/ 28 w 127"/>
                  <a:gd name="T43" fmla="*/ 86 h 111"/>
                  <a:gd name="T44" fmla="*/ 29 w 127"/>
                  <a:gd name="T45" fmla="*/ 94 h 111"/>
                  <a:gd name="T46" fmla="*/ 26 w 127"/>
                  <a:gd name="T47" fmla="*/ 95 h 111"/>
                  <a:gd name="T48" fmla="*/ 18 w 127"/>
                  <a:gd name="T49" fmla="*/ 82 h 111"/>
                  <a:gd name="T50" fmla="*/ 10 w 127"/>
                  <a:gd name="T51" fmla="*/ 63 h 111"/>
                  <a:gd name="T52" fmla="*/ 7 w 127"/>
                  <a:gd name="T53" fmla="*/ 48 h 111"/>
                  <a:gd name="T54" fmla="*/ 41 w 127"/>
                  <a:gd name="T55" fmla="*/ 102 h 111"/>
                  <a:gd name="T56" fmla="*/ 50 w 127"/>
                  <a:gd name="T57" fmla="*/ 101 h 111"/>
                  <a:gd name="T58" fmla="*/ 62 w 127"/>
                  <a:gd name="T59" fmla="*/ 99 h 111"/>
                  <a:gd name="T60" fmla="*/ 61 w 127"/>
                  <a:gd name="T61" fmla="*/ 104 h 111"/>
                  <a:gd name="T62" fmla="*/ 68 w 127"/>
                  <a:gd name="T63" fmla="*/ 104 h 111"/>
                  <a:gd name="T64" fmla="*/ 78 w 127"/>
                  <a:gd name="T65" fmla="*/ 102 h 111"/>
                  <a:gd name="T66" fmla="*/ 77 w 127"/>
                  <a:gd name="T67" fmla="*/ 1 h 111"/>
                  <a:gd name="T68" fmla="*/ 110 w 127"/>
                  <a:gd name="T69" fmla="*/ 35 h 111"/>
                  <a:gd name="T70" fmla="*/ 106 w 127"/>
                  <a:gd name="T71" fmla="*/ 32 h 111"/>
                  <a:gd name="T72" fmla="*/ 101 w 127"/>
                  <a:gd name="T73" fmla="*/ 41 h 111"/>
                  <a:gd name="T74" fmla="*/ 95 w 127"/>
                  <a:gd name="T75" fmla="*/ 33 h 111"/>
                  <a:gd name="T76" fmla="*/ 98 w 127"/>
                  <a:gd name="T77" fmla="*/ 41 h 111"/>
                  <a:gd name="T78" fmla="*/ 104 w 127"/>
                  <a:gd name="T79" fmla="*/ 44 h 111"/>
                  <a:gd name="T80" fmla="*/ 101 w 127"/>
                  <a:gd name="T81" fmla="*/ 56 h 111"/>
                  <a:gd name="T82" fmla="*/ 98 w 127"/>
                  <a:gd name="T83" fmla="*/ 68 h 111"/>
                  <a:gd name="T84" fmla="*/ 94 w 127"/>
                  <a:gd name="T85" fmla="*/ 76 h 111"/>
                  <a:gd name="T86" fmla="*/ 82 w 127"/>
                  <a:gd name="T87" fmla="*/ 86 h 111"/>
                  <a:gd name="T88" fmla="*/ 79 w 127"/>
                  <a:gd name="T89" fmla="*/ 77 h 111"/>
                  <a:gd name="T90" fmla="*/ 80 w 127"/>
                  <a:gd name="T91" fmla="*/ 67 h 111"/>
                  <a:gd name="T92" fmla="*/ 76 w 127"/>
                  <a:gd name="T93" fmla="*/ 56 h 111"/>
                  <a:gd name="T94" fmla="*/ 70 w 127"/>
                  <a:gd name="T95" fmla="*/ 50 h 111"/>
                  <a:gd name="T96" fmla="*/ 56 w 127"/>
                  <a:gd name="T97" fmla="*/ 50 h 111"/>
                  <a:gd name="T98" fmla="*/ 50 w 127"/>
                  <a:gd name="T99" fmla="*/ 42 h 111"/>
                  <a:gd name="T100" fmla="*/ 56 w 127"/>
                  <a:gd name="T101" fmla="*/ 27 h 111"/>
                  <a:gd name="T102" fmla="*/ 67 w 127"/>
                  <a:gd name="T103" fmla="*/ 23 h 111"/>
                  <a:gd name="T104" fmla="*/ 73 w 127"/>
                  <a:gd name="T105" fmla="*/ 26 h 111"/>
                  <a:gd name="T106" fmla="*/ 82 w 127"/>
                  <a:gd name="T107" fmla="*/ 26 h 111"/>
                  <a:gd name="T108" fmla="*/ 91 w 127"/>
                  <a:gd name="T109" fmla="*/ 24 h 111"/>
                  <a:gd name="T110" fmla="*/ 83 w 127"/>
                  <a:gd name="T111" fmla="*/ 21 h 111"/>
                  <a:gd name="T112" fmla="*/ 82 w 127"/>
                  <a:gd name="T113" fmla="*/ 18 h 111"/>
                  <a:gd name="T114" fmla="*/ 71 w 127"/>
                  <a:gd name="T115" fmla="*/ 18 h 111"/>
                  <a:gd name="T116" fmla="*/ 62 w 127"/>
                  <a:gd name="T117" fmla="*/ 21 h 111"/>
                  <a:gd name="T118" fmla="*/ 60 w 127"/>
                  <a:gd name="T119" fmla="*/ 11 h 111"/>
                  <a:gd name="T120" fmla="*/ 54 w 127"/>
                  <a:gd name="T121" fmla="*/ 6 h 111"/>
                  <a:gd name="T122" fmla="*/ 61 w 127"/>
                  <a:gd name="T123" fmla="*/ 2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27" h="111">
                    <a:moveTo>
                      <a:pt x="52" y="0"/>
                    </a:moveTo>
                    <a:cubicBezTo>
                      <a:pt x="52" y="0"/>
                      <a:pt x="33" y="3"/>
                      <a:pt x="20" y="17"/>
                    </a:cubicBezTo>
                    <a:cubicBezTo>
                      <a:pt x="20" y="17"/>
                      <a:pt x="30" y="7"/>
                      <a:pt x="36" y="7"/>
                    </a:cubicBezTo>
                    <a:cubicBezTo>
                      <a:pt x="37" y="8"/>
                      <a:pt x="37" y="8"/>
                      <a:pt x="37" y="8"/>
                    </a:cubicBezTo>
                    <a:cubicBezTo>
                      <a:pt x="37" y="8"/>
                      <a:pt x="37" y="8"/>
                      <a:pt x="37" y="8"/>
                    </a:cubicBezTo>
                    <a:cubicBezTo>
                      <a:pt x="37" y="9"/>
                      <a:pt x="36" y="10"/>
                      <a:pt x="36" y="10"/>
                    </a:cubicBezTo>
                    <a:cubicBezTo>
                      <a:pt x="36" y="10"/>
                      <a:pt x="36" y="11"/>
                      <a:pt x="36" y="11"/>
                    </a:cubicBezTo>
                    <a:cubicBezTo>
                      <a:pt x="36" y="12"/>
                      <a:pt x="36" y="12"/>
                      <a:pt x="36" y="12"/>
                    </a:cubicBezTo>
                    <a:cubicBezTo>
                      <a:pt x="36" y="12"/>
                      <a:pt x="35" y="12"/>
                      <a:pt x="35" y="12"/>
                    </a:cubicBezTo>
                    <a:cubicBezTo>
                      <a:pt x="35" y="12"/>
                      <a:pt x="35" y="12"/>
                      <a:pt x="35" y="13"/>
                    </a:cubicBezTo>
                    <a:cubicBezTo>
                      <a:pt x="35" y="13"/>
                      <a:pt x="35" y="14"/>
                      <a:pt x="35" y="14"/>
                    </a:cubicBezTo>
                    <a:cubicBezTo>
                      <a:pt x="35" y="15"/>
                      <a:pt x="35" y="15"/>
                      <a:pt x="35" y="15"/>
                    </a:cubicBezTo>
                    <a:cubicBezTo>
                      <a:pt x="35" y="16"/>
                      <a:pt x="35" y="16"/>
                      <a:pt x="35" y="16"/>
                    </a:cubicBezTo>
                    <a:cubicBezTo>
                      <a:pt x="34" y="16"/>
                      <a:pt x="34" y="16"/>
                      <a:pt x="34" y="16"/>
                    </a:cubicBezTo>
                    <a:cubicBezTo>
                      <a:pt x="34" y="16"/>
                      <a:pt x="33" y="16"/>
                      <a:pt x="32" y="16"/>
                    </a:cubicBezTo>
                    <a:cubicBezTo>
                      <a:pt x="32" y="16"/>
                      <a:pt x="32" y="15"/>
                      <a:pt x="32" y="15"/>
                    </a:cubicBezTo>
                    <a:cubicBezTo>
                      <a:pt x="33" y="14"/>
                      <a:pt x="33" y="14"/>
                      <a:pt x="33" y="14"/>
                    </a:cubicBezTo>
                    <a:cubicBezTo>
                      <a:pt x="33" y="14"/>
                      <a:pt x="33" y="14"/>
                      <a:pt x="33" y="14"/>
                    </a:cubicBezTo>
                    <a:cubicBezTo>
                      <a:pt x="32" y="14"/>
                      <a:pt x="32" y="13"/>
                      <a:pt x="32" y="13"/>
                    </a:cubicBezTo>
                    <a:cubicBezTo>
                      <a:pt x="31" y="13"/>
                      <a:pt x="30" y="14"/>
                      <a:pt x="30" y="14"/>
                    </a:cubicBezTo>
                    <a:cubicBezTo>
                      <a:pt x="29" y="15"/>
                      <a:pt x="29" y="15"/>
                      <a:pt x="29" y="15"/>
                    </a:cubicBezTo>
                    <a:cubicBezTo>
                      <a:pt x="29" y="15"/>
                      <a:pt x="29" y="16"/>
                      <a:pt x="29" y="16"/>
                    </a:cubicBezTo>
                    <a:cubicBezTo>
                      <a:pt x="29" y="16"/>
                      <a:pt x="30" y="16"/>
                      <a:pt x="30" y="16"/>
                    </a:cubicBezTo>
                    <a:cubicBezTo>
                      <a:pt x="30" y="16"/>
                      <a:pt x="30" y="17"/>
                      <a:pt x="30" y="17"/>
                    </a:cubicBezTo>
                    <a:cubicBezTo>
                      <a:pt x="30" y="17"/>
                      <a:pt x="30" y="18"/>
                      <a:pt x="30" y="18"/>
                    </a:cubicBezTo>
                    <a:cubicBezTo>
                      <a:pt x="30" y="18"/>
                      <a:pt x="29" y="18"/>
                      <a:pt x="29" y="18"/>
                    </a:cubicBezTo>
                    <a:cubicBezTo>
                      <a:pt x="28" y="18"/>
                      <a:pt x="28" y="18"/>
                      <a:pt x="27" y="18"/>
                    </a:cubicBezTo>
                    <a:cubicBezTo>
                      <a:pt x="27" y="18"/>
                      <a:pt x="26" y="17"/>
                      <a:pt x="26" y="18"/>
                    </a:cubicBezTo>
                    <a:cubicBezTo>
                      <a:pt x="26" y="18"/>
                      <a:pt x="26" y="18"/>
                      <a:pt x="25" y="18"/>
                    </a:cubicBezTo>
                    <a:cubicBezTo>
                      <a:pt x="25" y="18"/>
                      <a:pt x="24" y="19"/>
                      <a:pt x="24" y="19"/>
                    </a:cubicBezTo>
                    <a:cubicBezTo>
                      <a:pt x="24" y="19"/>
                      <a:pt x="24" y="19"/>
                      <a:pt x="24" y="19"/>
                    </a:cubicBezTo>
                    <a:cubicBezTo>
                      <a:pt x="24" y="20"/>
                      <a:pt x="23" y="21"/>
                      <a:pt x="23" y="21"/>
                    </a:cubicBezTo>
                    <a:cubicBezTo>
                      <a:pt x="23" y="21"/>
                      <a:pt x="23" y="21"/>
                      <a:pt x="22" y="21"/>
                    </a:cubicBezTo>
                    <a:cubicBezTo>
                      <a:pt x="21" y="21"/>
                      <a:pt x="21" y="22"/>
                      <a:pt x="21" y="22"/>
                    </a:cubicBezTo>
                    <a:cubicBezTo>
                      <a:pt x="20" y="23"/>
                      <a:pt x="20" y="23"/>
                      <a:pt x="20" y="23"/>
                    </a:cubicBezTo>
                    <a:cubicBezTo>
                      <a:pt x="20" y="23"/>
                      <a:pt x="20" y="23"/>
                      <a:pt x="19" y="24"/>
                    </a:cubicBezTo>
                    <a:cubicBezTo>
                      <a:pt x="19" y="24"/>
                      <a:pt x="17" y="25"/>
                      <a:pt x="17" y="25"/>
                    </a:cubicBezTo>
                    <a:cubicBezTo>
                      <a:pt x="17" y="25"/>
                      <a:pt x="17" y="26"/>
                      <a:pt x="16" y="27"/>
                    </a:cubicBezTo>
                    <a:cubicBezTo>
                      <a:pt x="16" y="27"/>
                      <a:pt x="16" y="28"/>
                      <a:pt x="16" y="28"/>
                    </a:cubicBezTo>
                    <a:cubicBezTo>
                      <a:pt x="16" y="28"/>
                      <a:pt x="16" y="29"/>
                      <a:pt x="16" y="30"/>
                    </a:cubicBezTo>
                    <a:cubicBezTo>
                      <a:pt x="15" y="30"/>
                      <a:pt x="15" y="31"/>
                      <a:pt x="15" y="31"/>
                    </a:cubicBezTo>
                    <a:cubicBezTo>
                      <a:pt x="15" y="31"/>
                      <a:pt x="14" y="32"/>
                      <a:pt x="14" y="32"/>
                    </a:cubicBezTo>
                    <a:cubicBezTo>
                      <a:pt x="14" y="32"/>
                      <a:pt x="13" y="32"/>
                      <a:pt x="12" y="32"/>
                    </a:cubicBezTo>
                    <a:cubicBezTo>
                      <a:pt x="12" y="33"/>
                      <a:pt x="12" y="33"/>
                      <a:pt x="12" y="33"/>
                    </a:cubicBezTo>
                    <a:cubicBezTo>
                      <a:pt x="12" y="34"/>
                      <a:pt x="12" y="34"/>
                      <a:pt x="12" y="34"/>
                    </a:cubicBezTo>
                    <a:cubicBezTo>
                      <a:pt x="13" y="34"/>
                      <a:pt x="13" y="34"/>
                      <a:pt x="13" y="34"/>
                    </a:cubicBezTo>
                    <a:cubicBezTo>
                      <a:pt x="13" y="34"/>
                      <a:pt x="13" y="35"/>
                      <a:pt x="13" y="35"/>
                    </a:cubicBezTo>
                    <a:cubicBezTo>
                      <a:pt x="13" y="36"/>
                      <a:pt x="13" y="37"/>
                      <a:pt x="13" y="37"/>
                    </a:cubicBezTo>
                    <a:cubicBezTo>
                      <a:pt x="14" y="37"/>
                      <a:pt x="14" y="37"/>
                      <a:pt x="14" y="37"/>
                    </a:cubicBezTo>
                    <a:cubicBezTo>
                      <a:pt x="15" y="37"/>
                      <a:pt x="15" y="37"/>
                      <a:pt x="15" y="37"/>
                    </a:cubicBezTo>
                    <a:cubicBezTo>
                      <a:pt x="16" y="38"/>
                      <a:pt x="16" y="38"/>
                      <a:pt x="16" y="38"/>
                    </a:cubicBezTo>
                    <a:cubicBezTo>
                      <a:pt x="17" y="38"/>
                      <a:pt x="17" y="38"/>
                      <a:pt x="17" y="38"/>
                    </a:cubicBezTo>
                    <a:cubicBezTo>
                      <a:pt x="17" y="38"/>
                      <a:pt x="17" y="39"/>
                      <a:pt x="16" y="39"/>
                    </a:cubicBezTo>
                    <a:cubicBezTo>
                      <a:pt x="16" y="39"/>
                      <a:pt x="16" y="39"/>
                      <a:pt x="16" y="39"/>
                    </a:cubicBezTo>
                    <a:cubicBezTo>
                      <a:pt x="16" y="39"/>
                      <a:pt x="16" y="39"/>
                      <a:pt x="16" y="39"/>
                    </a:cubicBezTo>
                    <a:cubicBezTo>
                      <a:pt x="15" y="38"/>
                      <a:pt x="15" y="38"/>
                      <a:pt x="15" y="38"/>
                    </a:cubicBezTo>
                    <a:cubicBezTo>
                      <a:pt x="15" y="38"/>
                      <a:pt x="14" y="38"/>
                      <a:pt x="14" y="38"/>
                    </a:cubicBezTo>
                    <a:cubicBezTo>
                      <a:pt x="14" y="38"/>
                      <a:pt x="13" y="38"/>
                      <a:pt x="13" y="38"/>
                    </a:cubicBezTo>
                    <a:cubicBezTo>
                      <a:pt x="13" y="37"/>
                      <a:pt x="13" y="38"/>
                      <a:pt x="13" y="37"/>
                    </a:cubicBezTo>
                    <a:cubicBezTo>
                      <a:pt x="13" y="37"/>
                      <a:pt x="13" y="37"/>
                      <a:pt x="13" y="36"/>
                    </a:cubicBezTo>
                    <a:cubicBezTo>
                      <a:pt x="13" y="36"/>
                      <a:pt x="12" y="36"/>
                      <a:pt x="12" y="36"/>
                    </a:cubicBezTo>
                    <a:cubicBezTo>
                      <a:pt x="12" y="36"/>
                      <a:pt x="12" y="36"/>
                      <a:pt x="12" y="36"/>
                    </a:cubicBezTo>
                    <a:cubicBezTo>
                      <a:pt x="11" y="35"/>
                      <a:pt x="11" y="35"/>
                      <a:pt x="11" y="35"/>
                    </a:cubicBezTo>
                    <a:cubicBezTo>
                      <a:pt x="11" y="35"/>
                      <a:pt x="11" y="35"/>
                      <a:pt x="11" y="35"/>
                    </a:cubicBezTo>
                    <a:cubicBezTo>
                      <a:pt x="11" y="34"/>
                      <a:pt x="11" y="34"/>
                      <a:pt x="11" y="33"/>
                    </a:cubicBezTo>
                    <a:cubicBezTo>
                      <a:pt x="11" y="33"/>
                      <a:pt x="11" y="33"/>
                      <a:pt x="11" y="32"/>
                    </a:cubicBezTo>
                    <a:cubicBezTo>
                      <a:pt x="11" y="32"/>
                      <a:pt x="11" y="30"/>
                      <a:pt x="11" y="30"/>
                    </a:cubicBezTo>
                    <a:cubicBezTo>
                      <a:pt x="11" y="30"/>
                      <a:pt x="10" y="34"/>
                      <a:pt x="9" y="36"/>
                    </a:cubicBezTo>
                    <a:cubicBezTo>
                      <a:pt x="9" y="36"/>
                      <a:pt x="10" y="36"/>
                      <a:pt x="10" y="37"/>
                    </a:cubicBezTo>
                    <a:cubicBezTo>
                      <a:pt x="10" y="37"/>
                      <a:pt x="10" y="38"/>
                      <a:pt x="10" y="38"/>
                    </a:cubicBezTo>
                    <a:cubicBezTo>
                      <a:pt x="10" y="39"/>
                      <a:pt x="10" y="38"/>
                      <a:pt x="10" y="40"/>
                    </a:cubicBezTo>
                    <a:cubicBezTo>
                      <a:pt x="10" y="41"/>
                      <a:pt x="10" y="42"/>
                      <a:pt x="10" y="42"/>
                    </a:cubicBezTo>
                    <a:cubicBezTo>
                      <a:pt x="10" y="42"/>
                      <a:pt x="9" y="43"/>
                      <a:pt x="9" y="44"/>
                    </a:cubicBezTo>
                    <a:cubicBezTo>
                      <a:pt x="9" y="44"/>
                      <a:pt x="10" y="45"/>
                      <a:pt x="10" y="46"/>
                    </a:cubicBezTo>
                    <a:cubicBezTo>
                      <a:pt x="10" y="46"/>
                      <a:pt x="10" y="46"/>
                      <a:pt x="10" y="46"/>
                    </a:cubicBezTo>
                    <a:cubicBezTo>
                      <a:pt x="10" y="47"/>
                      <a:pt x="10" y="48"/>
                      <a:pt x="10" y="47"/>
                    </a:cubicBezTo>
                    <a:cubicBezTo>
                      <a:pt x="11" y="45"/>
                      <a:pt x="11" y="45"/>
                      <a:pt x="11" y="45"/>
                    </a:cubicBezTo>
                    <a:cubicBezTo>
                      <a:pt x="12" y="45"/>
                      <a:pt x="12" y="45"/>
                      <a:pt x="12" y="45"/>
                    </a:cubicBezTo>
                    <a:cubicBezTo>
                      <a:pt x="12" y="45"/>
                      <a:pt x="12" y="44"/>
                      <a:pt x="13" y="44"/>
                    </a:cubicBezTo>
                    <a:cubicBezTo>
                      <a:pt x="14" y="44"/>
                      <a:pt x="14" y="44"/>
                      <a:pt x="14" y="44"/>
                    </a:cubicBezTo>
                    <a:cubicBezTo>
                      <a:pt x="14" y="45"/>
                      <a:pt x="14" y="46"/>
                      <a:pt x="14" y="46"/>
                    </a:cubicBezTo>
                    <a:cubicBezTo>
                      <a:pt x="14" y="46"/>
                      <a:pt x="16" y="45"/>
                      <a:pt x="16" y="45"/>
                    </a:cubicBezTo>
                    <a:cubicBezTo>
                      <a:pt x="16" y="45"/>
                      <a:pt x="17" y="45"/>
                      <a:pt x="17" y="46"/>
                    </a:cubicBezTo>
                    <a:cubicBezTo>
                      <a:pt x="17" y="47"/>
                      <a:pt x="17" y="47"/>
                      <a:pt x="18" y="48"/>
                    </a:cubicBezTo>
                    <a:cubicBezTo>
                      <a:pt x="18" y="48"/>
                      <a:pt x="18" y="49"/>
                      <a:pt x="18" y="49"/>
                    </a:cubicBezTo>
                    <a:cubicBezTo>
                      <a:pt x="18" y="50"/>
                      <a:pt x="20" y="50"/>
                      <a:pt x="20" y="50"/>
                    </a:cubicBezTo>
                    <a:cubicBezTo>
                      <a:pt x="20" y="50"/>
                      <a:pt x="21" y="50"/>
                      <a:pt x="22" y="50"/>
                    </a:cubicBezTo>
                    <a:cubicBezTo>
                      <a:pt x="22" y="50"/>
                      <a:pt x="22" y="51"/>
                      <a:pt x="22" y="51"/>
                    </a:cubicBezTo>
                    <a:cubicBezTo>
                      <a:pt x="23" y="51"/>
                      <a:pt x="23" y="53"/>
                      <a:pt x="23" y="53"/>
                    </a:cubicBezTo>
                    <a:cubicBezTo>
                      <a:pt x="23" y="53"/>
                      <a:pt x="24" y="54"/>
                      <a:pt x="23" y="54"/>
                    </a:cubicBezTo>
                    <a:cubicBezTo>
                      <a:pt x="23" y="55"/>
                      <a:pt x="23" y="55"/>
                      <a:pt x="24" y="55"/>
                    </a:cubicBezTo>
                    <a:cubicBezTo>
                      <a:pt x="24" y="55"/>
                      <a:pt x="25" y="56"/>
                      <a:pt x="25" y="56"/>
                    </a:cubicBezTo>
                    <a:cubicBezTo>
                      <a:pt x="25" y="56"/>
                      <a:pt x="25" y="57"/>
                      <a:pt x="26" y="57"/>
                    </a:cubicBezTo>
                    <a:cubicBezTo>
                      <a:pt x="27" y="57"/>
                      <a:pt x="27" y="58"/>
                      <a:pt x="28" y="58"/>
                    </a:cubicBezTo>
                    <a:cubicBezTo>
                      <a:pt x="28" y="58"/>
                      <a:pt x="27" y="59"/>
                      <a:pt x="28" y="59"/>
                    </a:cubicBezTo>
                    <a:cubicBezTo>
                      <a:pt x="29" y="59"/>
                      <a:pt x="30" y="58"/>
                      <a:pt x="31" y="59"/>
                    </a:cubicBezTo>
                    <a:cubicBezTo>
                      <a:pt x="31" y="59"/>
                      <a:pt x="31" y="60"/>
                      <a:pt x="32" y="61"/>
                    </a:cubicBezTo>
                    <a:cubicBezTo>
                      <a:pt x="34" y="61"/>
                      <a:pt x="34" y="62"/>
                      <a:pt x="35" y="62"/>
                    </a:cubicBezTo>
                    <a:cubicBezTo>
                      <a:pt x="35" y="62"/>
                      <a:pt x="36" y="62"/>
                      <a:pt x="35" y="63"/>
                    </a:cubicBezTo>
                    <a:cubicBezTo>
                      <a:pt x="35" y="64"/>
                      <a:pt x="35" y="65"/>
                      <a:pt x="35" y="65"/>
                    </a:cubicBezTo>
                    <a:cubicBezTo>
                      <a:pt x="34" y="66"/>
                      <a:pt x="33" y="67"/>
                      <a:pt x="33" y="67"/>
                    </a:cubicBezTo>
                    <a:cubicBezTo>
                      <a:pt x="33" y="68"/>
                      <a:pt x="32" y="69"/>
                      <a:pt x="33" y="69"/>
                    </a:cubicBezTo>
                    <a:cubicBezTo>
                      <a:pt x="33" y="70"/>
                      <a:pt x="33" y="71"/>
                      <a:pt x="33" y="71"/>
                    </a:cubicBezTo>
                    <a:cubicBezTo>
                      <a:pt x="33" y="72"/>
                      <a:pt x="34" y="73"/>
                      <a:pt x="33" y="73"/>
                    </a:cubicBezTo>
                    <a:cubicBezTo>
                      <a:pt x="33" y="74"/>
                      <a:pt x="33" y="75"/>
                      <a:pt x="33" y="75"/>
                    </a:cubicBezTo>
                    <a:cubicBezTo>
                      <a:pt x="33" y="75"/>
                      <a:pt x="34" y="76"/>
                      <a:pt x="33" y="76"/>
                    </a:cubicBezTo>
                    <a:cubicBezTo>
                      <a:pt x="32" y="77"/>
                      <a:pt x="31" y="78"/>
                      <a:pt x="31" y="78"/>
                    </a:cubicBezTo>
                    <a:cubicBezTo>
                      <a:pt x="30" y="78"/>
                      <a:pt x="29" y="79"/>
                      <a:pt x="29" y="79"/>
                    </a:cubicBezTo>
                    <a:cubicBezTo>
                      <a:pt x="29" y="79"/>
                      <a:pt x="29" y="81"/>
                      <a:pt x="29" y="82"/>
                    </a:cubicBezTo>
                    <a:cubicBezTo>
                      <a:pt x="29" y="82"/>
                      <a:pt x="27" y="86"/>
                      <a:pt x="28" y="86"/>
                    </a:cubicBezTo>
                    <a:cubicBezTo>
                      <a:pt x="28" y="87"/>
                      <a:pt x="28" y="88"/>
                      <a:pt x="28" y="89"/>
                    </a:cubicBezTo>
                    <a:cubicBezTo>
                      <a:pt x="28" y="89"/>
                      <a:pt x="28" y="89"/>
                      <a:pt x="28" y="89"/>
                    </a:cubicBezTo>
                    <a:cubicBezTo>
                      <a:pt x="27" y="90"/>
                      <a:pt x="26" y="89"/>
                      <a:pt x="27" y="91"/>
                    </a:cubicBezTo>
                    <a:cubicBezTo>
                      <a:pt x="28" y="92"/>
                      <a:pt x="28" y="92"/>
                      <a:pt x="29" y="93"/>
                    </a:cubicBezTo>
                    <a:cubicBezTo>
                      <a:pt x="29" y="94"/>
                      <a:pt x="29" y="94"/>
                      <a:pt x="29" y="94"/>
                    </a:cubicBezTo>
                    <a:cubicBezTo>
                      <a:pt x="30" y="95"/>
                      <a:pt x="30" y="96"/>
                      <a:pt x="31" y="96"/>
                    </a:cubicBezTo>
                    <a:cubicBezTo>
                      <a:pt x="31" y="97"/>
                      <a:pt x="32" y="97"/>
                      <a:pt x="32" y="98"/>
                    </a:cubicBezTo>
                    <a:cubicBezTo>
                      <a:pt x="32" y="98"/>
                      <a:pt x="33" y="100"/>
                      <a:pt x="32" y="99"/>
                    </a:cubicBezTo>
                    <a:cubicBezTo>
                      <a:pt x="30" y="98"/>
                      <a:pt x="32" y="99"/>
                      <a:pt x="30" y="97"/>
                    </a:cubicBezTo>
                    <a:cubicBezTo>
                      <a:pt x="28" y="95"/>
                      <a:pt x="27" y="96"/>
                      <a:pt x="26" y="95"/>
                    </a:cubicBezTo>
                    <a:cubicBezTo>
                      <a:pt x="25" y="94"/>
                      <a:pt x="27" y="98"/>
                      <a:pt x="25" y="93"/>
                    </a:cubicBezTo>
                    <a:cubicBezTo>
                      <a:pt x="23" y="89"/>
                      <a:pt x="23" y="90"/>
                      <a:pt x="22" y="89"/>
                    </a:cubicBezTo>
                    <a:cubicBezTo>
                      <a:pt x="22" y="88"/>
                      <a:pt x="22" y="89"/>
                      <a:pt x="21" y="87"/>
                    </a:cubicBezTo>
                    <a:cubicBezTo>
                      <a:pt x="20" y="84"/>
                      <a:pt x="21" y="86"/>
                      <a:pt x="20" y="84"/>
                    </a:cubicBezTo>
                    <a:cubicBezTo>
                      <a:pt x="19" y="83"/>
                      <a:pt x="19" y="85"/>
                      <a:pt x="18" y="82"/>
                    </a:cubicBezTo>
                    <a:cubicBezTo>
                      <a:pt x="18" y="80"/>
                      <a:pt x="18" y="82"/>
                      <a:pt x="17" y="79"/>
                    </a:cubicBezTo>
                    <a:cubicBezTo>
                      <a:pt x="16" y="76"/>
                      <a:pt x="18" y="76"/>
                      <a:pt x="16" y="74"/>
                    </a:cubicBezTo>
                    <a:cubicBezTo>
                      <a:pt x="14" y="73"/>
                      <a:pt x="15" y="74"/>
                      <a:pt x="14" y="73"/>
                    </a:cubicBezTo>
                    <a:cubicBezTo>
                      <a:pt x="13" y="72"/>
                      <a:pt x="14" y="73"/>
                      <a:pt x="13" y="70"/>
                    </a:cubicBezTo>
                    <a:cubicBezTo>
                      <a:pt x="11" y="68"/>
                      <a:pt x="10" y="67"/>
                      <a:pt x="10" y="63"/>
                    </a:cubicBezTo>
                    <a:cubicBezTo>
                      <a:pt x="10" y="59"/>
                      <a:pt x="10" y="58"/>
                      <a:pt x="10" y="58"/>
                    </a:cubicBezTo>
                    <a:cubicBezTo>
                      <a:pt x="10" y="58"/>
                      <a:pt x="8" y="56"/>
                      <a:pt x="8" y="54"/>
                    </a:cubicBezTo>
                    <a:cubicBezTo>
                      <a:pt x="9" y="51"/>
                      <a:pt x="9" y="52"/>
                      <a:pt x="9" y="51"/>
                    </a:cubicBezTo>
                    <a:cubicBezTo>
                      <a:pt x="9" y="51"/>
                      <a:pt x="8" y="51"/>
                      <a:pt x="8" y="50"/>
                    </a:cubicBezTo>
                    <a:cubicBezTo>
                      <a:pt x="7" y="49"/>
                      <a:pt x="7" y="49"/>
                      <a:pt x="7" y="48"/>
                    </a:cubicBezTo>
                    <a:cubicBezTo>
                      <a:pt x="7" y="48"/>
                      <a:pt x="6" y="46"/>
                      <a:pt x="6" y="46"/>
                    </a:cubicBezTo>
                    <a:cubicBezTo>
                      <a:pt x="6" y="47"/>
                      <a:pt x="6" y="47"/>
                      <a:pt x="6" y="47"/>
                    </a:cubicBezTo>
                    <a:cubicBezTo>
                      <a:pt x="6" y="47"/>
                      <a:pt x="0" y="101"/>
                      <a:pt x="55" y="110"/>
                    </a:cubicBezTo>
                    <a:cubicBezTo>
                      <a:pt x="55" y="110"/>
                      <a:pt x="42" y="107"/>
                      <a:pt x="41" y="104"/>
                    </a:cubicBezTo>
                    <a:cubicBezTo>
                      <a:pt x="41" y="104"/>
                      <a:pt x="41" y="102"/>
                      <a:pt x="41" y="102"/>
                    </a:cubicBezTo>
                    <a:cubicBezTo>
                      <a:pt x="42" y="102"/>
                      <a:pt x="43" y="102"/>
                      <a:pt x="44" y="102"/>
                    </a:cubicBezTo>
                    <a:cubicBezTo>
                      <a:pt x="44" y="101"/>
                      <a:pt x="45" y="100"/>
                      <a:pt x="45" y="100"/>
                    </a:cubicBezTo>
                    <a:cubicBezTo>
                      <a:pt x="45" y="101"/>
                      <a:pt x="45" y="101"/>
                      <a:pt x="45" y="101"/>
                    </a:cubicBezTo>
                    <a:cubicBezTo>
                      <a:pt x="45" y="101"/>
                      <a:pt x="45" y="101"/>
                      <a:pt x="47" y="101"/>
                    </a:cubicBezTo>
                    <a:cubicBezTo>
                      <a:pt x="49" y="101"/>
                      <a:pt x="49" y="101"/>
                      <a:pt x="50" y="101"/>
                    </a:cubicBezTo>
                    <a:cubicBezTo>
                      <a:pt x="51" y="100"/>
                      <a:pt x="52" y="98"/>
                      <a:pt x="53" y="99"/>
                    </a:cubicBezTo>
                    <a:cubicBezTo>
                      <a:pt x="53" y="101"/>
                      <a:pt x="52" y="100"/>
                      <a:pt x="53" y="101"/>
                    </a:cubicBezTo>
                    <a:cubicBezTo>
                      <a:pt x="55" y="101"/>
                      <a:pt x="57" y="100"/>
                      <a:pt x="57" y="100"/>
                    </a:cubicBezTo>
                    <a:cubicBezTo>
                      <a:pt x="57" y="100"/>
                      <a:pt x="61" y="101"/>
                      <a:pt x="61" y="100"/>
                    </a:cubicBezTo>
                    <a:cubicBezTo>
                      <a:pt x="61" y="100"/>
                      <a:pt x="61" y="99"/>
                      <a:pt x="62" y="99"/>
                    </a:cubicBezTo>
                    <a:cubicBezTo>
                      <a:pt x="63" y="99"/>
                      <a:pt x="63" y="100"/>
                      <a:pt x="63" y="100"/>
                    </a:cubicBezTo>
                    <a:cubicBezTo>
                      <a:pt x="61" y="102"/>
                      <a:pt x="61" y="102"/>
                      <a:pt x="61" y="102"/>
                    </a:cubicBezTo>
                    <a:cubicBezTo>
                      <a:pt x="59" y="103"/>
                      <a:pt x="59" y="103"/>
                      <a:pt x="59" y="103"/>
                    </a:cubicBezTo>
                    <a:cubicBezTo>
                      <a:pt x="59" y="103"/>
                      <a:pt x="58" y="103"/>
                      <a:pt x="59" y="104"/>
                    </a:cubicBezTo>
                    <a:cubicBezTo>
                      <a:pt x="60" y="104"/>
                      <a:pt x="60" y="104"/>
                      <a:pt x="61" y="104"/>
                    </a:cubicBezTo>
                    <a:cubicBezTo>
                      <a:pt x="62" y="104"/>
                      <a:pt x="64" y="106"/>
                      <a:pt x="65" y="105"/>
                    </a:cubicBezTo>
                    <a:cubicBezTo>
                      <a:pt x="65" y="104"/>
                      <a:pt x="65" y="104"/>
                      <a:pt x="66" y="103"/>
                    </a:cubicBezTo>
                    <a:cubicBezTo>
                      <a:pt x="66" y="102"/>
                      <a:pt x="66" y="102"/>
                      <a:pt x="67" y="102"/>
                    </a:cubicBezTo>
                    <a:cubicBezTo>
                      <a:pt x="68" y="102"/>
                      <a:pt x="69" y="102"/>
                      <a:pt x="69" y="102"/>
                    </a:cubicBezTo>
                    <a:cubicBezTo>
                      <a:pt x="68" y="104"/>
                      <a:pt x="68" y="104"/>
                      <a:pt x="68" y="104"/>
                    </a:cubicBezTo>
                    <a:cubicBezTo>
                      <a:pt x="68" y="104"/>
                      <a:pt x="69" y="103"/>
                      <a:pt x="70" y="103"/>
                    </a:cubicBezTo>
                    <a:cubicBezTo>
                      <a:pt x="71" y="103"/>
                      <a:pt x="71" y="104"/>
                      <a:pt x="72" y="104"/>
                    </a:cubicBezTo>
                    <a:cubicBezTo>
                      <a:pt x="73" y="103"/>
                      <a:pt x="73" y="103"/>
                      <a:pt x="74" y="103"/>
                    </a:cubicBezTo>
                    <a:cubicBezTo>
                      <a:pt x="75" y="102"/>
                      <a:pt x="76" y="102"/>
                      <a:pt x="76" y="102"/>
                    </a:cubicBezTo>
                    <a:cubicBezTo>
                      <a:pt x="77" y="102"/>
                      <a:pt x="77" y="102"/>
                      <a:pt x="78" y="102"/>
                    </a:cubicBezTo>
                    <a:cubicBezTo>
                      <a:pt x="78" y="102"/>
                      <a:pt x="80" y="104"/>
                      <a:pt x="80" y="104"/>
                    </a:cubicBezTo>
                    <a:cubicBezTo>
                      <a:pt x="81" y="103"/>
                      <a:pt x="83" y="103"/>
                      <a:pt x="83" y="103"/>
                    </a:cubicBezTo>
                    <a:cubicBezTo>
                      <a:pt x="83" y="103"/>
                      <a:pt x="77" y="109"/>
                      <a:pt x="63" y="110"/>
                    </a:cubicBezTo>
                    <a:cubicBezTo>
                      <a:pt x="63" y="110"/>
                      <a:pt x="94" y="111"/>
                      <a:pt x="110" y="82"/>
                    </a:cubicBezTo>
                    <a:cubicBezTo>
                      <a:pt x="127" y="52"/>
                      <a:pt x="116" y="14"/>
                      <a:pt x="77" y="1"/>
                    </a:cubicBezTo>
                    <a:cubicBezTo>
                      <a:pt x="77" y="1"/>
                      <a:pt x="106" y="12"/>
                      <a:pt x="114" y="40"/>
                    </a:cubicBezTo>
                    <a:cubicBezTo>
                      <a:pt x="113" y="40"/>
                      <a:pt x="113" y="40"/>
                      <a:pt x="113" y="40"/>
                    </a:cubicBezTo>
                    <a:cubicBezTo>
                      <a:pt x="112" y="40"/>
                      <a:pt x="112" y="40"/>
                      <a:pt x="112" y="39"/>
                    </a:cubicBezTo>
                    <a:cubicBezTo>
                      <a:pt x="111" y="37"/>
                      <a:pt x="112" y="38"/>
                      <a:pt x="111" y="37"/>
                    </a:cubicBezTo>
                    <a:cubicBezTo>
                      <a:pt x="111" y="36"/>
                      <a:pt x="111" y="36"/>
                      <a:pt x="110" y="35"/>
                    </a:cubicBezTo>
                    <a:cubicBezTo>
                      <a:pt x="110" y="35"/>
                      <a:pt x="109" y="35"/>
                      <a:pt x="109" y="34"/>
                    </a:cubicBezTo>
                    <a:cubicBezTo>
                      <a:pt x="108" y="34"/>
                      <a:pt x="108" y="32"/>
                      <a:pt x="107" y="31"/>
                    </a:cubicBezTo>
                    <a:cubicBezTo>
                      <a:pt x="107" y="31"/>
                      <a:pt x="106" y="31"/>
                      <a:pt x="105" y="31"/>
                    </a:cubicBezTo>
                    <a:cubicBezTo>
                      <a:pt x="105" y="31"/>
                      <a:pt x="105" y="30"/>
                      <a:pt x="105" y="31"/>
                    </a:cubicBezTo>
                    <a:cubicBezTo>
                      <a:pt x="105" y="31"/>
                      <a:pt x="106" y="32"/>
                      <a:pt x="106" y="32"/>
                    </a:cubicBezTo>
                    <a:cubicBezTo>
                      <a:pt x="106" y="34"/>
                      <a:pt x="106" y="34"/>
                      <a:pt x="106" y="34"/>
                    </a:cubicBezTo>
                    <a:cubicBezTo>
                      <a:pt x="106" y="34"/>
                      <a:pt x="106" y="36"/>
                      <a:pt x="106" y="37"/>
                    </a:cubicBezTo>
                    <a:cubicBezTo>
                      <a:pt x="106" y="37"/>
                      <a:pt x="106" y="39"/>
                      <a:pt x="106" y="39"/>
                    </a:cubicBezTo>
                    <a:cubicBezTo>
                      <a:pt x="106" y="39"/>
                      <a:pt x="105" y="40"/>
                      <a:pt x="105" y="41"/>
                    </a:cubicBezTo>
                    <a:cubicBezTo>
                      <a:pt x="104" y="41"/>
                      <a:pt x="101" y="41"/>
                      <a:pt x="101" y="41"/>
                    </a:cubicBezTo>
                    <a:cubicBezTo>
                      <a:pt x="101" y="41"/>
                      <a:pt x="101" y="40"/>
                      <a:pt x="100" y="39"/>
                    </a:cubicBezTo>
                    <a:cubicBezTo>
                      <a:pt x="100" y="38"/>
                      <a:pt x="98" y="38"/>
                      <a:pt x="98" y="38"/>
                    </a:cubicBezTo>
                    <a:cubicBezTo>
                      <a:pt x="97" y="37"/>
                      <a:pt x="98" y="37"/>
                      <a:pt x="97" y="36"/>
                    </a:cubicBezTo>
                    <a:cubicBezTo>
                      <a:pt x="96" y="35"/>
                      <a:pt x="97" y="35"/>
                      <a:pt x="96" y="34"/>
                    </a:cubicBezTo>
                    <a:cubicBezTo>
                      <a:pt x="95" y="33"/>
                      <a:pt x="95" y="33"/>
                      <a:pt x="95" y="33"/>
                    </a:cubicBezTo>
                    <a:cubicBezTo>
                      <a:pt x="95" y="33"/>
                      <a:pt x="93" y="32"/>
                      <a:pt x="94" y="34"/>
                    </a:cubicBezTo>
                    <a:cubicBezTo>
                      <a:pt x="94" y="35"/>
                      <a:pt x="93" y="36"/>
                      <a:pt x="94" y="36"/>
                    </a:cubicBezTo>
                    <a:cubicBezTo>
                      <a:pt x="95" y="37"/>
                      <a:pt x="95" y="36"/>
                      <a:pt x="96" y="37"/>
                    </a:cubicBezTo>
                    <a:cubicBezTo>
                      <a:pt x="96" y="38"/>
                      <a:pt x="96" y="39"/>
                      <a:pt x="97" y="39"/>
                    </a:cubicBezTo>
                    <a:cubicBezTo>
                      <a:pt x="97" y="40"/>
                      <a:pt x="97" y="41"/>
                      <a:pt x="98" y="41"/>
                    </a:cubicBezTo>
                    <a:cubicBezTo>
                      <a:pt x="98" y="42"/>
                      <a:pt x="100" y="41"/>
                      <a:pt x="100" y="42"/>
                    </a:cubicBezTo>
                    <a:cubicBezTo>
                      <a:pt x="99" y="43"/>
                      <a:pt x="99" y="44"/>
                      <a:pt x="100" y="44"/>
                    </a:cubicBezTo>
                    <a:cubicBezTo>
                      <a:pt x="100" y="44"/>
                      <a:pt x="101" y="45"/>
                      <a:pt x="101" y="44"/>
                    </a:cubicBezTo>
                    <a:cubicBezTo>
                      <a:pt x="102" y="44"/>
                      <a:pt x="101" y="45"/>
                      <a:pt x="102" y="44"/>
                    </a:cubicBezTo>
                    <a:cubicBezTo>
                      <a:pt x="103" y="44"/>
                      <a:pt x="104" y="44"/>
                      <a:pt x="104" y="44"/>
                    </a:cubicBezTo>
                    <a:cubicBezTo>
                      <a:pt x="104" y="44"/>
                      <a:pt x="105" y="45"/>
                      <a:pt x="105" y="45"/>
                    </a:cubicBezTo>
                    <a:cubicBezTo>
                      <a:pt x="105" y="45"/>
                      <a:pt x="105" y="48"/>
                      <a:pt x="105" y="48"/>
                    </a:cubicBezTo>
                    <a:cubicBezTo>
                      <a:pt x="104" y="50"/>
                      <a:pt x="104" y="50"/>
                      <a:pt x="104" y="50"/>
                    </a:cubicBezTo>
                    <a:cubicBezTo>
                      <a:pt x="104" y="50"/>
                      <a:pt x="104" y="54"/>
                      <a:pt x="103" y="54"/>
                    </a:cubicBezTo>
                    <a:cubicBezTo>
                      <a:pt x="103" y="54"/>
                      <a:pt x="102" y="55"/>
                      <a:pt x="101" y="56"/>
                    </a:cubicBezTo>
                    <a:cubicBezTo>
                      <a:pt x="101" y="56"/>
                      <a:pt x="101" y="59"/>
                      <a:pt x="101" y="59"/>
                    </a:cubicBezTo>
                    <a:cubicBezTo>
                      <a:pt x="100" y="60"/>
                      <a:pt x="100" y="60"/>
                      <a:pt x="100" y="60"/>
                    </a:cubicBezTo>
                    <a:cubicBezTo>
                      <a:pt x="100" y="60"/>
                      <a:pt x="100" y="62"/>
                      <a:pt x="100" y="62"/>
                    </a:cubicBezTo>
                    <a:cubicBezTo>
                      <a:pt x="100" y="63"/>
                      <a:pt x="100" y="65"/>
                      <a:pt x="100" y="66"/>
                    </a:cubicBezTo>
                    <a:cubicBezTo>
                      <a:pt x="100" y="67"/>
                      <a:pt x="98" y="68"/>
                      <a:pt x="98" y="68"/>
                    </a:cubicBezTo>
                    <a:cubicBezTo>
                      <a:pt x="98" y="68"/>
                      <a:pt x="100" y="70"/>
                      <a:pt x="99" y="70"/>
                    </a:cubicBezTo>
                    <a:cubicBezTo>
                      <a:pt x="98" y="70"/>
                      <a:pt x="97" y="72"/>
                      <a:pt x="97" y="72"/>
                    </a:cubicBezTo>
                    <a:cubicBezTo>
                      <a:pt x="97" y="73"/>
                      <a:pt x="97" y="74"/>
                      <a:pt x="96" y="74"/>
                    </a:cubicBezTo>
                    <a:cubicBezTo>
                      <a:pt x="95" y="74"/>
                      <a:pt x="94" y="74"/>
                      <a:pt x="94" y="74"/>
                    </a:cubicBezTo>
                    <a:cubicBezTo>
                      <a:pt x="94" y="75"/>
                      <a:pt x="94" y="76"/>
                      <a:pt x="94" y="76"/>
                    </a:cubicBezTo>
                    <a:cubicBezTo>
                      <a:pt x="92" y="79"/>
                      <a:pt x="92" y="79"/>
                      <a:pt x="92" y="79"/>
                    </a:cubicBezTo>
                    <a:cubicBezTo>
                      <a:pt x="90" y="81"/>
                      <a:pt x="90" y="81"/>
                      <a:pt x="90" y="81"/>
                    </a:cubicBezTo>
                    <a:cubicBezTo>
                      <a:pt x="90" y="81"/>
                      <a:pt x="90" y="83"/>
                      <a:pt x="89" y="83"/>
                    </a:cubicBezTo>
                    <a:cubicBezTo>
                      <a:pt x="88" y="83"/>
                      <a:pt x="86" y="84"/>
                      <a:pt x="85" y="85"/>
                    </a:cubicBezTo>
                    <a:cubicBezTo>
                      <a:pt x="85" y="85"/>
                      <a:pt x="83" y="86"/>
                      <a:pt x="82" y="86"/>
                    </a:cubicBezTo>
                    <a:cubicBezTo>
                      <a:pt x="82" y="86"/>
                      <a:pt x="83" y="88"/>
                      <a:pt x="82" y="86"/>
                    </a:cubicBezTo>
                    <a:cubicBezTo>
                      <a:pt x="81" y="84"/>
                      <a:pt x="82" y="85"/>
                      <a:pt x="81" y="83"/>
                    </a:cubicBezTo>
                    <a:cubicBezTo>
                      <a:pt x="80" y="81"/>
                      <a:pt x="80" y="83"/>
                      <a:pt x="80" y="81"/>
                    </a:cubicBezTo>
                    <a:cubicBezTo>
                      <a:pt x="80" y="79"/>
                      <a:pt x="80" y="81"/>
                      <a:pt x="80" y="79"/>
                    </a:cubicBezTo>
                    <a:cubicBezTo>
                      <a:pt x="80" y="78"/>
                      <a:pt x="80" y="79"/>
                      <a:pt x="79" y="77"/>
                    </a:cubicBezTo>
                    <a:cubicBezTo>
                      <a:pt x="79" y="76"/>
                      <a:pt x="79" y="76"/>
                      <a:pt x="78" y="75"/>
                    </a:cubicBezTo>
                    <a:cubicBezTo>
                      <a:pt x="77" y="74"/>
                      <a:pt x="76" y="75"/>
                      <a:pt x="76" y="73"/>
                    </a:cubicBezTo>
                    <a:cubicBezTo>
                      <a:pt x="77" y="72"/>
                      <a:pt x="77" y="73"/>
                      <a:pt x="77" y="72"/>
                    </a:cubicBezTo>
                    <a:cubicBezTo>
                      <a:pt x="77" y="70"/>
                      <a:pt x="77" y="70"/>
                      <a:pt x="78" y="69"/>
                    </a:cubicBezTo>
                    <a:cubicBezTo>
                      <a:pt x="79" y="68"/>
                      <a:pt x="80" y="68"/>
                      <a:pt x="80" y="67"/>
                    </a:cubicBezTo>
                    <a:cubicBezTo>
                      <a:pt x="80" y="66"/>
                      <a:pt x="80" y="66"/>
                      <a:pt x="79" y="65"/>
                    </a:cubicBezTo>
                    <a:cubicBezTo>
                      <a:pt x="79" y="64"/>
                      <a:pt x="78" y="63"/>
                      <a:pt x="78" y="63"/>
                    </a:cubicBezTo>
                    <a:cubicBezTo>
                      <a:pt x="78" y="63"/>
                      <a:pt x="78" y="63"/>
                      <a:pt x="77" y="62"/>
                    </a:cubicBezTo>
                    <a:cubicBezTo>
                      <a:pt x="76" y="61"/>
                      <a:pt x="76" y="60"/>
                      <a:pt x="76" y="60"/>
                    </a:cubicBezTo>
                    <a:cubicBezTo>
                      <a:pt x="76" y="60"/>
                      <a:pt x="76" y="57"/>
                      <a:pt x="76" y="56"/>
                    </a:cubicBezTo>
                    <a:cubicBezTo>
                      <a:pt x="76" y="55"/>
                      <a:pt x="75" y="57"/>
                      <a:pt x="76" y="55"/>
                    </a:cubicBezTo>
                    <a:cubicBezTo>
                      <a:pt x="76" y="53"/>
                      <a:pt x="76" y="52"/>
                      <a:pt x="76" y="52"/>
                    </a:cubicBezTo>
                    <a:cubicBezTo>
                      <a:pt x="76" y="52"/>
                      <a:pt x="74" y="51"/>
                      <a:pt x="73" y="51"/>
                    </a:cubicBezTo>
                    <a:cubicBezTo>
                      <a:pt x="73" y="51"/>
                      <a:pt x="73" y="52"/>
                      <a:pt x="72" y="52"/>
                    </a:cubicBezTo>
                    <a:cubicBezTo>
                      <a:pt x="70" y="51"/>
                      <a:pt x="71" y="50"/>
                      <a:pt x="70" y="50"/>
                    </a:cubicBezTo>
                    <a:cubicBezTo>
                      <a:pt x="70" y="49"/>
                      <a:pt x="69" y="49"/>
                      <a:pt x="68" y="50"/>
                    </a:cubicBezTo>
                    <a:cubicBezTo>
                      <a:pt x="68" y="50"/>
                      <a:pt x="66" y="50"/>
                      <a:pt x="65" y="51"/>
                    </a:cubicBezTo>
                    <a:cubicBezTo>
                      <a:pt x="64" y="51"/>
                      <a:pt x="64" y="51"/>
                      <a:pt x="62" y="51"/>
                    </a:cubicBezTo>
                    <a:cubicBezTo>
                      <a:pt x="61" y="51"/>
                      <a:pt x="59" y="52"/>
                      <a:pt x="58" y="51"/>
                    </a:cubicBezTo>
                    <a:cubicBezTo>
                      <a:pt x="56" y="51"/>
                      <a:pt x="56" y="51"/>
                      <a:pt x="56" y="50"/>
                    </a:cubicBezTo>
                    <a:cubicBezTo>
                      <a:pt x="55" y="49"/>
                      <a:pt x="56" y="49"/>
                      <a:pt x="55" y="48"/>
                    </a:cubicBezTo>
                    <a:cubicBezTo>
                      <a:pt x="53" y="48"/>
                      <a:pt x="53" y="48"/>
                      <a:pt x="53" y="47"/>
                    </a:cubicBezTo>
                    <a:cubicBezTo>
                      <a:pt x="53" y="46"/>
                      <a:pt x="53" y="46"/>
                      <a:pt x="53" y="45"/>
                    </a:cubicBezTo>
                    <a:cubicBezTo>
                      <a:pt x="52" y="44"/>
                      <a:pt x="53" y="46"/>
                      <a:pt x="52" y="44"/>
                    </a:cubicBezTo>
                    <a:cubicBezTo>
                      <a:pt x="50" y="42"/>
                      <a:pt x="50" y="44"/>
                      <a:pt x="50" y="42"/>
                    </a:cubicBezTo>
                    <a:cubicBezTo>
                      <a:pt x="51" y="41"/>
                      <a:pt x="51" y="42"/>
                      <a:pt x="51" y="40"/>
                    </a:cubicBezTo>
                    <a:cubicBezTo>
                      <a:pt x="51" y="39"/>
                      <a:pt x="53" y="41"/>
                      <a:pt x="52" y="38"/>
                    </a:cubicBezTo>
                    <a:cubicBezTo>
                      <a:pt x="51" y="35"/>
                      <a:pt x="50" y="35"/>
                      <a:pt x="52" y="33"/>
                    </a:cubicBezTo>
                    <a:cubicBezTo>
                      <a:pt x="53" y="31"/>
                      <a:pt x="55" y="30"/>
                      <a:pt x="55" y="30"/>
                    </a:cubicBezTo>
                    <a:cubicBezTo>
                      <a:pt x="55" y="29"/>
                      <a:pt x="56" y="28"/>
                      <a:pt x="56" y="27"/>
                    </a:cubicBezTo>
                    <a:cubicBezTo>
                      <a:pt x="57" y="27"/>
                      <a:pt x="56" y="27"/>
                      <a:pt x="58" y="27"/>
                    </a:cubicBezTo>
                    <a:cubicBezTo>
                      <a:pt x="59" y="27"/>
                      <a:pt x="60" y="26"/>
                      <a:pt x="61" y="26"/>
                    </a:cubicBezTo>
                    <a:cubicBezTo>
                      <a:pt x="62" y="25"/>
                      <a:pt x="63" y="24"/>
                      <a:pt x="63" y="23"/>
                    </a:cubicBezTo>
                    <a:cubicBezTo>
                      <a:pt x="64" y="23"/>
                      <a:pt x="63" y="24"/>
                      <a:pt x="65" y="23"/>
                    </a:cubicBezTo>
                    <a:cubicBezTo>
                      <a:pt x="66" y="23"/>
                      <a:pt x="66" y="23"/>
                      <a:pt x="67" y="23"/>
                    </a:cubicBezTo>
                    <a:cubicBezTo>
                      <a:pt x="68" y="23"/>
                      <a:pt x="66" y="23"/>
                      <a:pt x="68" y="23"/>
                    </a:cubicBezTo>
                    <a:cubicBezTo>
                      <a:pt x="70" y="22"/>
                      <a:pt x="70" y="22"/>
                      <a:pt x="70" y="22"/>
                    </a:cubicBezTo>
                    <a:cubicBezTo>
                      <a:pt x="71" y="22"/>
                      <a:pt x="71" y="23"/>
                      <a:pt x="72" y="23"/>
                    </a:cubicBezTo>
                    <a:cubicBezTo>
                      <a:pt x="72" y="23"/>
                      <a:pt x="72" y="21"/>
                      <a:pt x="72" y="23"/>
                    </a:cubicBezTo>
                    <a:cubicBezTo>
                      <a:pt x="73" y="25"/>
                      <a:pt x="72" y="26"/>
                      <a:pt x="73" y="26"/>
                    </a:cubicBezTo>
                    <a:cubicBezTo>
                      <a:pt x="75" y="26"/>
                      <a:pt x="73" y="26"/>
                      <a:pt x="75" y="26"/>
                    </a:cubicBezTo>
                    <a:cubicBezTo>
                      <a:pt x="76" y="26"/>
                      <a:pt x="76" y="26"/>
                      <a:pt x="77" y="27"/>
                    </a:cubicBezTo>
                    <a:cubicBezTo>
                      <a:pt x="77" y="27"/>
                      <a:pt x="78" y="27"/>
                      <a:pt x="79" y="27"/>
                    </a:cubicBezTo>
                    <a:cubicBezTo>
                      <a:pt x="80" y="27"/>
                      <a:pt x="79" y="29"/>
                      <a:pt x="80" y="27"/>
                    </a:cubicBezTo>
                    <a:cubicBezTo>
                      <a:pt x="82" y="26"/>
                      <a:pt x="79" y="26"/>
                      <a:pt x="82" y="26"/>
                    </a:cubicBezTo>
                    <a:cubicBezTo>
                      <a:pt x="85" y="26"/>
                      <a:pt x="85" y="27"/>
                      <a:pt x="86" y="26"/>
                    </a:cubicBezTo>
                    <a:cubicBezTo>
                      <a:pt x="86" y="26"/>
                      <a:pt x="86" y="27"/>
                      <a:pt x="88" y="26"/>
                    </a:cubicBezTo>
                    <a:cubicBezTo>
                      <a:pt x="89" y="25"/>
                      <a:pt x="89" y="25"/>
                      <a:pt x="90" y="26"/>
                    </a:cubicBezTo>
                    <a:cubicBezTo>
                      <a:pt x="90" y="26"/>
                      <a:pt x="90" y="27"/>
                      <a:pt x="91" y="26"/>
                    </a:cubicBezTo>
                    <a:cubicBezTo>
                      <a:pt x="91" y="25"/>
                      <a:pt x="92" y="25"/>
                      <a:pt x="91" y="24"/>
                    </a:cubicBezTo>
                    <a:cubicBezTo>
                      <a:pt x="89" y="24"/>
                      <a:pt x="89" y="24"/>
                      <a:pt x="88" y="23"/>
                    </a:cubicBezTo>
                    <a:cubicBezTo>
                      <a:pt x="88" y="22"/>
                      <a:pt x="90" y="23"/>
                      <a:pt x="88" y="22"/>
                    </a:cubicBezTo>
                    <a:cubicBezTo>
                      <a:pt x="87" y="22"/>
                      <a:pt x="87" y="22"/>
                      <a:pt x="86" y="22"/>
                    </a:cubicBezTo>
                    <a:cubicBezTo>
                      <a:pt x="84" y="21"/>
                      <a:pt x="83" y="23"/>
                      <a:pt x="83" y="22"/>
                    </a:cubicBezTo>
                    <a:cubicBezTo>
                      <a:pt x="83" y="21"/>
                      <a:pt x="80" y="23"/>
                      <a:pt x="83" y="21"/>
                    </a:cubicBezTo>
                    <a:cubicBezTo>
                      <a:pt x="85" y="19"/>
                      <a:pt x="84" y="18"/>
                      <a:pt x="85" y="18"/>
                    </a:cubicBezTo>
                    <a:cubicBezTo>
                      <a:pt x="87" y="19"/>
                      <a:pt x="86" y="20"/>
                      <a:pt x="87" y="19"/>
                    </a:cubicBezTo>
                    <a:cubicBezTo>
                      <a:pt x="88" y="18"/>
                      <a:pt x="90" y="18"/>
                      <a:pt x="88" y="17"/>
                    </a:cubicBezTo>
                    <a:cubicBezTo>
                      <a:pt x="86" y="16"/>
                      <a:pt x="88" y="16"/>
                      <a:pt x="86" y="15"/>
                    </a:cubicBezTo>
                    <a:cubicBezTo>
                      <a:pt x="84" y="14"/>
                      <a:pt x="83" y="18"/>
                      <a:pt x="82" y="18"/>
                    </a:cubicBezTo>
                    <a:cubicBezTo>
                      <a:pt x="81" y="17"/>
                      <a:pt x="81" y="17"/>
                      <a:pt x="80" y="17"/>
                    </a:cubicBezTo>
                    <a:cubicBezTo>
                      <a:pt x="80" y="17"/>
                      <a:pt x="80" y="19"/>
                      <a:pt x="80" y="20"/>
                    </a:cubicBezTo>
                    <a:cubicBezTo>
                      <a:pt x="79" y="21"/>
                      <a:pt x="80" y="21"/>
                      <a:pt x="79" y="20"/>
                    </a:cubicBezTo>
                    <a:cubicBezTo>
                      <a:pt x="77" y="20"/>
                      <a:pt x="81" y="20"/>
                      <a:pt x="77" y="18"/>
                    </a:cubicBezTo>
                    <a:cubicBezTo>
                      <a:pt x="73" y="17"/>
                      <a:pt x="72" y="17"/>
                      <a:pt x="71" y="18"/>
                    </a:cubicBezTo>
                    <a:cubicBezTo>
                      <a:pt x="71" y="18"/>
                      <a:pt x="70" y="18"/>
                      <a:pt x="70" y="19"/>
                    </a:cubicBezTo>
                    <a:cubicBezTo>
                      <a:pt x="69" y="19"/>
                      <a:pt x="71" y="20"/>
                      <a:pt x="69" y="19"/>
                    </a:cubicBezTo>
                    <a:cubicBezTo>
                      <a:pt x="68" y="18"/>
                      <a:pt x="66" y="20"/>
                      <a:pt x="66" y="20"/>
                    </a:cubicBezTo>
                    <a:cubicBezTo>
                      <a:pt x="66" y="20"/>
                      <a:pt x="66" y="19"/>
                      <a:pt x="65" y="20"/>
                    </a:cubicBezTo>
                    <a:cubicBezTo>
                      <a:pt x="64" y="20"/>
                      <a:pt x="63" y="21"/>
                      <a:pt x="62" y="21"/>
                    </a:cubicBezTo>
                    <a:cubicBezTo>
                      <a:pt x="61" y="20"/>
                      <a:pt x="60" y="21"/>
                      <a:pt x="61" y="19"/>
                    </a:cubicBezTo>
                    <a:cubicBezTo>
                      <a:pt x="63" y="17"/>
                      <a:pt x="62" y="18"/>
                      <a:pt x="64" y="17"/>
                    </a:cubicBezTo>
                    <a:cubicBezTo>
                      <a:pt x="66" y="16"/>
                      <a:pt x="69" y="16"/>
                      <a:pt x="66" y="16"/>
                    </a:cubicBezTo>
                    <a:cubicBezTo>
                      <a:pt x="63" y="15"/>
                      <a:pt x="68" y="15"/>
                      <a:pt x="64" y="13"/>
                    </a:cubicBezTo>
                    <a:cubicBezTo>
                      <a:pt x="60" y="11"/>
                      <a:pt x="60" y="14"/>
                      <a:pt x="60" y="11"/>
                    </a:cubicBezTo>
                    <a:cubicBezTo>
                      <a:pt x="61" y="9"/>
                      <a:pt x="60" y="9"/>
                      <a:pt x="59" y="9"/>
                    </a:cubicBezTo>
                    <a:cubicBezTo>
                      <a:pt x="59" y="9"/>
                      <a:pt x="56" y="10"/>
                      <a:pt x="55" y="10"/>
                    </a:cubicBezTo>
                    <a:cubicBezTo>
                      <a:pt x="54" y="10"/>
                      <a:pt x="55" y="11"/>
                      <a:pt x="54" y="10"/>
                    </a:cubicBezTo>
                    <a:cubicBezTo>
                      <a:pt x="52" y="9"/>
                      <a:pt x="51" y="10"/>
                      <a:pt x="52" y="9"/>
                    </a:cubicBezTo>
                    <a:cubicBezTo>
                      <a:pt x="53" y="7"/>
                      <a:pt x="53" y="7"/>
                      <a:pt x="54" y="6"/>
                    </a:cubicBezTo>
                    <a:cubicBezTo>
                      <a:pt x="55" y="5"/>
                      <a:pt x="55" y="2"/>
                      <a:pt x="57" y="3"/>
                    </a:cubicBezTo>
                    <a:cubicBezTo>
                      <a:pt x="60" y="4"/>
                      <a:pt x="59" y="4"/>
                      <a:pt x="61" y="4"/>
                    </a:cubicBezTo>
                    <a:cubicBezTo>
                      <a:pt x="63" y="4"/>
                      <a:pt x="64" y="4"/>
                      <a:pt x="64" y="3"/>
                    </a:cubicBezTo>
                    <a:cubicBezTo>
                      <a:pt x="64" y="3"/>
                      <a:pt x="62" y="2"/>
                      <a:pt x="62" y="2"/>
                    </a:cubicBezTo>
                    <a:cubicBezTo>
                      <a:pt x="62" y="2"/>
                      <a:pt x="61" y="2"/>
                      <a:pt x="61" y="2"/>
                    </a:cubicBezTo>
                    <a:cubicBezTo>
                      <a:pt x="61" y="1"/>
                      <a:pt x="62" y="0"/>
                      <a:pt x="62" y="0"/>
                    </a:cubicBezTo>
                    <a:cubicBezTo>
                      <a:pt x="61" y="0"/>
                      <a:pt x="61" y="0"/>
                      <a:pt x="61" y="0"/>
                    </a:cubicBezTo>
                    <a:cubicBezTo>
                      <a:pt x="61" y="0"/>
                      <a:pt x="54" y="0"/>
                      <a:pt x="52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07" name="组合 106"/>
          <p:cNvGrpSpPr/>
          <p:nvPr/>
        </p:nvGrpSpPr>
        <p:grpSpPr>
          <a:xfrm>
            <a:off x="4054018" y="4873168"/>
            <a:ext cx="642736" cy="642736"/>
            <a:chOff x="4054018" y="4873168"/>
            <a:chExt cx="642736" cy="642736"/>
          </a:xfrm>
        </p:grpSpPr>
        <p:sp>
          <p:nvSpPr>
            <p:cNvPr id="8" name="Oval 3722"/>
            <p:cNvSpPr>
              <a:spLocks noChangeArrowheads="1"/>
            </p:cNvSpPr>
            <p:nvPr/>
          </p:nvSpPr>
          <p:spPr bwMode="auto">
            <a:xfrm>
              <a:off x="4054018" y="4873168"/>
              <a:ext cx="642736" cy="64273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4" name="组合 3"/>
            <p:cNvGrpSpPr/>
            <p:nvPr/>
          </p:nvGrpSpPr>
          <p:grpSpPr>
            <a:xfrm>
              <a:off x="4180427" y="4957442"/>
              <a:ext cx="389919" cy="474188"/>
              <a:chOff x="4187345" y="4696860"/>
              <a:chExt cx="389919" cy="474188"/>
            </a:xfrm>
          </p:grpSpPr>
          <p:sp>
            <p:nvSpPr>
              <p:cNvPr id="60" name="Freeform 3774"/>
              <p:cNvSpPr>
                <a:spLocks noEditPoints="1"/>
              </p:cNvSpPr>
              <p:nvPr/>
            </p:nvSpPr>
            <p:spPr bwMode="auto">
              <a:xfrm>
                <a:off x="4252753" y="4696860"/>
                <a:ext cx="217599" cy="221373"/>
              </a:xfrm>
              <a:custGeom>
                <a:avLst/>
                <a:gdLst>
                  <a:gd name="T0" fmla="*/ 137 w 173"/>
                  <a:gd name="T1" fmla="*/ 176 h 176"/>
                  <a:gd name="T2" fmla="*/ 119 w 173"/>
                  <a:gd name="T3" fmla="*/ 131 h 176"/>
                  <a:gd name="T4" fmla="*/ 55 w 173"/>
                  <a:gd name="T5" fmla="*/ 131 h 176"/>
                  <a:gd name="T6" fmla="*/ 36 w 173"/>
                  <a:gd name="T7" fmla="*/ 176 h 176"/>
                  <a:gd name="T8" fmla="*/ 0 w 173"/>
                  <a:gd name="T9" fmla="*/ 176 h 176"/>
                  <a:gd name="T10" fmla="*/ 74 w 173"/>
                  <a:gd name="T11" fmla="*/ 0 h 176"/>
                  <a:gd name="T12" fmla="*/ 100 w 173"/>
                  <a:gd name="T13" fmla="*/ 0 h 176"/>
                  <a:gd name="T14" fmla="*/ 173 w 173"/>
                  <a:gd name="T15" fmla="*/ 176 h 176"/>
                  <a:gd name="T16" fmla="*/ 137 w 173"/>
                  <a:gd name="T17" fmla="*/ 176 h 176"/>
                  <a:gd name="T18" fmla="*/ 85 w 173"/>
                  <a:gd name="T19" fmla="*/ 45 h 176"/>
                  <a:gd name="T20" fmla="*/ 67 w 173"/>
                  <a:gd name="T21" fmla="*/ 100 h 176"/>
                  <a:gd name="T22" fmla="*/ 104 w 173"/>
                  <a:gd name="T23" fmla="*/ 100 h 176"/>
                  <a:gd name="T24" fmla="*/ 85 w 173"/>
                  <a:gd name="T25" fmla="*/ 45 h 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73" h="176">
                    <a:moveTo>
                      <a:pt x="137" y="176"/>
                    </a:moveTo>
                    <a:lnTo>
                      <a:pt x="119" y="131"/>
                    </a:lnTo>
                    <a:lnTo>
                      <a:pt x="55" y="131"/>
                    </a:lnTo>
                    <a:lnTo>
                      <a:pt x="36" y="176"/>
                    </a:lnTo>
                    <a:lnTo>
                      <a:pt x="0" y="176"/>
                    </a:lnTo>
                    <a:lnTo>
                      <a:pt x="74" y="0"/>
                    </a:lnTo>
                    <a:lnTo>
                      <a:pt x="100" y="0"/>
                    </a:lnTo>
                    <a:lnTo>
                      <a:pt x="173" y="176"/>
                    </a:lnTo>
                    <a:lnTo>
                      <a:pt x="137" y="176"/>
                    </a:lnTo>
                    <a:close/>
                    <a:moveTo>
                      <a:pt x="85" y="45"/>
                    </a:moveTo>
                    <a:lnTo>
                      <a:pt x="67" y="100"/>
                    </a:lnTo>
                    <a:lnTo>
                      <a:pt x="104" y="100"/>
                    </a:lnTo>
                    <a:lnTo>
                      <a:pt x="85" y="45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1" name="Freeform 3775"/>
              <p:cNvSpPr>
                <a:spLocks noEditPoints="1"/>
              </p:cNvSpPr>
              <p:nvPr/>
            </p:nvSpPr>
            <p:spPr bwMode="auto">
              <a:xfrm>
                <a:off x="4187345" y="4944645"/>
                <a:ext cx="143390" cy="222631"/>
              </a:xfrm>
              <a:custGeom>
                <a:avLst/>
                <a:gdLst>
                  <a:gd name="T0" fmla="*/ 20 w 48"/>
                  <a:gd name="T1" fmla="*/ 75 h 75"/>
                  <a:gd name="T2" fmla="*/ 0 w 48"/>
                  <a:gd name="T3" fmla="*/ 75 h 75"/>
                  <a:gd name="T4" fmla="*/ 0 w 48"/>
                  <a:gd name="T5" fmla="*/ 0 h 75"/>
                  <a:gd name="T6" fmla="*/ 15 w 48"/>
                  <a:gd name="T7" fmla="*/ 0 h 75"/>
                  <a:gd name="T8" fmla="*/ 35 w 48"/>
                  <a:gd name="T9" fmla="*/ 4 h 75"/>
                  <a:gd name="T10" fmla="*/ 44 w 48"/>
                  <a:gd name="T11" fmla="*/ 20 h 75"/>
                  <a:gd name="T12" fmla="*/ 36 w 48"/>
                  <a:gd name="T13" fmla="*/ 34 h 75"/>
                  <a:gd name="T14" fmla="*/ 48 w 48"/>
                  <a:gd name="T15" fmla="*/ 53 h 75"/>
                  <a:gd name="T16" fmla="*/ 20 w 48"/>
                  <a:gd name="T17" fmla="*/ 75 h 75"/>
                  <a:gd name="T18" fmla="*/ 19 w 48"/>
                  <a:gd name="T19" fmla="*/ 14 h 75"/>
                  <a:gd name="T20" fmla="*/ 14 w 48"/>
                  <a:gd name="T21" fmla="*/ 14 h 75"/>
                  <a:gd name="T22" fmla="*/ 14 w 48"/>
                  <a:gd name="T23" fmla="*/ 29 h 75"/>
                  <a:gd name="T24" fmla="*/ 18 w 48"/>
                  <a:gd name="T25" fmla="*/ 29 h 75"/>
                  <a:gd name="T26" fmla="*/ 30 w 48"/>
                  <a:gd name="T27" fmla="*/ 21 h 75"/>
                  <a:gd name="T28" fmla="*/ 19 w 48"/>
                  <a:gd name="T29" fmla="*/ 14 h 75"/>
                  <a:gd name="T30" fmla="*/ 20 w 48"/>
                  <a:gd name="T31" fmla="*/ 43 h 75"/>
                  <a:gd name="T32" fmla="*/ 14 w 48"/>
                  <a:gd name="T33" fmla="*/ 43 h 75"/>
                  <a:gd name="T34" fmla="*/ 14 w 48"/>
                  <a:gd name="T35" fmla="*/ 62 h 75"/>
                  <a:gd name="T36" fmla="*/ 21 w 48"/>
                  <a:gd name="T37" fmla="*/ 62 h 75"/>
                  <a:gd name="T38" fmla="*/ 34 w 48"/>
                  <a:gd name="T39" fmla="*/ 52 h 75"/>
                  <a:gd name="T40" fmla="*/ 20 w 48"/>
                  <a:gd name="T41" fmla="*/ 43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48" h="75">
                    <a:moveTo>
                      <a:pt x="20" y="75"/>
                    </a:moveTo>
                    <a:cubicBezTo>
                      <a:pt x="0" y="75"/>
                      <a:pt x="0" y="75"/>
                      <a:pt x="0" y="75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5" y="0"/>
                      <a:pt x="15" y="0"/>
                      <a:pt x="15" y="0"/>
                    </a:cubicBezTo>
                    <a:cubicBezTo>
                      <a:pt x="26" y="0"/>
                      <a:pt x="31" y="1"/>
                      <a:pt x="35" y="4"/>
                    </a:cubicBezTo>
                    <a:cubicBezTo>
                      <a:pt x="41" y="7"/>
                      <a:pt x="44" y="13"/>
                      <a:pt x="44" y="20"/>
                    </a:cubicBezTo>
                    <a:cubicBezTo>
                      <a:pt x="44" y="27"/>
                      <a:pt x="42" y="31"/>
                      <a:pt x="36" y="34"/>
                    </a:cubicBezTo>
                    <a:cubicBezTo>
                      <a:pt x="45" y="38"/>
                      <a:pt x="48" y="44"/>
                      <a:pt x="48" y="53"/>
                    </a:cubicBezTo>
                    <a:cubicBezTo>
                      <a:pt x="48" y="66"/>
                      <a:pt x="39" y="75"/>
                      <a:pt x="20" y="75"/>
                    </a:cubicBezTo>
                    <a:close/>
                    <a:moveTo>
                      <a:pt x="19" y="14"/>
                    </a:moveTo>
                    <a:cubicBezTo>
                      <a:pt x="14" y="14"/>
                      <a:pt x="14" y="14"/>
                      <a:pt x="14" y="14"/>
                    </a:cubicBezTo>
                    <a:cubicBezTo>
                      <a:pt x="14" y="29"/>
                      <a:pt x="14" y="29"/>
                      <a:pt x="14" y="29"/>
                    </a:cubicBezTo>
                    <a:cubicBezTo>
                      <a:pt x="18" y="29"/>
                      <a:pt x="18" y="29"/>
                      <a:pt x="18" y="29"/>
                    </a:cubicBezTo>
                    <a:cubicBezTo>
                      <a:pt x="27" y="29"/>
                      <a:pt x="30" y="27"/>
                      <a:pt x="30" y="21"/>
                    </a:cubicBezTo>
                    <a:cubicBezTo>
                      <a:pt x="30" y="16"/>
                      <a:pt x="27" y="14"/>
                      <a:pt x="19" y="14"/>
                    </a:cubicBezTo>
                    <a:close/>
                    <a:moveTo>
                      <a:pt x="20" y="43"/>
                    </a:moveTo>
                    <a:cubicBezTo>
                      <a:pt x="14" y="43"/>
                      <a:pt x="14" y="43"/>
                      <a:pt x="14" y="43"/>
                    </a:cubicBezTo>
                    <a:cubicBezTo>
                      <a:pt x="14" y="62"/>
                      <a:pt x="14" y="62"/>
                      <a:pt x="14" y="62"/>
                    </a:cubicBezTo>
                    <a:cubicBezTo>
                      <a:pt x="21" y="62"/>
                      <a:pt x="21" y="62"/>
                      <a:pt x="21" y="62"/>
                    </a:cubicBezTo>
                    <a:cubicBezTo>
                      <a:pt x="30" y="62"/>
                      <a:pt x="34" y="59"/>
                      <a:pt x="34" y="52"/>
                    </a:cubicBezTo>
                    <a:cubicBezTo>
                      <a:pt x="34" y="46"/>
                      <a:pt x="30" y="43"/>
                      <a:pt x="20" y="43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2" name="Freeform 3776"/>
              <p:cNvSpPr>
                <a:spLocks/>
              </p:cNvSpPr>
              <p:nvPr/>
            </p:nvSpPr>
            <p:spPr bwMode="auto">
              <a:xfrm>
                <a:off x="4357148" y="4940871"/>
                <a:ext cx="220116" cy="230177"/>
              </a:xfrm>
              <a:custGeom>
                <a:avLst/>
                <a:gdLst>
                  <a:gd name="T0" fmla="*/ 39 w 74"/>
                  <a:gd name="T1" fmla="*/ 77 h 77"/>
                  <a:gd name="T2" fmla="*/ 0 w 74"/>
                  <a:gd name="T3" fmla="*/ 38 h 77"/>
                  <a:gd name="T4" fmla="*/ 39 w 74"/>
                  <a:gd name="T5" fmla="*/ 0 h 77"/>
                  <a:gd name="T6" fmla="*/ 74 w 74"/>
                  <a:gd name="T7" fmla="*/ 23 h 77"/>
                  <a:gd name="T8" fmla="*/ 58 w 74"/>
                  <a:gd name="T9" fmla="*/ 23 h 77"/>
                  <a:gd name="T10" fmla="*/ 39 w 74"/>
                  <a:gd name="T11" fmla="*/ 13 h 77"/>
                  <a:gd name="T12" fmla="*/ 14 w 74"/>
                  <a:gd name="T13" fmla="*/ 38 h 77"/>
                  <a:gd name="T14" fmla="*/ 39 w 74"/>
                  <a:gd name="T15" fmla="*/ 64 h 77"/>
                  <a:gd name="T16" fmla="*/ 58 w 74"/>
                  <a:gd name="T17" fmla="*/ 55 h 77"/>
                  <a:gd name="T18" fmla="*/ 74 w 74"/>
                  <a:gd name="T19" fmla="*/ 55 h 77"/>
                  <a:gd name="T20" fmla="*/ 39 w 74"/>
                  <a:gd name="T21" fmla="*/ 77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74" h="77">
                    <a:moveTo>
                      <a:pt x="39" y="77"/>
                    </a:moveTo>
                    <a:cubicBezTo>
                      <a:pt x="18" y="77"/>
                      <a:pt x="0" y="60"/>
                      <a:pt x="0" y="38"/>
                    </a:cubicBezTo>
                    <a:cubicBezTo>
                      <a:pt x="0" y="17"/>
                      <a:pt x="17" y="0"/>
                      <a:pt x="39" y="0"/>
                    </a:cubicBezTo>
                    <a:cubicBezTo>
                      <a:pt x="54" y="0"/>
                      <a:pt x="67" y="8"/>
                      <a:pt x="74" y="23"/>
                    </a:cubicBezTo>
                    <a:cubicBezTo>
                      <a:pt x="58" y="23"/>
                      <a:pt x="58" y="23"/>
                      <a:pt x="58" y="23"/>
                    </a:cubicBezTo>
                    <a:cubicBezTo>
                      <a:pt x="53" y="16"/>
                      <a:pt x="48" y="13"/>
                      <a:pt x="39" y="13"/>
                    </a:cubicBezTo>
                    <a:cubicBezTo>
                      <a:pt x="25" y="13"/>
                      <a:pt x="14" y="24"/>
                      <a:pt x="14" y="38"/>
                    </a:cubicBezTo>
                    <a:cubicBezTo>
                      <a:pt x="14" y="52"/>
                      <a:pt x="25" y="64"/>
                      <a:pt x="39" y="64"/>
                    </a:cubicBezTo>
                    <a:cubicBezTo>
                      <a:pt x="46" y="64"/>
                      <a:pt x="52" y="61"/>
                      <a:pt x="58" y="55"/>
                    </a:cubicBezTo>
                    <a:cubicBezTo>
                      <a:pt x="74" y="55"/>
                      <a:pt x="74" y="55"/>
                      <a:pt x="74" y="55"/>
                    </a:cubicBezTo>
                    <a:cubicBezTo>
                      <a:pt x="68" y="69"/>
                      <a:pt x="55" y="77"/>
                      <a:pt x="39" y="77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04" name="组合 103"/>
          <p:cNvGrpSpPr/>
          <p:nvPr/>
        </p:nvGrpSpPr>
        <p:grpSpPr>
          <a:xfrm>
            <a:off x="8470157" y="3209097"/>
            <a:ext cx="755938" cy="755938"/>
            <a:chOff x="8470157" y="3209097"/>
            <a:chExt cx="755938" cy="755938"/>
          </a:xfrm>
        </p:grpSpPr>
        <p:sp>
          <p:nvSpPr>
            <p:cNvPr id="29" name="Oval 3743"/>
            <p:cNvSpPr>
              <a:spLocks noChangeArrowheads="1"/>
            </p:cNvSpPr>
            <p:nvPr/>
          </p:nvSpPr>
          <p:spPr bwMode="auto">
            <a:xfrm>
              <a:off x="8470157" y="3209097"/>
              <a:ext cx="755938" cy="75593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91" name="组合 90"/>
            <p:cNvGrpSpPr/>
            <p:nvPr/>
          </p:nvGrpSpPr>
          <p:grpSpPr>
            <a:xfrm>
              <a:off x="8593421" y="3417263"/>
              <a:ext cx="509410" cy="339606"/>
              <a:chOff x="8609773" y="3176177"/>
              <a:chExt cx="509410" cy="339606"/>
            </a:xfrm>
          </p:grpSpPr>
          <p:sp>
            <p:nvSpPr>
              <p:cNvPr id="63" name="Freeform 3777"/>
              <p:cNvSpPr>
                <a:spLocks noEditPoints="1"/>
              </p:cNvSpPr>
              <p:nvPr/>
            </p:nvSpPr>
            <p:spPr bwMode="auto">
              <a:xfrm>
                <a:off x="8609773" y="3176177"/>
                <a:ext cx="509410" cy="339606"/>
              </a:xfrm>
              <a:custGeom>
                <a:avLst/>
                <a:gdLst>
                  <a:gd name="T0" fmla="*/ 0 w 405"/>
                  <a:gd name="T1" fmla="*/ 0 h 270"/>
                  <a:gd name="T2" fmla="*/ 0 w 405"/>
                  <a:gd name="T3" fmla="*/ 270 h 270"/>
                  <a:gd name="T4" fmla="*/ 405 w 405"/>
                  <a:gd name="T5" fmla="*/ 270 h 270"/>
                  <a:gd name="T6" fmla="*/ 405 w 405"/>
                  <a:gd name="T7" fmla="*/ 0 h 270"/>
                  <a:gd name="T8" fmla="*/ 0 w 405"/>
                  <a:gd name="T9" fmla="*/ 0 h 270"/>
                  <a:gd name="T10" fmla="*/ 379 w 405"/>
                  <a:gd name="T11" fmla="*/ 246 h 270"/>
                  <a:gd name="T12" fmla="*/ 26 w 405"/>
                  <a:gd name="T13" fmla="*/ 246 h 270"/>
                  <a:gd name="T14" fmla="*/ 26 w 405"/>
                  <a:gd name="T15" fmla="*/ 24 h 270"/>
                  <a:gd name="T16" fmla="*/ 379 w 405"/>
                  <a:gd name="T17" fmla="*/ 24 h 270"/>
                  <a:gd name="T18" fmla="*/ 379 w 405"/>
                  <a:gd name="T19" fmla="*/ 246 h 2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05" h="270">
                    <a:moveTo>
                      <a:pt x="0" y="0"/>
                    </a:moveTo>
                    <a:lnTo>
                      <a:pt x="0" y="270"/>
                    </a:lnTo>
                    <a:lnTo>
                      <a:pt x="405" y="270"/>
                    </a:lnTo>
                    <a:lnTo>
                      <a:pt x="405" y="0"/>
                    </a:lnTo>
                    <a:lnTo>
                      <a:pt x="0" y="0"/>
                    </a:lnTo>
                    <a:close/>
                    <a:moveTo>
                      <a:pt x="379" y="246"/>
                    </a:moveTo>
                    <a:lnTo>
                      <a:pt x="26" y="246"/>
                    </a:lnTo>
                    <a:lnTo>
                      <a:pt x="26" y="24"/>
                    </a:lnTo>
                    <a:lnTo>
                      <a:pt x="379" y="24"/>
                    </a:lnTo>
                    <a:lnTo>
                      <a:pt x="379" y="246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4" name="Freeform 3778"/>
              <p:cNvSpPr>
                <a:spLocks/>
              </p:cNvSpPr>
              <p:nvPr/>
            </p:nvSpPr>
            <p:spPr bwMode="auto">
              <a:xfrm>
                <a:off x="8677694" y="3265481"/>
                <a:ext cx="47797" cy="152194"/>
              </a:xfrm>
              <a:custGeom>
                <a:avLst/>
                <a:gdLst>
                  <a:gd name="T0" fmla="*/ 17 w 38"/>
                  <a:gd name="T1" fmla="*/ 121 h 121"/>
                  <a:gd name="T2" fmla="*/ 17 w 38"/>
                  <a:gd name="T3" fmla="*/ 21 h 121"/>
                  <a:gd name="T4" fmla="*/ 0 w 38"/>
                  <a:gd name="T5" fmla="*/ 21 h 121"/>
                  <a:gd name="T6" fmla="*/ 0 w 38"/>
                  <a:gd name="T7" fmla="*/ 0 h 121"/>
                  <a:gd name="T8" fmla="*/ 38 w 38"/>
                  <a:gd name="T9" fmla="*/ 0 h 121"/>
                  <a:gd name="T10" fmla="*/ 38 w 38"/>
                  <a:gd name="T11" fmla="*/ 121 h 121"/>
                  <a:gd name="T12" fmla="*/ 17 w 38"/>
                  <a:gd name="T13" fmla="*/ 121 h 1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8" h="121">
                    <a:moveTo>
                      <a:pt x="17" y="121"/>
                    </a:moveTo>
                    <a:lnTo>
                      <a:pt x="17" y="21"/>
                    </a:lnTo>
                    <a:lnTo>
                      <a:pt x="0" y="21"/>
                    </a:lnTo>
                    <a:lnTo>
                      <a:pt x="0" y="0"/>
                    </a:lnTo>
                    <a:lnTo>
                      <a:pt x="38" y="0"/>
                    </a:lnTo>
                    <a:lnTo>
                      <a:pt x="38" y="121"/>
                    </a:lnTo>
                    <a:lnTo>
                      <a:pt x="17" y="12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5" name="Freeform 3779"/>
              <p:cNvSpPr>
                <a:spLocks/>
              </p:cNvSpPr>
              <p:nvPr/>
            </p:nvSpPr>
            <p:spPr bwMode="auto">
              <a:xfrm>
                <a:off x="8773287" y="3315794"/>
                <a:ext cx="101882" cy="101882"/>
              </a:xfrm>
              <a:custGeom>
                <a:avLst/>
                <a:gdLst>
                  <a:gd name="T0" fmla="*/ 52 w 81"/>
                  <a:gd name="T1" fmla="*/ 52 h 81"/>
                  <a:gd name="T2" fmla="*/ 52 w 81"/>
                  <a:gd name="T3" fmla="*/ 81 h 81"/>
                  <a:gd name="T4" fmla="*/ 31 w 81"/>
                  <a:gd name="T5" fmla="*/ 81 h 81"/>
                  <a:gd name="T6" fmla="*/ 31 w 81"/>
                  <a:gd name="T7" fmla="*/ 52 h 81"/>
                  <a:gd name="T8" fmla="*/ 0 w 81"/>
                  <a:gd name="T9" fmla="*/ 52 h 81"/>
                  <a:gd name="T10" fmla="*/ 0 w 81"/>
                  <a:gd name="T11" fmla="*/ 29 h 81"/>
                  <a:gd name="T12" fmla="*/ 31 w 81"/>
                  <a:gd name="T13" fmla="*/ 29 h 81"/>
                  <a:gd name="T14" fmla="*/ 31 w 81"/>
                  <a:gd name="T15" fmla="*/ 0 h 81"/>
                  <a:gd name="T16" fmla="*/ 52 w 81"/>
                  <a:gd name="T17" fmla="*/ 0 h 81"/>
                  <a:gd name="T18" fmla="*/ 52 w 81"/>
                  <a:gd name="T19" fmla="*/ 29 h 81"/>
                  <a:gd name="T20" fmla="*/ 81 w 81"/>
                  <a:gd name="T21" fmla="*/ 29 h 81"/>
                  <a:gd name="T22" fmla="*/ 81 w 81"/>
                  <a:gd name="T23" fmla="*/ 52 h 81"/>
                  <a:gd name="T24" fmla="*/ 52 w 81"/>
                  <a:gd name="T25" fmla="*/ 52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81" h="81">
                    <a:moveTo>
                      <a:pt x="52" y="52"/>
                    </a:moveTo>
                    <a:lnTo>
                      <a:pt x="52" y="81"/>
                    </a:lnTo>
                    <a:lnTo>
                      <a:pt x="31" y="81"/>
                    </a:lnTo>
                    <a:lnTo>
                      <a:pt x="31" y="52"/>
                    </a:lnTo>
                    <a:lnTo>
                      <a:pt x="0" y="52"/>
                    </a:lnTo>
                    <a:lnTo>
                      <a:pt x="0" y="29"/>
                    </a:lnTo>
                    <a:lnTo>
                      <a:pt x="31" y="29"/>
                    </a:lnTo>
                    <a:lnTo>
                      <a:pt x="31" y="0"/>
                    </a:lnTo>
                    <a:lnTo>
                      <a:pt x="52" y="0"/>
                    </a:lnTo>
                    <a:lnTo>
                      <a:pt x="52" y="29"/>
                    </a:lnTo>
                    <a:lnTo>
                      <a:pt x="81" y="29"/>
                    </a:lnTo>
                    <a:lnTo>
                      <a:pt x="81" y="52"/>
                    </a:lnTo>
                    <a:lnTo>
                      <a:pt x="52" y="52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6" name="Freeform 3780"/>
              <p:cNvSpPr>
                <a:spLocks/>
              </p:cNvSpPr>
              <p:nvPr/>
            </p:nvSpPr>
            <p:spPr bwMode="auto">
              <a:xfrm>
                <a:off x="8951895" y="3262965"/>
                <a:ext cx="74142" cy="154710"/>
              </a:xfrm>
              <a:custGeom>
                <a:avLst/>
                <a:gdLst>
                  <a:gd name="T0" fmla="*/ 24 w 34"/>
                  <a:gd name="T1" fmla="*/ 34 h 52"/>
                  <a:gd name="T2" fmla="*/ 13 w 34"/>
                  <a:gd name="T3" fmla="*/ 44 h 52"/>
                  <a:gd name="T4" fmla="*/ 34 w 34"/>
                  <a:gd name="T5" fmla="*/ 44 h 52"/>
                  <a:gd name="T6" fmla="*/ 34 w 34"/>
                  <a:gd name="T7" fmla="*/ 52 h 52"/>
                  <a:gd name="T8" fmla="*/ 0 w 34"/>
                  <a:gd name="T9" fmla="*/ 52 h 52"/>
                  <a:gd name="T10" fmla="*/ 0 w 34"/>
                  <a:gd name="T11" fmla="*/ 44 h 52"/>
                  <a:gd name="T12" fmla="*/ 19 w 34"/>
                  <a:gd name="T13" fmla="*/ 27 h 52"/>
                  <a:gd name="T14" fmla="*/ 25 w 34"/>
                  <a:gd name="T15" fmla="*/ 17 h 52"/>
                  <a:gd name="T16" fmla="*/ 17 w 34"/>
                  <a:gd name="T17" fmla="*/ 9 h 52"/>
                  <a:gd name="T18" fmla="*/ 9 w 34"/>
                  <a:gd name="T19" fmla="*/ 19 h 52"/>
                  <a:gd name="T20" fmla="*/ 0 w 34"/>
                  <a:gd name="T21" fmla="*/ 19 h 52"/>
                  <a:gd name="T22" fmla="*/ 17 w 34"/>
                  <a:gd name="T23" fmla="*/ 0 h 52"/>
                  <a:gd name="T24" fmla="*/ 34 w 34"/>
                  <a:gd name="T25" fmla="*/ 17 h 52"/>
                  <a:gd name="T26" fmla="*/ 24 w 34"/>
                  <a:gd name="T27" fmla="*/ 34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4" h="52">
                    <a:moveTo>
                      <a:pt x="24" y="34"/>
                    </a:moveTo>
                    <a:cubicBezTo>
                      <a:pt x="13" y="44"/>
                      <a:pt x="13" y="44"/>
                      <a:pt x="13" y="44"/>
                    </a:cubicBezTo>
                    <a:cubicBezTo>
                      <a:pt x="34" y="44"/>
                      <a:pt x="34" y="44"/>
                      <a:pt x="34" y="44"/>
                    </a:cubicBezTo>
                    <a:cubicBezTo>
                      <a:pt x="34" y="52"/>
                      <a:pt x="34" y="52"/>
                      <a:pt x="34" y="52"/>
                    </a:cubicBezTo>
                    <a:cubicBezTo>
                      <a:pt x="0" y="52"/>
                      <a:pt x="0" y="52"/>
                      <a:pt x="0" y="52"/>
                    </a:cubicBezTo>
                    <a:cubicBezTo>
                      <a:pt x="0" y="44"/>
                      <a:pt x="0" y="44"/>
                      <a:pt x="0" y="44"/>
                    </a:cubicBezTo>
                    <a:cubicBezTo>
                      <a:pt x="19" y="27"/>
                      <a:pt x="19" y="27"/>
                      <a:pt x="19" y="27"/>
                    </a:cubicBezTo>
                    <a:cubicBezTo>
                      <a:pt x="23" y="23"/>
                      <a:pt x="25" y="20"/>
                      <a:pt x="25" y="17"/>
                    </a:cubicBezTo>
                    <a:cubicBezTo>
                      <a:pt x="25" y="12"/>
                      <a:pt x="21" y="9"/>
                      <a:pt x="17" y="9"/>
                    </a:cubicBezTo>
                    <a:cubicBezTo>
                      <a:pt x="12" y="9"/>
                      <a:pt x="9" y="13"/>
                      <a:pt x="9" y="19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7"/>
                      <a:pt x="7" y="0"/>
                      <a:pt x="17" y="0"/>
                    </a:cubicBezTo>
                    <a:cubicBezTo>
                      <a:pt x="27" y="0"/>
                      <a:pt x="34" y="7"/>
                      <a:pt x="34" y="17"/>
                    </a:cubicBezTo>
                    <a:cubicBezTo>
                      <a:pt x="34" y="23"/>
                      <a:pt x="32" y="27"/>
                      <a:pt x="24" y="34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05" name="组合 104"/>
          <p:cNvGrpSpPr/>
          <p:nvPr/>
        </p:nvGrpSpPr>
        <p:grpSpPr>
          <a:xfrm>
            <a:off x="3631397" y="3674484"/>
            <a:ext cx="758455" cy="755938"/>
            <a:chOff x="3631397" y="3674484"/>
            <a:chExt cx="758455" cy="755938"/>
          </a:xfrm>
        </p:grpSpPr>
        <p:sp>
          <p:nvSpPr>
            <p:cNvPr id="17" name="Oval 3731"/>
            <p:cNvSpPr>
              <a:spLocks noChangeArrowheads="1"/>
            </p:cNvSpPr>
            <p:nvPr/>
          </p:nvSpPr>
          <p:spPr bwMode="auto">
            <a:xfrm>
              <a:off x="3631397" y="3674484"/>
              <a:ext cx="758455" cy="75593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5" name="组合 4"/>
            <p:cNvGrpSpPr/>
            <p:nvPr/>
          </p:nvGrpSpPr>
          <p:grpSpPr>
            <a:xfrm>
              <a:off x="3690514" y="3895228"/>
              <a:ext cx="640221" cy="314450"/>
              <a:chOff x="3675420" y="3667978"/>
              <a:chExt cx="640221" cy="314450"/>
            </a:xfrm>
          </p:grpSpPr>
          <p:sp>
            <p:nvSpPr>
              <p:cNvPr id="72" name="Freeform 3786"/>
              <p:cNvSpPr>
                <a:spLocks/>
              </p:cNvSpPr>
              <p:nvPr/>
            </p:nvSpPr>
            <p:spPr bwMode="auto">
              <a:xfrm>
                <a:off x="3806231" y="3818914"/>
                <a:ext cx="381114" cy="163514"/>
              </a:xfrm>
              <a:custGeom>
                <a:avLst/>
                <a:gdLst>
                  <a:gd name="T0" fmla="*/ 63 w 128"/>
                  <a:gd name="T1" fmla="*/ 0 h 55"/>
                  <a:gd name="T2" fmla="*/ 0 w 128"/>
                  <a:gd name="T3" fmla="*/ 9 h 55"/>
                  <a:gd name="T4" fmla="*/ 0 w 128"/>
                  <a:gd name="T5" fmla="*/ 55 h 55"/>
                  <a:gd name="T6" fmla="*/ 64 w 128"/>
                  <a:gd name="T7" fmla="*/ 47 h 55"/>
                  <a:gd name="T8" fmla="*/ 64 w 128"/>
                  <a:gd name="T9" fmla="*/ 47 h 55"/>
                  <a:gd name="T10" fmla="*/ 117 w 128"/>
                  <a:gd name="T11" fmla="*/ 53 h 55"/>
                  <a:gd name="T12" fmla="*/ 128 w 128"/>
                  <a:gd name="T13" fmla="*/ 55 h 55"/>
                  <a:gd name="T14" fmla="*/ 128 w 128"/>
                  <a:gd name="T15" fmla="*/ 55 h 55"/>
                  <a:gd name="T16" fmla="*/ 128 w 128"/>
                  <a:gd name="T17" fmla="*/ 9 h 55"/>
                  <a:gd name="T18" fmla="*/ 128 w 128"/>
                  <a:gd name="T19" fmla="*/ 9 h 55"/>
                  <a:gd name="T20" fmla="*/ 121 w 128"/>
                  <a:gd name="T21" fmla="*/ 7 h 55"/>
                  <a:gd name="T22" fmla="*/ 63 w 128"/>
                  <a:gd name="T23" fmla="*/ 0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28" h="55">
                    <a:moveTo>
                      <a:pt x="63" y="0"/>
                    </a:moveTo>
                    <a:cubicBezTo>
                      <a:pt x="22" y="0"/>
                      <a:pt x="0" y="9"/>
                      <a:pt x="0" y="9"/>
                    </a:cubicBezTo>
                    <a:cubicBezTo>
                      <a:pt x="0" y="55"/>
                      <a:pt x="0" y="55"/>
                      <a:pt x="0" y="55"/>
                    </a:cubicBezTo>
                    <a:cubicBezTo>
                      <a:pt x="0" y="55"/>
                      <a:pt x="31" y="47"/>
                      <a:pt x="64" y="47"/>
                    </a:cubicBezTo>
                    <a:cubicBezTo>
                      <a:pt x="64" y="47"/>
                      <a:pt x="64" y="47"/>
                      <a:pt x="64" y="47"/>
                    </a:cubicBezTo>
                    <a:cubicBezTo>
                      <a:pt x="85" y="47"/>
                      <a:pt x="105" y="50"/>
                      <a:pt x="117" y="53"/>
                    </a:cubicBezTo>
                    <a:cubicBezTo>
                      <a:pt x="124" y="54"/>
                      <a:pt x="128" y="55"/>
                      <a:pt x="128" y="55"/>
                    </a:cubicBezTo>
                    <a:cubicBezTo>
                      <a:pt x="128" y="55"/>
                      <a:pt x="128" y="55"/>
                      <a:pt x="128" y="55"/>
                    </a:cubicBezTo>
                    <a:cubicBezTo>
                      <a:pt x="128" y="9"/>
                      <a:pt x="128" y="9"/>
                      <a:pt x="128" y="9"/>
                    </a:cubicBezTo>
                    <a:cubicBezTo>
                      <a:pt x="128" y="9"/>
                      <a:pt x="128" y="9"/>
                      <a:pt x="128" y="9"/>
                    </a:cubicBezTo>
                    <a:cubicBezTo>
                      <a:pt x="128" y="9"/>
                      <a:pt x="125" y="8"/>
                      <a:pt x="121" y="7"/>
                    </a:cubicBezTo>
                    <a:cubicBezTo>
                      <a:pt x="111" y="4"/>
                      <a:pt x="91" y="0"/>
                      <a:pt x="63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3" name="Freeform 3787"/>
              <p:cNvSpPr>
                <a:spLocks/>
              </p:cNvSpPr>
              <p:nvPr/>
            </p:nvSpPr>
            <p:spPr bwMode="auto">
              <a:xfrm>
                <a:off x="3675420" y="3667978"/>
                <a:ext cx="640221" cy="303130"/>
              </a:xfrm>
              <a:custGeom>
                <a:avLst/>
                <a:gdLst>
                  <a:gd name="T0" fmla="*/ 193 w 215"/>
                  <a:gd name="T1" fmla="*/ 84 h 102"/>
                  <a:gd name="T2" fmla="*/ 192 w 215"/>
                  <a:gd name="T3" fmla="*/ 81 h 102"/>
                  <a:gd name="T4" fmla="*/ 192 w 215"/>
                  <a:gd name="T5" fmla="*/ 78 h 102"/>
                  <a:gd name="T6" fmla="*/ 193 w 215"/>
                  <a:gd name="T7" fmla="*/ 75 h 102"/>
                  <a:gd name="T8" fmla="*/ 191 w 215"/>
                  <a:gd name="T9" fmla="*/ 72 h 102"/>
                  <a:gd name="T10" fmla="*/ 191 w 215"/>
                  <a:gd name="T11" fmla="*/ 58 h 102"/>
                  <a:gd name="T12" fmla="*/ 215 w 215"/>
                  <a:gd name="T13" fmla="*/ 48 h 102"/>
                  <a:gd name="T14" fmla="*/ 191 w 215"/>
                  <a:gd name="T15" fmla="*/ 37 h 102"/>
                  <a:gd name="T16" fmla="*/ 190 w 215"/>
                  <a:gd name="T17" fmla="*/ 36 h 102"/>
                  <a:gd name="T18" fmla="*/ 189 w 215"/>
                  <a:gd name="T19" fmla="*/ 36 h 102"/>
                  <a:gd name="T20" fmla="*/ 108 w 215"/>
                  <a:gd name="T21" fmla="*/ 0 h 102"/>
                  <a:gd name="T22" fmla="*/ 0 w 215"/>
                  <a:gd name="T23" fmla="*/ 48 h 102"/>
                  <a:gd name="T24" fmla="*/ 37 w 215"/>
                  <a:gd name="T25" fmla="*/ 64 h 102"/>
                  <a:gd name="T26" fmla="*/ 37 w 215"/>
                  <a:gd name="T27" fmla="*/ 58 h 102"/>
                  <a:gd name="T28" fmla="*/ 107 w 215"/>
                  <a:gd name="T29" fmla="*/ 48 h 102"/>
                  <a:gd name="T30" fmla="*/ 171 w 215"/>
                  <a:gd name="T31" fmla="*/ 56 h 102"/>
                  <a:gd name="T32" fmla="*/ 179 w 215"/>
                  <a:gd name="T33" fmla="*/ 58 h 102"/>
                  <a:gd name="T34" fmla="*/ 179 w 215"/>
                  <a:gd name="T35" fmla="*/ 58 h 102"/>
                  <a:gd name="T36" fmla="*/ 179 w 215"/>
                  <a:gd name="T37" fmla="*/ 64 h 102"/>
                  <a:gd name="T38" fmla="*/ 189 w 215"/>
                  <a:gd name="T39" fmla="*/ 59 h 102"/>
                  <a:gd name="T40" fmla="*/ 189 w 215"/>
                  <a:gd name="T41" fmla="*/ 72 h 102"/>
                  <a:gd name="T42" fmla="*/ 187 w 215"/>
                  <a:gd name="T43" fmla="*/ 75 h 102"/>
                  <a:gd name="T44" fmla="*/ 188 w 215"/>
                  <a:gd name="T45" fmla="*/ 78 h 102"/>
                  <a:gd name="T46" fmla="*/ 188 w 215"/>
                  <a:gd name="T47" fmla="*/ 81 h 102"/>
                  <a:gd name="T48" fmla="*/ 187 w 215"/>
                  <a:gd name="T49" fmla="*/ 84 h 102"/>
                  <a:gd name="T50" fmla="*/ 184 w 215"/>
                  <a:gd name="T51" fmla="*/ 97 h 102"/>
                  <a:gd name="T52" fmla="*/ 190 w 215"/>
                  <a:gd name="T53" fmla="*/ 102 h 102"/>
                  <a:gd name="T54" fmla="*/ 190 w 215"/>
                  <a:gd name="T55" fmla="*/ 102 h 102"/>
                  <a:gd name="T56" fmla="*/ 190 w 215"/>
                  <a:gd name="T57" fmla="*/ 102 h 102"/>
                  <a:gd name="T58" fmla="*/ 196 w 215"/>
                  <a:gd name="T59" fmla="*/ 97 h 102"/>
                  <a:gd name="T60" fmla="*/ 193 w 215"/>
                  <a:gd name="T61" fmla="*/ 84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215" h="102">
                    <a:moveTo>
                      <a:pt x="193" y="84"/>
                    </a:moveTo>
                    <a:cubicBezTo>
                      <a:pt x="193" y="83"/>
                      <a:pt x="193" y="82"/>
                      <a:pt x="192" y="81"/>
                    </a:cubicBezTo>
                    <a:cubicBezTo>
                      <a:pt x="192" y="78"/>
                      <a:pt x="192" y="78"/>
                      <a:pt x="192" y="78"/>
                    </a:cubicBezTo>
                    <a:cubicBezTo>
                      <a:pt x="193" y="78"/>
                      <a:pt x="193" y="76"/>
                      <a:pt x="193" y="75"/>
                    </a:cubicBezTo>
                    <a:cubicBezTo>
                      <a:pt x="193" y="74"/>
                      <a:pt x="192" y="72"/>
                      <a:pt x="191" y="72"/>
                    </a:cubicBezTo>
                    <a:cubicBezTo>
                      <a:pt x="191" y="58"/>
                      <a:pt x="191" y="58"/>
                      <a:pt x="191" y="58"/>
                    </a:cubicBezTo>
                    <a:cubicBezTo>
                      <a:pt x="215" y="48"/>
                      <a:pt x="215" y="48"/>
                      <a:pt x="215" y="48"/>
                    </a:cubicBezTo>
                    <a:cubicBezTo>
                      <a:pt x="191" y="37"/>
                      <a:pt x="191" y="37"/>
                      <a:pt x="191" y="37"/>
                    </a:cubicBezTo>
                    <a:cubicBezTo>
                      <a:pt x="191" y="36"/>
                      <a:pt x="190" y="36"/>
                      <a:pt x="190" y="36"/>
                    </a:cubicBezTo>
                    <a:cubicBezTo>
                      <a:pt x="190" y="36"/>
                      <a:pt x="190" y="36"/>
                      <a:pt x="189" y="36"/>
                    </a:cubicBezTo>
                    <a:cubicBezTo>
                      <a:pt x="108" y="0"/>
                      <a:pt x="108" y="0"/>
                      <a:pt x="108" y="0"/>
                    </a:cubicBezTo>
                    <a:cubicBezTo>
                      <a:pt x="0" y="48"/>
                      <a:pt x="0" y="48"/>
                      <a:pt x="0" y="48"/>
                    </a:cubicBezTo>
                    <a:cubicBezTo>
                      <a:pt x="37" y="64"/>
                      <a:pt x="37" y="64"/>
                      <a:pt x="37" y="64"/>
                    </a:cubicBezTo>
                    <a:cubicBezTo>
                      <a:pt x="37" y="58"/>
                      <a:pt x="37" y="58"/>
                      <a:pt x="37" y="58"/>
                    </a:cubicBezTo>
                    <a:cubicBezTo>
                      <a:pt x="37" y="58"/>
                      <a:pt x="62" y="48"/>
                      <a:pt x="107" y="48"/>
                    </a:cubicBezTo>
                    <a:cubicBezTo>
                      <a:pt x="138" y="48"/>
                      <a:pt x="160" y="53"/>
                      <a:pt x="171" y="56"/>
                    </a:cubicBezTo>
                    <a:cubicBezTo>
                      <a:pt x="176" y="57"/>
                      <a:pt x="179" y="58"/>
                      <a:pt x="179" y="58"/>
                    </a:cubicBezTo>
                    <a:cubicBezTo>
                      <a:pt x="179" y="58"/>
                      <a:pt x="179" y="58"/>
                      <a:pt x="179" y="58"/>
                    </a:cubicBezTo>
                    <a:cubicBezTo>
                      <a:pt x="179" y="64"/>
                      <a:pt x="179" y="64"/>
                      <a:pt x="179" y="64"/>
                    </a:cubicBezTo>
                    <a:cubicBezTo>
                      <a:pt x="189" y="59"/>
                      <a:pt x="189" y="59"/>
                      <a:pt x="189" y="59"/>
                    </a:cubicBezTo>
                    <a:cubicBezTo>
                      <a:pt x="189" y="72"/>
                      <a:pt x="189" y="72"/>
                      <a:pt x="189" y="72"/>
                    </a:cubicBezTo>
                    <a:cubicBezTo>
                      <a:pt x="188" y="72"/>
                      <a:pt x="187" y="74"/>
                      <a:pt x="187" y="75"/>
                    </a:cubicBezTo>
                    <a:cubicBezTo>
                      <a:pt x="187" y="76"/>
                      <a:pt x="187" y="78"/>
                      <a:pt x="188" y="78"/>
                    </a:cubicBezTo>
                    <a:cubicBezTo>
                      <a:pt x="188" y="81"/>
                      <a:pt x="188" y="81"/>
                      <a:pt x="188" y="81"/>
                    </a:cubicBezTo>
                    <a:cubicBezTo>
                      <a:pt x="187" y="82"/>
                      <a:pt x="187" y="83"/>
                      <a:pt x="187" y="84"/>
                    </a:cubicBezTo>
                    <a:cubicBezTo>
                      <a:pt x="186" y="93"/>
                      <a:pt x="185" y="96"/>
                      <a:pt x="184" y="97"/>
                    </a:cubicBezTo>
                    <a:cubicBezTo>
                      <a:pt x="184" y="99"/>
                      <a:pt x="186" y="102"/>
                      <a:pt x="190" y="102"/>
                    </a:cubicBezTo>
                    <a:cubicBezTo>
                      <a:pt x="190" y="102"/>
                      <a:pt x="190" y="102"/>
                      <a:pt x="190" y="102"/>
                    </a:cubicBezTo>
                    <a:cubicBezTo>
                      <a:pt x="190" y="102"/>
                      <a:pt x="190" y="102"/>
                      <a:pt x="190" y="102"/>
                    </a:cubicBezTo>
                    <a:cubicBezTo>
                      <a:pt x="194" y="102"/>
                      <a:pt x="196" y="99"/>
                      <a:pt x="196" y="97"/>
                    </a:cubicBezTo>
                    <a:cubicBezTo>
                      <a:pt x="194" y="96"/>
                      <a:pt x="194" y="93"/>
                      <a:pt x="193" y="84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75" name="TextBox 74"/>
          <p:cNvSpPr txBox="1"/>
          <p:nvPr/>
        </p:nvSpPr>
        <p:spPr>
          <a:xfrm>
            <a:off x="4771641" y="3842946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6628783" y="4537287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6628783" y="3394162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6628783" y="2326552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4771641" y="2801555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4771641" y="5013240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3" name="Title 20"/>
          <p:cNvSpPr txBox="1">
            <a:spLocks/>
          </p:cNvSpPr>
          <p:nvPr/>
        </p:nvSpPr>
        <p:spPr>
          <a:xfrm>
            <a:off x="8906914" y="2078316"/>
            <a:ext cx="1770933" cy="707135"/>
          </a:xfrm>
          <a:prstGeom prst="rect">
            <a:avLst/>
          </a:prstGeom>
        </p:spPr>
        <p:txBody>
          <a:bodyPr vert="horz" wrap="square" lIns="128545" tIns="64271" rIns="128545" bIns="64271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4" name="Title 20"/>
          <p:cNvSpPr txBox="1">
            <a:spLocks/>
          </p:cNvSpPr>
          <p:nvPr/>
        </p:nvSpPr>
        <p:spPr>
          <a:xfrm>
            <a:off x="9592722" y="3263610"/>
            <a:ext cx="1740271" cy="707135"/>
          </a:xfrm>
          <a:prstGeom prst="rect">
            <a:avLst/>
          </a:prstGeom>
        </p:spPr>
        <p:txBody>
          <a:bodyPr vert="horz" wrap="square" lIns="128545" tIns="64271" rIns="128545" bIns="64271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6" name="Title 20"/>
          <p:cNvSpPr txBox="1">
            <a:spLocks/>
          </p:cNvSpPr>
          <p:nvPr/>
        </p:nvSpPr>
        <p:spPr>
          <a:xfrm>
            <a:off x="9072992" y="4363169"/>
            <a:ext cx="1720913" cy="707135"/>
          </a:xfrm>
          <a:prstGeom prst="rect">
            <a:avLst/>
          </a:prstGeom>
        </p:spPr>
        <p:txBody>
          <a:bodyPr vert="horz" wrap="square" lIns="128545" tIns="64271" rIns="128545" bIns="64271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7" name="Title 20"/>
          <p:cNvSpPr txBox="1">
            <a:spLocks/>
          </p:cNvSpPr>
          <p:nvPr/>
        </p:nvSpPr>
        <p:spPr>
          <a:xfrm>
            <a:off x="2279897" y="2570624"/>
            <a:ext cx="1691106" cy="707135"/>
          </a:xfrm>
          <a:prstGeom prst="rect">
            <a:avLst/>
          </a:prstGeom>
        </p:spPr>
        <p:txBody>
          <a:bodyPr vert="horz" wrap="square" lIns="128545" tIns="64271" rIns="128545" bIns="64271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r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8" name="Title 20"/>
          <p:cNvSpPr txBox="1">
            <a:spLocks/>
          </p:cNvSpPr>
          <p:nvPr/>
        </p:nvSpPr>
        <p:spPr>
          <a:xfrm>
            <a:off x="1592504" y="3755917"/>
            <a:ext cx="1746675" cy="707135"/>
          </a:xfrm>
          <a:prstGeom prst="rect">
            <a:avLst/>
          </a:prstGeom>
        </p:spPr>
        <p:txBody>
          <a:bodyPr vert="horz" wrap="square" lIns="128545" tIns="64271" rIns="128545" bIns="64271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r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0" name="Title 20"/>
          <p:cNvSpPr txBox="1">
            <a:spLocks/>
          </p:cNvSpPr>
          <p:nvPr/>
        </p:nvSpPr>
        <p:spPr>
          <a:xfrm>
            <a:off x="1947345" y="4855478"/>
            <a:ext cx="1859324" cy="707135"/>
          </a:xfrm>
          <a:prstGeom prst="rect">
            <a:avLst/>
          </a:prstGeom>
        </p:spPr>
        <p:txBody>
          <a:bodyPr vert="horz" wrap="square" lIns="128545" tIns="64271" rIns="128545" bIns="64271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r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1" name="TextBox 8"/>
          <p:cNvSpPr txBox="1"/>
          <p:nvPr/>
        </p:nvSpPr>
        <p:spPr>
          <a:xfrm>
            <a:off x="824035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6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 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174366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4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4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4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5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1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5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5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5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5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7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5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6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6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6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3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6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6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6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6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9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1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72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7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7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5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7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7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8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1600"/>
                            </p:stCondLst>
                            <p:childTnLst>
                              <p:par>
                                <p:cTn id="8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2100"/>
                            </p:stCondLst>
                            <p:childTnLst>
                              <p:par>
                                <p:cTn id="8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2600"/>
                            </p:stCondLst>
                            <p:childTnLst>
                              <p:par>
                                <p:cTn id="9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3100"/>
                            </p:stCondLst>
                            <p:childTnLst>
                              <p:par>
                                <p:cTn id="9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3600"/>
                            </p:stCondLst>
                            <p:childTnLst>
                              <p:par>
                                <p:cTn id="9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4100"/>
                            </p:stCondLst>
                            <p:childTnLst>
                              <p:par>
                                <p:cTn id="10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" grpId="0"/>
      <p:bldP spid="78" grpId="0"/>
      <p:bldP spid="79" grpId="0"/>
      <p:bldP spid="80" grpId="0"/>
      <p:bldP spid="81" grpId="0"/>
      <p:bldP spid="82" grpId="0"/>
      <p:bldP spid="83" grpId="0"/>
      <p:bldP spid="84" grpId="0"/>
      <p:bldP spid="86" grpId="0"/>
      <p:bldP spid="87" grpId="0"/>
      <p:bldP spid="88" grpId="0"/>
      <p:bldP spid="90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12858750" cy="7232650"/>
          </a:xfrm>
          <a:prstGeom prst="rect">
            <a:avLst/>
          </a:prstGeom>
          <a:blipFill dpi="0" rotWithShape="1">
            <a:blip r:embed="rId3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0" y="2968253"/>
            <a:ext cx="8589615" cy="3240360"/>
          </a:xfrm>
          <a:prstGeom prst="rect">
            <a:avLst/>
          </a:prstGeom>
          <a:solidFill>
            <a:schemeClr val="accent1">
              <a:alpha val="89804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259"/>
          <p:cNvSpPr>
            <a:spLocks noChangeArrowheads="1"/>
          </p:cNvSpPr>
          <p:nvPr/>
        </p:nvSpPr>
        <p:spPr bwMode="auto">
          <a:xfrm>
            <a:off x="717501" y="5481815"/>
            <a:ext cx="1696312" cy="288145"/>
          </a:xfrm>
          <a:prstGeom prst="rect">
            <a:avLst/>
          </a:prstGeom>
          <a:noFill/>
          <a:ln w="9525">
            <a:solidFill>
              <a:schemeClr val="tx2">
                <a:lumMod val="40000"/>
                <a:lumOff val="60000"/>
              </a:schemeClr>
            </a:solidFill>
            <a:miter lim="800000"/>
            <a:headEnd/>
            <a:tailEnd/>
          </a:ln>
          <a:extLst/>
        </p:spPr>
        <p:txBody>
          <a:bodyPr wrap="square" lIns="0" tIns="35998" rIns="0" bIns="36000" anchor="t" anchorCtr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1400" b="1" dirty="0">
                <a:solidFill>
                  <a:schemeClr val="tx2">
                    <a:lumMod val="40000"/>
                    <a:lumOff val="60000"/>
                  </a:schemeClr>
                </a:solidFill>
                <a:cs typeface="Arial" panose="020B0604020202020204" pitchFamily="34" charset="0"/>
              </a:rPr>
              <a:t>汇报</a:t>
            </a:r>
            <a:r>
              <a:rPr lang="en-US" altLang="zh-CN" sz="1400" b="1" dirty="0" smtClean="0">
                <a:solidFill>
                  <a:schemeClr val="tx2">
                    <a:lumMod val="40000"/>
                    <a:lumOff val="60000"/>
                  </a:schemeClr>
                </a:solidFill>
                <a:cs typeface="Arial" panose="020B0604020202020204" pitchFamily="34" charset="0"/>
              </a:rPr>
              <a:t>:</a:t>
            </a:r>
            <a:r>
              <a:rPr lang="zh-CN" altLang="en-US" sz="1400" b="1" dirty="0" smtClean="0">
                <a:solidFill>
                  <a:schemeClr val="tx2">
                    <a:lumMod val="40000"/>
                    <a:lumOff val="60000"/>
                  </a:schemeClr>
                </a:solidFill>
                <a:cs typeface="Arial" panose="020B0604020202020204" pitchFamily="34" charset="0"/>
              </a:rPr>
              <a:t>第一</a:t>
            </a:r>
            <a:r>
              <a:rPr lang="en-US" altLang="zh-CN" sz="1400" b="1" dirty="0" smtClean="0">
                <a:solidFill>
                  <a:schemeClr val="tx2">
                    <a:lumMod val="40000"/>
                    <a:lumOff val="60000"/>
                  </a:schemeClr>
                </a:solidFill>
                <a:cs typeface="Arial" panose="020B0604020202020204" pitchFamily="34" charset="0"/>
              </a:rPr>
              <a:t>PPT</a:t>
            </a:r>
            <a:endParaRPr lang="zh-CN" altLang="en-US" sz="1400" b="1" dirty="0">
              <a:solidFill>
                <a:schemeClr val="tx2">
                  <a:lumMod val="40000"/>
                  <a:lumOff val="60000"/>
                </a:schemeClr>
              </a:solidFill>
              <a:cs typeface="Arial" panose="020B0604020202020204" pitchFamily="34" charset="0"/>
            </a:endParaRPr>
          </a:p>
        </p:txBody>
      </p:sp>
      <p:sp>
        <p:nvSpPr>
          <p:cNvPr id="16" name="矩形 259"/>
          <p:cNvSpPr>
            <a:spLocks noChangeArrowheads="1"/>
          </p:cNvSpPr>
          <p:nvPr/>
        </p:nvSpPr>
        <p:spPr bwMode="auto">
          <a:xfrm>
            <a:off x="3500289" y="5481815"/>
            <a:ext cx="2528951" cy="257367"/>
          </a:xfrm>
          <a:prstGeom prst="rect">
            <a:avLst/>
          </a:prstGeom>
          <a:noFill/>
          <a:ln w="9525">
            <a:solidFill>
              <a:schemeClr val="tx2">
                <a:lumMod val="40000"/>
                <a:lumOff val="60000"/>
              </a:schemeClr>
            </a:solidFill>
            <a:miter lim="800000"/>
            <a:headEnd/>
            <a:tailEnd/>
          </a:ln>
          <a:extLst/>
        </p:spPr>
        <p:txBody>
          <a:bodyPr wrap="square" lIns="0" tIns="35998" rIns="0" bIns="36000" anchor="t" anchorCtr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1200" b="1" dirty="0" smtClean="0">
                <a:solidFill>
                  <a:schemeClr val="tx2">
                    <a:lumMod val="40000"/>
                    <a:lumOff val="60000"/>
                  </a:schemeClr>
                </a:solidFill>
                <a:cs typeface="Arial" panose="020B0604020202020204" pitchFamily="34" charset="0"/>
              </a:rPr>
              <a:t>Report </a:t>
            </a:r>
            <a:r>
              <a:rPr lang="en-US" altLang="zh-CN" sz="1200" b="1" dirty="0">
                <a:solidFill>
                  <a:schemeClr val="tx2">
                    <a:lumMod val="40000"/>
                    <a:lumOff val="60000"/>
                  </a:schemeClr>
                </a:solidFill>
                <a:cs typeface="Arial" panose="020B0604020202020204" pitchFamily="34" charset="0"/>
              </a:rPr>
              <a:t>Person: </a:t>
            </a:r>
            <a:r>
              <a:rPr lang="en-US" altLang="zh-CN" sz="1200" b="1" dirty="0" smtClean="0">
                <a:solidFill>
                  <a:schemeClr val="tx2">
                    <a:lumMod val="40000"/>
                    <a:lumOff val="60000"/>
                  </a:schemeClr>
                </a:solidFill>
                <a:cs typeface="Arial" panose="020B0604020202020204" pitchFamily="34" charset="0"/>
              </a:rPr>
              <a:t>1PPT</a:t>
            </a:r>
            <a:endParaRPr lang="zh-CN" altLang="en-US" sz="1200" b="1" dirty="0">
              <a:solidFill>
                <a:schemeClr val="tx2">
                  <a:lumMod val="40000"/>
                  <a:lumOff val="60000"/>
                </a:schemeClr>
              </a:solidFill>
              <a:cs typeface="Arial" panose="020B0604020202020204" pitchFamily="34" charset="0"/>
            </a:endParaRPr>
          </a:p>
        </p:txBody>
      </p:sp>
      <p:sp>
        <p:nvSpPr>
          <p:cNvPr id="8" name="矩形 259"/>
          <p:cNvSpPr>
            <a:spLocks noChangeArrowheads="1"/>
          </p:cNvSpPr>
          <p:nvPr/>
        </p:nvSpPr>
        <p:spPr bwMode="auto">
          <a:xfrm>
            <a:off x="717501" y="3353569"/>
            <a:ext cx="3839666" cy="492443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dirty="0">
                <a:solidFill>
                  <a:schemeClr val="tx2">
                    <a:lumMod val="40000"/>
                    <a:lumOff val="6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感谢聆听，批评指导</a:t>
            </a:r>
          </a:p>
        </p:txBody>
      </p:sp>
      <p:sp>
        <p:nvSpPr>
          <p:cNvPr id="10" name="矩形 259"/>
          <p:cNvSpPr>
            <a:spLocks noChangeArrowheads="1"/>
          </p:cNvSpPr>
          <p:nvPr/>
        </p:nvSpPr>
        <p:spPr bwMode="auto">
          <a:xfrm>
            <a:off x="717501" y="3794029"/>
            <a:ext cx="7008018" cy="1354217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8800" b="1" dirty="0" smtClean="0">
                <a:solidFill>
                  <a:schemeClr val="tx2">
                    <a:lumMod val="40000"/>
                    <a:lumOff val="60000"/>
                  </a:schemeClr>
                </a:solidFill>
                <a:cs typeface="Arial" panose="020B0604020202020204" pitchFamily="34" charset="0"/>
              </a:rPr>
              <a:t>THANK YOU</a:t>
            </a:r>
            <a:endParaRPr lang="zh-CN" altLang="en-US" sz="8800" b="1" dirty="0">
              <a:solidFill>
                <a:schemeClr val="tx2">
                  <a:lumMod val="40000"/>
                  <a:lumOff val="60000"/>
                </a:schemeClr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7639934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2000" advTm="0">
        <p15:prstTrans prst="fracture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 tmFilter="0,0; .5, 1; 1, 1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400"/>
                            </p:stCondLst>
                            <p:childTnLst>
                              <p:par>
                                <p:cTn id="22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3" dur="5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4" dur="25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900"/>
                            </p:stCondLst>
                            <p:childTnLst>
                              <p:par>
                                <p:cTn id="2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 tmFilter="0,0; .5, 1; 1, 1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750"/>
                            </p:stCondLst>
                            <p:childTnLst>
                              <p:par>
                                <p:cTn id="34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5" dur="500" tmFilter="0, 0; .2, .5; .8, .5; 1, 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6" dur="250" autoRev="1" fill="hold"/>
                                        <p:tgtEl>
                                          <p:spTgt spid="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 animBg="1"/>
      <p:bldP spid="9" grpId="0" animBg="1"/>
      <p:bldP spid="16" grpId="0" animBg="1"/>
      <p:bldP spid="8" grpId="0"/>
      <p:bldP spid="8" grpId="1"/>
      <p:bldP spid="10" grpId="0"/>
      <p:bldP spid="10" grpId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6403" y="4679512"/>
            <a:ext cx="9078158" cy="17852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789" tIns="57394" rIns="114789" bIns="57394" rtlCol="0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4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162070"/>
            <a:ext cx="12858750" cy="144149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4789" tIns="57394" rIns="114789" bIns="57394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54254" y="332398"/>
            <a:ext cx="10844491" cy="282827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58567" y="3266553"/>
            <a:ext cx="5770810" cy="1707107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429375" y="3266553"/>
            <a:ext cx="5770811" cy="163116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00366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172815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46894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文本框 11"/>
          <p:cNvSpPr txBox="1"/>
          <p:nvPr>
            <p:custDataLst>
              <p:tags r:id="rId2"/>
            </p:custDataLst>
          </p:nvPr>
        </p:nvSpPr>
        <p:spPr>
          <a:xfrm>
            <a:off x="3482334" y="3456687"/>
            <a:ext cx="920124" cy="649088"/>
          </a:xfrm>
          <a:prstGeom prst="rect">
            <a:avLst/>
          </a:prstGeom>
          <a:noFill/>
        </p:spPr>
        <p:txBody>
          <a:bodyPr wrap="none" lIns="0" tIns="0" rIns="0" bIns="0">
            <a:spAutoFit/>
          </a:bodyPr>
          <a:lstStyle/>
          <a:p>
            <a:pPr>
              <a:defRPr/>
            </a:pPr>
            <a:r>
              <a:rPr lang="en-US" altLang="zh-CN" sz="3375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</a:t>
            </a:r>
            <a:r>
              <a:rPr lang="en-US" altLang="zh-CN" sz="4218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art</a:t>
            </a:r>
            <a:endParaRPr lang="zh-CN" altLang="en-US" sz="12128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矩形 12"/>
          <p:cNvSpPr/>
          <p:nvPr>
            <p:custDataLst>
              <p:tags r:id="rId3"/>
            </p:custDataLst>
          </p:nvPr>
        </p:nvSpPr>
        <p:spPr>
          <a:xfrm>
            <a:off x="6225120" y="3003559"/>
            <a:ext cx="6633630" cy="1205442"/>
          </a:xfrm>
          <a:prstGeom prst="rect">
            <a:avLst/>
          </a:pr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341700" rIns="949167" anchor="ctr"/>
          <a:lstStyle/>
          <a:p>
            <a:pPr>
              <a:lnSpc>
                <a:spcPct val="130000"/>
              </a:lnSpc>
              <a:defRPr/>
            </a:pPr>
            <a:endParaRPr lang="zh-CN" altLang="en-US" sz="1476" kern="0" dirty="0">
              <a:solidFill>
                <a:prstClr val="black">
                  <a:lumMod val="50000"/>
                  <a:lumOff val="50000"/>
                </a:prst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52" name="文本框 13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3619392" y="3285915"/>
            <a:ext cx="646011" cy="340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2215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章 节</a:t>
            </a:r>
            <a:endParaRPr lang="zh-CN" altLang="en-US" sz="2215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53" name="文本框 14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4573974" y="2808761"/>
            <a:ext cx="1442703" cy="15579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0124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  <a:endParaRPr lang="zh-CN" altLang="en-US" sz="10124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" name="标题 5"/>
          <p:cNvSpPr txBox="1">
            <a:spLocks/>
          </p:cNvSpPr>
          <p:nvPr>
            <p:custDataLst>
              <p:tags r:id="rId6"/>
            </p:custDataLst>
          </p:nvPr>
        </p:nvSpPr>
        <p:spPr>
          <a:xfrm>
            <a:off x="6631409" y="3236724"/>
            <a:ext cx="4258194" cy="553998"/>
          </a:xfrm>
          <a:prstGeom prst="rect">
            <a:avLst/>
          </a:prstGeom>
          <a:noFill/>
        </p:spPr>
        <p:txBody>
          <a:bodyPr wrap="square" lIns="0" tIns="0" rIns="0" bIns="0" anchor="t" anchorCtr="0">
            <a:spAutoFit/>
          </a:bodyPr>
          <a:lstStyle>
            <a:lvl1pPr algn="ctr">
              <a:lnSpc>
                <a:spcPct val="90000"/>
              </a:lnSpc>
              <a:spcBef>
                <a:spcPct val="0"/>
              </a:spcBef>
              <a:buNone/>
              <a:defRPr sz="4000">
                <a:latin typeface="+mj-lt"/>
                <a:ea typeface="+mj-ea"/>
                <a:cs typeface="+mj-cs"/>
              </a:defRPr>
            </a:lvl1pPr>
          </a:lstStyle>
          <a:p>
            <a:pPr algn="l">
              <a:defRPr/>
            </a:pPr>
            <a:r>
              <a:rPr lang="zh-CN" altLang="en-US" kern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zh-CN" altLang="en-US" kern="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文本占位符 6"/>
          <p:cNvSpPr txBox="1">
            <a:spLocks/>
          </p:cNvSpPr>
          <p:nvPr>
            <p:custDataLst>
              <p:tags r:id="rId7"/>
            </p:custDataLst>
          </p:nvPr>
        </p:nvSpPr>
        <p:spPr>
          <a:xfrm>
            <a:off x="6631409" y="3813929"/>
            <a:ext cx="4258194" cy="221599"/>
          </a:xfrm>
          <a:prstGeom prst="rect">
            <a:avLst/>
          </a:prstGeom>
          <a:noFill/>
        </p:spPr>
        <p:txBody>
          <a:bodyPr wrap="square" lIns="0" tIns="0" rIns="0" bIns="0" anchor="t" anchorCtr="0">
            <a:spAutoFit/>
          </a:bodyPr>
          <a:lstStyle>
            <a:lvl1pPr indent="0" algn="ctr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baseline="0">
                <a:solidFill>
                  <a:schemeClr val="bg1">
                    <a:lumMod val="50000"/>
                  </a:schemeClr>
                </a:solidFill>
              </a:defRPr>
            </a:lvl1pPr>
            <a:lvl2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algn="l">
              <a:defRPr/>
            </a:pPr>
            <a:r>
              <a:rPr lang="en-US" altLang="zh-CN" kern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en-US" altLang="zh-CN" kern="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580949693"/>
      </p:ext>
    </p:extLst>
  </p:cSld>
  <p:clrMapOvr>
    <a:masterClrMapping/>
  </p:clrMapOvr>
  <p:transition spd="slow" advTm="0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7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 animBg="1"/>
      <p:bldP spid="2052" grpId="0"/>
      <p:bldP spid="2053" grpId="0"/>
      <p:bldP spid="6" grpId="0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421329" y="1474642"/>
            <a:ext cx="2771272" cy="2717747"/>
          </a:xfrm>
          <a:prstGeom prst="rect">
            <a:avLst/>
          </a:prstGeom>
          <a:blipFill dpi="0"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9" name="矩形 38"/>
          <p:cNvSpPr/>
          <p:nvPr/>
        </p:nvSpPr>
        <p:spPr>
          <a:xfrm flipH="1">
            <a:off x="1293464" y="1371620"/>
            <a:ext cx="3000215" cy="4188921"/>
          </a:xfrm>
          <a:prstGeom prst="rect">
            <a:avLst/>
          </a:prstGeom>
          <a:noFill/>
          <a:ln w="50800">
            <a:solidFill>
              <a:schemeClr val="accent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812800" y="5882030"/>
            <a:ext cx="11233150" cy="369332"/>
          </a:xfrm>
          <a:prstGeom prst="rect">
            <a:avLst/>
          </a:prstGeom>
          <a:noFill/>
          <a:effectLst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。请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27" name="组合 26"/>
          <p:cNvGrpSpPr>
            <a:grpSpLocks/>
          </p:cNvGrpSpPr>
          <p:nvPr/>
        </p:nvGrpSpPr>
        <p:grpSpPr bwMode="auto">
          <a:xfrm>
            <a:off x="1480382" y="4358761"/>
            <a:ext cx="2613203" cy="865808"/>
            <a:chOff x="680210" y="1949615"/>
            <a:chExt cx="1718591" cy="616167"/>
          </a:xfrm>
        </p:grpSpPr>
        <p:sp>
          <p:nvSpPr>
            <p:cNvPr id="28" name="Content Placeholder 2"/>
            <p:cNvSpPr txBox="1">
              <a:spLocks/>
            </p:cNvSpPr>
            <p:nvPr/>
          </p:nvSpPr>
          <p:spPr>
            <a:xfrm>
              <a:off x="680210" y="2171520"/>
              <a:ext cx="1718591" cy="394262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just">
                <a:lnSpc>
                  <a:spcPct val="150000"/>
                </a:lnSpc>
                <a:buNone/>
              </a:pPr>
              <a:r>
                <a:rPr lang="zh-CN" altLang="en-US" sz="8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 smtClean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</a:t>
              </a:r>
            </a:p>
          </p:txBody>
        </p:sp>
        <p:sp>
          <p:nvSpPr>
            <p:cNvPr id="29" name="文本框 28"/>
            <p:cNvSpPr txBox="1"/>
            <p:nvPr/>
          </p:nvSpPr>
          <p:spPr>
            <a:xfrm>
              <a:off x="680210" y="1949615"/>
              <a:ext cx="1330361" cy="153324"/>
            </a:xfrm>
            <a:prstGeom prst="rect">
              <a:avLst/>
            </a:prstGeom>
            <a:noFill/>
          </p:spPr>
          <p:txBody>
            <a:bodyPr wrap="square" lIns="0" tIns="0" rIns="0" bIns="0">
              <a:spAutoFit/>
            </a:bodyPr>
            <a:lstStyle/>
            <a:p>
              <a:pPr algn="just"/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sp>
        <p:nvSpPr>
          <p:cNvPr id="30" name="矩形 29"/>
          <p:cNvSpPr/>
          <p:nvPr/>
        </p:nvSpPr>
        <p:spPr>
          <a:xfrm>
            <a:off x="5069404" y="1474642"/>
            <a:ext cx="2771272" cy="2717747"/>
          </a:xfrm>
          <a:prstGeom prst="rect">
            <a:avLst/>
          </a:prstGeom>
          <a:blipFill dpi="0" rotWithShape="1"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矩形 30"/>
          <p:cNvSpPr/>
          <p:nvPr/>
        </p:nvSpPr>
        <p:spPr>
          <a:xfrm flipH="1">
            <a:off x="4941539" y="1371620"/>
            <a:ext cx="3000215" cy="4188921"/>
          </a:xfrm>
          <a:prstGeom prst="rect">
            <a:avLst/>
          </a:prstGeom>
          <a:noFill/>
          <a:ln w="50800">
            <a:solidFill>
              <a:schemeClr val="accent2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32" name="组合 31"/>
          <p:cNvGrpSpPr>
            <a:grpSpLocks/>
          </p:cNvGrpSpPr>
          <p:nvPr/>
        </p:nvGrpSpPr>
        <p:grpSpPr bwMode="auto">
          <a:xfrm>
            <a:off x="5173738" y="4358760"/>
            <a:ext cx="2569913" cy="865810"/>
            <a:chOff x="578159" y="1949614"/>
            <a:chExt cx="1777231" cy="616168"/>
          </a:xfrm>
        </p:grpSpPr>
        <p:sp>
          <p:nvSpPr>
            <p:cNvPr id="33" name="Content Placeholder 2"/>
            <p:cNvSpPr txBox="1">
              <a:spLocks/>
            </p:cNvSpPr>
            <p:nvPr/>
          </p:nvSpPr>
          <p:spPr>
            <a:xfrm>
              <a:off x="578159" y="2171520"/>
              <a:ext cx="1777231" cy="394262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just">
                <a:lnSpc>
                  <a:spcPct val="150000"/>
                </a:lnSpc>
                <a:buNone/>
              </a:pPr>
              <a:r>
                <a:rPr lang="zh-CN" altLang="en-US" sz="8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 smtClean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</a:t>
              </a:r>
            </a:p>
          </p:txBody>
        </p:sp>
        <p:sp>
          <p:nvSpPr>
            <p:cNvPr id="34" name="文本框 33"/>
            <p:cNvSpPr txBox="1"/>
            <p:nvPr/>
          </p:nvSpPr>
          <p:spPr>
            <a:xfrm>
              <a:off x="579173" y="1949614"/>
              <a:ext cx="1525803" cy="153324"/>
            </a:xfrm>
            <a:prstGeom prst="rect">
              <a:avLst/>
            </a:prstGeom>
            <a:noFill/>
          </p:spPr>
          <p:txBody>
            <a:bodyPr lIns="0" tIns="0" rIns="0" bIns="0">
              <a:spAutoFit/>
            </a:bodyPr>
            <a:lstStyle/>
            <a:p>
              <a:pPr algn="just"/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sp>
        <p:nvSpPr>
          <p:cNvPr id="35" name="矩形 34"/>
          <p:cNvSpPr/>
          <p:nvPr/>
        </p:nvSpPr>
        <p:spPr>
          <a:xfrm>
            <a:off x="8717479" y="1474642"/>
            <a:ext cx="2771272" cy="2717747"/>
          </a:xfrm>
          <a:prstGeom prst="rect">
            <a:avLst/>
          </a:prstGeom>
          <a:blipFill dpi="0" rotWithShape="1"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矩形 35"/>
          <p:cNvSpPr/>
          <p:nvPr/>
        </p:nvSpPr>
        <p:spPr>
          <a:xfrm flipH="1">
            <a:off x="8589614" y="1371620"/>
            <a:ext cx="3000215" cy="4188921"/>
          </a:xfrm>
          <a:prstGeom prst="rect">
            <a:avLst/>
          </a:prstGeom>
          <a:noFill/>
          <a:ln w="50800">
            <a:solidFill>
              <a:schemeClr val="accent3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37" name="组合 36"/>
          <p:cNvGrpSpPr>
            <a:grpSpLocks/>
          </p:cNvGrpSpPr>
          <p:nvPr/>
        </p:nvGrpSpPr>
        <p:grpSpPr bwMode="auto">
          <a:xfrm>
            <a:off x="8823803" y="4358760"/>
            <a:ext cx="2569911" cy="865810"/>
            <a:chOff x="578159" y="1949614"/>
            <a:chExt cx="1971069" cy="616168"/>
          </a:xfrm>
        </p:grpSpPr>
        <p:sp>
          <p:nvSpPr>
            <p:cNvPr id="38" name="Content Placeholder 2"/>
            <p:cNvSpPr txBox="1">
              <a:spLocks/>
            </p:cNvSpPr>
            <p:nvPr/>
          </p:nvSpPr>
          <p:spPr>
            <a:xfrm>
              <a:off x="578159" y="2171520"/>
              <a:ext cx="1971069" cy="394262"/>
            </a:xfrm>
            <a:prstGeom prst="rect">
              <a:avLst/>
            </a:prstGeom>
          </p:spPr>
          <p:txBody>
            <a:bodyPr lIns="0" tIns="0" rIns="0" bIns="0">
              <a:sp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just">
                <a:lnSpc>
                  <a:spcPct val="150000"/>
                </a:lnSpc>
                <a:buNone/>
              </a:pPr>
              <a:r>
                <a:rPr lang="zh-CN" altLang="en-US" sz="8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 smtClean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</a:t>
              </a:r>
            </a:p>
          </p:txBody>
        </p:sp>
        <p:sp>
          <p:nvSpPr>
            <p:cNvPr id="40" name="文本框 39"/>
            <p:cNvSpPr txBox="1"/>
            <p:nvPr/>
          </p:nvSpPr>
          <p:spPr>
            <a:xfrm>
              <a:off x="579173" y="1949614"/>
              <a:ext cx="1525803" cy="153324"/>
            </a:xfrm>
            <a:prstGeom prst="rect">
              <a:avLst/>
            </a:prstGeom>
            <a:noFill/>
          </p:spPr>
          <p:txBody>
            <a:bodyPr lIns="0" tIns="0" rIns="0" bIns="0">
              <a:spAutoFit/>
            </a:bodyPr>
            <a:lstStyle/>
            <a:p>
              <a:pPr algn="just"/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sp>
        <p:nvSpPr>
          <p:cNvPr id="18" name="TextBox 8"/>
          <p:cNvSpPr txBox="1"/>
          <p:nvPr/>
        </p:nvSpPr>
        <p:spPr>
          <a:xfrm>
            <a:off x="824035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 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124937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750"/>
                            </p:stCondLst>
                            <p:childTnLst>
                              <p:par>
                                <p:cTn id="12" presetID="2" presetClass="entr" presetSubtype="8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25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1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" presetClass="entr" presetSubtype="8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1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250"/>
                            </p:stCondLst>
                            <p:childTnLst>
                              <p:par>
                                <p:cTn id="36" presetID="2" presetClass="entr" presetSubtype="8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75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39" grpId="0" animBg="1"/>
      <p:bldP spid="20" grpId="0"/>
      <p:bldP spid="30" grpId="0" animBg="1"/>
      <p:bldP spid="31" grpId="0" animBg="1"/>
      <p:bldP spid="35" grpId="0" animBg="1"/>
      <p:bldP spid="3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U-Turn Arrow 64"/>
          <p:cNvSpPr/>
          <p:nvPr/>
        </p:nvSpPr>
        <p:spPr>
          <a:xfrm rot="10800000">
            <a:off x="2223733" y="5135992"/>
            <a:ext cx="1972669" cy="558246"/>
          </a:xfrm>
          <a:prstGeom prst="uturnArrow">
            <a:avLst>
              <a:gd name="adj1" fmla="val 9670"/>
              <a:gd name="adj2" fmla="val 25000"/>
              <a:gd name="adj3" fmla="val 0"/>
              <a:gd name="adj4" fmla="val 0"/>
              <a:gd name="adj5" fmla="val 100000"/>
            </a:avLst>
          </a:prstGeom>
          <a:solidFill>
            <a:schemeClr val="tx1">
              <a:lumMod val="25000"/>
              <a:lumOff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800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3" name="U-Turn Arrow 92"/>
          <p:cNvSpPr/>
          <p:nvPr/>
        </p:nvSpPr>
        <p:spPr>
          <a:xfrm rot="10800000">
            <a:off x="4414843" y="5135992"/>
            <a:ext cx="1930800" cy="558246"/>
          </a:xfrm>
          <a:prstGeom prst="uturnArrow">
            <a:avLst>
              <a:gd name="adj1" fmla="val 9670"/>
              <a:gd name="adj2" fmla="val 25000"/>
              <a:gd name="adj3" fmla="val 0"/>
              <a:gd name="adj4" fmla="val 0"/>
              <a:gd name="adj5" fmla="val 100000"/>
            </a:avLst>
          </a:prstGeom>
          <a:solidFill>
            <a:schemeClr val="tx1">
              <a:lumMod val="25000"/>
              <a:lumOff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800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5" name="U-Turn Arrow 94"/>
          <p:cNvSpPr/>
          <p:nvPr/>
        </p:nvSpPr>
        <p:spPr>
          <a:xfrm rot="10800000">
            <a:off x="6477920" y="5135992"/>
            <a:ext cx="1830881" cy="558246"/>
          </a:xfrm>
          <a:prstGeom prst="uturnArrow">
            <a:avLst>
              <a:gd name="adj1" fmla="val 9670"/>
              <a:gd name="adj2" fmla="val 25000"/>
              <a:gd name="adj3" fmla="val 0"/>
              <a:gd name="adj4" fmla="val 0"/>
              <a:gd name="adj5" fmla="val 100000"/>
            </a:avLst>
          </a:prstGeom>
          <a:solidFill>
            <a:schemeClr val="tx1">
              <a:lumMod val="25000"/>
              <a:lumOff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800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6" name="U-Turn Arrow 95"/>
          <p:cNvSpPr/>
          <p:nvPr/>
        </p:nvSpPr>
        <p:spPr>
          <a:xfrm rot="10800000">
            <a:off x="8406294" y="5135992"/>
            <a:ext cx="2105251" cy="558246"/>
          </a:xfrm>
          <a:prstGeom prst="uturnArrow">
            <a:avLst>
              <a:gd name="adj1" fmla="val 9670"/>
              <a:gd name="adj2" fmla="val 25000"/>
              <a:gd name="adj3" fmla="val 0"/>
              <a:gd name="adj4" fmla="val 0"/>
              <a:gd name="adj5" fmla="val 100000"/>
            </a:avLst>
          </a:prstGeom>
          <a:solidFill>
            <a:schemeClr val="tx1">
              <a:lumMod val="25000"/>
              <a:lumOff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800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48" name="Group 47"/>
          <p:cNvGrpSpPr/>
          <p:nvPr/>
        </p:nvGrpSpPr>
        <p:grpSpPr>
          <a:xfrm>
            <a:off x="1538348" y="3449127"/>
            <a:ext cx="1997505" cy="1674734"/>
            <a:chOff x="836612" y="1047750"/>
            <a:chExt cx="1635947" cy="1371600"/>
          </a:xfrm>
        </p:grpSpPr>
        <p:sp>
          <p:nvSpPr>
            <p:cNvPr id="44" name="Rounded Rectangle 43"/>
            <p:cNvSpPr/>
            <p:nvPr/>
          </p:nvSpPr>
          <p:spPr>
            <a:xfrm>
              <a:off x="836612" y="1047750"/>
              <a:ext cx="1371600" cy="1371600"/>
            </a:xfrm>
            <a:prstGeom prst="roundRect">
              <a:avLst>
                <a:gd name="adj" fmla="val 6945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5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5" name="Text Placeholder 3"/>
            <p:cNvSpPr txBox="1">
              <a:spLocks/>
            </p:cNvSpPr>
            <p:nvPr/>
          </p:nvSpPr>
          <p:spPr>
            <a:xfrm>
              <a:off x="1010063" y="1310076"/>
              <a:ext cx="1024697" cy="593829"/>
            </a:xfrm>
            <a:prstGeom prst="rect">
              <a:avLst/>
            </a:prstGeom>
            <a:ln>
              <a:noFill/>
            </a:ln>
          </p:spPr>
          <p:txBody>
            <a:bodyPr wrap="square" lIns="0" tIns="0" rIns="0" bIns="0" anchor="t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116488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7" name="Isosceles Triangle 46"/>
            <p:cNvSpPr/>
            <p:nvPr/>
          </p:nvSpPr>
          <p:spPr>
            <a:xfrm rot="5400000">
              <a:off x="2188780" y="1602171"/>
              <a:ext cx="304800" cy="262759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5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49" name="Group 48"/>
          <p:cNvGrpSpPr/>
          <p:nvPr/>
        </p:nvGrpSpPr>
        <p:grpSpPr>
          <a:xfrm>
            <a:off x="3563922" y="3449127"/>
            <a:ext cx="1997505" cy="1674734"/>
            <a:chOff x="836612" y="1047750"/>
            <a:chExt cx="1635947" cy="1371600"/>
          </a:xfrm>
        </p:grpSpPr>
        <p:sp>
          <p:nvSpPr>
            <p:cNvPr id="52" name="Isosceles Triangle 51"/>
            <p:cNvSpPr/>
            <p:nvPr/>
          </p:nvSpPr>
          <p:spPr>
            <a:xfrm rot="5400000">
              <a:off x="2188780" y="1602171"/>
              <a:ext cx="304800" cy="262759"/>
            </a:xfrm>
            <a:prstGeom prst="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5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0" name="Rounded Rectangle 49"/>
            <p:cNvSpPr/>
            <p:nvPr/>
          </p:nvSpPr>
          <p:spPr>
            <a:xfrm>
              <a:off x="836612" y="1047750"/>
              <a:ext cx="1371600" cy="1371600"/>
            </a:xfrm>
            <a:prstGeom prst="roundRect">
              <a:avLst>
                <a:gd name="adj" fmla="val 6945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5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1" name="Text Placeholder 3"/>
            <p:cNvSpPr txBox="1">
              <a:spLocks/>
            </p:cNvSpPr>
            <p:nvPr/>
          </p:nvSpPr>
          <p:spPr>
            <a:xfrm>
              <a:off x="986322" y="1310075"/>
              <a:ext cx="1072178" cy="593829"/>
            </a:xfrm>
            <a:prstGeom prst="rect">
              <a:avLst/>
            </a:prstGeom>
            <a:ln>
              <a:noFill/>
            </a:ln>
          </p:spPr>
          <p:txBody>
            <a:bodyPr wrap="square" lIns="0" tIns="0" rIns="0" bIns="0" anchor="t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116488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53" name="Group 52"/>
          <p:cNvGrpSpPr/>
          <p:nvPr/>
        </p:nvGrpSpPr>
        <p:grpSpPr>
          <a:xfrm>
            <a:off x="5596318" y="3449127"/>
            <a:ext cx="1997505" cy="1674734"/>
            <a:chOff x="836612" y="1047750"/>
            <a:chExt cx="1635947" cy="1371600"/>
          </a:xfrm>
        </p:grpSpPr>
        <p:sp>
          <p:nvSpPr>
            <p:cNvPr id="54" name="Isosceles Triangle 53"/>
            <p:cNvSpPr/>
            <p:nvPr/>
          </p:nvSpPr>
          <p:spPr>
            <a:xfrm rot="5400000">
              <a:off x="2188780" y="1602171"/>
              <a:ext cx="304800" cy="262759"/>
            </a:xfrm>
            <a:prstGeom prst="triangl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5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5" name="Rounded Rectangle 54"/>
            <p:cNvSpPr/>
            <p:nvPr/>
          </p:nvSpPr>
          <p:spPr>
            <a:xfrm>
              <a:off x="836612" y="1047750"/>
              <a:ext cx="1371600" cy="1371600"/>
            </a:xfrm>
            <a:prstGeom prst="roundRect">
              <a:avLst>
                <a:gd name="adj" fmla="val 6945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5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6" name="Text Placeholder 3"/>
            <p:cNvSpPr txBox="1">
              <a:spLocks/>
            </p:cNvSpPr>
            <p:nvPr/>
          </p:nvSpPr>
          <p:spPr>
            <a:xfrm>
              <a:off x="999136" y="1337156"/>
              <a:ext cx="1046551" cy="593829"/>
            </a:xfrm>
            <a:prstGeom prst="rect">
              <a:avLst/>
            </a:prstGeom>
            <a:ln>
              <a:noFill/>
            </a:ln>
          </p:spPr>
          <p:txBody>
            <a:bodyPr wrap="square" lIns="0" tIns="0" rIns="0" bIns="0" anchor="t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116488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57" name="Group 56"/>
          <p:cNvGrpSpPr/>
          <p:nvPr/>
        </p:nvGrpSpPr>
        <p:grpSpPr>
          <a:xfrm>
            <a:off x="7618519" y="3449127"/>
            <a:ext cx="1997505" cy="1674734"/>
            <a:chOff x="836612" y="1047750"/>
            <a:chExt cx="1635947" cy="1371600"/>
          </a:xfrm>
        </p:grpSpPr>
        <p:sp>
          <p:nvSpPr>
            <p:cNvPr id="58" name="Isosceles Triangle 57"/>
            <p:cNvSpPr/>
            <p:nvPr/>
          </p:nvSpPr>
          <p:spPr>
            <a:xfrm rot="5400000">
              <a:off x="2188780" y="1602171"/>
              <a:ext cx="304800" cy="262759"/>
            </a:xfrm>
            <a:prstGeom prst="triangl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5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9" name="Rounded Rectangle 58"/>
            <p:cNvSpPr/>
            <p:nvPr/>
          </p:nvSpPr>
          <p:spPr>
            <a:xfrm>
              <a:off x="836612" y="1047750"/>
              <a:ext cx="1371600" cy="1371600"/>
            </a:xfrm>
            <a:prstGeom prst="roundRect">
              <a:avLst>
                <a:gd name="adj" fmla="val 6945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5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0" name="Text Placeholder 3"/>
            <p:cNvSpPr txBox="1">
              <a:spLocks/>
            </p:cNvSpPr>
            <p:nvPr/>
          </p:nvSpPr>
          <p:spPr>
            <a:xfrm>
              <a:off x="993277" y="1337156"/>
              <a:ext cx="1058269" cy="593829"/>
            </a:xfrm>
            <a:prstGeom prst="rect">
              <a:avLst/>
            </a:prstGeom>
            <a:ln>
              <a:noFill/>
            </a:ln>
          </p:spPr>
          <p:txBody>
            <a:bodyPr wrap="square" lIns="0" tIns="0" rIns="0" bIns="0" anchor="t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116488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61" name="Group 60"/>
          <p:cNvGrpSpPr/>
          <p:nvPr/>
        </p:nvGrpSpPr>
        <p:grpSpPr>
          <a:xfrm>
            <a:off x="9616025" y="3449127"/>
            <a:ext cx="1674735" cy="1674734"/>
            <a:chOff x="836612" y="1047750"/>
            <a:chExt cx="1371600" cy="1371600"/>
          </a:xfrm>
        </p:grpSpPr>
        <p:sp>
          <p:nvSpPr>
            <p:cNvPr id="63" name="Rounded Rectangle 62"/>
            <p:cNvSpPr/>
            <p:nvPr/>
          </p:nvSpPr>
          <p:spPr>
            <a:xfrm>
              <a:off x="836612" y="1047750"/>
              <a:ext cx="1371600" cy="1371600"/>
            </a:xfrm>
            <a:prstGeom prst="roundRect">
              <a:avLst>
                <a:gd name="adj" fmla="val 6945"/>
              </a:avLst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5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4" name="Text Placeholder 3"/>
            <p:cNvSpPr txBox="1">
              <a:spLocks/>
            </p:cNvSpPr>
            <p:nvPr/>
          </p:nvSpPr>
          <p:spPr>
            <a:xfrm>
              <a:off x="998167" y="1337156"/>
              <a:ext cx="1048492" cy="593829"/>
            </a:xfrm>
            <a:prstGeom prst="rect">
              <a:avLst/>
            </a:prstGeom>
            <a:ln>
              <a:noFill/>
            </a:ln>
          </p:spPr>
          <p:txBody>
            <a:bodyPr wrap="square" lIns="0" tIns="0" rIns="0" bIns="0" anchor="t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116488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68" name="Group 279"/>
          <p:cNvGrpSpPr/>
          <p:nvPr/>
        </p:nvGrpSpPr>
        <p:grpSpPr>
          <a:xfrm>
            <a:off x="1931040" y="2259294"/>
            <a:ext cx="946589" cy="946584"/>
            <a:chOff x="846989" y="1401020"/>
            <a:chExt cx="877416" cy="877416"/>
          </a:xfrm>
          <a:effectLst/>
        </p:grpSpPr>
        <p:sp>
          <p:nvSpPr>
            <p:cNvPr id="69" name="Teardrop 68"/>
            <p:cNvSpPr/>
            <p:nvPr/>
          </p:nvSpPr>
          <p:spPr>
            <a:xfrm rot="8100000">
              <a:off x="846989" y="1401020"/>
              <a:ext cx="877416" cy="877416"/>
            </a:xfrm>
            <a:prstGeom prst="teardrop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0" name="Oval 69"/>
            <p:cNvSpPr/>
            <p:nvPr/>
          </p:nvSpPr>
          <p:spPr>
            <a:xfrm>
              <a:off x="981458" y="1537516"/>
              <a:ext cx="608478" cy="60847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90%</a:t>
              </a:r>
            </a:p>
          </p:txBody>
        </p:sp>
      </p:grpSp>
      <p:grpSp>
        <p:nvGrpSpPr>
          <p:cNvPr id="71" name="Group 279"/>
          <p:cNvGrpSpPr/>
          <p:nvPr/>
        </p:nvGrpSpPr>
        <p:grpSpPr>
          <a:xfrm>
            <a:off x="3939513" y="2259294"/>
            <a:ext cx="946589" cy="946584"/>
            <a:chOff x="846989" y="1401020"/>
            <a:chExt cx="877416" cy="877416"/>
          </a:xfrm>
          <a:effectLst/>
        </p:grpSpPr>
        <p:sp>
          <p:nvSpPr>
            <p:cNvPr id="74" name="Teardrop 73"/>
            <p:cNvSpPr/>
            <p:nvPr/>
          </p:nvSpPr>
          <p:spPr>
            <a:xfrm rot="8100000">
              <a:off x="846989" y="1401020"/>
              <a:ext cx="877416" cy="877416"/>
            </a:xfrm>
            <a:prstGeom prst="teardrop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7" name="Oval 76"/>
            <p:cNvSpPr/>
            <p:nvPr/>
          </p:nvSpPr>
          <p:spPr>
            <a:xfrm>
              <a:off x="981458" y="1537516"/>
              <a:ext cx="608478" cy="60847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80%</a:t>
              </a:r>
            </a:p>
          </p:txBody>
        </p:sp>
      </p:grpSp>
      <p:grpSp>
        <p:nvGrpSpPr>
          <p:cNvPr id="80" name="Group 279"/>
          <p:cNvGrpSpPr/>
          <p:nvPr/>
        </p:nvGrpSpPr>
        <p:grpSpPr>
          <a:xfrm>
            <a:off x="5947984" y="2259294"/>
            <a:ext cx="946589" cy="946584"/>
            <a:chOff x="846989" y="1401020"/>
            <a:chExt cx="877416" cy="877416"/>
          </a:xfrm>
          <a:effectLst/>
        </p:grpSpPr>
        <p:sp>
          <p:nvSpPr>
            <p:cNvPr id="81" name="Teardrop 80"/>
            <p:cNvSpPr/>
            <p:nvPr/>
          </p:nvSpPr>
          <p:spPr>
            <a:xfrm rot="8100000">
              <a:off x="846989" y="1401020"/>
              <a:ext cx="877416" cy="877416"/>
            </a:xfrm>
            <a:prstGeom prst="teardrop">
              <a:avLst/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4" name="Oval 83"/>
            <p:cNvSpPr/>
            <p:nvPr/>
          </p:nvSpPr>
          <p:spPr>
            <a:xfrm>
              <a:off x="981458" y="1537516"/>
              <a:ext cx="608478" cy="60847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70%</a:t>
              </a:r>
            </a:p>
          </p:txBody>
        </p:sp>
      </p:grpSp>
      <p:grpSp>
        <p:nvGrpSpPr>
          <p:cNvPr id="85" name="Group 279"/>
          <p:cNvGrpSpPr/>
          <p:nvPr/>
        </p:nvGrpSpPr>
        <p:grpSpPr>
          <a:xfrm>
            <a:off x="7956457" y="2259294"/>
            <a:ext cx="946589" cy="946584"/>
            <a:chOff x="846989" y="1401020"/>
            <a:chExt cx="877416" cy="877416"/>
          </a:xfrm>
          <a:effectLst/>
        </p:grpSpPr>
        <p:sp>
          <p:nvSpPr>
            <p:cNvPr id="88" name="Teardrop 87"/>
            <p:cNvSpPr/>
            <p:nvPr/>
          </p:nvSpPr>
          <p:spPr>
            <a:xfrm rot="8100000">
              <a:off x="846989" y="1401020"/>
              <a:ext cx="877416" cy="877416"/>
            </a:xfrm>
            <a:prstGeom prst="teardrop">
              <a:avLst/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9" name="Oval 88"/>
            <p:cNvSpPr/>
            <p:nvPr/>
          </p:nvSpPr>
          <p:spPr>
            <a:xfrm>
              <a:off x="981458" y="1537516"/>
              <a:ext cx="608478" cy="60847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95%</a:t>
              </a:r>
            </a:p>
          </p:txBody>
        </p:sp>
      </p:grpSp>
      <p:grpSp>
        <p:nvGrpSpPr>
          <p:cNvPr id="90" name="Group 279"/>
          <p:cNvGrpSpPr/>
          <p:nvPr/>
        </p:nvGrpSpPr>
        <p:grpSpPr>
          <a:xfrm>
            <a:off x="9964933" y="2259294"/>
            <a:ext cx="946589" cy="946584"/>
            <a:chOff x="846989" y="1401020"/>
            <a:chExt cx="877416" cy="877416"/>
          </a:xfrm>
          <a:effectLst/>
        </p:grpSpPr>
        <p:sp>
          <p:nvSpPr>
            <p:cNvPr id="91" name="Teardrop 90"/>
            <p:cNvSpPr/>
            <p:nvPr/>
          </p:nvSpPr>
          <p:spPr>
            <a:xfrm rot="8100000">
              <a:off x="846989" y="1401020"/>
              <a:ext cx="877416" cy="877416"/>
            </a:xfrm>
            <a:prstGeom prst="teardrop">
              <a:avLst/>
            </a:prstGeom>
            <a:solidFill>
              <a:schemeClr val="accent5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2" name="Oval 91"/>
            <p:cNvSpPr/>
            <p:nvPr/>
          </p:nvSpPr>
          <p:spPr>
            <a:xfrm>
              <a:off x="981458" y="1537516"/>
              <a:ext cx="608478" cy="60847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70%</a:t>
              </a:r>
            </a:p>
          </p:txBody>
        </p:sp>
      </p:grpSp>
      <p:sp>
        <p:nvSpPr>
          <p:cNvPr id="40" name="TextBox 8"/>
          <p:cNvSpPr txBox="1"/>
          <p:nvPr/>
        </p:nvSpPr>
        <p:spPr>
          <a:xfrm>
            <a:off x="824035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1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 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91405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000"/>
                            </p:stCondLst>
                            <p:childTnLst>
                              <p:par>
                                <p:cTn id="42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0"/>
                            </p:stCondLst>
                            <p:childTnLst>
                              <p:par>
                                <p:cTn id="51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500"/>
                            </p:stCondLst>
                            <p:childTnLst>
                              <p:par>
                                <p:cTn id="56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6000"/>
                            </p:stCondLst>
                            <p:childTnLst>
                              <p:par>
                                <p:cTn id="6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500"/>
                            </p:stCondLst>
                            <p:childTnLst>
                              <p:par>
                                <p:cTn id="65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" grpId="0" animBg="1"/>
      <p:bldP spid="93" grpId="0" animBg="1"/>
      <p:bldP spid="95" grpId="0" animBg="1"/>
      <p:bldP spid="9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90" name="Group 3290"/>
          <p:cNvGrpSpPr/>
          <p:nvPr/>
        </p:nvGrpSpPr>
        <p:grpSpPr>
          <a:xfrm>
            <a:off x="0" y="1367769"/>
            <a:ext cx="6387556" cy="5274912"/>
            <a:chOff x="-1646303" y="0"/>
            <a:chExt cx="12113363" cy="10003343"/>
          </a:xfrm>
        </p:grpSpPr>
        <p:sp>
          <p:nvSpPr>
            <p:cNvPr id="3271" name="Shape 3271"/>
            <p:cNvSpPr/>
            <p:nvPr/>
          </p:nvSpPr>
          <p:spPr>
            <a:xfrm>
              <a:off x="-1636724" y="1991671"/>
              <a:ext cx="3756471" cy="1205720"/>
            </a:xfrm>
            <a:prstGeom prst="rect">
              <a:avLst/>
            </a:pr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898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272" name="Shape 3272"/>
            <p:cNvSpPr/>
            <p:nvPr/>
          </p:nvSpPr>
          <p:spPr>
            <a:xfrm>
              <a:off x="-1646303" y="3188891"/>
              <a:ext cx="3778204" cy="1205720"/>
            </a:xfrm>
            <a:prstGeom prst="rect">
              <a:avLst/>
            </a:pr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898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273" name="Shape 3273"/>
            <p:cNvSpPr/>
            <p:nvPr/>
          </p:nvSpPr>
          <p:spPr>
            <a:xfrm>
              <a:off x="-1646303" y="4386111"/>
              <a:ext cx="3778204" cy="1205720"/>
            </a:xfrm>
            <a:prstGeom prst="rect">
              <a:avLst/>
            </a:pr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898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274" name="Shape 3274"/>
            <p:cNvSpPr/>
            <p:nvPr/>
          </p:nvSpPr>
          <p:spPr>
            <a:xfrm>
              <a:off x="-1646303" y="5555779"/>
              <a:ext cx="3778204" cy="1205720"/>
            </a:xfrm>
            <a:prstGeom prst="rect">
              <a:avLst/>
            </a:pr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898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275" name="Shape 3275"/>
            <p:cNvSpPr/>
            <p:nvPr/>
          </p:nvSpPr>
          <p:spPr>
            <a:xfrm>
              <a:off x="-1636724" y="6764597"/>
              <a:ext cx="3756471" cy="1205720"/>
            </a:xfrm>
            <a:prstGeom prst="rect">
              <a:avLst/>
            </a:pr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898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259" name="Shape 3259"/>
            <p:cNvSpPr/>
            <p:nvPr/>
          </p:nvSpPr>
          <p:spPr>
            <a:xfrm>
              <a:off x="6065230" y="6821586"/>
              <a:ext cx="4381730" cy="114387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48" y="0"/>
                  </a:moveTo>
                  <a:lnTo>
                    <a:pt x="17063" y="0"/>
                  </a:lnTo>
                  <a:lnTo>
                    <a:pt x="21600" y="10796"/>
                  </a:lnTo>
                  <a:lnTo>
                    <a:pt x="17174" y="21600"/>
                  </a:lnTo>
                  <a:lnTo>
                    <a:pt x="0" y="21600"/>
                  </a:lnTo>
                  <a:lnTo>
                    <a:pt x="48" y="0"/>
                  </a:lnTo>
                  <a:close/>
                </a:path>
              </a:pathLst>
            </a:custGeom>
            <a:solidFill>
              <a:srgbClr val="ECAE7E"/>
            </a:solidFill>
            <a:ln w="25400" cap="flat">
              <a:noFill/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898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260" name="Shape 3260"/>
            <p:cNvSpPr/>
            <p:nvPr/>
          </p:nvSpPr>
          <p:spPr>
            <a:xfrm>
              <a:off x="6085331" y="5620846"/>
              <a:ext cx="4381729" cy="120902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48" y="0"/>
                  </a:moveTo>
                  <a:lnTo>
                    <a:pt x="17063" y="0"/>
                  </a:lnTo>
                  <a:lnTo>
                    <a:pt x="21600" y="10796"/>
                  </a:lnTo>
                  <a:lnTo>
                    <a:pt x="17174" y="21600"/>
                  </a:lnTo>
                  <a:lnTo>
                    <a:pt x="0" y="21600"/>
                  </a:lnTo>
                  <a:lnTo>
                    <a:pt x="48" y="0"/>
                  </a:lnTo>
                  <a:close/>
                </a:path>
              </a:pathLst>
            </a:custGeom>
            <a:solidFill>
              <a:srgbClr val="ECAE7E"/>
            </a:solidFill>
            <a:ln w="25400" cap="flat">
              <a:noFill/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898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261" name="Shape 3261"/>
            <p:cNvSpPr/>
            <p:nvPr/>
          </p:nvSpPr>
          <p:spPr>
            <a:xfrm>
              <a:off x="6085325" y="4401350"/>
              <a:ext cx="4381729" cy="12090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48" y="0"/>
                  </a:moveTo>
                  <a:lnTo>
                    <a:pt x="17063" y="0"/>
                  </a:lnTo>
                  <a:lnTo>
                    <a:pt x="21600" y="10796"/>
                  </a:lnTo>
                  <a:lnTo>
                    <a:pt x="17174" y="21600"/>
                  </a:lnTo>
                  <a:lnTo>
                    <a:pt x="0" y="21600"/>
                  </a:lnTo>
                  <a:lnTo>
                    <a:pt x="48" y="0"/>
                  </a:lnTo>
                  <a:close/>
                </a:path>
              </a:pathLst>
            </a:custGeom>
            <a:solidFill>
              <a:srgbClr val="ECAE7E"/>
            </a:solidFill>
            <a:ln w="25400" cap="flat">
              <a:noFill/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898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262" name="Shape 3262"/>
            <p:cNvSpPr/>
            <p:nvPr/>
          </p:nvSpPr>
          <p:spPr>
            <a:xfrm>
              <a:off x="6067213" y="4386181"/>
              <a:ext cx="3478230" cy="1205720"/>
            </a:xfrm>
            <a:prstGeom prst="rect">
              <a:avLst/>
            </a:pr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898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263" name="Shape 3263"/>
            <p:cNvSpPr/>
            <p:nvPr/>
          </p:nvSpPr>
          <p:spPr>
            <a:xfrm>
              <a:off x="6085325" y="3173320"/>
              <a:ext cx="4381729" cy="120902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48" y="0"/>
                  </a:moveTo>
                  <a:lnTo>
                    <a:pt x="17063" y="0"/>
                  </a:lnTo>
                  <a:lnTo>
                    <a:pt x="21600" y="10796"/>
                  </a:lnTo>
                  <a:lnTo>
                    <a:pt x="17174" y="21600"/>
                  </a:lnTo>
                  <a:lnTo>
                    <a:pt x="0" y="21600"/>
                  </a:lnTo>
                  <a:lnTo>
                    <a:pt x="48" y="0"/>
                  </a:lnTo>
                  <a:close/>
                </a:path>
              </a:pathLst>
            </a:custGeom>
            <a:solidFill>
              <a:srgbClr val="ECAE7E"/>
            </a:solidFill>
            <a:ln w="25400" cap="flat">
              <a:noFill/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898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264" name="Shape 3264"/>
            <p:cNvSpPr/>
            <p:nvPr/>
          </p:nvSpPr>
          <p:spPr>
            <a:xfrm>
              <a:off x="6082670" y="1951919"/>
              <a:ext cx="4381729" cy="120902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48" y="0"/>
                  </a:moveTo>
                  <a:lnTo>
                    <a:pt x="17063" y="0"/>
                  </a:lnTo>
                  <a:lnTo>
                    <a:pt x="21600" y="10796"/>
                  </a:lnTo>
                  <a:lnTo>
                    <a:pt x="17174" y="21600"/>
                  </a:lnTo>
                  <a:lnTo>
                    <a:pt x="0" y="21600"/>
                  </a:lnTo>
                  <a:lnTo>
                    <a:pt x="48" y="0"/>
                  </a:lnTo>
                  <a:close/>
                </a:path>
              </a:pathLst>
            </a:custGeom>
            <a:solidFill>
              <a:srgbClr val="ECAE7E"/>
            </a:solidFill>
            <a:ln w="25400" cap="flat">
              <a:noFill/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898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pic>
          <p:nvPicPr>
            <p:cNvPr id="3265" name="image2.png"/>
            <p:cNvPicPr/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0"/>
              <a:ext cx="7991742" cy="10003343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3266" name="Shape 3266"/>
            <p:cNvSpPr/>
            <p:nvPr/>
          </p:nvSpPr>
          <p:spPr>
            <a:xfrm>
              <a:off x="2387685" y="1991672"/>
              <a:ext cx="3377551" cy="1205719"/>
            </a:xfrm>
            <a:prstGeom prst="rect">
              <a:avLst/>
            </a:pr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898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267" name="Shape 3267"/>
            <p:cNvSpPr/>
            <p:nvPr/>
          </p:nvSpPr>
          <p:spPr>
            <a:xfrm>
              <a:off x="2382945" y="3187673"/>
              <a:ext cx="3389692" cy="1205720"/>
            </a:xfrm>
            <a:prstGeom prst="rect">
              <a:avLst/>
            </a:pr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898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268" name="Shape 3268"/>
            <p:cNvSpPr/>
            <p:nvPr/>
          </p:nvSpPr>
          <p:spPr>
            <a:xfrm>
              <a:off x="2370245" y="4386112"/>
              <a:ext cx="3412431" cy="1205720"/>
            </a:xfrm>
            <a:prstGeom prst="rect">
              <a:avLst/>
            </a:pr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898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269" name="Shape 3269"/>
            <p:cNvSpPr/>
            <p:nvPr/>
          </p:nvSpPr>
          <p:spPr>
            <a:xfrm>
              <a:off x="2374985" y="5555778"/>
              <a:ext cx="3402951" cy="1205720"/>
            </a:xfrm>
            <a:prstGeom prst="rect">
              <a:avLst/>
            </a:pr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898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270" name="Shape 3270"/>
            <p:cNvSpPr/>
            <p:nvPr/>
          </p:nvSpPr>
          <p:spPr>
            <a:xfrm>
              <a:off x="2374985" y="6759738"/>
              <a:ext cx="3397652" cy="1205720"/>
            </a:xfrm>
            <a:prstGeom prst="rect">
              <a:avLst/>
            </a:pr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898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276" name="Shape 3276"/>
            <p:cNvSpPr/>
            <p:nvPr/>
          </p:nvSpPr>
          <p:spPr>
            <a:xfrm>
              <a:off x="6064558" y="1940941"/>
              <a:ext cx="3478231" cy="1205720"/>
            </a:xfrm>
            <a:prstGeom prst="rect">
              <a:avLst/>
            </a:pr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898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277" name="Shape 3277"/>
            <p:cNvSpPr/>
            <p:nvPr/>
          </p:nvSpPr>
          <p:spPr>
            <a:xfrm>
              <a:off x="6067213" y="3162342"/>
              <a:ext cx="3478230" cy="1205720"/>
            </a:xfrm>
            <a:prstGeom prst="rect">
              <a:avLst/>
            </a:pr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898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278" name="Shape 3278"/>
            <p:cNvSpPr/>
            <p:nvPr/>
          </p:nvSpPr>
          <p:spPr>
            <a:xfrm>
              <a:off x="6067219" y="5609868"/>
              <a:ext cx="3478230" cy="1205720"/>
            </a:xfrm>
            <a:prstGeom prst="rect">
              <a:avLst/>
            </a:pr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898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279" name="Shape 3279"/>
            <p:cNvSpPr/>
            <p:nvPr/>
          </p:nvSpPr>
          <p:spPr>
            <a:xfrm>
              <a:off x="6072518" y="6810608"/>
              <a:ext cx="3478229" cy="1205720"/>
            </a:xfrm>
            <a:prstGeom prst="rect">
              <a:avLst/>
            </a:pr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898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280" name="Shape 3280"/>
            <p:cNvSpPr/>
            <p:nvPr/>
          </p:nvSpPr>
          <p:spPr>
            <a:xfrm>
              <a:off x="10181681" y="2385692"/>
              <a:ext cx="256817" cy="34161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11118"/>
                  </a:lnTo>
                  <a:lnTo>
                    <a:pt x="563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898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281" name="Shape 3281"/>
            <p:cNvSpPr/>
            <p:nvPr/>
          </p:nvSpPr>
          <p:spPr>
            <a:xfrm>
              <a:off x="10194381" y="3608243"/>
              <a:ext cx="256817" cy="34161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11118"/>
                  </a:lnTo>
                  <a:lnTo>
                    <a:pt x="563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898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282" name="Shape 3282"/>
            <p:cNvSpPr/>
            <p:nvPr/>
          </p:nvSpPr>
          <p:spPr>
            <a:xfrm>
              <a:off x="10181681" y="4833156"/>
              <a:ext cx="256817" cy="34161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11118"/>
                  </a:lnTo>
                  <a:lnTo>
                    <a:pt x="563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898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283" name="Shape 3283"/>
            <p:cNvSpPr/>
            <p:nvPr/>
          </p:nvSpPr>
          <p:spPr>
            <a:xfrm>
              <a:off x="10181681" y="6049166"/>
              <a:ext cx="256817" cy="34161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11118"/>
                  </a:lnTo>
                  <a:lnTo>
                    <a:pt x="563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898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284" name="Shape 3284"/>
            <p:cNvSpPr/>
            <p:nvPr/>
          </p:nvSpPr>
          <p:spPr>
            <a:xfrm>
              <a:off x="10168982" y="7199887"/>
              <a:ext cx="256816" cy="34161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11118"/>
                  </a:lnTo>
                  <a:lnTo>
                    <a:pt x="563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898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285" name="Shape 3285"/>
            <p:cNvSpPr/>
            <p:nvPr/>
          </p:nvSpPr>
          <p:spPr>
            <a:xfrm>
              <a:off x="2896911" y="2379309"/>
              <a:ext cx="2383309" cy="44796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3800">
                  <a:solidFill>
                    <a:srgbClr val="FFFFFF"/>
                  </a:solidFill>
                  <a:latin typeface="FontAwesome"/>
                  <a:ea typeface="FontAwesome"/>
                  <a:cs typeface="FontAwesome"/>
                  <a:sym typeface="FontAwesome"/>
                </a:defRPr>
              </a:lvl1pPr>
            </a:lstStyle>
            <a:p>
              <a:pPr lvl="0" algn="ctr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286" name="Shape 3286"/>
            <p:cNvSpPr/>
            <p:nvPr/>
          </p:nvSpPr>
          <p:spPr>
            <a:xfrm>
              <a:off x="2896911" y="4777688"/>
              <a:ext cx="2383309" cy="44796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3800">
                  <a:solidFill>
                    <a:srgbClr val="FFFFFF"/>
                  </a:solidFill>
                  <a:latin typeface="FontAwesome"/>
                  <a:ea typeface="FontAwesome"/>
                  <a:cs typeface="FontAwesome"/>
                  <a:sym typeface="FontAwesome"/>
                </a:defRPr>
              </a:lvl1pPr>
            </a:lstStyle>
            <a:p>
              <a:pPr lvl="0" algn="ctr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287" name="Shape 3287"/>
            <p:cNvSpPr/>
            <p:nvPr/>
          </p:nvSpPr>
          <p:spPr>
            <a:xfrm>
              <a:off x="2926593" y="3532914"/>
              <a:ext cx="2383309" cy="44796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3800">
                  <a:solidFill>
                    <a:srgbClr val="FFFFFF"/>
                  </a:solidFill>
                  <a:latin typeface="FontAwesome"/>
                  <a:ea typeface="FontAwesome"/>
                  <a:cs typeface="FontAwesome"/>
                  <a:sym typeface="FontAwesome"/>
                </a:defRPr>
              </a:lvl1pPr>
            </a:lstStyle>
            <a:p>
              <a:pPr lvl="0" algn="ctr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288" name="Shape 3288"/>
            <p:cNvSpPr/>
            <p:nvPr/>
          </p:nvSpPr>
          <p:spPr>
            <a:xfrm>
              <a:off x="2895382" y="7196457"/>
              <a:ext cx="2383309" cy="44796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3800">
                  <a:solidFill>
                    <a:srgbClr val="FFFFFF"/>
                  </a:solidFill>
                  <a:latin typeface="FontAwesome"/>
                  <a:ea typeface="FontAwesome"/>
                  <a:cs typeface="FontAwesome"/>
                  <a:sym typeface="FontAwesome"/>
                </a:defRPr>
              </a:lvl1pPr>
            </a:lstStyle>
            <a:p>
              <a:pPr lvl="0" algn="ctr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289" name="Shape 3289"/>
            <p:cNvSpPr/>
            <p:nvPr/>
          </p:nvSpPr>
          <p:spPr>
            <a:xfrm>
              <a:off x="2843806" y="6022462"/>
              <a:ext cx="2383309" cy="44796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3800">
                  <a:solidFill>
                    <a:srgbClr val="FFFFFF"/>
                  </a:solidFill>
                  <a:latin typeface="FontAwesome"/>
                  <a:ea typeface="FontAwesome"/>
                  <a:cs typeface="FontAwesome"/>
                  <a:sym typeface="FontAwesome"/>
                </a:defRPr>
              </a:lvl1pPr>
            </a:lstStyle>
            <a:p>
              <a:pPr lvl="0" algn="ctr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295" name="Group 3295"/>
          <p:cNvGrpSpPr/>
          <p:nvPr/>
        </p:nvGrpSpPr>
        <p:grpSpPr>
          <a:xfrm>
            <a:off x="7431833" y="2223301"/>
            <a:ext cx="3332543" cy="731560"/>
            <a:chOff x="0" y="0"/>
            <a:chExt cx="6319834" cy="1387327"/>
          </a:xfrm>
        </p:grpSpPr>
        <p:sp>
          <p:nvSpPr>
            <p:cNvPr id="3291" name="Shape 3291"/>
            <p:cNvSpPr/>
            <p:nvPr/>
          </p:nvSpPr>
          <p:spPr>
            <a:xfrm>
              <a:off x="0" y="242490"/>
              <a:ext cx="864618" cy="114483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noFill/>
            <a:ln w="3175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t" anchorCtr="0">
              <a:sp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292" name="Shape 3292"/>
            <p:cNvSpPr/>
            <p:nvPr/>
          </p:nvSpPr>
          <p:spPr>
            <a:xfrm>
              <a:off x="211871" y="348548"/>
              <a:ext cx="759984" cy="89045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t" anchorCtr="0">
              <a:spAutoFit/>
            </a:bodyPr>
            <a:lstStyle>
              <a:lvl1pPr>
                <a:defRPr sz="3000">
                  <a:solidFill>
                    <a:srgbClr val="828589"/>
                  </a:solidFill>
                  <a:latin typeface="FontAwesome"/>
                  <a:ea typeface="FontAwesome"/>
                  <a:cs typeface="FontAwesome"/>
                  <a:sym typeface="FontAwesome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en-US" sz="2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01</a:t>
              </a:r>
              <a:endParaRPr sz="2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293" name="Shape 3293"/>
            <p:cNvSpPr/>
            <p:nvPr/>
          </p:nvSpPr>
          <p:spPr>
            <a:xfrm>
              <a:off x="1231281" y="0"/>
              <a:ext cx="2383308" cy="44796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t" anchorCtr="0">
              <a:spAutoFit/>
            </a:bodyPr>
            <a:lstStyle>
              <a:lvl1pPr algn="l">
                <a:defRPr sz="2800">
                  <a:solidFill>
                    <a:srgbClr val="4A5E6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4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294" name="Shape 3294"/>
            <p:cNvSpPr/>
            <p:nvPr/>
          </p:nvSpPr>
          <p:spPr>
            <a:xfrm>
              <a:off x="1269382" y="539890"/>
              <a:ext cx="5050452" cy="5345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t" anchorCtr="0">
              <a:spAutoFit/>
            </a:bodyPr>
            <a:lstStyle>
              <a:lvl1pPr algn="l" defTabSz="457200">
                <a:defRPr sz="1800">
                  <a:solidFill>
                    <a:srgbClr val="828589"/>
                  </a:solidFill>
                  <a:latin typeface="STIXGeneral-Regular"/>
                  <a:ea typeface="STIXGeneral-Regular"/>
                  <a:cs typeface="STIXGeneral-Regular"/>
                  <a:sym typeface="STIXGeneral-Regular"/>
                </a:defRPr>
              </a:lvl1pPr>
            </a:lstStyle>
            <a:p>
              <a:pPr lvl="0">
                <a:lnSpc>
                  <a:spcPct val="120000"/>
                </a:lnSpc>
                <a:defRPr>
                  <a:solidFill>
                    <a:srgbClr val="000000"/>
                  </a:solidFill>
                </a:defRPr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300" name="Group 3300"/>
          <p:cNvGrpSpPr/>
          <p:nvPr/>
        </p:nvGrpSpPr>
        <p:grpSpPr>
          <a:xfrm>
            <a:off x="7431833" y="2941672"/>
            <a:ext cx="3342588" cy="728862"/>
            <a:chOff x="0" y="0"/>
            <a:chExt cx="6338884" cy="1382212"/>
          </a:xfrm>
        </p:grpSpPr>
        <p:sp>
          <p:nvSpPr>
            <p:cNvPr id="3296" name="Shape 3296"/>
            <p:cNvSpPr/>
            <p:nvPr/>
          </p:nvSpPr>
          <p:spPr>
            <a:xfrm>
              <a:off x="0" y="237374"/>
              <a:ext cx="864618" cy="11448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noFill/>
            <a:ln w="3175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t" anchorCtr="0">
              <a:sp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297" name="Shape 3297"/>
            <p:cNvSpPr/>
            <p:nvPr/>
          </p:nvSpPr>
          <p:spPr>
            <a:xfrm>
              <a:off x="211872" y="310448"/>
              <a:ext cx="759984" cy="89045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t" anchorCtr="0">
              <a:spAutoFit/>
            </a:bodyPr>
            <a:lstStyle>
              <a:lvl1pPr>
                <a:defRPr sz="3000">
                  <a:solidFill>
                    <a:srgbClr val="828589"/>
                  </a:solidFill>
                  <a:latin typeface="FontAwesome"/>
                  <a:ea typeface="FontAwesome"/>
                  <a:cs typeface="FontAwesome"/>
                  <a:sym typeface="FontAwesome"/>
                </a:defRPr>
              </a:lvl1pPr>
            </a:lstStyle>
            <a:p>
              <a:pPr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en-US" sz="2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02</a:t>
              </a:r>
              <a:endParaRPr sz="2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298" name="Shape 3298"/>
            <p:cNvSpPr/>
            <p:nvPr/>
          </p:nvSpPr>
          <p:spPr>
            <a:xfrm>
              <a:off x="1250331" y="0"/>
              <a:ext cx="2383308" cy="44796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t" anchorCtr="0">
              <a:spAutoFit/>
            </a:bodyPr>
            <a:lstStyle>
              <a:lvl1pPr algn="l">
                <a:defRPr sz="2800">
                  <a:solidFill>
                    <a:srgbClr val="CD321B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4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299" name="Shape 3299"/>
            <p:cNvSpPr/>
            <p:nvPr/>
          </p:nvSpPr>
          <p:spPr>
            <a:xfrm>
              <a:off x="1288431" y="539891"/>
              <a:ext cx="5050453" cy="5345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t" anchorCtr="0">
              <a:spAutoFit/>
            </a:bodyPr>
            <a:lstStyle>
              <a:lvl1pPr algn="l" defTabSz="457200">
                <a:defRPr sz="1800">
                  <a:solidFill>
                    <a:srgbClr val="828589"/>
                  </a:solidFill>
                  <a:latin typeface="STIXGeneral-Regular"/>
                  <a:ea typeface="STIXGeneral-Regular"/>
                  <a:cs typeface="STIXGeneral-Regular"/>
                  <a:sym typeface="STIXGeneral-Regular"/>
                </a:defRPr>
              </a:lvl1pPr>
            </a:lstStyle>
            <a:p>
              <a:pPr>
                <a:lnSpc>
                  <a:spcPct val="120000"/>
                </a:lnSpc>
                <a:defRPr>
                  <a:solidFill>
                    <a:srgbClr val="000000"/>
                  </a:solidFill>
                </a:defRPr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305" name="Group 3305"/>
          <p:cNvGrpSpPr/>
          <p:nvPr/>
        </p:nvGrpSpPr>
        <p:grpSpPr>
          <a:xfrm>
            <a:off x="7431833" y="3646650"/>
            <a:ext cx="3342588" cy="743204"/>
            <a:chOff x="0" y="0"/>
            <a:chExt cx="6338884" cy="1409410"/>
          </a:xfrm>
        </p:grpSpPr>
        <p:sp>
          <p:nvSpPr>
            <p:cNvPr id="3301" name="Shape 3301"/>
            <p:cNvSpPr/>
            <p:nvPr/>
          </p:nvSpPr>
          <p:spPr>
            <a:xfrm>
              <a:off x="0" y="264572"/>
              <a:ext cx="864618" cy="11448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noFill/>
            <a:ln w="3175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t" anchorCtr="0">
              <a:sp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302" name="Shape 3302"/>
            <p:cNvSpPr/>
            <p:nvPr/>
          </p:nvSpPr>
          <p:spPr>
            <a:xfrm>
              <a:off x="211872" y="297748"/>
              <a:ext cx="759984" cy="89045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t" anchorCtr="0">
              <a:spAutoFit/>
            </a:bodyPr>
            <a:lstStyle>
              <a:lvl1pPr>
                <a:defRPr sz="3000">
                  <a:solidFill>
                    <a:srgbClr val="828589"/>
                  </a:solidFill>
                  <a:latin typeface="FontAwesome"/>
                  <a:ea typeface="FontAwesome"/>
                  <a:cs typeface="FontAwesome"/>
                  <a:sym typeface="FontAwesome"/>
                </a:defRPr>
              </a:lvl1pPr>
            </a:lstStyle>
            <a:p>
              <a:pPr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en-US" sz="2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03</a:t>
              </a:r>
              <a:endParaRPr sz="2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303" name="Shape 3303"/>
            <p:cNvSpPr/>
            <p:nvPr/>
          </p:nvSpPr>
          <p:spPr>
            <a:xfrm>
              <a:off x="1250331" y="0"/>
              <a:ext cx="2383308" cy="44796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t" anchorCtr="0">
              <a:spAutoFit/>
            </a:bodyPr>
            <a:lstStyle>
              <a:lvl1pPr algn="l">
                <a:defRPr sz="2800">
                  <a:solidFill>
                    <a:srgbClr val="FBBE48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4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304" name="Shape 3304"/>
            <p:cNvSpPr/>
            <p:nvPr/>
          </p:nvSpPr>
          <p:spPr>
            <a:xfrm>
              <a:off x="1288431" y="539891"/>
              <a:ext cx="5050453" cy="5345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t" anchorCtr="0">
              <a:spAutoFit/>
            </a:bodyPr>
            <a:lstStyle>
              <a:lvl1pPr algn="l" defTabSz="457200">
                <a:defRPr sz="1800">
                  <a:solidFill>
                    <a:srgbClr val="828589"/>
                  </a:solidFill>
                  <a:latin typeface="STIXGeneral-Regular"/>
                  <a:ea typeface="STIXGeneral-Regular"/>
                  <a:cs typeface="STIXGeneral-Regular"/>
                  <a:sym typeface="STIXGeneral-Regular"/>
                </a:defRPr>
              </a:lvl1pPr>
            </a:lstStyle>
            <a:p>
              <a:pPr>
                <a:lnSpc>
                  <a:spcPct val="120000"/>
                </a:lnSpc>
                <a:defRPr>
                  <a:solidFill>
                    <a:srgbClr val="000000"/>
                  </a:solidFill>
                </a:defRPr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310" name="Group 3310"/>
          <p:cNvGrpSpPr/>
          <p:nvPr/>
        </p:nvGrpSpPr>
        <p:grpSpPr>
          <a:xfrm>
            <a:off x="7431833" y="4366950"/>
            <a:ext cx="3318576" cy="730655"/>
            <a:chOff x="0" y="0"/>
            <a:chExt cx="6293347" cy="1385612"/>
          </a:xfrm>
        </p:grpSpPr>
        <p:sp>
          <p:nvSpPr>
            <p:cNvPr id="3306" name="Shape 3306"/>
            <p:cNvSpPr/>
            <p:nvPr/>
          </p:nvSpPr>
          <p:spPr>
            <a:xfrm>
              <a:off x="0" y="240774"/>
              <a:ext cx="864618" cy="11448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noFill/>
            <a:ln w="3175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t" anchorCtr="0">
              <a:sp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307" name="Shape 3307"/>
            <p:cNvSpPr/>
            <p:nvPr/>
          </p:nvSpPr>
          <p:spPr>
            <a:xfrm>
              <a:off x="211871" y="310903"/>
              <a:ext cx="759984" cy="89045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t" anchorCtr="0">
              <a:spAutoFit/>
            </a:bodyPr>
            <a:lstStyle>
              <a:lvl1pPr>
                <a:defRPr sz="3000">
                  <a:solidFill>
                    <a:srgbClr val="828589"/>
                  </a:solidFill>
                  <a:latin typeface="FontAwesome"/>
                  <a:ea typeface="FontAwesome"/>
                  <a:cs typeface="FontAwesome"/>
                  <a:sym typeface="FontAwesome"/>
                </a:defRPr>
              </a:lvl1pPr>
            </a:lstStyle>
            <a:p>
              <a:pPr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en-US" sz="2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04</a:t>
              </a:r>
              <a:endParaRPr sz="2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308" name="Shape 3308"/>
            <p:cNvSpPr/>
            <p:nvPr/>
          </p:nvSpPr>
          <p:spPr>
            <a:xfrm>
              <a:off x="1204794" y="0"/>
              <a:ext cx="2383308" cy="44796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t" anchorCtr="0">
              <a:spAutoFit/>
            </a:bodyPr>
            <a:lstStyle>
              <a:lvl1pPr algn="l">
                <a:defRPr sz="2800">
                  <a:solidFill>
                    <a:srgbClr val="809D2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4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309" name="Shape 3309"/>
            <p:cNvSpPr/>
            <p:nvPr/>
          </p:nvSpPr>
          <p:spPr>
            <a:xfrm>
              <a:off x="1242895" y="539891"/>
              <a:ext cx="5050452" cy="5345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t" anchorCtr="0">
              <a:spAutoFit/>
            </a:bodyPr>
            <a:lstStyle>
              <a:lvl1pPr algn="l" defTabSz="457200">
                <a:defRPr sz="1800">
                  <a:solidFill>
                    <a:srgbClr val="828589"/>
                  </a:solidFill>
                  <a:latin typeface="STIXGeneral-Regular"/>
                  <a:ea typeface="STIXGeneral-Regular"/>
                  <a:cs typeface="STIXGeneral-Regular"/>
                  <a:sym typeface="STIXGeneral-Regular"/>
                </a:defRPr>
              </a:lvl1pPr>
            </a:lstStyle>
            <a:p>
              <a:pPr>
                <a:lnSpc>
                  <a:spcPct val="120000"/>
                </a:lnSpc>
                <a:defRPr>
                  <a:solidFill>
                    <a:srgbClr val="000000"/>
                  </a:solidFill>
                </a:defRPr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315" name="Group 3315"/>
          <p:cNvGrpSpPr/>
          <p:nvPr/>
        </p:nvGrpSpPr>
        <p:grpSpPr>
          <a:xfrm>
            <a:off x="7431833" y="5087249"/>
            <a:ext cx="3332542" cy="710014"/>
            <a:chOff x="0" y="0"/>
            <a:chExt cx="6319833" cy="1346470"/>
          </a:xfrm>
        </p:grpSpPr>
        <p:sp>
          <p:nvSpPr>
            <p:cNvPr id="3311" name="Shape 3311"/>
            <p:cNvSpPr/>
            <p:nvPr/>
          </p:nvSpPr>
          <p:spPr>
            <a:xfrm>
              <a:off x="0" y="201631"/>
              <a:ext cx="864618" cy="114483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noFill/>
            <a:ln w="3175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t" anchorCtr="0">
              <a:sp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312" name="Shape 3312"/>
            <p:cNvSpPr/>
            <p:nvPr/>
          </p:nvSpPr>
          <p:spPr>
            <a:xfrm>
              <a:off x="211872" y="256956"/>
              <a:ext cx="759984" cy="89045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t" anchorCtr="0">
              <a:spAutoFit/>
            </a:bodyPr>
            <a:lstStyle>
              <a:lvl1pPr>
                <a:defRPr sz="3000">
                  <a:solidFill>
                    <a:srgbClr val="828589"/>
                  </a:solidFill>
                  <a:latin typeface="FontAwesome"/>
                  <a:ea typeface="FontAwesome"/>
                  <a:cs typeface="FontAwesome"/>
                  <a:sym typeface="FontAwesome"/>
                </a:defRPr>
              </a:lvl1pPr>
            </a:lstStyle>
            <a:p>
              <a:pPr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en-US" sz="2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05</a:t>
              </a:r>
              <a:endParaRPr sz="2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313" name="Shape 3313"/>
            <p:cNvSpPr/>
            <p:nvPr/>
          </p:nvSpPr>
          <p:spPr>
            <a:xfrm>
              <a:off x="1231279" y="0"/>
              <a:ext cx="2383308" cy="44796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t" anchorCtr="0">
              <a:spAutoFit/>
            </a:bodyPr>
            <a:lstStyle>
              <a:lvl1pPr algn="l">
                <a:defRPr sz="2800">
                  <a:solidFill>
                    <a:srgbClr val="3A9A87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</a:p>
          </p:txBody>
        </p:sp>
        <p:sp>
          <p:nvSpPr>
            <p:cNvPr id="3314" name="Shape 3314"/>
            <p:cNvSpPr/>
            <p:nvPr/>
          </p:nvSpPr>
          <p:spPr>
            <a:xfrm>
              <a:off x="1269380" y="539892"/>
              <a:ext cx="5050453" cy="53454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t" anchorCtr="0">
              <a:spAutoFit/>
            </a:bodyPr>
            <a:lstStyle>
              <a:lvl1pPr algn="l" defTabSz="457200">
                <a:defRPr sz="1800">
                  <a:solidFill>
                    <a:srgbClr val="828589"/>
                  </a:solidFill>
                  <a:latin typeface="STIXGeneral-Regular"/>
                  <a:ea typeface="STIXGeneral-Regular"/>
                  <a:cs typeface="STIXGeneral-Regular"/>
                  <a:sym typeface="STIXGeneral-Regular"/>
                </a:defRPr>
              </a:lvl1pPr>
            </a:lstStyle>
            <a:p>
              <a:pPr>
                <a:lnSpc>
                  <a:spcPct val="120000"/>
                </a:lnSpc>
                <a:defRPr>
                  <a:solidFill>
                    <a:srgbClr val="000000"/>
                  </a:solidFill>
                </a:defRPr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59" name="TextBox 8"/>
          <p:cNvSpPr txBox="1"/>
          <p:nvPr/>
        </p:nvSpPr>
        <p:spPr>
          <a:xfrm>
            <a:off x="824035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0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 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159884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3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2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2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" fill="hold"/>
                                        <p:tgtEl>
                                          <p:spTgt spid="3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800"/>
                                        <p:tgtEl>
                                          <p:spTgt spid="32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5" fill="hold"/>
                                        <p:tgtEl>
                                          <p:spTgt spid="3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800"/>
                                        <p:tgtEl>
                                          <p:spTgt spid="33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" fill="hold"/>
                                        <p:tgtEl>
                                          <p:spTgt spid="3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800"/>
                                        <p:tgtEl>
                                          <p:spTgt spid="33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15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1" fill="hold"/>
                                        <p:tgtEl>
                                          <p:spTgt spid="33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800"/>
                                        <p:tgtEl>
                                          <p:spTgt spid="33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20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4" fill="hold"/>
                                        <p:tgtEl>
                                          <p:spTgt spid="3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800"/>
                                        <p:tgtEl>
                                          <p:spTgt spid="33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90" grpId="0" advAuto="0"/>
      <p:bldP spid="3295" grpId="0" advAuto="0"/>
      <p:bldP spid="3300" grpId="0" advAuto="0"/>
      <p:bldP spid="3305" grpId="0" advAuto="0"/>
      <p:bldP spid="3310" grpId="0" advAuto="0"/>
      <p:bldP spid="3315" grpId="0" advAuto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1586991" y="2211128"/>
            <a:ext cx="3185359" cy="2408357"/>
            <a:chOff x="580214" y="1561513"/>
            <a:chExt cx="3477939" cy="2629570"/>
          </a:xfrm>
        </p:grpSpPr>
        <p:cxnSp>
          <p:nvCxnSpPr>
            <p:cNvPr id="6" name="Straight Connector 5"/>
            <p:cNvCxnSpPr/>
            <p:nvPr/>
          </p:nvCxnSpPr>
          <p:spPr>
            <a:xfrm>
              <a:off x="1127704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/>
            <p:cNvCxnSpPr/>
            <p:nvPr/>
          </p:nvCxnSpPr>
          <p:spPr>
            <a:xfrm>
              <a:off x="1802952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/>
            <p:cNvCxnSpPr/>
            <p:nvPr/>
          </p:nvCxnSpPr>
          <p:spPr>
            <a:xfrm>
              <a:off x="2478200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3153448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>
              <a:off x="3828696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Rectangle 10"/>
            <p:cNvSpPr/>
            <p:nvPr/>
          </p:nvSpPr>
          <p:spPr>
            <a:xfrm>
              <a:off x="1127704" y="3235568"/>
              <a:ext cx="2700992" cy="4220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" name="Rectangle 11"/>
            <p:cNvSpPr/>
            <p:nvPr/>
          </p:nvSpPr>
          <p:spPr>
            <a:xfrm>
              <a:off x="1127704" y="2715065"/>
              <a:ext cx="2700992" cy="4220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3" name="Rectangle 12"/>
            <p:cNvSpPr/>
            <p:nvPr/>
          </p:nvSpPr>
          <p:spPr>
            <a:xfrm>
              <a:off x="1127704" y="2194562"/>
              <a:ext cx="2700992" cy="4220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4" name="Rectangle 13"/>
            <p:cNvSpPr/>
            <p:nvPr/>
          </p:nvSpPr>
          <p:spPr>
            <a:xfrm>
              <a:off x="1127704" y="1674059"/>
              <a:ext cx="2700992" cy="4220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5" name="Rectangle 14"/>
            <p:cNvSpPr/>
            <p:nvPr/>
          </p:nvSpPr>
          <p:spPr>
            <a:xfrm>
              <a:off x="1127704" y="3235566"/>
              <a:ext cx="1871003" cy="42203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6" name="Rectangle 15"/>
            <p:cNvSpPr/>
            <p:nvPr/>
          </p:nvSpPr>
          <p:spPr>
            <a:xfrm>
              <a:off x="1127705" y="2715063"/>
              <a:ext cx="829990" cy="42203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7" name="Rectangle 16"/>
            <p:cNvSpPr/>
            <p:nvPr/>
          </p:nvSpPr>
          <p:spPr>
            <a:xfrm>
              <a:off x="1127705" y="2194561"/>
              <a:ext cx="1519310" cy="42203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8" name="Rectangle 17"/>
            <p:cNvSpPr/>
            <p:nvPr/>
          </p:nvSpPr>
          <p:spPr>
            <a:xfrm>
              <a:off x="1127704" y="1674058"/>
              <a:ext cx="2461846" cy="42203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984008" y="3868619"/>
              <a:ext cx="287391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1616378" y="3868619"/>
              <a:ext cx="373151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50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3599239" y="3868619"/>
              <a:ext cx="458914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2923993" y="3868619"/>
              <a:ext cx="458914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150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2248742" y="3868619"/>
              <a:ext cx="458914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100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580214" y="1700408"/>
              <a:ext cx="544676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2015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580214" y="3261915"/>
              <a:ext cx="544676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2012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580214" y="2741412"/>
              <a:ext cx="544676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2013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580214" y="2220908"/>
              <a:ext cx="544676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2014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8284576" y="2211128"/>
            <a:ext cx="3185359" cy="2408357"/>
            <a:chOff x="8205912" y="1561513"/>
            <a:chExt cx="3477939" cy="2629570"/>
          </a:xfrm>
        </p:grpSpPr>
        <p:cxnSp>
          <p:nvCxnSpPr>
            <p:cNvPr id="29" name="Straight Connector 28"/>
            <p:cNvCxnSpPr/>
            <p:nvPr/>
          </p:nvCxnSpPr>
          <p:spPr>
            <a:xfrm>
              <a:off x="8753402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>
              <a:off x="9428650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>
              <a:off x="10103898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>
              <a:off x="10779146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11454394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Rectangle 33"/>
            <p:cNvSpPr/>
            <p:nvPr/>
          </p:nvSpPr>
          <p:spPr>
            <a:xfrm>
              <a:off x="8753402" y="3235568"/>
              <a:ext cx="2700992" cy="4220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5" name="Rectangle 34"/>
            <p:cNvSpPr/>
            <p:nvPr/>
          </p:nvSpPr>
          <p:spPr>
            <a:xfrm>
              <a:off x="8753402" y="2715065"/>
              <a:ext cx="2700992" cy="4220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6" name="Rectangle 35"/>
            <p:cNvSpPr/>
            <p:nvPr/>
          </p:nvSpPr>
          <p:spPr>
            <a:xfrm>
              <a:off x="8753402" y="2194562"/>
              <a:ext cx="2700992" cy="4220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7" name="Rectangle 36"/>
            <p:cNvSpPr/>
            <p:nvPr/>
          </p:nvSpPr>
          <p:spPr>
            <a:xfrm>
              <a:off x="8753402" y="1674059"/>
              <a:ext cx="2700992" cy="4220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8" name="Rectangle 37"/>
            <p:cNvSpPr/>
            <p:nvPr/>
          </p:nvSpPr>
          <p:spPr>
            <a:xfrm>
              <a:off x="8753402" y="3235566"/>
              <a:ext cx="1615953" cy="422031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9" name="Rectangle 38"/>
            <p:cNvSpPr/>
            <p:nvPr/>
          </p:nvSpPr>
          <p:spPr>
            <a:xfrm>
              <a:off x="8753403" y="2715063"/>
              <a:ext cx="2290320" cy="422031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0" name="Rectangle 39"/>
            <p:cNvSpPr/>
            <p:nvPr/>
          </p:nvSpPr>
          <p:spPr>
            <a:xfrm>
              <a:off x="8753403" y="2194561"/>
              <a:ext cx="1615952" cy="422031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1" name="Rectangle 40"/>
            <p:cNvSpPr/>
            <p:nvPr/>
          </p:nvSpPr>
          <p:spPr>
            <a:xfrm>
              <a:off x="8753402" y="1674058"/>
              <a:ext cx="2025744" cy="422031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8609706" y="3868619"/>
              <a:ext cx="287391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9242076" y="3868619"/>
              <a:ext cx="373151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50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11224937" y="3868619"/>
              <a:ext cx="458914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10549691" y="3868619"/>
              <a:ext cx="458914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150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9874440" y="3868619"/>
              <a:ext cx="458914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100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8205912" y="1700408"/>
              <a:ext cx="544676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2015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8205912" y="3261915"/>
              <a:ext cx="544676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2012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8205912" y="2741412"/>
              <a:ext cx="544676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2013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8205912" y="2220908"/>
              <a:ext cx="544676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2014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51" name="Group 50"/>
          <p:cNvGrpSpPr/>
          <p:nvPr/>
        </p:nvGrpSpPr>
        <p:grpSpPr>
          <a:xfrm>
            <a:off x="4898879" y="2211128"/>
            <a:ext cx="3185359" cy="2408357"/>
            <a:chOff x="4397488" y="1561513"/>
            <a:chExt cx="3477939" cy="2629570"/>
          </a:xfrm>
        </p:grpSpPr>
        <p:cxnSp>
          <p:nvCxnSpPr>
            <p:cNvPr id="52" name="Straight Connector 51"/>
            <p:cNvCxnSpPr/>
            <p:nvPr/>
          </p:nvCxnSpPr>
          <p:spPr>
            <a:xfrm>
              <a:off x="4944978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/>
            <p:cNvCxnSpPr/>
            <p:nvPr/>
          </p:nvCxnSpPr>
          <p:spPr>
            <a:xfrm>
              <a:off x="5620226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>
              <a:off x="6295474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/>
            <p:nvPr/>
          </p:nvCxnSpPr>
          <p:spPr>
            <a:xfrm>
              <a:off x="6970722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>
              <a:off x="7645970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7" name="Rectangle 56"/>
            <p:cNvSpPr/>
            <p:nvPr/>
          </p:nvSpPr>
          <p:spPr>
            <a:xfrm>
              <a:off x="4944978" y="3235568"/>
              <a:ext cx="2700992" cy="4220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8" name="Rectangle 57"/>
            <p:cNvSpPr/>
            <p:nvPr/>
          </p:nvSpPr>
          <p:spPr>
            <a:xfrm>
              <a:off x="4944978" y="2715065"/>
              <a:ext cx="2700992" cy="4220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9" name="Rectangle 58"/>
            <p:cNvSpPr/>
            <p:nvPr/>
          </p:nvSpPr>
          <p:spPr>
            <a:xfrm>
              <a:off x="4944978" y="2194562"/>
              <a:ext cx="2700992" cy="4220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0" name="Rectangle 59"/>
            <p:cNvSpPr/>
            <p:nvPr/>
          </p:nvSpPr>
          <p:spPr>
            <a:xfrm>
              <a:off x="4944978" y="1674059"/>
              <a:ext cx="2700992" cy="4220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1" name="Rectangle 60"/>
            <p:cNvSpPr/>
            <p:nvPr/>
          </p:nvSpPr>
          <p:spPr>
            <a:xfrm>
              <a:off x="4944979" y="3235566"/>
              <a:ext cx="1195754" cy="42203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2" name="Rectangle 61"/>
            <p:cNvSpPr/>
            <p:nvPr/>
          </p:nvSpPr>
          <p:spPr>
            <a:xfrm>
              <a:off x="4944978" y="2715063"/>
              <a:ext cx="2180485" cy="42203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3" name="Rectangle 62"/>
            <p:cNvSpPr/>
            <p:nvPr/>
          </p:nvSpPr>
          <p:spPr>
            <a:xfrm>
              <a:off x="4944978" y="2194561"/>
              <a:ext cx="1856929" cy="42203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4" name="Rectangle 63"/>
            <p:cNvSpPr/>
            <p:nvPr/>
          </p:nvSpPr>
          <p:spPr>
            <a:xfrm>
              <a:off x="4944978" y="1674058"/>
              <a:ext cx="1615953" cy="42203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5" name="TextBox 64"/>
            <p:cNvSpPr txBox="1"/>
            <p:nvPr/>
          </p:nvSpPr>
          <p:spPr>
            <a:xfrm>
              <a:off x="4801282" y="3868619"/>
              <a:ext cx="287391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6" name="TextBox 65"/>
            <p:cNvSpPr txBox="1"/>
            <p:nvPr/>
          </p:nvSpPr>
          <p:spPr>
            <a:xfrm>
              <a:off x="5433652" y="3868619"/>
              <a:ext cx="373151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50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7" name="TextBox 66"/>
            <p:cNvSpPr txBox="1"/>
            <p:nvPr/>
          </p:nvSpPr>
          <p:spPr>
            <a:xfrm>
              <a:off x="7416513" y="3868619"/>
              <a:ext cx="458914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8" name="TextBox 67"/>
            <p:cNvSpPr txBox="1"/>
            <p:nvPr/>
          </p:nvSpPr>
          <p:spPr>
            <a:xfrm>
              <a:off x="6741267" y="3868619"/>
              <a:ext cx="458914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150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9" name="TextBox 68"/>
            <p:cNvSpPr txBox="1"/>
            <p:nvPr/>
          </p:nvSpPr>
          <p:spPr>
            <a:xfrm>
              <a:off x="6066016" y="3868619"/>
              <a:ext cx="458914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100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0" name="TextBox 69"/>
            <p:cNvSpPr txBox="1"/>
            <p:nvPr/>
          </p:nvSpPr>
          <p:spPr>
            <a:xfrm>
              <a:off x="4397488" y="1700408"/>
              <a:ext cx="544676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2015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1" name="TextBox 70"/>
            <p:cNvSpPr txBox="1"/>
            <p:nvPr/>
          </p:nvSpPr>
          <p:spPr>
            <a:xfrm>
              <a:off x="4397488" y="3261915"/>
              <a:ext cx="544676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2012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2" name="TextBox 71"/>
            <p:cNvSpPr txBox="1"/>
            <p:nvPr/>
          </p:nvSpPr>
          <p:spPr>
            <a:xfrm>
              <a:off x="4397488" y="2741412"/>
              <a:ext cx="544676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2013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3" name="TextBox 72"/>
            <p:cNvSpPr txBox="1"/>
            <p:nvPr/>
          </p:nvSpPr>
          <p:spPr>
            <a:xfrm>
              <a:off x="4397488" y="2220908"/>
              <a:ext cx="544676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2014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77" name="TextBox 76"/>
          <p:cNvSpPr txBox="1"/>
          <p:nvPr/>
        </p:nvSpPr>
        <p:spPr>
          <a:xfrm>
            <a:off x="2096671" y="5022448"/>
            <a:ext cx="1663440" cy="2585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5408559" y="5022448"/>
            <a:ext cx="1663440" cy="2585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8794256" y="5022448"/>
            <a:ext cx="1663440" cy="23621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0" name="Rectangle 79"/>
          <p:cNvSpPr/>
          <p:nvPr/>
        </p:nvSpPr>
        <p:spPr>
          <a:xfrm>
            <a:off x="2096671" y="5314849"/>
            <a:ext cx="2436496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1" name="Rectangle 80"/>
          <p:cNvSpPr/>
          <p:nvPr/>
        </p:nvSpPr>
        <p:spPr>
          <a:xfrm>
            <a:off x="5408559" y="5314849"/>
            <a:ext cx="2436496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2" name="Rectangle 81"/>
          <p:cNvSpPr/>
          <p:nvPr/>
        </p:nvSpPr>
        <p:spPr>
          <a:xfrm>
            <a:off x="8794256" y="5314849"/>
            <a:ext cx="2436496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3" name="TextBox 8"/>
          <p:cNvSpPr txBox="1"/>
          <p:nvPr/>
        </p:nvSpPr>
        <p:spPr>
          <a:xfrm>
            <a:off x="824035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4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 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625787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5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0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5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50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" grpId="0"/>
      <p:bldP spid="78" grpId="0"/>
      <p:bldP spid="79" grpId="0"/>
      <p:bldP spid="80" grpId="0"/>
      <p:bldP spid="81" grpId="0"/>
      <p:bldP spid="8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文本框 11"/>
          <p:cNvSpPr txBox="1"/>
          <p:nvPr>
            <p:custDataLst>
              <p:tags r:id="rId2"/>
            </p:custDataLst>
          </p:nvPr>
        </p:nvSpPr>
        <p:spPr>
          <a:xfrm>
            <a:off x="3482334" y="3456687"/>
            <a:ext cx="920124" cy="649088"/>
          </a:xfrm>
          <a:prstGeom prst="rect">
            <a:avLst/>
          </a:prstGeom>
          <a:noFill/>
        </p:spPr>
        <p:txBody>
          <a:bodyPr wrap="none" lIns="0" tIns="0" rIns="0" bIns="0">
            <a:spAutoFit/>
          </a:bodyPr>
          <a:lstStyle/>
          <a:p>
            <a:pPr>
              <a:defRPr/>
            </a:pPr>
            <a:r>
              <a:rPr lang="en-US" altLang="zh-CN" sz="3375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</a:t>
            </a:r>
            <a:r>
              <a:rPr lang="en-US" altLang="zh-CN" sz="4218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art</a:t>
            </a:r>
            <a:endParaRPr lang="zh-CN" altLang="en-US" sz="12128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矩形 12"/>
          <p:cNvSpPr/>
          <p:nvPr>
            <p:custDataLst>
              <p:tags r:id="rId3"/>
            </p:custDataLst>
          </p:nvPr>
        </p:nvSpPr>
        <p:spPr>
          <a:xfrm>
            <a:off x="6225120" y="3003559"/>
            <a:ext cx="6633630" cy="1205442"/>
          </a:xfrm>
          <a:prstGeom prst="rect">
            <a:avLst/>
          </a:prstGeom>
          <a:solidFill>
            <a:schemeClr val="accent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341700" rIns="949167" anchor="ctr"/>
          <a:lstStyle/>
          <a:p>
            <a:pPr>
              <a:lnSpc>
                <a:spcPct val="130000"/>
              </a:lnSpc>
              <a:defRPr/>
            </a:pPr>
            <a:endParaRPr lang="zh-CN" altLang="en-US" sz="1476" kern="0" dirty="0">
              <a:solidFill>
                <a:prstClr val="black">
                  <a:lumMod val="50000"/>
                  <a:lumOff val="50000"/>
                </a:prst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52" name="文本框 13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3619392" y="3285915"/>
            <a:ext cx="646011" cy="340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2215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章 节</a:t>
            </a:r>
            <a:endParaRPr lang="zh-CN" altLang="en-US" sz="2215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53" name="文本框 14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4573974" y="2808761"/>
            <a:ext cx="1442703" cy="15579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0124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  <a:endParaRPr lang="zh-CN" altLang="en-US" sz="10124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" name="标题 5"/>
          <p:cNvSpPr txBox="1">
            <a:spLocks/>
          </p:cNvSpPr>
          <p:nvPr>
            <p:custDataLst>
              <p:tags r:id="rId6"/>
            </p:custDataLst>
          </p:nvPr>
        </p:nvSpPr>
        <p:spPr>
          <a:xfrm>
            <a:off x="6631409" y="3236724"/>
            <a:ext cx="4258194" cy="553998"/>
          </a:xfrm>
          <a:prstGeom prst="rect">
            <a:avLst/>
          </a:prstGeom>
          <a:noFill/>
        </p:spPr>
        <p:txBody>
          <a:bodyPr wrap="square" lIns="0" tIns="0" rIns="0" bIns="0" anchor="t" anchorCtr="0">
            <a:spAutoFit/>
          </a:bodyPr>
          <a:lstStyle>
            <a:lvl1pPr algn="ctr">
              <a:lnSpc>
                <a:spcPct val="90000"/>
              </a:lnSpc>
              <a:spcBef>
                <a:spcPct val="0"/>
              </a:spcBef>
              <a:buNone/>
              <a:defRPr sz="4000">
                <a:latin typeface="+mj-lt"/>
                <a:ea typeface="+mj-ea"/>
                <a:cs typeface="+mj-cs"/>
              </a:defRPr>
            </a:lvl1pPr>
          </a:lstStyle>
          <a:p>
            <a:pPr algn="l">
              <a:defRPr/>
            </a:pPr>
            <a:r>
              <a:rPr lang="zh-CN" altLang="en-US" kern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zh-CN" altLang="en-US" kern="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文本占位符 6"/>
          <p:cNvSpPr txBox="1">
            <a:spLocks/>
          </p:cNvSpPr>
          <p:nvPr>
            <p:custDataLst>
              <p:tags r:id="rId7"/>
            </p:custDataLst>
          </p:nvPr>
        </p:nvSpPr>
        <p:spPr>
          <a:xfrm>
            <a:off x="6631409" y="3813929"/>
            <a:ext cx="4258194" cy="221599"/>
          </a:xfrm>
          <a:prstGeom prst="rect">
            <a:avLst/>
          </a:prstGeom>
          <a:noFill/>
        </p:spPr>
        <p:txBody>
          <a:bodyPr wrap="square" lIns="0" tIns="0" rIns="0" bIns="0" anchor="t" anchorCtr="0">
            <a:spAutoFit/>
          </a:bodyPr>
          <a:lstStyle>
            <a:lvl1pPr indent="0" algn="ctr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baseline="0">
                <a:solidFill>
                  <a:schemeClr val="bg1">
                    <a:lumMod val="50000"/>
                  </a:schemeClr>
                </a:solidFill>
              </a:defRPr>
            </a:lvl1pPr>
            <a:lvl2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algn="l">
              <a:defRPr/>
            </a:pPr>
            <a:r>
              <a:rPr lang="en-US" altLang="zh-CN" kern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en-US" altLang="zh-CN" kern="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551111848"/>
      </p:ext>
    </p:extLst>
  </p:cSld>
  <p:clrMapOvr>
    <a:masterClrMapping/>
  </p:clrMapOvr>
  <p:transition spd="slow" advTm="0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7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 animBg="1"/>
      <p:bldP spid="2052" grpId="0"/>
      <p:bldP spid="2053" grpId="0"/>
      <p:bldP spid="6" grpId="0"/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25" name="Group 5"/>
          <p:cNvGrpSpPr>
            <a:grpSpLocks/>
          </p:cNvGrpSpPr>
          <p:nvPr/>
        </p:nvGrpSpPr>
        <p:grpSpPr bwMode="auto">
          <a:xfrm>
            <a:off x="4694215" y="2259670"/>
            <a:ext cx="3462814" cy="3375906"/>
            <a:chOff x="0" y="0"/>
            <a:chExt cx="7716441" cy="7523163"/>
          </a:xfrm>
        </p:grpSpPr>
        <p:sp>
          <p:nvSpPr>
            <p:cNvPr id="30726" name="AutoShape 6"/>
            <p:cNvSpPr>
              <a:spLocks/>
            </p:cNvSpPr>
            <p:nvPr/>
          </p:nvSpPr>
          <p:spPr bwMode="auto">
            <a:xfrm>
              <a:off x="3855839" y="0"/>
              <a:ext cx="3117690" cy="2341563"/>
            </a:xfrm>
            <a:custGeom>
              <a:avLst/>
              <a:gdLst>
                <a:gd name="T0" fmla="*/ 1558845 w 21600"/>
                <a:gd name="T1" fmla="*/ 1170782 h 21600"/>
                <a:gd name="T2" fmla="*/ 1558845 w 21600"/>
                <a:gd name="T3" fmla="*/ 1170782 h 21600"/>
                <a:gd name="T4" fmla="*/ 1558845 w 21600"/>
                <a:gd name="T5" fmla="*/ 1170782 h 21600"/>
                <a:gd name="T6" fmla="*/ 1558845 w 21600"/>
                <a:gd name="T7" fmla="*/ 1170782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16" y="0"/>
                  </a:moveTo>
                  <a:lnTo>
                    <a:pt x="0" y="10"/>
                  </a:lnTo>
                  <a:lnTo>
                    <a:pt x="181" y="11854"/>
                  </a:lnTo>
                  <a:lnTo>
                    <a:pt x="14811" y="21599"/>
                  </a:lnTo>
                  <a:lnTo>
                    <a:pt x="21599" y="13892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/>
              <a:endParaRPr lang="zh-CN" alt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0727" name="AutoShape 7"/>
            <p:cNvSpPr>
              <a:spLocks/>
            </p:cNvSpPr>
            <p:nvPr/>
          </p:nvSpPr>
          <p:spPr bwMode="auto">
            <a:xfrm>
              <a:off x="5994092" y="1504950"/>
              <a:ext cx="1719174" cy="3317875"/>
            </a:xfrm>
            <a:custGeom>
              <a:avLst/>
              <a:gdLst>
                <a:gd name="T0" fmla="*/ 859587 w 21600"/>
                <a:gd name="T1" fmla="*/ 1658938 h 21600"/>
                <a:gd name="T2" fmla="*/ 859587 w 21600"/>
                <a:gd name="T3" fmla="*/ 1658938 h 21600"/>
                <a:gd name="T4" fmla="*/ 859587 w 21600"/>
                <a:gd name="T5" fmla="*/ 1658938 h 21600"/>
                <a:gd name="T6" fmla="*/ 859587 w 21600"/>
                <a:gd name="T7" fmla="*/ 1658938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12159" y="0"/>
                  </a:moveTo>
                  <a:lnTo>
                    <a:pt x="0" y="5438"/>
                  </a:lnTo>
                  <a:lnTo>
                    <a:pt x="6423" y="20020"/>
                  </a:lnTo>
                  <a:lnTo>
                    <a:pt x="6234" y="20144"/>
                  </a:lnTo>
                  <a:lnTo>
                    <a:pt x="21600" y="21599"/>
                  </a:lnTo>
                  <a:lnTo>
                    <a:pt x="12159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/>
              <a:endParaRPr lang="zh-CN" alt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0728" name="AutoShape 8"/>
            <p:cNvSpPr>
              <a:spLocks/>
            </p:cNvSpPr>
            <p:nvPr/>
          </p:nvSpPr>
          <p:spPr bwMode="auto">
            <a:xfrm>
              <a:off x="5049578" y="4598988"/>
              <a:ext cx="2666863" cy="2924175"/>
            </a:xfrm>
            <a:custGeom>
              <a:avLst/>
              <a:gdLst>
                <a:gd name="T0" fmla="*/ 1333432 w 21600"/>
                <a:gd name="T1" fmla="*/ 1462088 h 21600"/>
                <a:gd name="T2" fmla="*/ 1333432 w 21600"/>
                <a:gd name="T3" fmla="*/ 1462088 h 21600"/>
                <a:gd name="T4" fmla="*/ 1333432 w 21600"/>
                <a:gd name="T5" fmla="*/ 1462088 h 21600"/>
                <a:gd name="T6" fmla="*/ 1333432 w 21600"/>
                <a:gd name="T7" fmla="*/ 1462088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11664" y="0"/>
                  </a:moveTo>
                  <a:lnTo>
                    <a:pt x="0" y="13332"/>
                  </a:lnTo>
                  <a:lnTo>
                    <a:pt x="4256" y="21599"/>
                  </a:lnTo>
                  <a:lnTo>
                    <a:pt x="21599" y="1770"/>
                  </a:lnTo>
                  <a:lnTo>
                    <a:pt x="21571" y="1650"/>
                  </a:lnTo>
                  <a:lnTo>
                    <a:pt x="11664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/>
              <a:endParaRPr lang="zh-CN" alt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0729" name="AutoShape 9"/>
            <p:cNvSpPr>
              <a:spLocks/>
            </p:cNvSpPr>
            <p:nvPr/>
          </p:nvSpPr>
          <p:spPr bwMode="auto">
            <a:xfrm>
              <a:off x="2128728" y="6403975"/>
              <a:ext cx="3446286" cy="1119188"/>
            </a:xfrm>
            <a:custGeom>
              <a:avLst/>
              <a:gdLst>
                <a:gd name="T0" fmla="*/ 1723143 w 21600"/>
                <a:gd name="T1" fmla="*/ 559594 h 21600"/>
                <a:gd name="T2" fmla="*/ 1723143 w 21600"/>
                <a:gd name="T3" fmla="*/ 559594 h 21600"/>
                <a:gd name="T4" fmla="*/ 1723143 w 21600"/>
                <a:gd name="T5" fmla="*/ 559594 h 21600"/>
                <a:gd name="T6" fmla="*/ 1723143 w 21600"/>
                <a:gd name="T7" fmla="*/ 559594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18306" y="0"/>
                  </a:moveTo>
                  <a:lnTo>
                    <a:pt x="18276" y="122"/>
                  </a:lnTo>
                  <a:lnTo>
                    <a:pt x="3798" y="122"/>
                  </a:lnTo>
                  <a:lnTo>
                    <a:pt x="0" y="21316"/>
                  </a:lnTo>
                  <a:lnTo>
                    <a:pt x="74" y="21600"/>
                  </a:lnTo>
                  <a:lnTo>
                    <a:pt x="21597" y="21600"/>
                  </a:lnTo>
                  <a:lnTo>
                    <a:pt x="21600" y="21592"/>
                  </a:lnTo>
                  <a:lnTo>
                    <a:pt x="18306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/>
              <a:endParaRPr lang="zh-CN" alt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0730" name="AutoShape 10"/>
            <p:cNvSpPr>
              <a:spLocks/>
            </p:cNvSpPr>
            <p:nvPr/>
          </p:nvSpPr>
          <p:spPr bwMode="auto">
            <a:xfrm>
              <a:off x="0" y="4597400"/>
              <a:ext cx="2735122" cy="2911475"/>
            </a:xfrm>
            <a:custGeom>
              <a:avLst/>
              <a:gdLst>
                <a:gd name="T0" fmla="*/ 1367561 w 21600"/>
                <a:gd name="T1" fmla="*/ 1455738 h 21600"/>
                <a:gd name="T2" fmla="*/ 1367561 w 21600"/>
                <a:gd name="T3" fmla="*/ 1455738 h 21600"/>
                <a:gd name="T4" fmla="*/ 1367561 w 21600"/>
                <a:gd name="T5" fmla="*/ 1455738 h 21600"/>
                <a:gd name="T6" fmla="*/ 1367561 w 21600"/>
                <a:gd name="T7" fmla="*/ 1455738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9941" y="0"/>
                  </a:moveTo>
                  <a:lnTo>
                    <a:pt x="3" y="1781"/>
                  </a:lnTo>
                  <a:lnTo>
                    <a:pt x="0" y="1790"/>
                  </a:lnTo>
                  <a:lnTo>
                    <a:pt x="16814" y="21599"/>
                  </a:lnTo>
                  <a:lnTo>
                    <a:pt x="21600" y="13449"/>
                  </a:lnTo>
                  <a:lnTo>
                    <a:pt x="21358" y="13449"/>
                  </a:lnTo>
                  <a:lnTo>
                    <a:pt x="9941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/>
              <a:endParaRPr lang="zh-CN" alt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0731" name="AutoShape 11"/>
            <p:cNvSpPr>
              <a:spLocks/>
            </p:cNvSpPr>
            <p:nvPr/>
          </p:nvSpPr>
          <p:spPr bwMode="auto">
            <a:xfrm>
              <a:off x="0" y="1477963"/>
              <a:ext cx="1776321" cy="3359150"/>
            </a:xfrm>
            <a:custGeom>
              <a:avLst/>
              <a:gdLst>
                <a:gd name="T0" fmla="*/ 888161 w 21600"/>
                <a:gd name="T1" fmla="*/ 1679575 h 21600"/>
                <a:gd name="T2" fmla="*/ 888161 w 21600"/>
                <a:gd name="T3" fmla="*/ 1679575 h 21600"/>
                <a:gd name="T4" fmla="*/ 888161 w 21600"/>
                <a:gd name="T5" fmla="*/ 1679575 h 21600"/>
                <a:gd name="T6" fmla="*/ 888161 w 21600"/>
                <a:gd name="T7" fmla="*/ 1679575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9445" y="0"/>
                  </a:moveTo>
                  <a:lnTo>
                    <a:pt x="0" y="21600"/>
                  </a:lnTo>
                  <a:lnTo>
                    <a:pt x="15312" y="20056"/>
                  </a:lnTo>
                  <a:lnTo>
                    <a:pt x="15143" y="19943"/>
                  </a:lnTo>
                  <a:lnTo>
                    <a:pt x="21484" y="5269"/>
                  </a:lnTo>
                  <a:lnTo>
                    <a:pt x="21599" y="5238"/>
                  </a:lnTo>
                  <a:lnTo>
                    <a:pt x="9445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/>
              <a:endParaRPr lang="zh-CN" alt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0732" name="AutoShape 12"/>
            <p:cNvSpPr>
              <a:spLocks/>
            </p:cNvSpPr>
            <p:nvPr/>
          </p:nvSpPr>
          <p:spPr bwMode="auto">
            <a:xfrm>
              <a:off x="769897" y="1588"/>
              <a:ext cx="3122453" cy="2292350"/>
            </a:xfrm>
            <a:custGeom>
              <a:avLst/>
              <a:gdLst>
                <a:gd name="T0" fmla="*/ 1561227 w 21600"/>
                <a:gd name="T1" fmla="*/ 1146175 h 21600"/>
                <a:gd name="T2" fmla="*/ 1561227 w 21600"/>
                <a:gd name="T3" fmla="*/ 1146175 h 21600"/>
                <a:gd name="T4" fmla="*/ 1561227 w 21600"/>
                <a:gd name="T5" fmla="*/ 1146175 h 21600"/>
                <a:gd name="T6" fmla="*/ 1561227 w 21600"/>
                <a:gd name="T7" fmla="*/ 1146175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21341" y="0"/>
                  </a:moveTo>
                  <a:lnTo>
                    <a:pt x="0" y="13938"/>
                  </a:lnTo>
                  <a:lnTo>
                    <a:pt x="6966" y="21599"/>
                  </a:lnTo>
                  <a:lnTo>
                    <a:pt x="21599" y="12067"/>
                  </a:lnTo>
                  <a:lnTo>
                    <a:pt x="21523" y="12033"/>
                  </a:lnTo>
                  <a:lnTo>
                    <a:pt x="21341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/>
              <a:endParaRPr lang="zh-CN" alt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30749" name="AutoShape 29"/>
          <p:cNvSpPr>
            <a:spLocks/>
          </p:cNvSpPr>
          <p:nvPr/>
        </p:nvSpPr>
        <p:spPr bwMode="auto">
          <a:xfrm>
            <a:off x="7265739" y="4818638"/>
            <a:ext cx="349913" cy="34321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7670" tIns="37670" rIns="37670" bIns="37670" anchor="ctr"/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/>
            <a:r>
              <a:rPr lang="es-ES" altLang="zh-CN" sz="1400" b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  <a:endParaRPr lang="es-ES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50" name="AutoShape 30"/>
          <p:cNvSpPr>
            <a:spLocks/>
          </p:cNvSpPr>
          <p:nvPr/>
        </p:nvSpPr>
        <p:spPr bwMode="auto">
          <a:xfrm>
            <a:off x="5633368" y="2651128"/>
            <a:ext cx="311406" cy="34321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7670" tIns="37670" rIns="37670" bIns="37670" anchor="ctr"/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/>
            <a:r>
              <a:rPr lang="es-ES" altLang="zh-CN" sz="1400" b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  <a:endParaRPr lang="es-ES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51" name="AutoShape 31"/>
          <p:cNvSpPr>
            <a:spLocks/>
          </p:cNvSpPr>
          <p:nvPr/>
        </p:nvSpPr>
        <p:spPr bwMode="auto">
          <a:xfrm>
            <a:off x="6936602" y="2650845"/>
            <a:ext cx="330659" cy="34321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7670" tIns="37670" rIns="37670" bIns="37670" anchor="ctr"/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/>
            <a:r>
              <a:rPr lang="es-ES" altLang="zh-CN" sz="1400" b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  <a:endParaRPr lang="es-ES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52" name="AutoShape 32"/>
          <p:cNvSpPr>
            <a:spLocks/>
          </p:cNvSpPr>
          <p:nvPr/>
        </p:nvSpPr>
        <p:spPr bwMode="auto">
          <a:xfrm>
            <a:off x="5256543" y="4746646"/>
            <a:ext cx="311406" cy="34321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7670" tIns="37670" rIns="37670" bIns="37670" anchor="ctr"/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/>
            <a:r>
              <a:rPr lang="es-ES" altLang="zh-CN" sz="1400" b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06</a:t>
            </a:r>
            <a:endParaRPr lang="es-ES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53" name="AutoShape 33"/>
          <p:cNvSpPr>
            <a:spLocks/>
          </p:cNvSpPr>
          <p:nvPr/>
        </p:nvSpPr>
        <p:spPr bwMode="auto">
          <a:xfrm>
            <a:off x="6208391" y="5263982"/>
            <a:ext cx="476317" cy="34321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7670" tIns="37670" rIns="37670" bIns="37670" anchor="ctr"/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/>
            <a:r>
              <a:rPr lang="es-ES" altLang="zh-CN" sz="1400" b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05</a:t>
            </a:r>
            <a:endParaRPr lang="es-ES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54" name="AutoShape 34"/>
          <p:cNvSpPr>
            <a:spLocks/>
          </p:cNvSpPr>
          <p:nvPr/>
        </p:nvSpPr>
        <p:spPr bwMode="auto">
          <a:xfrm>
            <a:off x="7560403" y="3531997"/>
            <a:ext cx="349913" cy="34321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7670" tIns="37670" rIns="37670" bIns="37670" anchor="ctr"/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/>
            <a:r>
              <a:rPr lang="es-ES" altLang="zh-CN" sz="1400" b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  <a:endParaRPr lang="es-ES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55" name="AutoShape 35"/>
          <p:cNvSpPr>
            <a:spLocks/>
          </p:cNvSpPr>
          <p:nvPr/>
        </p:nvSpPr>
        <p:spPr bwMode="auto">
          <a:xfrm>
            <a:off x="4906630" y="3511906"/>
            <a:ext cx="349913" cy="34321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7670" tIns="37670" rIns="37670" bIns="37670" anchor="ctr"/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/>
            <a:r>
              <a:rPr lang="es-ES" altLang="zh-CN" sz="1400" b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07</a:t>
            </a:r>
            <a:endParaRPr lang="es-ES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56" name="AutoShape 36"/>
          <p:cNvSpPr>
            <a:spLocks/>
          </p:cNvSpPr>
          <p:nvPr/>
        </p:nvSpPr>
        <p:spPr bwMode="auto">
          <a:xfrm>
            <a:off x="2251238" y="2702418"/>
            <a:ext cx="1839020" cy="54914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r" eaLnBrk="1">
              <a:lnSpc>
                <a:spcPct val="120000"/>
              </a:lnSpc>
              <a:spcBef>
                <a:spcPts val="896"/>
              </a:spcBef>
            </a:pPr>
            <a:r>
              <a:rPr lang="en-US" altLang="zh-CN" sz="8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10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57" name="AutoShape 37"/>
          <p:cNvSpPr>
            <a:spLocks/>
          </p:cNvSpPr>
          <p:nvPr/>
        </p:nvSpPr>
        <p:spPr bwMode="auto">
          <a:xfrm>
            <a:off x="2700733" y="2402732"/>
            <a:ext cx="1391198" cy="24108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20091" tIns="20091" rIns="20091" bIns="20091" anchor="ctr"/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r" eaLnBrk="1">
              <a:lnSpc>
                <a:spcPct val="120000"/>
              </a:lnSpc>
            </a:pPr>
            <a:r>
              <a:rPr lang="zh-CN" altLang="en-US" sz="1400" b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14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58" name="AutoShape 38"/>
          <p:cNvSpPr>
            <a:spLocks/>
          </p:cNvSpPr>
          <p:nvPr/>
        </p:nvSpPr>
        <p:spPr bwMode="auto">
          <a:xfrm>
            <a:off x="4202429" y="2445425"/>
            <a:ext cx="227695" cy="227695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9"/>
                  <a:pt x="6723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3" y="-961"/>
                  <a:pt x="12953" y="-961"/>
                  <a:pt x="16796" y="2881"/>
                </a:cubicBezTo>
              </a:path>
            </a:pathLst>
          </a:custGeom>
          <a:solidFill>
            <a:schemeClr val="accent1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algn="r" defTabSz="308049">
              <a:lnSpc>
                <a:spcPct val="120000"/>
              </a:lnSpc>
              <a:defRPr/>
            </a:pPr>
            <a:endParaRPr lang="es-ES" sz="2109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30759" name="AutoShape 39"/>
          <p:cNvSpPr>
            <a:spLocks/>
          </p:cNvSpPr>
          <p:nvPr/>
        </p:nvSpPr>
        <p:spPr bwMode="auto">
          <a:xfrm>
            <a:off x="8773510" y="2702418"/>
            <a:ext cx="1789519" cy="54914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  <a:spcBef>
                <a:spcPts val="896"/>
              </a:spcBef>
            </a:pPr>
            <a:r>
              <a:rPr lang="en-US" altLang="zh-CN" sz="8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10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60" name="AutoShape 40"/>
          <p:cNvSpPr>
            <a:spLocks/>
          </p:cNvSpPr>
          <p:nvPr/>
        </p:nvSpPr>
        <p:spPr bwMode="auto">
          <a:xfrm>
            <a:off x="8766814" y="2402732"/>
            <a:ext cx="1429865" cy="26955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20091" tIns="20091" rIns="20091" bIns="20091" anchor="ctr"/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l" eaLnBrk="1">
              <a:lnSpc>
                <a:spcPct val="120000"/>
              </a:lnSpc>
            </a:pPr>
            <a:r>
              <a:rPr lang="zh-CN" altLang="en-US" sz="1400" b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14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61" name="AutoShape 41"/>
          <p:cNvSpPr>
            <a:spLocks/>
          </p:cNvSpPr>
          <p:nvPr/>
        </p:nvSpPr>
        <p:spPr bwMode="auto">
          <a:xfrm>
            <a:off x="8480521" y="2445425"/>
            <a:ext cx="227695" cy="227695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9"/>
                  <a:pt x="6723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3" y="-961"/>
                  <a:pt x="12953" y="-961"/>
                  <a:pt x="16796" y="2881"/>
                </a:cubicBezTo>
              </a:path>
            </a:pathLst>
          </a:custGeom>
          <a:solidFill>
            <a:schemeClr val="accent2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defTabSz="308049">
              <a:lnSpc>
                <a:spcPct val="120000"/>
              </a:lnSpc>
              <a:defRPr/>
            </a:pPr>
            <a:endParaRPr lang="es-ES" sz="2109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30762" name="AutoShape 42"/>
          <p:cNvSpPr>
            <a:spLocks/>
          </p:cNvSpPr>
          <p:nvPr/>
        </p:nvSpPr>
        <p:spPr bwMode="auto">
          <a:xfrm>
            <a:off x="2252912" y="3943856"/>
            <a:ext cx="1839020" cy="54914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r" eaLnBrk="1">
              <a:lnSpc>
                <a:spcPct val="120000"/>
              </a:lnSpc>
              <a:spcBef>
                <a:spcPts val="896"/>
              </a:spcBef>
            </a:pPr>
            <a:r>
              <a:rPr lang="en-US" altLang="zh-CN" sz="8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10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63" name="AutoShape 43"/>
          <p:cNvSpPr>
            <a:spLocks/>
          </p:cNvSpPr>
          <p:nvPr/>
        </p:nvSpPr>
        <p:spPr bwMode="auto">
          <a:xfrm>
            <a:off x="2704577" y="3644170"/>
            <a:ext cx="1394049" cy="24108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20091" tIns="20091" rIns="20091" bIns="20091" anchor="ctr"/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r" eaLnBrk="1">
              <a:lnSpc>
                <a:spcPct val="120000"/>
              </a:lnSpc>
            </a:pPr>
            <a:r>
              <a:rPr lang="zh-CN" altLang="en-US" sz="1400" b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14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64" name="AutoShape 44"/>
          <p:cNvSpPr>
            <a:spLocks/>
          </p:cNvSpPr>
          <p:nvPr/>
        </p:nvSpPr>
        <p:spPr bwMode="auto">
          <a:xfrm>
            <a:off x="4204103" y="3686862"/>
            <a:ext cx="227695" cy="227695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9"/>
                  <a:pt x="6723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3" y="-961"/>
                  <a:pt x="12953" y="-961"/>
                  <a:pt x="16796" y="2881"/>
                </a:cubicBezTo>
              </a:path>
            </a:pathLst>
          </a:custGeom>
          <a:solidFill>
            <a:schemeClr val="accent3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algn="r" defTabSz="308049">
              <a:lnSpc>
                <a:spcPct val="120000"/>
              </a:lnSpc>
              <a:defRPr/>
            </a:pPr>
            <a:endParaRPr lang="es-ES" sz="2109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30765" name="AutoShape 45"/>
          <p:cNvSpPr>
            <a:spLocks/>
          </p:cNvSpPr>
          <p:nvPr/>
        </p:nvSpPr>
        <p:spPr bwMode="auto">
          <a:xfrm>
            <a:off x="8745049" y="3943856"/>
            <a:ext cx="1788782" cy="54914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  <a:spcBef>
                <a:spcPts val="896"/>
              </a:spcBef>
            </a:pPr>
            <a:r>
              <a:rPr lang="en-US" altLang="zh-CN" sz="8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10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66" name="AutoShape 46"/>
          <p:cNvSpPr>
            <a:spLocks/>
          </p:cNvSpPr>
          <p:nvPr/>
        </p:nvSpPr>
        <p:spPr bwMode="auto">
          <a:xfrm>
            <a:off x="8737515" y="3644170"/>
            <a:ext cx="1429864" cy="26955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20091" tIns="20091" rIns="20091" bIns="20091" anchor="ctr"/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l" eaLnBrk="1">
              <a:lnSpc>
                <a:spcPct val="120000"/>
              </a:lnSpc>
            </a:pPr>
            <a:r>
              <a:rPr lang="zh-CN" altLang="en-US" sz="1400" b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14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67" name="AutoShape 47"/>
          <p:cNvSpPr>
            <a:spLocks/>
          </p:cNvSpPr>
          <p:nvPr/>
        </p:nvSpPr>
        <p:spPr bwMode="auto">
          <a:xfrm>
            <a:off x="8451222" y="3686862"/>
            <a:ext cx="227695" cy="227695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9"/>
                  <a:pt x="6723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3" y="-961"/>
                  <a:pt x="12953" y="-961"/>
                  <a:pt x="16796" y="2881"/>
                </a:cubicBezTo>
              </a:path>
            </a:pathLst>
          </a:custGeom>
          <a:solidFill>
            <a:schemeClr val="accent4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defTabSz="308049">
              <a:lnSpc>
                <a:spcPct val="120000"/>
              </a:lnSpc>
              <a:defRPr/>
            </a:pPr>
            <a:endParaRPr lang="es-ES" sz="2109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30768" name="AutoShape 48"/>
          <p:cNvSpPr>
            <a:spLocks/>
          </p:cNvSpPr>
          <p:nvPr/>
        </p:nvSpPr>
        <p:spPr bwMode="auto">
          <a:xfrm>
            <a:off x="2252912" y="5175247"/>
            <a:ext cx="1839020" cy="54914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r" eaLnBrk="1">
              <a:lnSpc>
                <a:spcPct val="120000"/>
              </a:lnSpc>
              <a:spcBef>
                <a:spcPts val="896"/>
              </a:spcBef>
            </a:pPr>
            <a:r>
              <a:rPr lang="en-US" altLang="zh-CN" sz="8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10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69" name="AutoShape 49"/>
          <p:cNvSpPr>
            <a:spLocks/>
          </p:cNvSpPr>
          <p:nvPr/>
        </p:nvSpPr>
        <p:spPr bwMode="auto">
          <a:xfrm>
            <a:off x="2702444" y="4876399"/>
            <a:ext cx="1389486" cy="24108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20091" tIns="20091" rIns="20091" bIns="20091" anchor="ctr"/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r" eaLnBrk="1">
              <a:lnSpc>
                <a:spcPct val="120000"/>
              </a:lnSpc>
            </a:pPr>
            <a:r>
              <a:rPr lang="zh-CN" altLang="en-US" sz="1400" b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14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70" name="AutoShape 50"/>
          <p:cNvSpPr>
            <a:spLocks/>
          </p:cNvSpPr>
          <p:nvPr/>
        </p:nvSpPr>
        <p:spPr bwMode="auto">
          <a:xfrm>
            <a:off x="4204103" y="4918254"/>
            <a:ext cx="227695" cy="227695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9"/>
                  <a:pt x="6723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3" y="-961"/>
                  <a:pt x="12953" y="-961"/>
                  <a:pt x="16796" y="2881"/>
                </a:cubicBezTo>
              </a:path>
            </a:pathLst>
          </a:custGeom>
          <a:solidFill>
            <a:schemeClr val="accent5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algn="r" defTabSz="308049">
              <a:lnSpc>
                <a:spcPct val="120000"/>
              </a:lnSpc>
              <a:defRPr/>
            </a:pPr>
            <a:endParaRPr lang="es-ES" sz="2109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30771" name="AutoShape 51"/>
          <p:cNvSpPr>
            <a:spLocks/>
          </p:cNvSpPr>
          <p:nvPr/>
        </p:nvSpPr>
        <p:spPr bwMode="auto">
          <a:xfrm>
            <a:off x="8745049" y="5175247"/>
            <a:ext cx="1788782" cy="54914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  <a:spcBef>
                <a:spcPts val="896"/>
              </a:spcBef>
            </a:pPr>
            <a:r>
              <a:rPr lang="en-US" altLang="zh-CN" sz="8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10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72" name="AutoShape 52"/>
          <p:cNvSpPr>
            <a:spLocks/>
          </p:cNvSpPr>
          <p:nvPr/>
        </p:nvSpPr>
        <p:spPr bwMode="auto">
          <a:xfrm>
            <a:off x="8737515" y="4876399"/>
            <a:ext cx="1429864" cy="26955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20091" tIns="20091" rIns="20091" bIns="20091" anchor="ctr"/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l" eaLnBrk="1">
              <a:lnSpc>
                <a:spcPct val="120000"/>
              </a:lnSpc>
            </a:pPr>
            <a:r>
              <a:rPr lang="zh-CN" altLang="en-US" sz="1400" b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14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73" name="AutoShape 53"/>
          <p:cNvSpPr>
            <a:spLocks/>
          </p:cNvSpPr>
          <p:nvPr/>
        </p:nvSpPr>
        <p:spPr bwMode="auto">
          <a:xfrm>
            <a:off x="8451222" y="4918254"/>
            <a:ext cx="227695" cy="227695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9"/>
                  <a:pt x="6723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3" y="-961"/>
                  <a:pt x="12953" y="-961"/>
                  <a:pt x="16796" y="2881"/>
                </a:cubicBezTo>
              </a:path>
            </a:pathLst>
          </a:custGeom>
          <a:solidFill>
            <a:schemeClr val="accent6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defTabSz="308049">
              <a:lnSpc>
                <a:spcPct val="120000"/>
              </a:lnSpc>
              <a:defRPr/>
            </a:pPr>
            <a:endParaRPr lang="es-ES" sz="2109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35" name="TextBox 8"/>
          <p:cNvSpPr txBox="1"/>
          <p:nvPr/>
        </p:nvSpPr>
        <p:spPr>
          <a:xfrm>
            <a:off x="824035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 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082590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07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7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1100"/>
                            </p:stCondLst>
                            <p:childTnLst>
                              <p:par>
                                <p:cTn id="10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07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1700"/>
                            </p:stCondLst>
                            <p:childTnLst>
                              <p:par>
                                <p:cTn id="14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307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2300"/>
                            </p:stCondLst>
                            <p:childTnLst>
                              <p:par>
                                <p:cTn id="18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307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800"/>
                            </p:stCondLst>
                            <p:childTnLst>
                              <p:par>
                                <p:cTn id="2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307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300"/>
                            </p:stCondLst>
                            <p:childTnLst>
                              <p:par>
                                <p:cTn id="26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307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800"/>
                            </p:stCondLst>
                            <p:childTnLst>
                              <p:par>
                                <p:cTn id="30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307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4400"/>
                            </p:stCondLst>
                            <p:childTnLst>
                              <p:par>
                                <p:cTn id="34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307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38" presetID="2" presetClass="entr" presetSubtype="8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07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07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 nodeType="afterGroup">
                            <p:stCondLst>
                              <p:cond delay="5600"/>
                            </p:stCondLst>
                            <p:childTnLst>
                              <p:par>
                                <p:cTn id="43" presetID="2" presetClass="entr" presetSubtype="8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07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07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 nodeType="afterGroup">
                            <p:stCondLst>
                              <p:cond delay="6200"/>
                            </p:stCondLst>
                            <p:childTnLst>
                              <p:par>
                                <p:cTn id="48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0" dur="500"/>
                                        <p:tgtEl>
                                          <p:spTgt spid="307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 nodeType="afterGroup">
                            <p:stCondLst>
                              <p:cond delay="6800"/>
                            </p:stCondLst>
                            <p:childTnLst>
                              <p:par>
                                <p:cTn id="52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07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07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 nodeType="afterGroup">
                            <p:stCondLst>
                              <p:cond delay="7400"/>
                            </p:stCondLst>
                            <p:childTnLst>
                              <p:par>
                                <p:cTn id="57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307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307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62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4" dur="500"/>
                                        <p:tgtEl>
                                          <p:spTgt spid="307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 nodeType="afterGroup">
                            <p:stCondLst>
                              <p:cond delay="8600"/>
                            </p:stCondLst>
                            <p:childTnLst>
                              <p:par>
                                <p:cTn id="66" presetID="2" presetClass="entr" presetSubtype="8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07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307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 nodeType="afterGroup">
                            <p:stCondLst>
                              <p:cond delay="9200"/>
                            </p:stCondLst>
                            <p:childTnLst>
                              <p:par>
                                <p:cTn id="71" presetID="2" presetClass="entr" presetSubtype="8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307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307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 nodeType="afterGroup">
                            <p:stCondLst>
                              <p:cond delay="9800"/>
                            </p:stCondLst>
                            <p:childTnLst>
                              <p:par>
                                <p:cTn id="76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8" dur="500"/>
                                        <p:tgtEl>
                                          <p:spTgt spid="307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 nodeType="afterGroup">
                            <p:stCondLst>
                              <p:cond delay="10400"/>
                            </p:stCondLst>
                            <p:childTnLst>
                              <p:par>
                                <p:cTn id="80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307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307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 nodeType="afterGroup">
                            <p:stCondLst>
                              <p:cond delay="11000"/>
                            </p:stCondLst>
                            <p:childTnLst>
                              <p:par>
                                <p:cTn id="85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307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307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 nodeType="afterGroup">
                            <p:stCondLst>
                              <p:cond delay="11600"/>
                            </p:stCondLst>
                            <p:childTnLst>
                              <p:par>
                                <p:cTn id="90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2" dur="500"/>
                                        <p:tgtEl>
                                          <p:spTgt spid="307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 nodeType="afterGroup">
                            <p:stCondLst>
                              <p:cond delay="12200"/>
                            </p:stCondLst>
                            <p:childTnLst>
                              <p:par>
                                <p:cTn id="94" presetID="2" presetClass="entr" presetSubtype="8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307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307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 nodeType="afterGroup">
                            <p:stCondLst>
                              <p:cond delay="12800"/>
                            </p:stCondLst>
                            <p:childTnLst>
                              <p:par>
                                <p:cTn id="99" presetID="2" presetClass="entr" presetSubtype="8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307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307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 nodeType="afterGroup">
                            <p:stCondLst>
                              <p:cond delay="13400"/>
                            </p:stCondLst>
                            <p:childTnLst>
                              <p:par>
                                <p:cTn id="104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6" dur="500"/>
                                        <p:tgtEl>
                                          <p:spTgt spid="307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 nodeType="afterGroup">
                            <p:stCondLst>
                              <p:cond delay="14000"/>
                            </p:stCondLst>
                            <p:childTnLst>
                              <p:par>
                                <p:cTn id="108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307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307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 nodeType="afterGroup">
                            <p:stCondLst>
                              <p:cond delay="14600"/>
                            </p:stCondLst>
                            <p:childTnLst>
                              <p:par>
                                <p:cTn id="113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307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307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 nodeType="afterGroup">
                            <p:stCondLst>
                              <p:cond delay="15200"/>
                            </p:stCondLst>
                            <p:childTnLst>
                              <p:par>
                                <p:cTn id="118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0" dur="500"/>
                                        <p:tgtEl>
                                          <p:spTgt spid="307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9" grpId="0" autoUpdateAnimBg="0"/>
      <p:bldP spid="30750" grpId="0" autoUpdateAnimBg="0"/>
      <p:bldP spid="30751" grpId="0" autoUpdateAnimBg="0"/>
      <p:bldP spid="30752" grpId="0" autoUpdateAnimBg="0"/>
      <p:bldP spid="30753" grpId="0" autoUpdateAnimBg="0"/>
      <p:bldP spid="30754" grpId="0" autoUpdateAnimBg="0"/>
      <p:bldP spid="30755" grpId="0" autoUpdateAnimBg="0"/>
      <p:bldP spid="30756" grpId="0" autoUpdateAnimBg="0"/>
      <p:bldP spid="30757" grpId="0" autoUpdateAnimBg="0"/>
      <p:bldP spid="30759" grpId="0" autoUpdateAnimBg="0"/>
      <p:bldP spid="30760" grpId="0" autoUpdateAnimBg="0"/>
      <p:bldP spid="30762" grpId="0" autoUpdateAnimBg="0"/>
      <p:bldP spid="30763" grpId="0" autoUpdateAnimBg="0"/>
      <p:bldP spid="30765" grpId="0" autoUpdateAnimBg="0"/>
      <p:bldP spid="30766" grpId="0" autoUpdateAnimBg="0"/>
      <p:bldP spid="30768" grpId="0" autoUpdateAnimBg="0"/>
      <p:bldP spid="30769" grpId="0" autoUpdateAnimBg="0"/>
      <p:bldP spid="30771" grpId="0" autoUpdateAnimBg="0"/>
      <p:bldP spid="30772" grpId="0" autoUpdateAnimBg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9E7965BD-BA7C-4284-B303-3DF26FF20985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EOUV0cNwDEewAEAANoDAAAPAAAAbm9uZS9wbGF5ZXIueG1spZJPb9QwEMXPW6nfIfK9dpYKUa0cekDKiaJKC4jbyptME1PHDp4Ju/vtmfzZpFuQQOKQaPIy72fPs/X9sXHJT4hog8/EWqYiAV+E0voqE18+5zd34v799ZVunTlBTGyZCR88iKQELKJtiX2PhupMvBAkQ0XCL4+bI9pM1ETtRqnD4SAPtzLESr1J07X69vBxW9TQmBvrkYwvmLvs5VYkbbQhWjpl4l0qrq9WA/ICZ5F7fIXBdf3KKIvQqDYCgieIatz2bN3Q3838NMErOrWAgkdfDbPvTfH8EMrOAfbaSo9tWyDqCYO20rSx6zufYCwyMTbsGkA0FaB0vhJq9Ko/mPWTM1hPHLzA9ty22zuLNYsjfejeLerubBmyVxNHXYJ0M0wwnGLeOZeDoS5CKZIIPzrLVd5jv85HkK7FuJzn7h0+Wy/xULDGVW4KCvH0gR18JFOUco5ejtHLwdTbh+ITF49TnNsFMgezhKBratzbf86j7/6fOEp4Mp0jcV7B+hKOueW/BA2PQsAz9pqk1sl+tTOVd9ftmxdX40Iadzdl8R1FQiZWwNewNGTUos8w9Zqm1fg5JTTHotXv91JPRC5/AVBLAQIAABQAAgAIAEOUV0cNwDEewAEAANoDAAAPAAAAAAAAAAEAAAAAAAAAAABub25lL3BsYXllci54bWxQSwUGAAAAAAEAAQA9AAAA7QEAAAAA"/>
  <p:tag name="ISPRING_OUTPUT_FOLDER" val="C:\Users\Administrator\Desktop"/>
  <p:tag name="ISPRING_UUID" val="{C1A8F295-47DC-48FB-81BD-666766343352}"/>
  <p:tag name="ISPRING_RESOURCE_FOLDER" val="E:\素材\正版图-卖\PPT\0变色龙\0包图网\bt369\ppt\bt369\"/>
  <p:tag name="ISPRING_PRESENTATION_PATH" val="E:\素材\正版图-卖\PPT\0变色龙\0包图网\bt369\ppt\bt369.pptx"/>
  <p:tag name="ISPRING_PROJECT_FOLDER_UPDATED" val="1"/>
  <p:tag name="ISPRING_SCREEN_RECS_UPDATED" val="E:\素材\正版图-卖\PPT\0变色龙\0包图网\bt369\ppt\bt369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PRESENTATION_TITLE" val="bt478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2605"/>
  <p:tag name="MH_LIBRARY" val="GRAPHIC"/>
  <p:tag name="MH_TYPE" val="Text"/>
  <p:tag name="MH_ORDER" val="2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2605"/>
  <p:tag name="MH_LIBRARY" val="GRAPHIC"/>
  <p:tag name="MH_TYPE" val="Text"/>
  <p:tag name="MH_ORDER" val="3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2605"/>
  <p:tag name="MH_LIBRARY" val="GRAPHIC"/>
  <p:tag name="MH_TYPE" val="Text"/>
  <p:tag name="MH_ORDER" val="4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TextBox 11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Rectangle 12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文本框 13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文本框 14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43"/>
  <p:tag name="MH_LIBRARY" val="GRAPHIC"/>
  <p:tag name="MH_ORDER" val="标题 5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43"/>
  <p:tag name="MH_LIBRARY" val="GRAPHIC"/>
  <p:tag name="MH_ORDER" val="文本占位符 6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_TYPE" val="#NeiR#"/>
  <p:tag name="MH_NUMBER" val="4"/>
  <p:tag name="MH_CATEGORY" val="#BingLLB#"/>
  <p:tag name="MH_LAYOUT" val="SubTitle"/>
  <p:tag name="MH" val="20161022203400"/>
  <p:tag name="MH_LIBRARY" val="GRAPHIC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TextBox 11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Rectangle 12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文本框 13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文本框 14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43"/>
  <p:tag name="MH_LIBRARY" val="GRAPHIC"/>
  <p:tag name="MH_ORDER" val="标题 5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43"/>
  <p:tag name="MH_LIBRARY" val="GRAPHIC"/>
  <p:tag name="MH_ORDER" val="文本占位符 6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TextBox 11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Rectangle 12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文本框 13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文本框 14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43"/>
  <p:tag name="MH_LIBRARY" val="GRAPHIC"/>
  <p:tag name="MH_ORDER" val="标题 5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43"/>
  <p:tag name="MH_LIBRARY" val="GRAPHIC"/>
  <p:tag name="MH_ORDER" val="文本占位符 6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TextBox 11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Rectangle 12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文本框 13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文本框 14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43"/>
  <p:tag name="MH_LIBRARY" val="GRAPHIC"/>
  <p:tag name="MH_ORDER" val="标题 5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43"/>
  <p:tag name="MH_LIBRARY" val="GRAPHIC"/>
  <p:tag name="MH_ORDER" val="文本占位符 6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400"/>
  <p:tag name="MH_LIBRARY" val="GRAPHIC"/>
  <p:tag name="MH_TYPE" val="Other"/>
  <p:tag name="MH_ORDER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400"/>
  <p:tag name="MH_LIBRARY" val="GRAPHIC"/>
  <p:tag name="MH_TYPE" val="Other"/>
  <p:tag name="MH_ORDER" val="2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400"/>
  <p:tag name="MH_LIBRARY" val="GRAPHIC"/>
  <p:tag name="MH_TYPE" val="Other"/>
  <p:tag name="MH_ORDER" val="3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400"/>
  <p:tag name="MH_LIBRARY" val="GRAPHIC"/>
  <p:tag name="MH_TYPE" val="Other"/>
  <p:tag name="MH_ORDER" val="4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2605"/>
  <p:tag name="MH_LIBRARY" val="GRAPHIC"/>
  <p:tag name="MH_TYPE" val="Text"/>
  <p:tag name="MH_ORDER" val="1"/>
</p:tagLst>
</file>

<file path=ppt/theme/theme1.xml><?xml version="1.0" encoding="utf-8"?>
<a:theme xmlns:a="http://schemas.openxmlformats.org/drawingml/2006/main" name="第一PPT，www.1ppt.com">
  <a:themeElements>
    <a:clrScheme name="自定义 205">
      <a:dk1>
        <a:sysClr val="windowText" lastClr="000000"/>
      </a:dk1>
      <a:lt1>
        <a:sysClr val="window" lastClr="FFFFFF"/>
      </a:lt1>
      <a:dk2>
        <a:srgbClr val="CA8F45"/>
      </a:dk2>
      <a:lt2>
        <a:srgbClr val="E7E6E6"/>
      </a:lt2>
      <a:accent1>
        <a:srgbClr val="4B342A"/>
      </a:accent1>
      <a:accent2>
        <a:srgbClr val="CA8F45"/>
      </a:accent2>
      <a:accent3>
        <a:srgbClr val="4B342A"/>
      </a:accent3>
      <a:accent4>
        <a:srgbClr val="CA8F45"/>
      </a:accent4>
      <a:accent5>
        <a:srgbClr val="4B342A"/>
      </a:accent5>
      <a:accent6>
        <a:srgbClr val="CA8F45"/>
      </a:accent6>
      <a:hlink>
        <a:srgbClr val="4B342A"/>
      </a:hlink>
      <a:folHlink>
        <a:srgbClr val="CA8F45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3225</Words>
  <Application>Microsoft Office PowerPoint</Application>
  <PresentationFormat>自定义</PresentationFormat>
  <Paragraphs>290</Paragraphs>
  <Slides>22</Slides>
  <Notes>21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22</vt:i4>
      </vt:variant>
    </vt:vector>
  </HeadingPairs>
  <TitlesOfParts>
    <vt:vector size="24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金融投资</dc:title>
  <dc:creator/>
  <cp:keywords>www.1ppt.com</cp:keywords>
  <cp:lastModifiedBy/>
  <cp:revision>1</cp:revision>
  <dcterms:created xsi:type="dcterms:W3CDTF">2016-12-27T19:26:51Z</dcterms:created>
  <dcterms:modified xsi:type="dcterms:W3CDTF">2019-01-18T14:58:36Z</dcterms:modified>
</cp:coreProperties>
</file>