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notesSlides/notesSlide2.xml" ContentType="application/vnd.openxmlformats-officedocument.presentationml.notesSlide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colors1.xml" ContentType="application/vnd.ms-office.chartcolorstyle+xml"/>
  <Override PartName="/ppt/charts/style1.xml" ContentType="application/vnd.ms-office.chartstyle+xml"/>
  <Override PartName="/ppt/charts/colors2.xml" ContentType="application/vnd.ms-office.chartcolorstyle+xml"/>
  <Override PartName="/ppt/charts/style2.xml" ContentType="application/vnd.ms-office.chartstyle+xml"/>
  <Override PartName="/ppt/charts/colors3.xml" ContentType="application/vnd.ms-office.chartcolorstyle+xml"/>
  <Override PartName="/ppt/charts/style3.xml" ContentType="application/vnd.ms-office.chart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717" r:id="rId1"/>
    <p:sldMasterId id="2147483726" r:id="rId2"/>
  </p:sldMasterIdLst>
  <p:notesMasterIdLst>
    <p:notesMasterId r:id="rId26"/>
  </p:notesMasterIdLst>
  <p:handoutMasterIdLst>
    <p:handoutMasterId r:id="rId27"/>
  </p:handoutMasterIdLst>
  <p:sldIdLst>
    <p:sldId id="3169" r:id="rId3"/>
    <p:sldId id="3171" r:id="rId4"/>
    <p:sldId id="3172" r:id="rId5"/>
    <p:sldId id="3173" r:id="rId6"/>
    <p:sldId id="3174" r:id="rId7"/>
    <p:sldId id="3175" r:id="rId8"/>
    <p:sldId id="3176" r:id="rId9"/>
    <p:sldId id="3177" r:id="rId10"/>
    <p:sldId id="3178" r:id="rId11"/>
    <p:sldId id="3179" r:id="rId12"/>
    <p:sldId id="3180" r:id="rId13"/>
    <p:sldId id="3181" r:id="rId14"/>
    <p:sldId id="3182" r:id="rId15"/>
    <p:sldId id="3183" r:id="rId16"/>
    <p:sldId id="3184" r:id="rId17"/>
    <p:sldId id="3185" r:id="rId18"/>
    <p:sldId id="3186" r:id="rId19"/>
    <p:sldId id="3187" r:id="rId20"/>
    <p:sldId id="3188" r:id="rId21"/>
    <p:sldId id="3189" r:id="rId22"/>
    <p:sldId id="3190" r:id="rId23"/>
    <p:sldId id="3170" r:id="rId24"/>
    <p:sldId id="3191" r:id="rId25"/>
  </p:sldIdLst>
  <p:sldSz cx="12858750" cy="7232650"/>
  <p:notesSz cx="6858000" cy="9144000"/>
  <p:custDataLst>
    <p:tags r:id="rId28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3" pos="557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497" userDrawn="1">
          <p15:clr>
            <a:srgbClr val="A4A3A4"/>
          </p15:clr>
        </p15:guide>
        <p15:guide id="7" pos="6908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06BA6"/>
    <a:srgbClr val="40AFFF"/>
    <a:srgbClr val="E6AB04"/>
    <a:srgbClr val="155966"/>
    <a:srgbClr val="E50011"/>
    <a:srgbClr val="3A8C99"/>
    <a:srgbClr val="03696D"/>
    <a:srgbClr val="741A44"/>
    <a:srgbClr val="FFFFFF"/>
    <a:srgbClr val="38271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227" autoAdjust="0"/>
    <p:restoredTop sz="95317" autoAdjust="0"/>
  </p:normalViewPr>
  <p:slideViewPr>
    <p:cSldViewPr>
      <p:cViewPr>
        <p:scale>
          <a:sx n="50" d="100"/>
          <a:sy n="50" d="100"/>
        </p:scale>
        <p:origin x="-342" y="-1698"/>
      </p:cViewPr>
      <p:guideLst>
        <p:guide orient="horz" pos="328"/>
        <p:guide orient="horz" pos="4183"/>
        <p:guide pos="4050"/>
        <p:guide pos="557"/>
        <p:guide pos="7497"/>
        <p:guide pos="6908"/>
      </p:guideLst>
    </p:cSldViewPr>
  </p:slideViewPr>
  <p:outlineViewPr>
    <p:cViewPr>
      <p:scale>
        <a:sx n="100" d="100"/>
        <a:sy n="100" d="100"/>
      </p:scale>
      <p:origin x="0" y="-997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32" d="100"/>
        <a:sy n="132" d="100"/>
      </p:scale>
      <p:origin x="0" y="0"/>
    </p:cViewPr>
  </p:sorterViewPr>
  <p:notesViewPr>
    <p:cSldViewPr>
      <p:cViewPr varScale="1">
        <p:scale>
          <a:sx n="65" d="100"/>
          <a:sy n="65" d="100"/>
        </p:scale>
        <p:origin x="2796" y="5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gs" Target="tags/tag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3" Type="http://schemas.microsoft.com/office/2011/relationships/chartStyle" Target="style2.xml"/><Relationship Id="rId2" Type="http://schemas.microsoft.com/office/2011/relationships/chartColorStyle" Target="colors2.xml"/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3" Type="http://schemas.microsoft.com/office/2011/relationships/chartStyle" Target="style3.xml"/><Relationship Id="rId2" Type="http://schemas.microsoft.com/office/2011/relationships/chartColorStyle" Target="colors3.xml"/><Relationship Id="rId1" Type="http://schemas.openxmlformats.org/officeDocument/2006/relationships/package" Target="../embeddings/Microsoft_Excel_Worksheet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</c:dP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5.6</c:v>
                </c:pt>
                <c:pt idx="2">
                  <c:v>3.8</c:v>
                </c:pt>
              </c:numCache>
            </c:numRef>
          </c:val>
          <c:extLst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Sales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Sheet1!$A$2:$A$5</c15:sqref>
                        </c15:formulaRef>
                      </c:ext>
                    </c:extLst>
                    <c:strCache>
                      <c:ptCount val="3"/>
                      <c:pt idx="0">
                        <c:v>1st Qtr</c:v>
                      </c:pt>
                      <c:pt idx="1">
                        <c:v>2nd Qtr</c:v>
                      </c:pt>
                      <c:pt idx="2">
                        <c:v>3rd Qtr</c:v>
                      </c:pt>
                    </c:strCache>
                  </c:strRef>
                </c15:cat>
              </c15:filteredCategoryTitle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latin typeface="Arial" panose="020B0604020202020204" pitchFamily="34" charset="0"/>
          <a:ea typeface="微软雅黑" panose="020B0503020204020204" pitchFamily="34" charset="-122"/>
          <a:cs typeface="+mn-ea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</c:dPt>
          <c:val>
            <c:numRef>
              <c:f>Sheet1!$B$2:$B$5</c:f>
              <c:numCache>
                <c:formatCode>General</c:formatCode>
                <c:ptCount val="4"/>
                <c:pt idx="0">
                  <c:v>5.5</c:v>
                </c:pt>
                <c:pt idx="1">
                  <c:v>3.3</c:v>
                </c:pt>
                <c:pt idx="2">
                  <c:v>3.8</c:v>
                </c:pt>
              </c:numCache>
            </c:numRef>
          </c:val>
          <c:extLst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Sales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Sheet1!$A$2:$A$5</c15:sqref>
                        </c15:formulaRef>
                      </c:ext>
                    </c:extLst>
                    <c:strCache>
                      <c:ptCount val="3"/>
                      <c:pt idx="0">
                        <c:v>1st Qtr</c:v>
                      </c:pt>
                      <c:pt idx="1">
                        <c:v>2nd Qtr</c:v>
                      </c:pt>
                      <c:pt idx="2">
                        <c:v>3rd Qtr</c:v>
                      </c:pt>
                    </c:strCache>
                  </c:strRef>
                </c15:cat>
              </c15:filteredCategoryTitle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latin typeface="Arial" panose="020B0604020202020204" pitchFamily="34" charset="0"/>
          <a:ea typeface="微软雅黑" panose="020B0503020204020204" pitchFamily="34" charset="-122"/>
          <a:cs typeface="+mn-ea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</c:dPt>
          <c:val>
            <c:numRef>
              <c:f>Sheet1!$B$2:$B$5</c:f>
              <c:numCache>
                <c:formatCode>General</c:formatCode>
                <c:ptCount val="4"/>
                <c:pt idx="0">
                  <c:v>3.3</c:v>
                </c:pt>
                <c:pt idx="1">
                  <c:v>4.8</c:v>
                </c:pt>
                <c:pt idx="2">
                  <c:v>3.8</c:v>
                </c:pt>
              </c:numCache>
            </c:numRef>
          </c:val>
          <c:extLst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Sales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Sheet1!$A$2:$A$5</c15:sqref>
                        </c15:formulaRef>
                      </c:ext>
                    </c:extLst>
                    <c:strCache>
                      <c:ptCount val="3"/>
                      <c:pt idx="0">
                        <c:v>1st Qtr</c:v>
                      </c:pt>
                      <c:pt idx="1">
                        <c:v>2nd Qtr</c:v>
                      </c:pt>
                      <c:pt idx="2">
                        <c:v>3rd Qtr</c:v>
                      </c:pt>
                    </c:strCache>
                  </c:strRef>
                </c15:cat>
              </c15:filteredCategoryTitle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latin typeface="Arial" panose="020B0604020202020204" pitchFamily="34" charset="0"/>
          <a:ea typeface="微软雅黑" panose="020B0503020204020204" pitchFamily="34" charset="-122"/>
          <a:cs typeface="+mn-ea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630DBF-D010-4114-9DE3-41E342A27C18}" type="datetimeFigureOut">
              <a:rPr lang="zh-CN" altLang="en-US" smtClean="0"/>
              <a:t>2019/1/15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D1D107-4CC9-43CA-8CA8-36E1DF70D5F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8666007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2019/1/15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0559484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3926211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9433677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9884466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EF2083-0386-4B43-BE3F-5071C6BB4FA7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9025950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5843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/>
          </a:p>
        </p:txBody>
      </p:sp>
      <p:sp>
        <p:nvSpPr>
          <p:cNvPr id="35844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684213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684213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684213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684213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defTabSz="684213" fontAlgn="base">
              <a:spcBef>
                <a:spcPct val="0"/>
              </a:spcBef>
              <a:spcAft>
                <a:spcPct val="0"/>
              </a:spcAft>
            </a:pPr>
            <a:fld id="{9C602251-43D7-4D1D-B3D2-19BD9A52692A}" type="slidenum">
              <a:rPr lang="zh-CN" altLang="en-US" sz="1200">
                <a:latin typeface="Calibri" panose="020F0502020204030204" pitchFamily="34" charset="0"/>
                <a:ea typeface="宋体" panose="02010600030101010101" pitchFamily="2" charset="-122"/>
              </a:rPr>
              <a:pPr defTabSz="684213" fontAlgn="base">
                <a:spcBef>
                  <a:spcPct val="0"/>
                </a:spcBef>
                <a:spcAft>
                  <a:spcPct val="0"/>
                </a:spcAft>
              </a:pPr>
              <a:t>14</a:t>
            </a:fld>
            <a:endParaRPr lang="zh-CN" altLang="en-US" sz="120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68340118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525652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814915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610618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EF2083-0386-4B43-BE3F-5071C6BB4FA7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0663808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77203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E1D939-3E60-4063-B05E-56844F97CE60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7191612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863325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0848703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5380210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EF2083-0386-4B43-BE3F-5071C6BB4FA7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4959431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2712062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1530873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4383672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943049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EF2083-0386-4B43-BE3F-5071C6BB4FA7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8337715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791231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BF82D2-7A68-459D-A996-9BDDA2518FA4}" type="datetimeFigureOut">
              <a:rPr lang="zh-CN" altLang="en-US" smtClean="0"/>
              <a:t>2019/1/15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1EE5D-26FB-46D5-A381-ECFB35BF1D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485477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7967"/>
            <a:ext cx="4230440" cy="1225532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7414" y="287967"/>
            <a:ext cx="7188398" cy="6172866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938" y="1513500"/>
            <a:ext cx="4230440" cy="4947334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29956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405" y="5062855"/>
            <a:ext cx="7715250" cy="59769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405" y="646251"/>
            <a:ext cx="7715250" cy="4339590"/>
          </a:xfrm>
        </p:spPr>
        <p:txBody>
          <a:bodyPr/>
          <a:lstStyle>
            <a:lvl1pPr marL="0" indent="0">
              <a:buNone/>
              <a:defRPr sz="4000"/>
            </a:lvl1pPr>
            <a:lvl2pPr marL="574015" indent="0">
              <a:buNone/>
              <a:defRPr sz="3500"/>
            </a:lvl2pPr>
            <a:lvl3pPr marL="1148029" indent="0">
              <a:buNone/>
              <a:defRPr sz="3000"/>
            </a:lvl3pPr>
            <a:lvl4pPr marL="1722044" indent="0">
              <a:buNone/>
              <a:defRPr sz="2500"/>
            </a:lvl4pPr>
            <a:lvl5pPr marL="2296058" indent="0">
              <a:buNone/>
              <a:defRPr sz="2500"/>
            </a:lvl5pPr>
            <a:lvl6pPr marL="2870073" indent="0">
              <a:buNone/>
              <a:defRPr sz="2500"/>
            </a:lvl6pPr>
            <a:lvl7pPr marL="3444088" indent="0">
              <a:buNone/>
              <a:defRPr sz="2500"/>
            </a:lvl7pPr>
            <a:lvl8pPr marL="4018102" indent="0">
              <a:buNone/>
              <a:defRPr sz="2500"/>
            </a:lvl8pPr>
            <a:lvl9pPr marL="4592117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405" y="5660554"/>
            <a:ext cx="7715250" cy="848831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995706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253988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2594" y="289642"/>
            <a:ext cx="2893219" cy="617119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937" y="289642"/>
            <a:ext cx="8465344" cy="617119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12582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BF82D2-7A68-459D-A996-9BDDA2518FA4}" type="datetimeFigureOut">
              <a:rPr lang="zh-CN" altLang="en-US" smtClean="0"/>
              <a:t>2019/1/15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1EE5D-26FB-46D5-A381-ECFB35BF1D3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矩形 6"/>
          <p:cNvSpPr/>
          <p:nvPr userDrawn="1"/>
        </p:nvSpPr>
        <p:spPr>
          <a:xfrm>
            <a:off x="9470663" y="6856685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35834749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6" y="2246810"/>
            <a:ext cx="10929938" cy="15503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3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40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80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20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960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700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44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181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921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72106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42670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752" y="4647648"/>
            <a:ext cx="10929938" cy="1436485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752" y="3065506"/>
            <a:ext cx="10929938" cy="1582142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401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4802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204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29605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700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440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1810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59211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3635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938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6531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24402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18976"/>
            <a:ext cx="5681514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938" y="2293688"/>
            <a:ext cx="5681514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2067" y="1618976"/>
            <a:ext cx="5683746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2067" y="2293688"/>
            <a:ext cx="5683746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3746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95348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34497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84039" y="385072"/>
            <a:ext cx="11090672" cy="139797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4039" y="1925358"/>
            <a:ext cx="11090672" cy="45890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84039" y="6703595"/>
            <a:ext cx="2893219" cy="38507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6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BF82D2-7A68-459D-A996-9BDDA2518FA4}" type="datetimeFigureOut">
              <a:rPr lang="zh-CN" altLang="en-US" smtClean="0"/>
              <a:t>2019/1/15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259461" y="6703595"/>
            <a:ext cx="4339828" cy="38507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6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081492" y="6703595"/>
            <a:ext cx="2893219" cy="38507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6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01EE5D-26FB-46D5-A381-ECFB35BF1D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362464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4" r:id="rId1"/>
    <p:sldLayoutId id="2147483725" r:id="rId2"/>
  </p:sldLayoutIdLst>
  <p:timing>
    <p:tnLst>
      <p:par>
        <p:cTn id="1" dur="indefinite" restart="never" nodeType="tmRoot"/>
      </p:par>
    </p:tnLst>
  </p:timing>
  <p:txStyles>
    <p:titleStyle>
      <a:lvl1pPr algn="l" defTabSz="964326" rtl="0" eaLnBrk="1" latinLnBrk="0" hangingPunct="1">
        <a:lnSpc>
          <a:spcPct val="90000"/>
        </a:lnSpc>
        <a:spcBef>
          <a:spcPct val="0"/>
        </a:spcBef>
        <a:buNone/>
        <a:defRPr sz="46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41082" indent="-241082" algn="l" defTabSz="964326" rtl="0" eaLnBrk="1" latinLnBrk="0" hangingPunct="1">
        <a:lnSpc>
          <a:spcPct val="90000"/>
        </a:lnSpc>
        <a:spcBef>
          <a:spcPts val="1055"/>
        </a:spcBef>
        <a:buFont typeface="Arial" panose="020B0604020202020204" pitchFamily="34" charset="0"/>
        <a:buChar char="•"/>
        <a:defRPr sz="2953" kern="1200">
          <a:solidFill>
            <a:schemeClr val="tx1"/>
          </a:solidFill>
          <a:latin typeface="+mn-lt"/>
          <a:ea typeface="+mn-ea"/>
          <a:cs typeface="+mn-cs"/>
        </a:defRPr>
      </a:lvl1pPr>
      <a:lvl2pPr marL="723245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2531" kern="1200">
          <a:solidFill>
            <a:schemeClr val="tx1"/>
          </a:solidFill>
          <a:latin typeface="+mn-lt"/>
          <a:ea typeface="+mn-ea"/>
          <a:cs typeface="+mn-cs"/>
        </a:defRPr>
      </a:lvl2pPr>
      <a:lvl3pPr marL="1205408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2109" kern="1200">
          <a:solidFill>
            <a:schemeClr val="tx1"/>
          </a:solidFill>
          <a:latin typeface="+mn-lt"/>
          <a:ea typeface="+mn-ea"/>
          <a:cs typeface="+mn-cs"/>
        </a:defRPr>
      </a:lvl3pPr>
      <a:lvl4pPr marL="1687571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1898" kern="1200">
          <a:solidFill>
            <a:schemeClr val="tx1"/>
          </a:solidFill>
          <a:latin typeface="+mn-lt"/>
          <a:ea typeface="+mn-ea"/>
          <a:cs typeface="+mn-cs"/>
        </a:defRPr>
      </a:lvl4pPr>
      <a:lvl5pPr marL="2169734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1898" kern="1200">
          <a:solidFill>
            <a:schemeClr val="tx1"/>
          </a:solidFill>
          <a:latin typeface="+mn-lt"/>
          <a:ea typeface="+mn-ea"/>
          <a:cs typeface="+mn-cs"/>
        </a:defRPr>
      </a:lvl5pPr>
      <a:lvl6pPr marL="2651897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1898" kern="1200">
          <a:solidFill>
            <a:schemeClr val="tx1"/>
          </a:solidFill>
          <a:latin typeface="+mn-lt"/>
          <a:ea typeface="+mn-ea"/>
          <a:cs typeface="+mn-cs"/>
        </a:defRPr>
      </a:lvl6pPr>
      <a:lvl7pPr marL="3134060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1898" kern="1200">
          <a:solidFill>
            <a:schemeClr val="tx1"/>
          </a:solidFill>
          <a:latin typeface="+mn-lt"/>
          <a:ea typeface="+mn-ea"/>
          <a:cs typeface="+mn-cs"/>
        </a:defRPr>
      </a:lvl7pPr>
      <a:lvl8pPr marL="3616223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1898" kern="1200">
          <a:solidFill>
            <a:schemeClr val="tx1"/>
          </a:solidFill>
          <a:latin typeface="+mn-lt"/>
          <a:ea typeface="+mn-ea"/>
          <a:cs typeface="+mn-cs"/>
        </a:defRPr>
      </a:lvl8pPr>
      <a:lvl9pPr marL="4098387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189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1pPr>
      <a:lvl2pPr marL="482163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2pPr>
      <a:lvl3pPr marL="964326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3pPr>
      <a:lvl4pPr marL="1446489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4pPr>
      <a:lvl5pPr marL="1928652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5pPr>
      <a:lvl6pPr marL="2410816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6pPr>
      <a:lvl7pPr marL="2892979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7pPr>
      <a:lvl8pPr marL="3375142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8pPr>
      <a:lvl9pPr marL="3857305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42938" y="289641"/>
            <a:ext cx="11572875" cy="1205442"/>
          </a:xfrm>
          <a:prstGeom prst="rect">
            <a:avLst/>
          </a:prstGeom>
        </p:spPr>
        <p:txBody>
          <a:bodyPr vert="horz" lIns="114803" tIns="57401" rIns="114803" bIns="57401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87619"/>
            <a:ext cx="11572875" cy="4773215"/>
          </a:xfrm>
          <a:prstGeom prst="rect">
            <a:avLst/>
          </a:prstGeom>
        </p:spPr>
        <p:txBody>
          <a:bodyPr vert="horz" lIns="114803" tIns="57401" rIns="114803" bIns="57401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42937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2019/1/15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393406" y="6703595"/>
            <a:ext cx="4071938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54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23169429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7" r:id="rId1"/>
    <p:sldLayoutId id="2147483728" r:id="rId2"/>
    <p:sldLayoutId id="2147483729" r:id="rId3"/>
    <p:sldLayoutId id="2147483730" r:id="rId4"/>
    <p:sldLayoutId id="2147483731" r:id="rId5"/>
    <p:sldLayoutId id="2147483732" r:id="rId6"/>
    <p:sldLayoutId id="2147483733" r:id="rId7"/>
    <p:sldLayoutId id="2147483734" r:id="rId8"/>
    <p:sldLayoutId id="2147483735" r:id="rId9"/>
    <p:sldLayoutId id="2147483736" r:id="rId10"/>
    <p:sldLayoutId id="2147483737" r:id="rId11"/>
  </p:sldLayoutIdLst>
  <p:txStyles>
    <p:titleStyle>
      <a:lvl1pPr algn="ctr" defTabSz="1148029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0511" indent="-430511" algn="l" defTabSz="1148029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2774" indent="-358759" algn="l" defTabSz="1148029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35037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09051" indent="-287007" algn="l" defTabSz="1148029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3066" indent="-287007" algn="l" defTabSz="1148029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5708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1095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0511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79124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4015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8029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2044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9605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70073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4408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18102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92117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5" Type="http://schemas.openxmlformats.org/officeDocument/2006/relationships/chart" Target="../charts/chart3.xml"/><Relationship Id="rId4" Type="http://schemas.openxmlformats.org/officeDocument/2006/relationships/chart" Target="../charts/chart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13.xml"/><Relationship Id="rId3" Type="http://schemas.openxmlformats.org/officeDocument/2006/relationships/tags" Target="../tags/tag39.xml"/><Relationship Id="rId7" Type="http://schemas.openxmlformats.org/officeDocument/2006/relationships/slideLayout" Target="../slideLayouts/slideLayout1.xml"/><Relationship Id="rId2" Type="http://schemas.openxmlformats.org/officeDocument/2006/relationships/tags" Target="../tags/tag38.xml"/><Relationship Id="rId1" Type="http://schemas.openxmlformats.org/officeDocument/2006/relationships/tags" Target="../tags/tag37.xml"/><Relationship Id="rId6" Type="http://schemas.openxmlformats.org/officeDocument/2006/relationships/tags" Target="../tags/tag42.xml"/><Relationship Id="rId5" Type="http://schemas.openxmlformats.org/officeDocument/2006/relationships/tags" Target="../tags/tag41.xml"/><Relationship Id="rId4" Type="http://schemas.openxmlformats.org/officeDocument/2006/relationships/tags" Target="../tags/tag40.xml"/><Relationship Id="rId9" Type="http://schemas.openxmlformats.org/officeDocument/2006/relationships/image" Target="../media/image3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18.xml"/><Relationship Id="rId3" Type="http://schemas.openxmlformats.org/officeDocument/2006/relationships/tags" Target="../tags/tag45.xml"/><Relationship Id="rId7" Type="http://schemas.openxmlformats.org/officeDocument/2006/relationships/slideLayout" Target="../slideLayouts/slideLayout1.xml"/><Relationship Id="rId2" Type="http://schemas.openxmlformats.org/officeDocument/2006/relationships/tags" Target="../tags/tag44.xml"/><Relationship Id="rId1" Type="http://schemas.openxmlformats.org/officeDocument/2006/relationships/tags" Target="../tags/tag43.xml"/><Relationship Id="rId6" Type="http://schemas.openxmlformats.org/officeDocument/2006/relationships/tags" Target="../tags/tag48.xml"/><Relationship Id="rId5" Type="http://schemas.openxmlformats.org/officeDocument/2006/relationships/tags" Target="../tags/tag47.xml"/><Relationship Id="rId4" Type="http://schemas.openxmlformats.org/officeDocument/2006/relationships/tags" Target="../tags/tag46.xml"/><Relationship Id="rId9" Type="http://schemas.openxmlformats.org/officeDocument/2006/relationships/image" Target="../media/image3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tags" Target="../tags/tag9.xml"/><Relationship Id="rId13" Type="http://schemas.openxmlformats.org/officeDocument/2006/relationships/tags" Target="../tags/tag14.xml"/><Relationship Id="rId18" Type="http://schemas.openxmlformats.org/officeDocument/2006/relationships/tags" Target="../tags/tag19.xml"/><Relationship Id="rId3" Type="http://schemas.openxmlformats.org/officeDocument/2006/relationships/tags" Target="../tags/tag4.xml"/><Relationship Id="rId21" Type="http://schemas.openxmlformats.org/officeDocument/2006/relationships/tags" Target="../tags/tag22.xml"/><Relationship Id="rId7" Type="http://schemas.openxmlformats.org/officeDocument/2006/relationships/tags" Target="../tags/tag8.xml"/><Relationship Id="rId12" Type="http://schemas.openxmlformats.org/officeDocument/2006/relationships/tags" Target="../tags/tag13.xml"/><Relationship Id="rId17" Type="http://schemas.openxmlformats.org/officeDocument/2006/relationships/tags" Target="../tags/tag18.xml"/><Relationship Id="rId25" Type="http://schemas.openxmlformats.org/officeDocument/2006/relationships/notesSlide" Target="../notesSlides/notesSlide2.xml"/><Relationship Id="rId2" Type="http://schemas.openxmlformats.org/officeDocument/2006/relationships/tags" Target="../tags/tag3.xml"/><Relationship Id="rId16" Type="http://schemas.openxmlformats.org/officeDocument/2006/relationships/tags" Target="../tags/tag17.xml"/><Relationship Id="rId20" Type="http://schemas.openxmlformats.org/officeDocument/2006/relationships/tags" Target="../tags/tag21.xml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11" Type="http://schemas.openxmlformats.org/officeDocument/2006/relationships/tags" Target="../tags/tag12.xml"/><Relationship Id="rId24" Type="http://schemas.openxmlformats.org/officeDocument/2006/relationships/slideLayout" Target="../slideLayouts/slideLayout1.xml"/><Relationship Id="rId5" Type="http://schemas.openxmlformats.org/officeDocument/2006/relationships/tags" Target="../tags/tag6.xml"/><Relationship Id="rId15" Type="http://schemas.openxmlformats.org/officeDocument/2006/relationships/tags" Target="../tags/tag16.xml"/><Relationship Id="rId23" Type="http://schemas.openxmlformats.org/officeDocument/2006/relationships/tags" Target="../tags/tag24.xml"/><Relationship Id="rId10" Type="http://schemas.openxmlformats.org/officeDocument/2006/relationships/tags" Target="../tags/tag11.xml"/><Relationship Id="rId19" Type="http://schemas.openxmlformats.org/officeDocument/2006/relationships/tags" Target="../tags/tag20.xml"/><Relationship Id="rId4" Type="http://schemas.openxmlformats.org/officeDocument/2006/relationships/tags" Target="../tags/tag5.xml"/><Relationship Id="rId9" Type="http://schemas.openxmlformats.org/officeDocument/2006/relationships/tags" Target="../tags/tag10.xml"/><Relationship Id="rId14" Type="http://schemas.openxmlformats.org/officeDocument/2006/relationships/tags" Target="../tags/tag15.xml"/><Relationship Id="rId22" Type="http://schemas.openxmlformats.org/officeDocument/2006/relationships/tags" Target="../tags/tag2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0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2.png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1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3.xml"/><Relationship Id="rId3" Type="http://schemas.openxmlformats.org/officeDocument/2006/relationships/tags" Target="../tags/tag27.xml"/><Relationship Id="rId7" Type="http://schemas.openxmlformats.org/officeDocument/2006/relationships/slideLayout" Target="../slideLayouts/slideLayout1.xml"/><Relationship Id="rId2" Type="http://schemas.openxmlformats.org/officeDocument/2006/relationships/tags" Target="../tags/tag26.xml"/><Relationship Id="rId1" Type="http://schemas.openxmlformats.org/officeDocument/2006/relationships/tags" Target="../tags/tag25.xml"/><Relationship Id="rId6" Type="http://schemas.openxmlformats.org/officeDocument/2006/relationships/tags" Target="../tags/tag30.xml"/><Relationship Id="rId5" Type="http://schemas.openxmlformats.org/officeDocument/2006/relationships/tags" Target="../tags/tag29.xml"/><Relationship Id="rId4" Type="http://schemas.openxmlformats.org/officeDocument/2006/relationships/tags" Target="../tags/tag28.xml"/><Relationship Id="rId9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8.xml"/><Relationship Id="rId3" Type="http://schemas.openxmlformats.org/officeDocument/2006/relationships/tags" Target="../tags/tag33.xml"/><Relationship Id="rId7" Type="http://schemas.openxmlformats.org/officeDocument/2006/relationships/slideLayout" Target="../slideLayouts/slideLayout1.xml"/><Relationship Id="rId2" Type="http://schemas.openxmlformats.org/officeDocument/2006/relationships/tags" Target="../tags/tag32.xml"/><Relationship Id="rId1" Type="http://schemas.openxmlformats.org/officeDocument/2006/relationships/tags" Target="../tags/tag31.xml"/><Relationship Id="rId6" Type="http://schemas.openxmlformats.org/officeDocument/2006/relationships/tags" Target="../tags/tag36.xml"/><Relationship Id="rId5" Type="http://schemas.openxmlformats.org/officeDocument/2006/relationships/tags" Target="../tags/tag35.xml"/><Relationship Id="rId4" Type="http://schemas.openxmlformats.org/officeDocument/2006/relationships/tags" Target="../tags/tag34.xml"/><Relationship Id="rId9" Type="http://schemas.openxmlformats.org/officeDocument/2006/relationships/image" Target="../media/image3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-1"/>
            <a:ext cx="12858750" cy="7232651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剪去对角的矩形 5"/>
          <p:cNvSpPr/>
          <p:nvPr/>
        </p:nvSpPr>
        <p:spPr>
          <a:xfrm>
            <a:off x="450577" y="2944959"/>
            <a:ext cx="7634982" cy="3244604"/>
          </a:xfrm>
          <a:prstGeom prst="snip2DiagRect">
            <a:avLst/>
          </a:prstGeom>
          <a:solidFill>
            <a:schemeClr val="accent1">
              <a:lumMod val="75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9" name="矩形 259"/>
          <p:cNvSpPr>
            <a:spLocks noChangeArrowheads="1"/>
          </p:cNvSpPr>
          <p:nvPr/>
        </p:nvSpPr>
        <p:spPr bwMode="auto">
          <a:xfrm>
            <a:off x="952500" y="5377987"/>
            <a:ext cx="1843805" cy="288145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xtLst/>
        </p:spPr>
        <p:txBody>
          <a:bodyPr wrap="square" lIns="0" tIns="35998" rIns="0" bIns="36000" anchor="t" anchorCtr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1400" dirty="0">
                <a:solidFill>
                  <a:schemeClr val="bg1"/>
                </a:solidFill>
                <a:cs typeface="Arial" panose="020B0604020202020204" pitchFamily="34" charset="0"/>
              </a:rPr>
              <a:t>汇报</a:t>
            </a:r>
            <a:r>
              <a:rPr lang="en-US" altLang="zh-CN" sz="1400" dirty="0" smtClean="0">
                <a:solidFill>
                  <a:schemeClr val="bg1"/>
                </a:solidFill>
                <a:cs typeface="Arial" panose="020B0604020202020204" pitchFamily="34" charset="0"/>
              </a:rPr>
              <a:t>:1PPT</a:t>
            </a:r>
            <a:endParaRPr lang="zh-CN" altLang="en-US" sz="1400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16" name="矩形 259"/>
          <p:cNvSpPr>
            <a:spLocks noChangeArrowheads="1"/>
          </p:cNvSpPr>
          <p:nvPr/>
        </p:nvSpPr>
        <p:spPr bwMode="auto">
          <a:xfrm>
            <a:off x="4057363" y="5393376"/>
            <a:ext cx="2200213" cy="257367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xtLst/>
        </p:spPr>
        <p:txBody>
          <a:bodyPr wrap="square" lIns="0" tIns="35998" rIns="0" bIns="36000" anchor="t" anchorCtr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1200" dirty="0" smtClean="0">
                <a:solidFill>
                  <a:schemeClr val="bg1"/>
                </a:solidFill>
                <a:cs typeface="Arial" panose="020B0604020202020204" pitchFamily="34" charset="0"/>
              </a:rPr>
              <a:t>Report </a:t>
            </a:r>
            <a:r>
              <a:rPr lang="en-US" altLang="zh-CN" sz="1200" dirty="0">
                <a:solidFill>
                  <a:schemeClr val="bg1"/>
                </a:solidFill>
                <a:cs typeface="Arial" panose="020B0604020202020204" pitchFamily="34" charset="0"/>
              </a:rPr>
              <a:t>Person: </a:t>
            </a:r>
            <a:r>
              <a:rPr lang="zh-CN" altLang="en-US" sz="1200" dirty="0" smtClean="0">
                <a:solidFill>
                  <a:schemeClr val="bg1"/>
                </a:solidFill>
                <a:cs typeface="Arial" panose="020B0604020202020204" pitchFamily="34" charset="0"/>
              </a:rPr>
              <a:t>第一</a:t>
            </a:r>
            <a:r>
              <a:rPr lang="en-US" altLang="zh-CN" sz="1200" dirty="0" smtClean="0">
                <a:solidFill>
                  <a:schemeClr val="bg1"/>
                </a:solidFill>
                <a:cs typeface="Arial" panose="020B0604020202020204" pitchFamily="34" charset="0"/>
              </a:rPr>
              <a:t>PPT</a:t>
            </a:r>
            <a:endParaRPr lang="zh-CN" altLang="en-US" sz="1200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8" name="矩形 259"/>
          <p:cNvSpPr>
            <a:spLocks noChangeArrowheads="1"/>
          </p:cNvSpPr>
          <p:nvPr/>
        </p:nvSpPr>
        <p:spPr bwMode="auto">
          <a:xfrm>
            <a:off x="952500" y="3293641"/>
            <a:ext cx="6196955" cy="369332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sv-SE" altLang="zh-CN" sz="2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ZHESHANG BANK DATA REPORT PPT</a:t>
            </a:r>
            <a:endParaRPr lang="zh-CN" altLang="en-US" sz="2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矩形 259"/>
          <p:cNvSpPr>
            <a:spLocks noChangeArrowheads="1"/>
          </p:cNvSpPr>
          <p:nvPr/>
        </p:nvSpPr>
        <p:spPr bwMode="auto">
          <a:xfrm>
            <a:off x="952500" y="3654141"/>
            <a:ext cx="6845027" cy="830997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5400" b="1" dirty="0">
                <a:solidFill>
                  <a:schemeClr val="bg1"/>
                </a:solidFill>
                <a:cs typeface="Arial" panose="020B0604020202020204" pitchFamily="34" charset="0"/>
              </a:rPr>
              <a:t>浙商</a:t>
            </a:r>
            <a:r>
              <a:rPr lang="zh-CN" altLang="en-US" sz="5400" b="1" dirty="0" smtClean="0">
                <a:solidFill>
                  <a:schemeClr val="bg1"/>
                </a:solidFill>
                <a:cs typeface="Arial" panose="020B0604020202020204" pitchFamily="34" charset="0"/>
              </a:rPr>
              <a:t>银行数据报告</a:t>
            </a:r>
            <a:r>
              <a:rPr lang="en-US" altLang="zh-CN" sz="5400" b="1" dirty="0" smtClean="0">
                <a:solidFill>
                  <a:schemeClr val="bg1"/>
                </a:solidFill>
                <a:cs typeface="Arial" panose="020B0604020202020204" pitchFamily="34" charset="0"/>
              </a:rPr>
              <a:t>PPT</a:t>
            </a:r>
            <a:endParaRPr lang="zh-CN" altLang="en-US" sz="5400" b="1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4" cstate="screen">
            <a:biLevel thresh="2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10154" y="518603"/>
            <a:ext cx="3783228" cy="10434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44019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Tm="0">
        <p15:prstTrans prst="crush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 tmFilter="0,0; .5, 1; 1, 1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200"/>
                            </p:stCondLst>
                            <p:childTnLst>
                              <p:par>
                                <p:cTn id="25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6" dur="5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7" dur="25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700"/>
                            </p:stCondLst>
                            <p:childTnLst>
                              <p:par>
                                <p:cTn id="2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 tmFilter="0,0; .5, 1; 1, 1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700"/>
                            </p:stCondLst>
                            <p:childTnLst>
                              <p:par>
                                <p:cTn id="37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8" dur="500" tmFilter="0, 0; .2, .5; .8, .5; 1, 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9" dur="250" autoRev="1" fill="hold"/>
                                        <p:tgtEl>
                                          <p:spTgt spid="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6" grpId="0" animBg="1"/>
      <p:bldP spid="9" grpId="0" animBg="1"/>
      <p:bldP spid="16" grpId="0" animBg="1"/>
      <p:bldP spid="8" grpId="0"/>
      <p:bldP spid="8" grpId="1"/>
      <p:bldP spid="10" grpId="0"/>
      <p:bldP spid="10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椭圆 1"/>
          <p:cNvSpPr/>
          <p:nvPr/>
        </p:nvSpPr>
        <p:spPr>
          <a:xfrm>
            <a:off x="8382638" y="3072363"/>
            <a:ext cx="1848344" cy="1848344"/>
          </a:xfrm>
          <a:prstGeom prst="ellipse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lnSpc>
                <a:spcPct val="150000"/>
              </a:lnSpc>
              <a:defRPr/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3" name="椭圆 62"/>
          <p:cNvSpPr/>
          <p:nvPr/>
        </p:nvSpPr>
        <p:spPr>
          <a:xfrm>
            <a:off x="7770988" y="2460713"/>
            <a:ext cx="3071644" cy="3071644"/>
          </a:xfrm>
          <a:prstGeom prst="ellipse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lnSpc>
                <a:spcPct val="150000"/>
              </a:lnSpc>
              <a:defRPr/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4" name="椭圆 63"/>
          <p:cNvSpPr/>
          <p:nvPr/>
        </p:nvSpPr>
        <p:spPr>
          <a:xfrm>
            <a:off x="6509738" y="1210625"/>
            <a:ext cx="5574052" cy="5574052"/>
          </a:xfrm>
          <a:prstGeom prst="ellipse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lnSpc>
                <a:spcPct val="150000"/>
              </a:lnSpc>
              <a:defRPr/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9" name="任意多边形 28"/>
          <p:cNvSpPr/>
          <p:nvPr/>
        </p:nvSpPr>
        <p:spPr>
          <a:xfrm flipV="1">
            <a:off x="-10809" y="3931800"/>
            <a:ext cx="9391284" cy="64736"/>
          </a:xfrm>
          <a:custGeom>
            <a:avLst/>
            <a:gdLst>
              <a:gd name="connsiteX0" fmla="*/ 0 w 8369300"/>
              <a:gd name="connsiteY0" fmla="*/ 0 h 0"/>
              <a:gd name="connsiteX1" fmla="*/ 8369300 w 8369300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369300">
                <a:moveTo>
                  <a:pt x="0" y="0"/>
                </a:moveTo>
                <a:lnTo>
                  <a:pt x="8369300" y="0"/>
                </a:lnTo>
              </a:path>
            </a:pathLst>
          </a:cu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lnSpc>
                <a:spcPct val="150000"/>
              </a:lnSpc>
              <a:defRPr/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3" name="组合 29"/>
          <p:cNvGrpSpPr>
            <a:grpSpLocks/>
          </p:cNvGrpSpPr>
          <p:nvPr/>
        </p:nvGrpSpPr>
        <p:grpSpPr bwMode="auto">
          <a:xfrm>
            <a:off x="1469206" y="3599186"/>
            <a:ext cx="774609" cy="776840"/>
            <a:chOff x="2307521" y="2283162"/>
            <a:chExt cx="551398" cy="551398"/>
          </a:xfrm>
        </p:grpSpPr>
        <p:sp>
          <p:nvSpPr>
            <p:cNvPr id="31" name="矩形 30"/>
            <p:cNvSpPr/>
            <p:nvPr/>
          </p:nvSpPr>
          <p:spPr>
            <a:xfrm>
              <a:off x="2307521" y="2283162"/>
              <a:ext cx="551398" cy="551398"/>
            </a:xfrm>
            <a:prstGeom prst="rect">
              <a:avLst/>
            </a:prstGeom>
            <a:solidFill>
              <a:schemeClr val="accent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lnSpc>
                  <a:spcPct val="150000"/>
                </a:lnSpc>
                <a:defRPr/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1" name="五角星 40"/>
            <p:cNvSpPr/>
            <p:nvPr/>
          </p:nvSpPr>
          <p:spPr>
            <a:xfrm>
              <a:off x="2456891" y="2427350"/>
              <a:ext cx="252658" cy="255100"/>
            </a:xfrm>
            <a:prstGeom prst="star5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lnSpc>
                  <a:spcPct val="150000"/>
                </a:lnSpc>
                <a:defRPr/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4" name="组合 41"/>
          <p:cNvGrpSpPr>
            <a:grpSpLocks/>
          </p:cNvGrpSpPr>
          <p:nvPr/>
        </p:nvGrpSpPr>
        <p:grpSpPr bwMode="auto">
          <a:xfrm>
            <a:off x="4652465" y="3599186"/>
            <a:ext cx="776840" cy="776840"/>
            <a:chOff x="2307521" y="2283162"/>
            <a:chExt cx="551398" cy="551398"/>
          </a:xfrm>
        </p:grpSpPr>
        <p:sp>
          <p:nvSpPr>
            <p:cNvPr id="43" name="矩形 42"/>
            <p:cNvSpPr/>
            <p:nvPr/>
          </p:nvSpPr>
          <p:spPr>
            <a:xfrm>
              <a:off x="2307521" y="2283162"/>
              <a:ext cx="551398" cy="551398"/>
            </a:xfrm>
            <a:prstGeom prst="rect">
              <a:avLst/>
            </a:prstGeom>
            <a:solidFill>
              <a:schemeClr val="accent2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lnSpc>
                  <a:spcPct val="150000"/>
                </a:lnSpc>
                <a:defRPr/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4" name="五角星 43"/>
            <p:cNvSpPr/>
            <p:nvPr/>
          </p:nvSpPr>
          <p:spPr>
            <a:xfrm>
              <a:off x="2456462" y="2427350"/>
              <a:ext cx="253516" cy="255100"/>
            </a:xfrm>
            <a:prstGeom prst="star5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lnSpc>
                  <a:spcPct val="150000"/>
                </a:lnSpc>
                <a:defRPr/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7" name="组合 54"/>
          <p:cNvGrpSpPr>
            <a:grpSpLocks/>
          </p:cNvGrpSpPr>
          <p:nvPr/>
        </p:nvGrpSpPr>
        <p:grpSpPr bwMode="auto">
          <a:xfrm>
            <a:off x="8918390" y="3599186"/>
            <a:ext cx="776840" cy="776840"/>
            <a:chOff x="2307521" y="2283162"/>
            <a:chExt cx="551398" cy="551398"/>
          </a:xfrm>
        </p:grpSpPr>
        <p:sp>
          <p:nvSpPr>
            <p:cNvPr id="56" name="矩形 55"/>
            <p:cNvSpPr/>
            <p:nvPr/>
          </p:nvSpPr>
          <p:spPr>
            <a:xfrm>
              <a:off x="2307521" y="2283162"/>
              <a:ext cx="551398" cy="551398"/>
            </a:xfrm>
            <a:prstGeom prst="rect">
              <a:avLst/>
            </a:prstGeom>
            <a:solidFill>
              <a:schemeClr val="accent3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lnSpc>
                  <a:spcPct val="150000"/>
                </a:lnSpc>
                <a:defRPr/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7" name="五角星 56"/>
            <p:cNvSpPr/>
            <p:nvPr/>
          </p:nvSpPr>
          <p:spPr>
            <a:xfrm>
              <a:off x="2456462" y="2427350"/>
              <a:ext cx="253516" cy="255100"/>
            </a:xfrm>
            <a:prstGeom prst="star5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lnSpc>
                  <a:spcPct val="150000"/>
                </a:lnSpc>
                <a:defRPr/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65" name="十字形 64"/>
          <p:cNvSpPr/>
          <p:nvPr/>
        </p:nvSpPr>
        <p:spPr>
          <a:xfrm>
            <a:off x="8594706" y="5199746"/>
            <a:ext cx="388420" cy="388420"/>
          </a:xfrm>
          <a:prstGeom prst="plus">
            <a:avLst>
              <a:gd name="adj" fmla="val 4138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lnSpc>
                <a:spcPct val="150000"/>
              </a:lnSpc>
              <a:defRPr/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30" name="组合 7"/>
          <p:cNvGrpSpPr>
            <a:grpSpLocks/>
          </p:cNvGrpSpPr>
          <p:nvPr/>
        </p:nvGrpSpPr>
        <p:grpSpPr bwMode="auto">
          <a:xfrm>
            <a:off x="810763" y="2009399"/>
            <a:ext cx="3264840" cy="934192"/>
            <a:chOff x="4267635" y="880115"/>
            <a:chExt cx="2320294" cy="664445"/>
          </a:xfrm>
        </p:grpSpPr>
        <p:sp>
          <p:nvSpPr>
            <p:cNvPr id="32" name="文本框 66"/>
            <p:cNvSpPr txBox="1">
              <a:spLocks noChangeArrowheads="1"/>
            </p:cNvSpPr>
            <p:nvPr/>
          </p:nvSpPr>
          <p:spPr bwMode="auto">
            <a:xfrm>
              <a:off x="4267635" y="1101274"/>
              <a:ext cx="2320294" cy="4432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zh-CN" altLang="en-US" sz="9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添加相关标题，添加相关标题，添加相关标题，添加相关标题。添加相关标题，添加相关标题，添加相关标题，添加相关标题。添加相关标题，添加相关标题，添加相关标题，添加相关标题。</a:t>
              </a:r>
              <a:endParaRPr lang="en-GB" altLang="zh-CN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" name="文本框 66"/>
            <p:cNvSpPr txBox="1">
              <a:spLocks noChangeArrowheads="1"/>
            </p:cNvSpPr>
            <p:nvPr/>
          </p:nvSpPr>
          <p:spPr bwMode="auto">
            <a:xfrm>
              <a:off x="4267635" y="880115"/>
              <a:ext cx="893164" cy="153235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 lIns="0" tIns="0" rIns="0" bIns="0">
              <a:spAutoFit/>
            </a:bodyPr>
            <a:lstStyle>
              <a:defPPr>
                <a:defRPr lang="zh-CN"/>
              </a:defPPr>
              <a:lvl1pPr eaLnBrk="1" hangingPunct="1">
                <a:defRPr sz="4400">
                  <a:latin typeface="Simply City Light" panose="020B0303020202080204" pitchFamily="34" charset="0"/>
                  <a:ea typeface="SimSun-ExtB" panose="02010609060101010101" pitchFamily="49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</a:p>
          </p:txBody>
        </p:sp>
      </p:grpSp>
      <p:grpSp>
        <p:nvGrpSpPr>
          <p:cNvPr id="34" name="组合 7"/>
          <p:cNvGrpSpPr>
            <a:grpSpLocks/>
          </p:cNvGrpSpPr>
          <p:nvPr/>
        </p:nvGrpSpPr>
        <p:grpSpPr bwMode="auto">
          <a:xfrm>
            <a:off x="3408464" y="4736556"/>
            <a:ext cx="3264840" cy="999775"/>
            <a:chOff x="4267635" y="880115"/>
            <a:chExt cx="2320294" cy="711092"/>
          </a:xfrm>
        </p:grpSpPr>
        <p:sp>
          <p:nvSpPr>
            <p:cNvPr id="35" name="文本框 66"/>
            <p:cNvSpPr txBox="1">
              <a:spLocks noChangeArrowheads="1"/>
            </p:cNvSpPr>
            <p:nvPr/>
          </p:nvSpPr>
          <p:spPr bwMode="auto">
            <a:xfrm>
              <a:off x="4267635" y="1147921"/>
              <a:ext cx="2320294" cy="4432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zh-CN" altLang="en-US" sz="9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添加相关标题，添加相关标题，添加相关标题，添加相关标题。添加相关标题，添加相关标题，添加相关标题，添加相关标题。添加相关标题，添加相关标题，添加相关标题，添加相关标题。</a:t>
              </a:r>
              <a:endParaRPr lang="en-GB" altLang="zh-CN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6" name="文本框 66"/>
            <p:cNvSpPr txBox="1">
              <a:spLocks noChangeArrowheads="1"/>
            </p:cNvSpPr>
            <p:nvPr/>
          </p:nvSpPr>
          <p:spPr bwMode="auto">
            <a:xfrm>
              <a:off x="4267635" y="880115"/>
              <a:ext cx="893164" cy="153235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 lIns="0" tIns="0" rIns="0" bIns="0">
              <a:spAutoFit/>
            </a:bodyPr>
            <a:lstStyle>
              <a:defPPr>
                <a:defRPr lang="zh-CN"/>
              </a:defPPr>
              <a:lvl1pPr eaLnBrk="1" hangingPunct="1">
                <a:defRPr sz="4400">
                  <a:latin typeface="Simply City Light" panose="020B0303020202080204" pitchFamily="34" charset="0"/>
                  <a:ea typeface="SimSun-ExtB" panose="02010609060101010101" pitchFamily="49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</a:p>
          </p:txBody>
        </p:sp>
      </p:grpSp>
      <p:sp>
        <p:nvSpPr>
          <p:cNvPr id="22" name="TextBox 8"/>
          <p:cNvSpPr txBox="1"/>
          <p:nvPr/>
        </p:nvSpPr>
        <p:spPr>
          <a:xfrm>
            <a:off x="5273787" y="357205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TextBox 8"/>
          <p:cNvSpPr txBox="1"/>
          <p:nvPr/>
        </p:nvSpPr>
        <p:spPr>
          <a:xfrm>
            <a:off x="5273787" y="824352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443472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4000">
        <p14:flip dir="r"/>
      </p:transition>
    </mc:Choice>
    <mc:Fallback xmlns=""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6" presetClass="emph" presetSubtype="0" autoRev="1" fill="hold" grpId="1" nodeType="withEffect">
                                  <p:stCondLst>
                                    <p:cond delay="1800"/>
                                  </p:stCondLst>
                                  <p:childTnLst>
                                    <p:animScale>
                                      <p:cBhvr>
                                        <p:cTn id="29" dur="1000" fill="hold"/>
                                        <p:tgtEl>
                                          <p:spTgt spid="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75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75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75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6" presetClass="emph" presetSubtype="0" autoRev="1" fill="hold" grpId="1" nodeType="withEffect">
                                  <p:stCondLst>
                                    <p:cond delay="2000"/>
                                  </p:stCondLst>
                                  <p:childTnLst>
                                    <p:animScale>
                                      <p:cBhvr>
                                        <p:cTn id="36" dur="1000" fill="hold"/>
                                        <p:tgtEl>
                                          <p:spTgt spid="6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37" presetID="53" presetClass="entr" presetSubtype="16" fill="hold" grpId="0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75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75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75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6" presetClass="emph" presetSubtype="0" autoRev="1" fill="hold" grpId="1" nodeType="withEffect">
                                  <p:stCondLst>
                                    <p:cond delay="2200"/>
                                  </p:stCondLst>
                                  <p:childTnLst>
                                    <p:animScale>
                                      <p:cBhvr>
                                        <p:cTn id="43" dur="1000" fill="hold"/>
                                        <p:tgtEl>
                                          <p:spTgt spid="6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grpId="0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75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75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75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  <p:bldP spid="63" grpId="0" animBg="1"/>
      <p:bldP spid="63" grpId="1" animBg="1"/>
      <p:bldP spid="64" grpId="0" animBg="1"/>
      <p:bldP spid="64" grpId="1" animBg="1"/>
      <p:bldP spid="6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椭圆 3"/>
          <p:cNvSpPr/>
          <p:nvPr/>
        </p:nvSpPr>
        <p:spPr>
          <a:xfrm>
            <a:off x="1363575" y="2204680"/>
            <a:ext cx="3000210" cy="3000210"/>
          </a:xfrm>
          <a:prstGeom prst="ellipse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lnSpc>
                <a:spcPct val="150000"/>
              </a:lnSpc>
              <a:defRPr/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" name="椭圆 4"/>
          <p:cNvSpPr/>
          <p:nvPr/>
        </p:nvSpPr>
        <p:spPr>
          <a:xfrm>
            <a:off x="4940591" y="2204680"/>
            <a:ext cx="3000210" cy="3000210"/>
          </a:xfrm>
          <a:prstGeom prst="ellipse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lnSpc>
                <a:spcPct val="150000"/>
              </a:lnSpc>
              <a:defRPr/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" name="椭圆 5"/>
          <p:cNvSpPr/>
          <p:nvPr/>
        </p:nvSpPr>
        <p:spPr>
          <a:xfrm>
            <a:off x="8517607" y="2204680"/>
            <a:ext cx="3000210" cy="3000210"/>
          </a:xfrm>
          <a:prstGeom prst="ellipse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lnSpc>
                <a:spcPct val="150000"/>
              </a:lnSpc>
              <a:defRPr/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20" name="组合 29"/>
          <p:cNvGrpSpPr>
            <a:grpSpLocks/>
          </p:cNvGrpSpPr>
          <p:nvPr/>
        </p:nvGrpSpPr>
        <p:grpSpPr bwMode="auto">
          <a:xfrm>
            <a:off x="2532184" y="1789553"/>
            <a:ext cx="662992" cy="665225"/>
            <a:chOff x="2484120" y="1661160"/>
            <a:chExt cx="472440" cy="472440"/>
          </a:xfrm>
        </p:grpSpPr>
        <p:sp>
          <p:nvSpPr>
            <p:cNvPr id="24" name="椭圆 23"/>
            <p:cNvSpPr/>
            <p:nvPr/>
          </p:nvSpPr>
          <p:spPr>
            <a:xfrm>
              <a:off x="2484120" y="1661160"/>
              <a:ext cx="472440" cy="47244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2788" name="矩形 26"/>
            <p:cNvSpPr>
              <a:spLocks noChangeArrowheads="1"/>
            </p:cNvSpPr>
            <p:nvPr/>
          </p:nvSpPr>
          <p:spPr bwMode="auto">
            <a:xfrm>
              <a:off x="2547824" y="1745731"/>
              <a:ext cx="332632" cy="2807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en-US" altLang="zh-CN" sz="1969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01</a:t>
              </a:r>
              <a:endParaRPr lang="zh-CN" altLang="en-US" sz="1828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7" name="组合 30"/>
          <p:cNvGrpSpPr>
            <a:grpSpLocks/>
          </p:cNvGrpSpPr>
          <p:nvPr/>
        </p:nvGrpSpPr>
        <p:grpSpPr bwMode="auto">
          <a:xfrm>
            <a:off x="6109200" y="1789553"/>
            <a:ext cx="662992" cy="665225"/>
            <a:chOff x="5151120" y="1661160"/>
            <a:chExt cx="472440" cy="472440"/>
          </a:xfrm>
        </p:grpSpPr>
        <p:sp>
          <p:nvSpPr>
            <p:cNvPr id="25" name="椭圆 24"/>
            <p:cNvSpPr/>
            <p:nvPr/>
          </p:nvSpPr>
          <p:spPr>
            <a:xfrm>
              <a:off x="5151120" y="1661160"/>
              <a:ext cx="472440" cy="47244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2786" name="矩形 27"/>
            <p:cNvSpPr>
              <a:spLocks noChangeArrowheads="1"/>
            </p:cNvSpPr>
            <p:nvPr/>
          </p:nvSpPr>
          <p:spPr bwMode="auto">
            <a:xfrm>
              <a:off x="5199584" y="1745731"/>
              <a:ext cx="332632" cy="2807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en-US" altLang="zh-CN" sz="1969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02</a:t>
              </a:r>
              <a:endParaRPr lang="zh-CN" altLang="en-US" sz="1828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8" name="组合 31"/>
          <p:cNvGrpSpPr>
            <a:grpSpLocks/>
          </p:cNvGrpSpPr>
          <p:nvPr/>
        </p:nvGrpSpPr>
        <p:grpSpPr bwMode="auto">
          <a:xfrm>
            <a:off x="9686216" y="1789553"/>
            <a:ext cx="662992" cy="665225"/>
            <a:chOff x="7856220" y="1661160"/>
            <a:chExt cx="472440" cy="472440"/>
          </a:xfrm>
        </p:grpSpPr>
        <p:sp>
          <p:nvSpPr>
            <p:cNvPr id="26" name="椭圆 25"/>
            <p:cNvSpPr/>
            <p:nvPr/>
          </p:nvSpPr>
          <p:spPr>
            <a:xfrm>
              <a:off x="7856220" y="1661160"/>
              <a:ext cx="472440" cy="47244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2784" name="矩形 28"/>
            <p:cNvSpPr>
              <a:spLocks noChangeArrowheads="1"/>
            </p:cNvSpPr>
            <p:nvPr/>
          </p:nvSpPr>
          <p:spPr bwMode="auto">
            <a:xfrm>
              <a:off x="7912304" y="1745731"/>
              <a:ext cx="332632" cy="2807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en-US" altLang="zh-CN" sz="1969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03</a:t>
              </a:r>
              <a:endParaRPr lang="zh-CN" altLang="en-US" sz="1828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32" name="TextBox 15"/>
          <p:cNvSpPr txBox="1"/>
          <p:nvPr/>
        </p:nvSpPr>
        <p:spPr>
          <a:xfrm>
            <a:off x="1667960" y="5748578"/>
            <a:ext cx="2391440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33" name="TextBox 16"/>
          <p:cNvSpPr txBox="1"/>
          <p:nvPr/>
        </p:nvSpPr>
        <p:spPr>
          <a:xfrm>
            <a:off x="1955578" y="5427847"/>
            <a:ext cx="1615827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/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TextBox 15"/>
          <p:cNvSpPr txBox="1"/>
          <p:nvPr/>
        </p:nvSpPr>
        <p:spPr>
          <a:xfrm>
            <a:off x="5256120" y="5748578"/>
            <a:ext cx="2391440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35" name="TextBox 16"/>
          <p:cNvSpPr txBox="1"/>
          <p:nvPr/>
        </p:nvSpPr>
        <p:spPr>
          <a:xfrm>
            <a:off x="5643927" y="5427847"/>
            <a:ext cx="1615827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/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TextBox 15"/>
          <p:cNvSpPr txBox="1"/>
          <p:nvPr/>
        </p:nvSpPr>
        <p:spPr>
          <a:xfrm>
            <a:off x="8821992" y="5748578"/>
            <a:ext cx="2391440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37" name="TextBox 16"/>
          <p:cNvSpPr txBox="1"/>
          <p:nvPr/>
        </p:nvSpPr>
        <p:spPr>
          <a:xfrm>
            <a:off x="9109610" y="5427847"/>
            <a:ext cx="1615827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/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TextBox 8"/>
          <p:cNvSpPr txBox="1"/>
          <p:nvPr/>
        </p:nvSpPr>
        <p:spPr>
          <a:xfrm>
            <a:off x="5273787" y="357205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TextBox 8"/>
          <p:cNvSpPr txBox="1"/>
          <p:nvPr/>
        </p:nvSpPr>
        <p:spPr>
          <a:xfrm>
            <a:off x="5273787" y="824352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24886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4000">
        <p14:flip dir="r"/>
      </p:transition>
    </mc:Choice>
    <mc:Fallback xmlns=""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7" presetClass="entr" presetSubtype="1" fill="hold" grpId="0" nodeType="withEffect">
                                  <p:stCondLst>
                                    <p:cond delay="110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7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7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7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7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7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7" presetClass="entr" presetSubtype="1" fill="hold" grpId="0" nodeType="withEffect">
                                  <p:stCondLst>
                                    <p:cond delay="140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7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7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7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7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7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7" presetClass="entr" presetSubtype="1" fill="hold" grpId="0" nodeType="withEffect">
                                  <p:stCondLst>
                                    <p:cond delay="160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7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7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7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7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2" presetClass="entr" presetSubtype="8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7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32" grpId="0"/>
      <p:bldP spid="33" grpId="0"/>
      <p:bldP spid="34" grpId="0"/>
      <p:bldP spid="35" grpId="0"/>
      <p:bldP spid="36" grpId="0"/>
      <p:bldP spid="3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1550191" y="1698171"/>
            <a:ext cx="3372480" cy="2915834"/>
            <a:chOff x="524164" y="1385451"/>
            <a:chExt cx="3717636" cy="3214255"/>
          </a:xfrm>
        </p:grpSpPr>
        <p:graphicFrame>
          <p:nvGraphicFramePr>
            <p:cNvPr id="7" name="Chart 6"/>
            <p:cNvGraphicFramePr/>
            <p:nvPr>
              <p:extLst/>
            </p:nvPr>
          </p:nvGraphicFramePr>
          <p:xfrm>
            <a:off x="524164" y="1385451"/>
            <a:ext cx="3717636" cy="3214255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sp>
          <p:nvSpPr>
            <p:cNvPr id="17" name="TextBox 16"/>
            <p:cNvSpPr txBox="1"/>
            <p:nvPr/>
          </p:nvSpPr>
          <p:spPr>
            <a:xfrm>
              <a:off x="1393965" y="2336680"/>
              <a:ext cx="953905" cy="5903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2516185" y="2336680"/>
              <a:ext cx="953905" cy="5903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1906027" y="3485403"/>
              <a:ext cx="953905" cy="5903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4743136" y="1698171"/>
            <a:ext cx="3372480" cy="2915834"/>
            <a:chOff x="4237182" y="1385451"/>
            <a:chExt cx="3717636" cy="3214255"/>
          </a:xfrm>
        </p:grpSpPr>
        <p:graphicFrame>
          <p:nvGraphicFramePr>
            <p:cNvPr id="10" name="Chart 9"/>
            <p:cNvGraphicFramePr/>
            <p:nvPr>
              <p:extLst/>
            </p:nvPr>
          </p:nvGraphicFramePr>
          <p:xfrm>
            <a:off x="4237182" y="1385451"/>
            <a:ext cx="3717636" cy="3214255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4"/>
            </a:graphicData>
          </a:graphic>
        </p:graphicFrame>
        <p:sp>
          <p:nvSpPr>
            <p:cNvPr id="18" name="TextBox 17"/>
            <p:cNvSpPr txBox="1"/>
            <p:nvPr/>
          </p:nvSpPr>
          <p:spPr>
            <a:xfrm>
              <a:off x="6231240" y="2399364"/>
              <a:ext cx="977540" cy="5903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5049896" y="2399364"/>
              <a:ext cx="977540" cy="5903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5310957" y="3487232"/>
              <a:ext cx="977540" cy="5903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7926910" y="1698171"/>
            <a:ext cx="3372480" cy="2915834"/>
            <a:chOff x="7950201" y="1385451"/>
            <a:chExt cx="3717636" cy="3214255"/>
          </a:xfrm>
        </p:grpSpPr>
        <p:graphicFrame>
          <p:nvGraphicFramePr>
            <p:cNvPr id="11" name="Chart 10"/>
            <p:cNvGraphicFramePr/>
            <p:nvPr>
              <p:extLst/>
            </p:nvPr>
          </p:nvGraphicFramePr>
          <p:xfrm>
            <a:off x="7950201" y="1385451"/>
            <a:ext cx="3717636" cy="3214255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5"/>
            </a:graphicData>
          </a:graphic>
        </p:graphicFrame>
        <p:sp>
          <p:nvSpPr>
            <p:cNvPr id="21" name="TextBox 20"/>
            <p:cNvSpPr txBox="1"/>
            <p:nvPr/>
          </p:nvSpPr>
          <p:spPr>
            <a:xfrm>
              <a:off x="8751365" y="2359405"/>
              <a:ext cx="952631" cy="5903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9912284" y="2359405"/>
              <a:ext cx="952631" cy="5903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9452420" y="3442893"/>
              <a:ext cx="952631" cy="5903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2052972" y="4850922"/>
            <a:ext cx="2366919" cy="1501707"/>
            <a:chOff x="1260763" y="4599710"/>
            <a:chExt cx="2244436" cy="2036618"/>
          </a:xfrm>
        </p:grpSpPr>
        <p:sp>
          <p:nvSpPr>
            <p:cNvPr id="13" name="Rounded Rectangle 12"/>
            <p:cNvSpPr/>
            <p:nvPr/>
          </p:nvSpPr>
          <p:spPr>
            <a:xfrm>
              <a:off x="1260763" y="4599710"/>
              <a:ext cx="2244436" cy="2036618"/>
            </a:xfrm>
            <a:prstGeom prst="roundRect">
              <a:avLst>
                <a:gd name="adj" fmla="val 10417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Rectangle 25"/>
            <p:cNvSpPr/>
            <p:nvPr/>
          </p:nvSpPr>
          <p:spPr>
            <a:xfrm>
              <a:off x="1393046" y="5419826"/>
              <a:ext cx="1979870" cy="70785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1699568" y="4917434"/>
              <a:ext cx="1366830" cy="44558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  <a:defRPr sz="1862" b="0" i="0" u="none" strike="noStrike" kern="1200" spc="0" baseline="0">
                  <a:solidFill>
                    <a:srgbClr val="000000">
                      <a:lumMod val="65000"/>
                      <a:lumOff val="35000"/>
                    </a:srgb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defRPr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5245917" y="4850922"/>
            <a:ext cx="2366919" cy="1501707"/>
            <a:chOff x="4973782" y="4599710"/>
            <a:chExt cx="2244436" cy="2036618"/>
          </a:xfrm>
        </p:grpSpPr>
        <p:sp>
          <p:nvSpPr>
            <p:cNvPr id="15" name="Rounded Rectangle 14"/>
            <p:cNvSpPr/>
            <p:nvPr/>
          </p:nvSpPr>
          <p:spPr>
            <a:xfrm>
              <a:off x="4973782" y="4599710"/>
              <a:ext cx="2244436" cy="2036618"/>
            </a:xfrm>
            <a:prstGeom prst="roundRect">
              <a:avLst>
                <a:gd name="adj" fmla="val 10417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Rectangle 26"/>
            <p:cNvSpPr/>
            <p:nvPr/>
          </p:nvSpPr>
          <p:spPr>
            <a:xfrm>
              <a:off x="5106065" y="5419826"/>
              <a:ext cx="1979870" cy="70785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5412587" y="4917434"/>
              <a:ext cx="1366830" cy="44558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  <a:defRPr sz="1862" b="0" i="0" u="none" strike="noStrike" kern="1200" spc="0" baseline="0">
                  <a:solidFill>
                    <a:srgbClr val="000000">
                      <a:lumMod val="65000"/>
                      <a:lumOff val="35000"/>
                    </a:srgb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defRPr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8429691" y="4850922"/>
            <a:ext cx="2366919" cy="1501707"/>
            <a:chOff x="8686801" y="4599710"/>
            <a:chExt cx="2244436" cy="2036618"/>
          </a:xfrm>
        </p:grpSpPr>
        <p:sp>
          <p:nvSpPr>
            <p:cNvPr id="16" name="Rounded Rectangle 15"/>
            <p:cNvSpPr/>
            <p:nvPr/>
          </p:nvSpPr>
          <p:spPr>
            <a:xfrm>
              <a:off x="8686801" y="4599710"/>
              <a:ext cx="2244436" cy="2036618"/>
            </a:xfrm>
            <a:prstGeom prst="roundRect">
              <a:avLst>
                <a:gd name="adj" fmla="val 10417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Rectangle 27"/>
            <p:cNvSpPr/>
            <p:nvPr/>
          </p:nvSpPr>
          <p:spPr>
            <a:xfrm>
              <a:off x="8819084" y="5419826"/>
              <a:ext cx="1979870" cy="70785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9125606" y="4917434"/>
              <a:ext cx="1366830" cy="44558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  <a:defRPr sz="1862" b="0" i="0" u="none" strike="noStrike" kern="1200" spc="0" baseline="0">
                  <a:solidFill>
                    <a:srgbClr val="000000">
                      <a:lumMod val="65000"/>
                      <a:lumOff val="35000"/>
                    </a:srgb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defRPr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2" name="TextBox 8"/>
          <p:cNvSpPr txBox="1"/>
          <p:nvPr/>
        </p:nvSpPr>
        <p:spPr>
          <a:xfrm>
            <a:off x="5273787" y="357205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" name="TextBox 8"/>
          <p:cNvSpPr txBox="1"/>
          <p:nvPr/>
        </p:nvSpPr>
        <p:spPr>
          <a:xfrm>
            <a:off x="5273787" y="824352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928812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500"/>
                            </p:stCondLst>
                            <p:childTnLst>
                              <p:par>
                                <p:cTn id="2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000"/>
                            </p:stCondLst>
                            <p:childTnLst>
                              <p:par>
                                <p:cTn id="3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矩形 17"/>
          <p:cNvSpPr/>
          <p:nvPr>
            <p:custDataLst>
              <p:tags r:id="rId2"/>
            </p:custDataLst>
          </p:nvPr>
        </p:nvSpPr>
        <p:spPr>
          <a:xfrm>
            <a:off x="5419780" y="865077"/>
            <a:ext cx="2019191" cy="3211365"/>
          </a:xfrm>
          <a:prstGeom prst="rect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964326">
              <a:defRPr/>
            </a:pPr>
            <a:endParaRPr lang="zh-CN" altLang="en-US" kern="0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矩形 18"/>
          <p:cNvSpPr/>
          <p:nvPr>
            <p:custDataLst>
              <p:tags r:id="rId3"/>
            </p:custDataLst>
          </p:nvPr>
        </p:nvSpPr>
        <p:spPr>
          <a:xfrm>
            <a:off x="5531007" y="976303"/>
            <a:ext cx="1796737" cy="2036303"/>
          </a:xfrm>
          <a:prstGeom prst="rect">
            <a:avLst/>
          </a:prstGeom>
          <a:blipFill dpi="0" rotWithShape="1">
            <a:blip r:embed="rId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964326">
              <a:defRPr/>
            </a:pPr>
            <a:endParaRPr lang="zh-CN" altLang="en-US" kern="0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文本框 19"/>
          <p:cNvSpPr txBox="1"/>
          <p:nvPr>
            <p:custDataLst>
              <p:tags r:id="rId4"/>
            </p:custDataLst>
          </p:nvPr>
        </p:nvSpPr>
        <p:spPr>
          <a:xfrm>
            <a:off x="5602231" y="3499304"/>
            <a:ext cx="1617109" cy="45442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2953" spc="422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第 </a:t>
            </a:r>
            <a:r>
              <a:rPr lang="zh-CN" altLang="en-US" sz="2953" spc="422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三 </a:t>
            </a:r>
            <a:r>
              <a:rPr lang="zh-CN" altLang="en-US" sz="2953" spc="422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章</a:t>
            </a:r>
          </a:p>
        </p:txBody>
      </p:sp>
      <p:sp>
        <p:nvSpPr>
          <p:cNvPr id="21" name="文本框 20"/>
          <p:cNvSpPr txBox="1"/>
          <p:nvPr>
            <p:custDataLst>
              <p:tags r:id="rId5"/>
            </p:custDataLst>
          </p:nvPr>
        </p:nvSpPr>
        <p:spPr>
          <a:xfrm>
            <a:off x="5485723" y="3108398"/>
            <a:ext cx="1887304" cy="360099"/>
          </a:xfrm>
          <a:prstGeom prst="rect">
            <a:avLst/>
          </a:prstGeom>
          <a:noFill/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altLang="zh-CN" kern="0" spc="-15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CHAPTER </a:t>
            </a:r>
            <a:r>
              <a:rPr lang="en-US" altLang="zh-CN" kern="0" spc="-15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THREE</a:t>
            </a:r>
            <a:endParaRPr lang="zh-CN" altLang="en-US" kern="0" spc="-15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矩形 22"/>
          <p:cNvSpPr/>
          <p:nvPr>
            <p:custDataLst>
              <p:tags r:id="rId6"/>
            </p:custDataLst>
          </p:nvPr>
        </p:nvSpPr>
        <p:spPr>
          <a:xfrm>
            <a:off x="5419780" y="6987980"/>
            <a:ext cx="2019191" cy="244670"/>
          </a:xfrm>
          <a:prstGeom prst="rect">
            <a:avLst/>
          </a:pr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964326">
              <a:defRPr/>
            </a:pPr>
            <a:endParaRPr lang="zh-CN" altLang="en-US" kern="0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4446823" y="4770623"/>
            <a:ext cx="3965105" cy="67710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/>
            <a:r>
              <a:rPr lang="zh-CN" altLang="en-US" sz="4400" b="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成功项目展示</a:t>
            </a:r>
          </a:p>
        </p:txBody>
      </p:sp>
      <p:sp>
        <p:nvSpPr>
          <p:cNvPr id="9" name="TextBox 11"/>
          <p:cNvSpPr txBox="1"/>
          <p:nvPr/>
        </p:nvSpPr>
        <p:spPr>
          <a:xfrm>
            <a:off x="6495526" y="5663391"/>
            <a:ext cx="160941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 algn="ctr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TextBox 11"/>
          <p:cNvSpPr txBox="1"/>
          <p:nvPr/>
        </p:nvSpPr>
        <p:spPr>
          <a:xfrm>
            <a:off x="4724782" y="5663391"/>
            <a:ext cx="160941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 algn="ctr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TextBox 11"/>
          <p:cNvSpPr txBox="1"/>
          <p:nvPr/>
        </p:nvSpPr>
        <p:spPr>
          <a:xfrm>
            <a:off x="6495526" y="5933048"/>
            <a:ext cx="160941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 algn="ctr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724782" y="5933048"/>
            <a:ext cx="160941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 algn="ctr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91308258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Tm="0">
        <p15:prstTrans prst="fallOver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>
            <a:grpSpLocks/>
          </p:cNvGrpSpPr>
          <p:nvPr/>
        </p:nvGrpSpPr>
        <p:grpSpPr bwMode="auto">
          <a:xfrm>
            <a:off x="4573878" y="1975586"/>
            <a:ext cx="4192258" cy="5257064"/>
            <a:chOff x="2977484" y="1071882"/>
            <a:chExt cx="3246853" cy="4071617"/>
          </a:xfrm>
        </p:grpSpPr>
        <p:pic>
          <p:nvPicPr>
            <p:cNvPr id="34837" name="Picture 4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77484" y="1071882"/>
              <a:ext cx="3246853" cy="40716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" name="Rectangle 5"/>
            <p:cNvSpPr/>
            <p:nvPr/>
          </p:nvSpPr>
          <p:spPr>
            <a:xfrm>
              <a:off x="3402791" y="1409022"/>
              <a:ext cx="2066021" cy="2740346"/>
            </a:xfrm>
            <a:prstGeom prst="rect">
              <a:avLst/>
            </a:prstGeom>
            <a:blipFill dpi="0" rotWithShape="1"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964307" fontAlgn="auto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424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" name="组合 2"/>
          <p:cNvGrpSpPr>
            <a:grpSpLocks/>
          </p:cNvGrpSpPr>
          <p:nvPr/>
        </p:nvGrpSpPr>
        <p:grpSpPr bwMode="auto">
          <a:xfrm>
            <a:off x="8969745" y="2484866"/>
            <a:ext cx="2997979" cy="1095314"/>
            <a:chOff x="6597339" y="1985092"/>
            <a:chExt cx="2133080" cy="778278"/>
          </a:xfrm>
        </p:grpSpPr>
        <p:grpSp>
          <p:nvGrpSpPr>
            <p:cNvPr id="4" name="Group 84"/>
            <p:cNvGrpSpPr>
              <a:grpSpLocks noChangeAspect="1"/>
            </p:cNvGrpSpPr>
            <p:nvPr/>
          </p:nvGrpSpPr>
          <p:grpSpPr>
            <a:xfrm>
              <a:off x="6597339" y="1985092"/>
              <a:ext cx="432000" cy="432000"/>
              <a:chOff x="7275513" y="5302250"/>
              <a:chExt cx="1012825" cy="1012825"/>
            </a:xfrm>
            <a:solidFill>
              <a:schemeClr val="accent1"/>
            </a:solidFill>
          </p:grpSpPr>
          <p:sp>
            <p:nvSpPr>
              <p:cNvPr id="7" name="Freeform 34"/>
              <p:cNvSpPr>
                <a:spLocks/>
              </p:cNvSpPr>
              <p:nvPr/>
            </p:nvSpPr>
            <p:spPr bwMode="auto">
              <a:xfrm>
                <a:off x="7467601" y="5521325"/>
                <a:ext cx="608013" cy="606425"/>
              </a:xfrm>
              <a:custGeom>
                <a:avLst/>
                <a:gdLst>
                  <a:gd name="T0" fmla="*/ 189 w 211"/>
                  <a:gd name="T1" fmla="*/ 85 h 211"/>
                  <a:gd name="T2" fmla="*/ 187 w 211"/>
                  <a:gd name="T3" fmla="*/ 64 h 211"/>
                  <a:gd name="T4" fmla="*/ 192 w 211"/>
                  <a:gd name="T5" fmla="*/ 41 h 211"/>
                  <a:gd name="T6" fmla="*/ 179 w 211"/>
                  <a:gd name="T7" fmla="*/ 31 h 211"/>
                  <a:gd name="T8" fmla="*/ 170 w 211"/>
                  <a:gd name="T9" fmla="*/ 36 h 211"/>
                  <a:gd name="T10" fmla="*/ 164 w 211"/>
                  <a:gd name="T11" fmla="*/ 34 h 211"/>
                  <a:gd name="T12" fmla="*/ 155 w 211"/>
                  <a:gd name="T13" fmla="*/ 26 h 211"/>
                  <a:gd name="T14" fmla="*/ 148 w 211"/>
                  <a:gd name="T15" fmla="*/ 20 h 211"/>
                  <a:gd name="T16" fmla="*/ 149 w 211"/>
                  <a:gd name="T17" fmla="*/ 11 h 211"/>
                  <a:gd name="T18" fmla="*/ 125 w 211"/>
                  <a:gd name="T19" fmla="*/ 5 h 211"/>
                  <a:gd name="T20" fmla="*/ 106 w 211"/>
                  <a:gd name="T21" fmla="*/ 1 h 211"/>
                  <a:gd name="T22" fmla="*/ 89 w 211"/>
                  <a:gd name="T23" fmla="*/ 2 h 211"/>
                  <a:gd name="T24" fmla="*/ 88 w 211"/>
                  <a:gd name="T25" fmla="*/ 7 h 211"/>
                  <a:gd name="T26" fmla="*/ 99 w 211"/>
                  <a:gd name="T27" fmla="*/ 3 h 211"/>
                  <a:gd name="T28" fmla="*/ 101 w 211"/>
                  <a:gd name="T29" fmla="*/ 13 h 211"/>
                  <a:gd name="T30" fmla="*/ 83 w 211"/>
                  <a:gd name="T31" fmla="*/ 23 h 211"/>
                  <a:gd name="T32" fmla="*/ 87 w 211"/>
                  <a:gd name="T33" fmla="*/ 31 h 211"/>
                  <a:gd name="T34" fmla="*/ 96 w 211"/>
                  <a:gd name="T35" fmla="*/ 25 h 211"/>
                  <a:gd name="T36" fmla="*/ 108 w 211"/>
                  <a:gd name="T37" fmla="*/ 30 h 211"/>
                  <a:gd name="T38" fmla="*/ 118 w 211"/>
                  <a:gd name="T39" fmla="*/ 29 h 211"/>
                  <a:gd name="T40" fmla="*/ 130 w 211"/>
                  <a:gd name="T41" fmla="*/ 32 h 211"/>
                  <a:gd name="T42" fmla="*/ 128 w 211"/>
                  <a:gd name="T43" fmla="*/ 37 h 211"/>
                  <a:gd name="T44" fmla="*/ 116 w 211"/>
                  <a:gd name="T45" fmla="*/ 43 h 211"/>
                  <a:gd name="T46" fmla="*/ 117 w 211"/>
                  <a:gd name="T47" fmla="*/ 50 h 211"/>
                  <a:gd name="T48" fmla="*/ 113 w 211"/>
                  <a:gd name="T49" fmla="*/ 58 h 211"/>
                  <a:gd name="T50" fmla="*/ 110 w 211"/>
                  <a:gd name="T51" fmla="*/ 91 h 211"/>
                  <a:gd name="T52" fmla="*/ 104 w 211"/>
                  <a:gd name="T53" fmla="*/ 97 h 211"/>
                  <a:gd name="T54" fmla="*/ 88 w 211"/>
                  <a:gd name="T55" fmla="*/ 77 h 211"/>
                  <a:gd name="T56" fmla="*/ 57 w 211"/>
                  <a:gd name="T57" fmla="*/ 83 h 211"/>
                  <a:gd name="T58" fmla="*/ 73 w 211"/>
                  <a:gd name="T59" fmla="*/ 89 h 211"/>
                  <a:gd name="T60" fmla="*/ 75 w 211"/>
                  <a:gd name="T61" fmla="*/ 94 h 211"/>
                  <a:gd name="T62" fmla="*/ 63 w 211"/>
                  <a:gd name="T63" fmla="*/ 97 h 211"/>
                  <a:gd name="T64" fmla="*/ 62 w 211"/>
                  <a:gd name="T65" fmla="*/ 105 h 211"/>
                  <a:gd name="T66" fmla="*/ 70 w 211"/>
                  <a:gd name="T67" fmla="*/ 110 h 211"/>
                  <a:gd name="T68" fmla="*/ 84 w 211"/>
                  <a:gd name="T69" fmla="*/ 107 h 211"/>
                  <a:gd name="T70" fmla="*/ 99 w 211"/>
                  <a:gd name="T71" fmla="*/ 114 h 211"/>
                  <a:gd name="T72" fmla="*/ 116 w 211"/>
                  <a:gd name="T73" fmla="*/ 109 h 211"/>
                  <a:gd name="T74" fmla="*/ 118 w 211"/>
                  <a:gd name="T75" fmla="*/ 131 h 211"/>
                  <a:gd name="T76" fmla="*/ 109 w 211"/>
                  <a:gd name="T77" fmla="*/ 159 h 211"/>
                  <a:gd name="T78" fmla="*/ 90 w 211"/>
                  <a:gd name="T79" fmla="*/ 189 h 211"/>
                  <a:gd name="T80" fmla="*/ 82 w 211"/>
                  <a:gd name="T81" fmla="*/ 197 h 211"/>
                  <a:gd name="T82" fmla="*/ 79 w 211"/>
                  <a:gd name="T83" fmla="*/ 181 h 211"/>
                  <a:gd name="T84" fmla="*/ 78 w 211"/>
                  <a:gd name="T85" fmla="*/ 159 h 211"/>
                  <a:gd name="T86" fmla="*/ 63 w 211"/>
                  <a:gd name="T87" fmla="*/ 132 h 211"/>
                  <a:gd name="T88" fmla="*/ 72 w 211"/>
                  <a:gd name="T89" fmla="*/ 125 h 211"/>
                  <a:gd name="T90" fmla="*/ 60 w 211"/>
                  <a:gd name="T91" fmla="*/ 115 h 211"/>
                  <a:gd name="T92" fmla="*/ 55 w 211"/>
                  <a:gd name="T93" fmla="*/ 102 h 211"/>
                  <a:gd name="T94" fmla="*/ 50 w 211"/>
                  <a:gd name="T95" fmla="*/ 89 h 211"/>
                  <a:gd name="T96" fmla="*/ 38 w 211"/>
                  <a:gd name="T97" fmla="*/ 78 h 211"/>
                  <a:gd name="T98" fmla="*/ 37 w 211"/>
                  <a:gd name="T99" fmla="*/ 91 h 211"/>
                  <a:gd name="T100" fmla="*/ 30 w 211"/>
                  <a:gd name="T101" fmla="*/ 91 h 211"/>
                  <a:gd name="T102" fmla="*/ 32 w 211"/>
                  <a:gd name="T103" fmla="*/ 52 h 211"/>
                  <a:gd name="T104" fmla="*/ 20 w 211"/>
                  <a:gd name="T105" fmla="*/ 148 h 211"/>
                  <a:gd name="T106" fmla="*/ 167 w 211"/>
                  <a:gd name="T107" fmla="*/ 185 h 211"/>
                  <a:gd name="T108" fmla="*/ 160 w 211"/>
                  <a:gd name="T109" fmla="*/ 127 h 211"/>
                  <a:gd name="T110" fmla="*/ 184 w 211"/>
                  <a:gd name="T111" fmla="*/ 133 h 211"/>
                  <a:gd name="T112" fmla="*/ 201 w 211"/>
                  <a:gd name="T113" fmla="*/ 146 h 211"/>
                  <a:gd name="T114" fmla="*/ 206 w 211"/>
                  <a:gd name="T115" fmla="*/ 109 h 2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211" h="211">
                    <a:moveTo>
                      <a:pt x="196" y="93"/>
                    </a:moveTo>
                    <a:cubicBezTo>
                      <a:pt x="195" y="88"/>
                      <a:pt x="194" y="87"/>
                      <a:pt x="189" y="85"/>
                    </a:cubicBezTo>
                    <a:cubicBezTo>
                      <a:pt x="183" y="84"/>
                      <a:pt x="181" y="81"/>
                      <a:pt x="183" y="76"/>
                    </a:cubicBezTo>
                    <a:cubicBezTo>
                      <a:pt x="184" y="72"/>
                      <a:pt x="186" y="68"/>
                      <a:pt x="187" y="64"/>
                    </a:cubicBezTo>
                    <a:cubicBezTo>
                      <a:pt x="189" y="61"/>
                      <a:pt x="190" y="57"/>
                      <a:pt x="189" y="52"/>
                    </a:cubicBezTo>
                    <a:cubicBezTo>
                      <a:pt x="188" y="48"/>
                      <a:pt x="189" y="44"/>
                      <a:pt x="192" y="41"/>
                    </a:cubicBezTo>
                    <a:cubicBezTo>
                      <a:pt x="189" y="37"/>
                      <a:pt x="186" y="34"/>
                      <a:pt x="182" y="30"/>
                    </a:cubicBezTo>
                    <a:cubicBezTo>
                      <a:pt x="181" y="28"/>
                      <a:pt x="180" y="29"/>
                      <a:pt x="179" y="31"/>
                    </a:cubicBezTo>
                    <a:cubicBezTo>
                      <a:pt x="179" y="32"/>
                      <a:pt x="179" y="33"/>
                      <a:pt x="179" y="33"/>
                    </a:cubicBezTo>
                    <a:cubicBezTo>
                      <a:pt x="178" y="38"/>
                      <a:pt x="174" y="39"/>
                      <a:pt x="170" y="36"/>
                    </a:cubicBezTo>
                    <a:cubicBezTo>
                      <a:pt x="170" y="36"/>
                      <a:pt x="169" y="35"/>
                      <a:pt x="168" y="35"/>
                    </a:cubicBezTo>
                    <a:cubicBezTo>
                      <a:pt x="167" y="34"/>
                      <a:pt x="165" y="34"/>
                      <a:pt x="164" y="34"/>
                    </a:cubicBezTo>
                    <a:cubicBezTo>
                      <a:pt x="160" y="35"/>
                      <a:pt x="159" y="34"/>
                      <a:pt x="159" y="30"/>
                    </a:cubicBezTo>
                    <a:cubicBezTo>
                      <a:pt x="160" y="27"/>
                      <a:pt x="159" y="25"/>
                      <a:pt x="155" y="26"/>
                    </a:cubicBezTo>
                    <a:cubicBezTo>
                      <a:pt x="154" y="26"/>
                      <a:pt x="153" y="26"/>
                      <a:pt x="152" y="26"/>
                    </a:cubicBezTo>
                    <a:cubicBezTo>
                      <a:pt x="149" y="26"/>
                      <a:pt x="147" y="23"/>
                      <a:pt x="148" y="20"/>
                    </a:cubicBezTo>
                    <a:cubicBezTo>
                      <a:pt x="148" y="18"/>
                      <a:pt x="149" y="17"/>
                      <a:pt x="149" y="15"/>
                    </a:cubicBezTo>
                    <a:cubicBezTo>
                      <a:pt x="150" y="14"/>
                      <a:pt x="150" y="12"/>
                      <a:pt x="149" y="11"/>
                    </a:cubicBezTo>
                    <a:cubicBezTo>
                      <a:pt x="147" y="9"/>
                      <a:pt x="144" y="7"/>
                      <a:pt x="141" y="5"/>
                    </a:cubicBezTo>
                    <a:cubicBezTo>
                      <a:pt x="136" y="1"/>
                      <a:pt x="130" y="4"/>
                      <a:pt x="125" y="5"/>
                    </a:cubicBezTo>
                    <a:cubicBezTo>
                      <a:pt x="124" y="9"/>
                      <a:pt x="124" y="10"/>
                      <a:pt x="119" y="9"/>
                    </a:cubicBezTo>
                    <a:cubicBezTo>
                      <a:pt x="114" y="7"/>
                      <a:pt x="110" y="5"/>
                      <a:pt x="106" y="1"/>
                    </a:cubicBezTo>
                    <a:cubicBezTo>
                      <a:pt x="106" y="0"/>
                      <a:pt x="105" y="0"/>
                      <a:pt x="104" y="0"/>
                    </a:cubicBezTo>
                    <a:cubicBezTo>
                      <a:pt x="99" y="1"/>
                      <a:pt x="94" y="1"/>
                      <a:pt x="89" y="2"/>
                    </a:cubicBezTo>
                    <a:cubicBezTo>
                      <a:pt x="88" y="2"/>
                      <a:pt x="87" y="3"/>
                      <a:pt x="87" y="4"/>
                    </a:cubicBezTo>
                    <a:cubicBezTo>
                      <a:pt x="87" y="5"/>
                      <a:pt x="87" y="6"/>
                      <a:pt x="88" y="7"/>
                    </a:cubicBezTo>
                    <a:cubicBezTo>
                      <a:pt x="90" y="7"/>
                      <a:pt x="92" y="7"/>
                      <a:pt x="93" y="6"/>
                    </a:cubicBezTo>
                    <a:cubicBezTo>
                      <a:pt x="95" y="5"/>
                      <a:pt x="97" y="4"/>
                      <a:pt x="99" y="3"/>
                    </a:cubicBezTo>
                    <a:cubicBezTo>
                      <a:pt x="102" y="2"/>
                      <a:pt x="103" y="2"/>
                      <a:pt x="104" y="5"/>
                    </a:cubicBezTo>
                    <a:cubicBezTo>
                      <a:pt x="105" y="8"/>
                      <a:pt x="104" y="11"/>
                      <a:pt x="101" y="13"/>
                    </a:cubicBezTo>
                    <a:cubicBezTo>
                      <a:pt x="98" y="15"/>
                      <a:pt x="94" y="17"/>
                      <a:pt x="90" y="19"/>
                    </a:cubicBezTo>
                    <a:cubicBezTo>
                      <a:pt x="88" y="20"/>
                      <a:pt x="85" y="22"/>
                      <a:pt x="83" y="23"/>
                    </a:cubicBezTo>
                    <a:cubicBezTo>
                      <a:pt x="81" y="25"/>
                      <a:pt x="79" y="27"/>
                      <a:pt x="81" y="30"/>
                    </a:cubicBezTo>
                    <a:cubicBezTo>
                      <a:pt x="82" y="32"/>
                      <a:pt x="85" y="31"/>
                      <a:pt x="87" y="31"/>
                    </a:cubicBezTo>
                    <a:cubicBezTo>
                      <a:pt x="89" y="30"/>
                      <a:pt x="91" y="29"/>
                      <a:pt x="93" y="28"/>
                    </a:cubicBezTo>
                    <a:cubicBezTo>
                      <a:pt x="94" y="27"/>
                      <a:pt x="95" y="26"/>
                      <a:pt x="96" y="25"/>
                    </a:cubicBezTo>
                    <a:cubicBezTo>
                      <a:pt x="98" y="24"/>
                      <a:pt x="99" y="24"/>
                      <a:pt x="100" y="27"/>
                    </a:cubicBezTo>
                    <a:cubicBezTo>
                      <a:pt x="102" y="31"/>
                      <a:pt x="105" y="32"/>
                      <a:pt x="108" y="30"/>
                    </a:cubicBezTo>
                    <a:cubicBezTo>
                      <a:pt x="110" y="29"/>
                      <a:pt x="111" y="27"/>
                      <a:pt x="113" y="26"/>
                    </a:cubicBezTo>
                    <a:cubicBezTo>
                      <a:pt x="116" y="25"/>
                      <a:pt x="118" y="26"/>
                      <a:pt x="118" y="29"/>
                    </a:cubicBezTo>
                    <a:cubicBezTo>
                      <a:pt x="119" y="33"/>
                      <a:pt x="120" y="34"/>
                      <a:pt x="124" y="33"/>
                    </a:cubicBezTo>
                    <a:cubicBezTo>
                      <a:pt x="126" y="33"/>
                      <a:pt x="128" y="33"/>
                      <a:pt x="130" y="32"/>
                    </a:cubicBezTo>
                    <a:cubicBezTo>
                      <a:pt x="130" y="33"/>
                      <a:pt x="131" y="33"/>
                      <a:pt x="131" y="33"/>
                    </a:cubicBezTo>
                    <a:cubicBezTo>
                      <a:pt x="130" y="34"/>
                      <a:pt x="130" y="36"/>
                      <a:pt x="128" y="37"/>
                    </a:cubicBezTo>
                    <a:cubicBezTo>
                      <a:pt x="127" y="39"/>
                      <a:pt x="124" y="40"/>
                      <a:pt x="122" y="41"/>
                    </a:cubicBezTo>
                    <a:cubicBezTo>
                      <a:pt x="119" y="42"/>
                      <a:pt x="116" y="43"/>
                      <a:pt x="116" y="43"/>
                    </a:cubicBezTo>
                    <a:cubicBezTo>
                      <a:pt x="116" y="43"/>
                      <a:pt x="120" y="45"/>
                      <a:pt x="118" y="46"/>
                    </a:cubicBezTo>
                    <a:cubicBezTo>
                      <a:pt x="114" y="47"/>
                      <a:pt x="108" y="53"/>
                      <a:pt x="117" y="50"/>
                    </a:cubicBezTo>
                    <a:cubicBezTo>
                      <a:pt x="118" y="50"/>
                      <a:pt x="120" y="50"/>
                      <a:pt x="122" y="49"/>
                    </a:cubicBezTo>
                    <a:cubicBezTo>
                      <a:pt x="120" y="54"/>
                      <a:pt x="116" y="56"/>
                      <a:pt x="113" y="58"/>
                    </a:cubicBezTo>
                    <a:cubicBezTo>
                      <a:pt x="102" y="64"/>
                      <a:pt x="101" y="79"/>
                      <a:pt x="107" y="86"/>
                    </a:cubicBezTo>
                    <a:cubicBezTo>
                      <a:pt x="108" y="88"/>
                      <a:pt x="109" y="89"/>
                      <a:pt x="110" y="91"/>
                    </a:cubicBezTo>
                    <a:cubicBezTo>
                      <a:pt x="111" y="93"/>
                      <a:pt x="111" y="96"/>
                      <a:pt x="109" y="97"/>
                    </a:cubicBezTo>
                    <a:cubicBezTo>
                      <a:pt x="108" y="98"/>
                      <a:pt x="105" y="97"/>
                      <a:pt x="104" y="97"/>
                    </a:cubicBezTo>
                    <a:cubicBezTo>
                      <a:pt x="101" y="94"/>
                      <a:pt x="98" y="92"/>
                      <a:pt x="96" y="89"/>
                    </a:cubicBezTo>
                    <a:cubicBezTo>
                      <a:pt x="93" y="85"/>
                      <a:pt x="91" y="81"/>
                      <a:pt x="88" y="77"/>
                    </a:cubicBezTo>
                    <a:cubicBezTo>
                      <a:pt x="78" y="66"/>
                      <a:pt x="66" y="68"/>
                      <a:pt x="57" y="77"/>
                    </a:cubicBezTo>
                    <a:cubicBezTo>
                      <a:pt x="54" y="79"/>
                      <a:pt x="55" y="81"/>
                      <a:pt x="57" y="83"/>
                    </a:cubicBezTo>
                    <a:cubicBezTo>
                      <a:pt x="58" y="83"/>
                      <a:pt x="59" y="84"/>
                      <a:pt x="60" y="84"/>
                    </a:cubicBezTo>
                    <a:cubicBezTo>
                      <a:pt x="65" y="86"/>
                      <a:pt x="69" y="88"/>
                      <a:pt x="73" y="89"/>
                    </a:cubicBezTo>
                    <a:cubicBezTo>
                      <a:pt x="74" y="90"/>
                      <a:pt x="75" y="90"/>
                      <a:pt x="76" y="91"/>
                    </a:cubicBezTo>
                    <a:cubicBezTo>
                      <a:pt x="77" y="92"/>
                      <a:pt x="77" y="93"/>
                      <a:pt x="75" y="94"/>
                    </a:cubicBezTo>
                    <a:cubicBezTo>
                      <a:pt x="74" y="95"/>
                      <a:pt x="72" y="95"/>
                      <a:pt x="71" y="95"/>
                    </a:cubicBezTo>
                    <a:cubicBezTo>
                      <a:pt x="68" y="96"/>
                      <a:pt x="65" y="96"/>
                      <a:pt x="63" y="97"/>
                    </a:cubicBezTo>
                    <a:cubicBezTo>
                      <a:pt x="61" y="98"/>
                      <a:pt x="59" y="100"/>
                      <a:pt x="59" y="101"/>
                    </a:cubicBezTo>
                    <a:cubicBezTo>
                      <a:pt x="59" y="102"/>
                      <a:pt x="61" y="104"/>
                      <a:pt x="62" y="105"/>
                    </a:cubicBezTo>
                    <a:cubicBezTo>
                      <a:pt x="63" y="106"/>
                      <a:pt x="64" y="106"/>
                      <a:pt x="65" y="107"/>
                    </a:cubicBezTo>
                    <a:cubicBezTo>
                      <a:pt x="67" y="108"/>
                      <a:pt x="69" y="109"/>
                      <a:pt x="70" y="110"/>
                    </a:cubicBezTo>
                    <a:cubicBezTo>
                      <a:pt x="72" y="113"/>
                      <a:pt x="74" y="113"/>
                      <a:pt x="76" y="112"/>
                    </a:cubicBezTo>
                    <a:cubicBezTo>
                      <a:pt x="79" y="110"/>
                      <a:pt x="81" y="109"/>
                      <a:pt x="84" y="107"/>
                    </a:cubicBezTo>
                    <a:cubicBezTo>
                      <a:pt x="87" y="105"/>
                      <a:pt x="87" y="105"/>
                      <a:pt x="89" y="108"/>
                    </a:cubicBezTo>
                    <a:cubicBezTo>
                      <a:pt x="91" y="112"/>
                      <a:pt x="94" y="115"/>
                      <a:pt x="99" y="114"/>
                    </a:cubicBezTo>
                    <a:cubicBezTo>
                      <a:pt x="102" y="114"/>
                      <a:pt x="106" y="112"/>
                      <a:pt x="109" y="111"/>
                    </a:cubicBezTo>
                    <a:cubicBezTo>
                      <a:pt x="111" y="110"/>
                      <a:pt x="113" y="109"/>
                      <a:pt x="116" y="109"/>
                    </a:cubicBezTo>
                    <a:cubicBezTo>
                      <a:pt x="121" y="108"/>
                      <a:pt x="124" y="112"/>
                      <a:pt x="124" y="118"/>
                    </a:cubicBezTo>
                    <a:cubicBezTo>
                      <a:pt x="125" y="124"/>
                      <a:pt x="122" y="128"/>
                      <a:pt x="118" y="131"/>
                    </a:cubicBezTo>
                    <a:cubicBezTo>
                      <a:pt x="114" y="135"/>
                      <a:pt x="112" y="139"/>
                      <a:pt x="114" y="145"/>
                    </a:cubicBezTo>
                    <a:cubicBezTo>
                      <a:pt x="116" y="150"/>
                      <a:pt x="114" y="155"/>
                      <a:pt x="109" y="159"/>
                    </a:cubicBezTo>
                    <a:cubicBezTo>
                      <a:pt x="106" y="162"/>
                      <a:pt x="103" y="164"/>
                      <a:pt x="99" y="167"/>
                    </a:cubicBezTo>
                    <a:cubicBezTo>
                      <a:pt x="95" y="169"/>
                      <a:pt x="89" y="184"/>
                      <a:pt x="90" y="189"/>
                    </a:cubicBezTo>
                    <a:cubicBezTo>
                      <a:pt x="90" y="190"/>
                      <a:pt x="91" y="191"/>
                      <a:pt x="90" y="192"/>
                    </a:cubicBezTo>
                    <a:cubicBezTo>
                      <a:pt x="90" y="197"/>
                      <a:pt x="87" y="196"/>
                      <a:pt x="82" y="197"/>
                    </a:cubicBezTo>
                    <a:cubicBezTo>
                      <a:pt x="79" y="198"/>
                      <a:pt x="80" y="192"/>
                      <a:pt x="79" y="189"/>
                    </a:cubicBezTo>
                    <a:cubicBezTo>
                      <a:pt x="78" y="186"/>
                      <a:pt x="78" y="183"/>
                      <a:pt x="79" y="181"/>
                    </a:cubicBezTo>
                    <a:cubicBezTo>
                      <a:pt x="79" y="178"/>
                      <a:pt x="81" y="176"/>
                      <a:pt x="81" y="173"/>
                    </a:cubicBezTo>
                    <a:cubicBezTo>
                      <a:pt x="83" y="168"/>
                      <a:pt x="82" y="163"/>
                      <a:pt x="78" y="159"/>
                    </a:cubicBezTo>
                    <a:cubicBezTo>
                      <a:pt x="76" y="158"/>
                      <a:pt x="74" y="156"/>
                      <a:pt x="73" y="154"/>
                    </a:cubicBezTo>
                    <a:cubicBezTo>
                      <a:pt x="66" y="148"/>
                      <a:pt x="63" y="141"/>
                      <a:pt x="63" y="132"/>
                    </a:cubicBezTo>
                    <a:cubicBezTo>
                      <a:pt x="63" y="128"/>
                      <a:pt x="65" y="126"/>
                      <a:pt x="69" y="126"/>
                    </a:cubicBezTo>
                    <a:cubicBezTo>
                      <a:pt x="70" y="126"/>
                      <a:pt x="71" y="125"/>
                      <a:pt x="72" y="125"/>
                    </a:cubicBezTo>
                    <a:cubicBezTo>
                      <a:pt x="71" y="122"/>
                      <a:pt x="70" y="120"/>
                      <a:pt x="66" y="120"/>
                    </a:cubicBezTo>
                    <a:cubicBezTo>
                      <a:pt x="63" y="120"/>
                      <a:pt x="61" y="118"/>
                      <a:pt x="60" y="115"/>
                    </a:cubicBezTo>
                    <a:cubicBezTo>
                      <a:pt x="59" y="114"/>
                      <a:pt x="59" y="112"/>
                      <a:pt x="59" y="111"/>
                    </a:cubicBezTo>
                    <a:cubicBezTo>
                      <a:pt x="57" y="108"/>
                      <a:pt x="57" y="104"/>
                      <a:pt x="55" y="102"/>
                    </a:cubicBezTo>
                    <a:cubicBezTo>
                      <a:pt x="53" y="99"/>
                      <a:pt x="52" y="97"/>
                      <a:pt x="52" y="94"/>
                    </a:cubicBezTo>
                    <a:cubicBezTo>
                      <a:pt x="52" y="92"/>
                      <a:pt x="51" y="91"/>
                      <a:pt x="50" y="89"/>
                    </a:cubicBezTo>
                    <a:cubicBezTo>
                      <a:pt x="47" y="87"/>
                      <a:pt x="45" y="84"/>
                      <a:pt x="42" y="82"/>
                    </a:cubicBezTo>
                    <a:cubicBezTo>
                      <a:pt x="41" y="81"/>
                      <a:pt x="40" y="80"/>
                      <a:pt x="38" y="78"/>
                    </a:cubicBezTo>
                    <a:cubicBezTo>
                      <a:pt x="38" y="81"/>
                      <a:pt x="38" y="83"/>
                      <a:pt x="38" y="84"/>
                    </a:cubicBezTo>
                    <a:cubicBezTo>
                      <a:pt x="38" y="86"/>
                      <a:pt x="38" y="89"/>
                      <a:pt x="37" y="91"/>
                    </a:cubicBezTo>
                    <a:cubicBezTo>
                      <a:pt x="37" y="92"/>
                      <a:pt x="35" y="94"/>
                      <a:pt x="34" y="94"/>
                    </a:cubicBezTo>
                    <a:cubicBezTo>
                      <a:pt x="33" y="94"/>
                      <a:pt x="31" y="92"/>
                      <a:pt x="30" y="91"/>
                    </a:cubicBezTo>
                    <a:cubicBezTo>
                      <a:pt x="30" y="89"/>
                      <a:pt x="30" y="86"/>
                      <a:pt x="30" y="84"/>
                    </a:cubicBezTo>
                    <a:cubicBezTo>
                      <a:pt x="32" y="73"/>
                      <a:pt x="33" y="62"/>
                      <a:pt x="32" y="52"/>
                    </a:cubicBezTo>
                    <a:cubicBezTo>
                      <a:pt x="32" y="48"/>
                      <a:pt x="31" y="44"/>
                      <a:pt x="30" y="39"/>
                    </a:cubicBezTo>
                    <a:cubicBezTo>
                      <a:pt x="10" y="64"/>
                      <a:pt x="0" y="108"/>
                      <a:pt x="20" y="148"/>
                    </a:cubicBezTo>
                    <a:cubicBezTo>
                      <a:pt x="42" y="190"/>
                      <a:pt x="89" y="211"/>
                      <a:pt x="135" y="199"/>
                    </a:cubicBezTo>
                    <a:cubicBezTo>
                      <a:pt x="147" y="196"/>
                      <a:pt x="158" y="191"/>
                      <a:pt x="167" y="185"/>
                    </a:cubicBezTo>
                    <a:cubicBezTo>
                      <a:pt x="162" y="183"/>
                      <a:pt x="155" y="180"/>
                      <a:pt x="154" y="161"/>
                    </a:cubicBezTo>
                    <a:cubicBezTo>
                      <a:pt x="153" y="133"/>
                      <a:pt x="157" y="127"/>
                      <a:pt x="160" y="127"/>
                    </a:cubicBezTo>
                    <a:cubicBezTo>
                      <a:pt x="162" y="127"/>
                      <a:pt x="164" y="126"/>
                      <a:pt x="172" y="134"/>
                    </a:cubicBezTo>
                    <a:cubicBezTo>
                      <a:pt x="179" y="143"/>
                      <a:pt x="183" y="139"/>
                      <a:pt x="184" y="133"/>
                    </a:cubicBezTo>
                    <a:cubicBezTo>
                      <a:pt x="184" y="127"/>
                      <a:pt x="190" y="118"/>
                      <a:pt x="193" y="127"/>
                    </a:cubicBezTo>
                    <a:cubicBezTo>
                      <a:pt x="194" y="133"/>
                      <a:pt x="198" y="141"/>
                      <a:pt x="201" y="146"/>
                    </a:cubicBezTo>
                    <a:cubicBezTo>
                      <a:pt x="207" y="135"/>
                      <a:pt x="210" y="123"/>
                      <a:pt x="211" y="111"/>
                    </a:cubicBezTo>
                    <a:cubicBezTo>
                      <a:pt x="209" y="110"/>
                      <a:pt x="208" y="110"/>
                      <a:pt x="206" y="109"/>
                    </a:cubicBezTo>
                    <a:cubicBezTo>
                      <a:pt x="200" y="106"/>
                      <a:pt x="196" y="101"/>
                      <a:pt x="196" y="93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96435" tIns="48218" rIns="96435" bIns="48218"/>
              <a:lstStyle/>
              <a:p>
                <a:pPr defTabSz="964307" fontAlgn="auto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8" name="Freeform 35"/>
              <p:cNvSpPr>
                <a:spLocks noEditPoints="1"/>
              </p:cNvSpPr>
              <p:nvPr/>
            </p:nvSpPr>
            <p:spPr bwMode="auto">
              <a:xfrm>
                <a:off x="7275513" y="5302250"/>
                <a:ext cx="1012825" cy="1012825"/>
              </a:xfrm>
              <a:custGeom>
                <a:avLst/>
                <a:gdLst>
                  <a:gd name="T0" fmla="*/ 176 w 352"/>
                  <a:gd name="T1" fmla="*/ 0 h 352"/>
                  <a:gd name="T2" fmla="*/ 0 w 352"/>
                  <a:gd name="T3" fmla="*/ 176 h 352"/>
                  <a:gd name="T4" fmla="*/ 176 w 352"/>
                  <a:gd name="T5" fmla="*/ 352 h 352"/>
                  <a:gd name="T6" fmla="*/ 352 w 352"/>
                  <a:gd name="T7" fmla="*/ 176 h 352"/>
                  <a:gd name="T8" fmla="*/ 176 w 352"/>
                  <a:gd name="T9" fmla="*/ 0 h 352"/>
                  <a:gd name="T10" fmla="*/ 258 w 352"/>
                  <a:gd name="T11" fmla="*/ 261 h 352"/>
                  <a:gd name="T12" fmla="*/ 188 w 352"/>
                  <a:gd name="T13" fmla="*/ 294 h 352"/>
                  <a:gd name="T14" fmla="*/ 96 w 352"/>
                  <a:gd name="T15" fmla="*/ 263 h 352"/>
                  <a:gd name="T16" fmla="*/ 59 w 352"/>
                  <a:gd name="T17" fmla="*/ 189 h 352"/>
                  <a:gd name="T18" fmla="*/ 157 w 352"/>
                  <a:gd name="T19" fmla="*/ 60 h 352"/>
                  <a:gd name="T20" fmla="*/ 175 w 352"/>
                  <a:gd name="T21" fmla="*/ 58 h 352"/>
                  <a:gd name="T22" fmla="*/ 176 w 352"/>
                  <a:gd name="T23" fmla="*/ 58 h 352"/>
                  <a:gd name="T24" fmla="*/ 196 w 352"/>
                  <a:gd name="T25" fmla="*/ 60 h 352"/>
                  <a:gd name="T26" fmla="*/ 272 w 352"/>
                  <a:gd name="T27" fmla="*/ 108 h 352"/>
                  <a:gd name="T28" fmla="*/ 293 w 352"/>
                  <a:gd name="T29" fmla="*/ 162 h 352"/>
                  <a:gd name="T30" fmla="*/ 258 w 352"/>
                  <a:gd name="T31" fmla="*/ 261 h 3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352" h="352">
                    <a:moveTo>
                      <a:pt x="176" y="0"/>
                    </a:moveTo>
                    <a:cubicBezTo>
                      <a:pt x="79" y="0"/>
                      <a:pt x="0" y="79"/>
                      <a:pt x="0" y="176"/>
                    </a:cubicBezTo>
                    <a:cubicBezTo>
                      <a:pt x="0" y="273"/>
                      <a:pt x="79" y="352"/>
                      <a:pt x="176" y="352"/>
                    </a:cubicBezTo>
                    <a:cubicBezTo>
                      <a:pt x="273" y="352"/>
                      <a:pt x="352" y="273"/>
                      <a:pt x="352" y="176"/>
                    </a:cubicBezTo>
                    <a:cubicBezTo>
                      <a:pt x="352" y="79"/>
                      <a:pt x="273" y="0"/>
                      <a:pt x="176" y="0"/>
                    </a:cubicBezTo>
                    <a:close/>
                    <a:moveTo>
                      <a:pt x="258" y="261"/>
                    </a:moveTo>
                    <a:cubicBezTo>
                      <a:pt x="238" y="280"/>
                      <a:pt x="215" y="291"/>
                      <a:pt x="188" y="294"/>
                    </a:cubicBezTo>
                    <a:cubicBezTo>
                      <a:pt x="153" y="297"/>
                      <a:pt x="122" y="287"/>
                      <a:pt x="96" y="263"/>
                    </a:cubicBezTo>
                    <a:cubicBezTo>
                      <a:pt x="75" y="243"/>
                      <a:pt x="62" y="218"/>
                      <a:pt x="59" y="189"/>
                    </a:cubicBezTo>
                    <a:cubicBezTo>
                      <a:pt x="52" y="127"/>
                      <a:pt x="96" y="69"/>
                      <a:pt x="157" y="60"/>
                    </a:cubicBezTo>
                    <a:cubicBezTo>
                      <a:pt x="163" y="59"/>
                      <a:pt x="169" y="59"/>
                      <a:pt x="175" y="58"/>
                    </a:cubicBezTo>
                    <a:cubicBezTo>
                      <a:pt x="176" y="58"/>
                      <a:pt x="176" y="58"/>
                      <a:pt x="176" y="58"/>
                    </a:cubicBezTo>
                    <a:cubicBezTo>
                      <a:pt x="183" y="59"/>
                      <a:pt x="189" y="59"/>
                      <a:pt x="196" y="60"/>
                    </a:cubicBezTo>
                    <a:cubicBezTo>
                      <a:pt x="227" y="66"/>
                      <a:pt x="253" y="82"/>
                      <a:pt x="272" y="108"/>
                    </a:cubicBezTo>
                    <a:cubicBezTo>
                      <a:pt x="283" y="124"/>
                      <a:pt x="291" y="142"/>
                      <a:pt x="293" y="162"/>
                    </a:cubicBezTo>
                    <a:cubicBezTo>
                      <a:pt x="297" y="200"/>
                      <a:pt x="286" y="234"/>
                      <a:pt x="258" y="26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96435" tIns="48218" rIns="96435" bIns="48218"/>
              <a:lstStyle/>
              <a:p>
                <a:pPr defTabSz="964307" fontAlgn="auto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5" name="Text Box 10"/>
            <p:cNvSpPr txBox="1">
              <a:spLocks noChangeArrowheads="1"/>
            </p:cNvSpPr>
            <p:nvPr/>
          </p:nvSpPr>
          <p:spPr bwMode="auto">
            <a:xfrm>
              <a:off x="7124653" y="2008885"/>
              <a:ext cx="1605766" cy="7544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  <a:p>
              <a:pPr algn="just"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</a:t>
              </a:r>
            </a:p>
          </p:txBody>
        </p:sp>
      </p:grpSp>
      <p:grpSp>
        <p:nvGrpSpPr>
          <p:cNvPr id="27" name="组合 26"/>
          <p:cNvGrpSpPr>
            <a:grpSpLocks/>
          </p:cNvGrpSpPr>
          <p:nvPr/>
        </p:nvGrpSpPr>
        <p:grpSpPr bwMode="auto">
          <a:xfrm>
            <a:off x="8949655" y="4768454"/>
            <a:ext cx="3018069" cy="1180141"/>
            <a:chOff x="6597339" y="3205806"/>
            <a:chExt cx="2145995" cy="838848"/>
          </a:xfrm>
        </p:grpSpPr>
        <p:grpSp>
          <p:nvGrpSpPr>
            <p:cNvPr id="9" name="Group 92"/>
            <p:cNvGrpSpPr>
              <a:grpSpLocks noChangeAspect="1"/>
            </p:cNvGrpSpPr>
            <p:nvPr/>
          </p:nvGrpSpPr>
          <p:grpSpPr>
            <a:xfrm>
              <a:off x="6597339" y="3205806"/>
              <a:ext cx="432000" cy="432833"/>
              <a:chOff x="4427538" y="3192463"/>
              <a:chExt cx="823913" cy="825500"/>
            </a:xfrm>
            <a:solidFill>
              <a:schemeClr val="accent1"/>
            </a:solidFill>
          </p:grpSpPr>
          <p:sp>
            <p:nvSpPr>
              <p:cNvPr id="10" name="Oval 23"/>
              <p:cNvSpPr>
                <a:spLocks noChangeArrowheads="1"/>
              </p:cNvSpPr>
              <p:nvPr/>
            </p:nvSpPr>
            <p:spPr bwMode="auto">
              <a:xfrm>
                <a:off x="4813301" y="3825875"/>
                <a:ext cx="57150" cy="57150"/>
              </a:xfrm>
              <a:prstGeom prst="ellipse">
                <a:avLst/>
              </a:prstGeom>
              <a:solidFill>
                <a:srgbClr val="EC2D4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96435" tIns="48218" rIns="96435" bIns="48218"/>
              <a:lstStyle/>
              <a:p>
                <a:pPr defTabSz="964307" fontAlgn="auto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1" name="Rectangle 24"/>
              <p:cNvSpPr>
                <a:spLocks noChangeArrowheads="1"/>
              </p:cNvSpPr>
              <p:nvPr/>
            </p:nvSpPr>
            <p:spPr bwMode="auto">
              <a:xfrm>
                <a:off x="4784726" y="3352800"/>
                <a:ext cx="115888" cy="15875"/>
              </a:xfrm>
              <a:prstGeom prst="rect">
                <a:avLst/>
              </a:prstGeom>
              <a:solidFill>
                <a:srgbClr val="EC2D4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96435" tIns="48218" rIns="96435" bIns="48218"/>
              <a:lstStyle/>
              <a:p>
                <a:pPr defTabSz="964307" fontAlgn="auto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2" name="Freeform 25"/>
              <p:cNvSpPr>
                <a:spLocks noEditPoints="1"/>
              </p:cNvSpPr>
              <p:nvPr/>
            </p:nvSpPr>
            <p:spPr bwMode="auto">
              <a:xfrm>
                <a:off x="4427538" y="3192463"/>
                <a:ext cx="823913" cy="825500"/>
              </a:xfrm>
              <a:custGeom>
                <a:avLst/>
                <a:gdLst>
                  <a:gd name="T0" fmla="*/ 143 w 286"/>
                  <a:gd name="T1" fmla="*/ 0 h 287"/>
                  <a:gd name="T2" fmla="*/ 0 w 286"/>
                  <a:gd name="T3" fmla="*/ 143 h 287"/>
                  <a:gd name="T4" fmla="*/ 143 w 286"/>
                  <a:gd name="T5" fmla="*/ 287 h 287"/>
                  <a:gd name="T6" fmla="*/ 286 w 286"/>
                  <a:gd name="T7" fmla="*/ 143 h 287"/>
                  <a:gd name="T8" fmla="*/ 143 w 286"/>
                  <a:gd name="T9" fmla="*/ 0 h 287"/>
                  <a:gd name="T10" fmla="*/ 201 w 286"/>
                  <a:gd name="T11" fmla="*/ 234 h 287"/>
                  <a:gd name="T12" fmla="*/ 187 w 286"/>
                  <a:gd name="T13" fmla="*/ 248 h 287"/>
                  <a:gd name="T14" fmla="*/ 101 w 286"/>
                  <a:gd name="T15" fmla="*/ 248 h 287"/>
                  <a:gd name="T16" fmla="*/ 87 w 286"/>
                  <a:gd name="T17" fmla="*/ 234 h 287"/>
                  <a:gd name="T18" fmla="*/ 87 w 286"/>
                  <a:gd name="T19" fmla="*/ 60 h 287"/>
                  <a:gd name="T20" fmla="*/ 101 w 286"/>
                  <a:gd name="T21" fmla="*/ 46 h 287"/>
                  <a:gd name="T22" fmla="*/ 187 w 286"/>
                  <a:gd name="T23" fmla="*/ 46 h 287"/>
                  <a:gd name="T24" fmla="*/ 201 w 286"/>
                  <a:gd name="T25" fmla="*/ 60 h 287"/>
                  <a:gd name="T26" fmla="*/ 201 w 286"/>
                  <a:gd name="T27" fmla="*/ 234 h 2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86" h="287">
                    <a:moveTo>
                      <a:pt x="143" y="0"/>
                    </a:moveTo>
                    <a:cubicBezTo>
                      <a:pt x="64" y="0"/>
                      <a:pt x="0" y="64"/>
                      <a:pt x="0" y="143"/>
                    </a:cubicBezTo>
                    <a:cubicBezTo>
                      <a:pt x="0" y="222"/>
                      <a:pt x="64" y="287"/>
                      <a:pt x="143" y="287"/>
                    </a:cubicBezTo>
                    <a:cubicBezTo>
                      <a:pt x="222" y="287"/>
                      <a:pt x="286" y="222"/>
                      <a:pt x="286" y="143"/>
                    </a:cubicBezTo>
                    <a:cubicBezTo>
                      <a:pt x="286" y="64"/>
                      <a:pt x="222" y="0"/>
                      <a:pt x="143" y="0"/>
                    </a:cubicBezTo>
                    <a:close/>
                    <a:moveTo>
                      <a:pt x="201" y="234"/>
                    </a:moveTo>
                    <a:cubicBezTo>
                      <a:pt x="201" y="242"/>
                      <a:pt x="195" y="248"/>
                      <a:pt x="187" y="248"/>
                    </a:cubicBezTo>
                    <a:cubicBezTo>
                      <a:pt x="101" y="248"/>
                      <a:pt x="101" y="248"/>
                      <a:pt x="101" y="248"/>
                    </a:cubicBezTo>
                    <a:cubicBezTo>
                      <a:pt x="93" y="248"/>
                      <a:pt x="87" y="242"/>
                      <a:pt x="87" y="234"/>
                    </a:cubicBezTo>
                    <a:cubicBezTo>
                      <a:pt x="87" y="60"/>
                      <a:pt x="87" y="60"/>
                      <a:pt x="87" y="60"/>
                    </a:cubicBezTo>
                    <a:cubicBezTo>
                      <a:pt x="87" y="52"/>
                      <a:pt x="93" y="46"/>
                      <a:pt x="101" y="46"/>
                    </a:cubicBezTo>
                    <a:cubicBezTo>
                      <a:pt x="187" y="46"/>
                      <a:pt x="187" y="46"/>
                      <a:pt x="187" y="46"/>
                    </a:cubicBezTo>
                    <a:cubicBezTo>
                      <a:pt x="195" y="46"/>
                      <a:pt x="201" y="52"/>
                      <a:pt x="201" y="60"/>
                    </a:cubicBezTo>
                    <a:lnTo>
                      <a:pt x="201" y="234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96435" tIns="48218" rIns="96435" bIns="48218"/>
              <a:lstStyle/>
              <a:p>
                <a:pPr defTabSz="964307" fontAlgn="auto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3" name="Oval 26"/>
              <p:cNvSpPr>
                <a:spLocks noChangeArrowheads="1"/>
              </p:cNvSpPr>
              <p:nvPr/>
            </p:nvSpPr>
            <p:spPr bwMode="auto">
              <a:xfrm>
                <a:off x="4926013" y="3351213"/>
                <a:ext cx="22225" cy="19050"/>
              </a:xfrm>
              <a:prstGeom prst="ellipse">
                <a:avLst/>
              </a:prstGeom>
              <a:solidFill>
                <a:srgbClr val="EC2D4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96435" tIns="48218" rIns="96435" bIns="48218"/>
              <a:lstStyle/>
              <a:p>
                <a:pPr defTabSz="964307" fontAlgn="auto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4" name="Rectangle 27"/>
              <p:cNvSpPr>
                <a:spLocks noChangeArrowheads="1"/>
              </p:cNvSpPr>
              <p:nvPr/>
            </p:nvSpPr>
            <p:spPr bwMode="auto">
              <a:xfrm>
                <a:off x="4710113" y="3397250"/>
                <a:ext cx="265113" cy="400050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96435" tIns="48218" rIns="96435" bIns="48218"/>
              <a:lstStyle/>
              <a:p>
                <a:pPr defTabSz="964307" fontAlgn="auto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6" name="Text Box 10"/>
            <p:cNvSpPr txBox="1">
              <a:spLocks noChangeArrowheads="1"/>
            </p:cNvSpPr>
            <p:nvPr/>
          </p:nvSpPr>
          <p:spPr bwMode="auto">
            <a:xfrm>
              <a:off x="7137012" y="3289902"/>
              <a:ext cx="1606322" cy="7547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</a:t>
              </a:r>
            </a:p>
          </p:txBody>
        </p:sp>
      </p:grpSp>
      <p:grpSp>
        <p:nvGrpSpPr>
          <p:cNvPr id="28" name="组合 27"/>
          <p:cNvGrpSpPr>
            <a:grpSpLocks/>
          </p:cNvGrpSpPr>
          <p:nvPr/>
        </p:nvGrpSpPr>
        <p:grpSpPr bwMode="auto">
          <a:xfrm>
            <a:off x="812800" y="2484865"/>
            <a:ext cx="3093967" cy="1115404"/>
            <a:chOff x="189578" y="1980213"/>
            <a:chExt cx="2200182" cy="793261"/>
          </a:xfrm>
        </p:grpSpPr>
        <p:sp>
          <p:nvSpPr>
            <p:cNvPr id="34831" name="Freeform 31"/>
            <p:cNvSpPr>
              <a:spLocks noChangeAspect="1" noEditPoints="1"/>
            </p:cNvSpPr>
            <p:nvPr/>
          </p:nvSpPr>
          <p:spPr bwMode="auto">
            <a:xfrm>
              <a:off x="1957760" y="1980213"/>
              <a:ext cx="432000" cy="432851"/>
            </a:xfrm>
            <a:custGeom>
              <a:avLst/>
              <a:gdLst>
                <a:gd name="T0" fmla="*/ 216000 w 280"/>
                <a:gd name="T1" fmla="*/ 0 h 280"/>
                <a:gd name="T2" fmla="*/ 0 w 280"/>
                <a:gd name="T3" fmla="*/ 216426 h 280"/>
                <a:gd name="T4" fmla="*/ 216000 w 280"/>
                <a:gd name="T5" fmla="*/ 432851 h 280"/>
                <a:gd name="T6" fmla="*/ 432000 w 280"/>
                <a:gd name="T7" fmla="*/ 216426 h 280"/>
                <a:gd name="T8" fmla="*/ 216000 w 280"/>
                <a:gd name="T9" fmla="*/ 0 h 280"/>
                <a:gd name="T10" fmla="*/ 285429 w 280"/>
                <a:gd name="T11" fmla="*/ 106667 h 280"/>
                <a:gd name="T12" fmla="*/ 325543 w 280"/>
                <a:gd name="T13" fmla="*/ 146860 h 280"/>
                <a:gd name="T14" fmla="*/ 285429 w 280"/>
                <a:gd name="T15" fmla="*/ 188599 h 280"/>
                <a:gd name="T16" fmla="*/ 268457 w 280"/>
                <a:gd name="T17" fmla="*/ 183962 h 280"/>
                <a:gd name="T18" fmla="*/ 243771 w 280"/>
                <a:gd name="T19" fmla="*/ 146860 h 280"/>
                <a:gd name="T20" fmla="*/ 285429 w 280"/>
                <a:gd name="T21" fmla="*/ 106667 h 280"/>
                <a:gd name="T22" fmla="*/ 217543 w 280"/>
                <a:gd name="T23" fmla="*/ 148406 h 280"/>
                <a:gd name="T24" fmla="*/ 257657 w 280"/>
                <a:gd name="T25" fmla="*/ 190145 h 280"/>
                <a:gd name="T26" fmla="*/ 217543 w 280"/>
                <a:gd name="T27" fmla="*/ 230339 h 280"/>
                <a:gd name="T28" fmla="*/ 177429 w 280"/>
                <a:gd name="T29" fmla="*/ 190145 h 280"/>
                <a:gd name="T30" fmla="*/ 217543 w 280"/>
                <a:gd name="T31" fmla="*/ 148406 h 280"/>
                <a:gd name="T32" fmla="*/ 146571 w 280"/>
                <a:gd name="T33" fmla="*/ 106667 h 280"/>
                <a:gd name="T34" fmla="*/ 186686 w 280"/>
                <a:gd name="T35" fmla="*/ 146860 h 280"/>
                <a:gd name="T36" fmla="*/ 186686 w 280"/>
                <a:gd name="T37" fmla="*/ 149952 h 280"/>
                <a:gd name="T38" fmla="*/ 168171 w 280"/>
                <a:gd name="T39" fmla="*/ 182416 h 280"/>
                <a:gd name="T40" fmla="*/ 146571 w 280"/>
                <a:gd name="T41" fmla="*/ 188599 h 280"/>
                <a:gd name="T42" fmla="*/ 104914 w 280"/>
                <a:gd name="T43" fmla="*/ 146860 h 280"/>
                <a:gd name="T44" fmla="*/ 146571 w 280"/>
                <a:gd name="T45" fmla="*/ 106667 h 280"/>
                <a:gd name="T46" fmla="*/ 138857 w 280"/>
                <a:gd name="T47" fmla="*/ 298358 h 280"/>
                <a:gd name="T48" fmla="*/ 80229 w 280"/>
                <a:gd name="T49" fmla="*/ 287537 h 280"/>
                <a:gd name="T50" fmla="*/ 77143 w 280"/>
                <a:gd name="T51" fmla="*/ 285991 h 280"/>
                <a:gd name="T52" fmla="*/ 77143 w 280"/>
                <a:gd name="T53" fmla="*/ 285991 h 280"/>
                <a:gd name="T54" fmla="*/ 77143 w 280"/>
                <a:gd name="T55" fmla="*/ 242706 h 280"/>
                <a:gd name="T56" fmla="*/ 129600 w 280"/>
                <a:gd name="T57" fmla="*/ 191691 h 280"/>
                <a:gd name="T58" fmla="*/ 163543 w 280"/>
                <a:gd name="T59" fmla="*/ 191691 h 280"/>
                <a:gd name="T60" fmla="*/ 166629 w 280"/>
                <a:gd name="T61" fmla="*/ 191691 h 280"/>
                <a:gd name="T62" fmla="*/ 182057 w 280"/>
                <a:gd name="T63" fmla="*/ 225701 h 280"/>
                <a:gd name="T64" fmla="*/ 138857 w 280"/>
                <a:gd name="T65" fmla="*/ 285991 h 280"/>
                <a:gd name="T66" fmla="*/ 138857 w 280"/>
                <a:gd name="T67" fmla="*/ 298358 h 280"/>
                <a:gd name="T68" fmla="*/ 286971 w 280"/>
                <a:gd name="T69" fmla="*/ 327730 h 280"/>
                <a:gd name="T70" fmla="*/ 286971 w 280"/>
                <a:gd name="T71" fmla="*/ 327730 h 280"/>
                <a:gd name="T72" fmla="*/ 283886 w 280"/>
                <a:gd name="T73" fmla="*/ 329276 h 280"/>
                <a:gd name="T74" fmla="*/ 222171 w 280"/>
                <a:gd name="T75" fmla="*/ 340097 h 280"/>
                <a:gd name="T76" fmla="*/ 151200 w 280"/>
                <a:gd name="T77" fmla="*/ 329276 h 280"/>
                <a:gd name="T78" fmla="*/ 148114 w 280"/>
                <a:gd name="T79" fmla="*/ 327730 h 280"/>
                <a:gd name="T80" fmla="*/ 148114 w 280"/>
                <a:gd name="T81" fmla="*/ 327730 h 280"/>
                <a:gd name="T82" fmla="*/ 148114 w 280"/>
                <a:gd name="T83" fmla="*/ 285991 h 280"/>
                <a:gd name="T84" fmla="*/ 200571 w 280"/>
                <a:gd name="T85" fmla="*/ 233430 h 280"/>
                <a:gd name="T86" fmla="*/ 234514 w 280"/>
                <a:gd name="T87" fmla="*/ 233430 h 280"/>
                <a:gd name="T88" fmla="*/ 286971 w 280"/>
                <a:gd name="T89" fmla="*/ 285991 h 280"/>
                <a:gd name="T90" fmla="*/ 286971 w 280"/>
                <a:gd name="T91" fmla="*/ 327730 h 280"/>
                <a:gd name="T92" fmla="*/ 354857 w 280"/>
                <a:gd name="T93" fmla="*/ 285991 h 280"/>
                <a:gd name="T94" fmla="*/ 354857 w 280"/>
                <a:gd name="T95" fmla="*/ 285991 h 280"/>
                <a:gd name="T96" fmla="*/ 351771 w 280"/>
                <a:gd name="T97" fmla="*/ 287537 h 280"/>
                <a:gd name="T98" fmla="*/ 296229 w 280"/>
                <a:gd name="T99" fmla="*/ 298358 h 280"/>
                <a:gd name="T100" fmla="*/ 296229 w 280"/>
                <a:gd name="T101" fmla="*/ 285991 h 280"/>
                <a:gd name="T102" fmla="*/ 253029 w 280"/>
                <a:gd name="T103" fmla="*/ 225701 h 280"/>
                <a:gd name="T104" fmla="*/ 268457 w 280"/>
                <a:gd name="T105" fmla="*/ 191691 h 280"/>
                <a:gd name="T106" fmla="*/ 302400 w 280"/>
                <a:gd name="T107" fmla="*/ 191691 h 280"/>
                <a:gd name="T108" fmla="*/ 354857 w 280"/>
                <a:gd name="T109" fmla="*/ 242706 h 280"/>
                <a:gd name="T110" fmla="*/ 354857 w 280"/>
                <a:gd name="T111" fmla="*/ 285991 h 280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0" t="0" r="r" b="b"/>
              <a:pathLst>
                <a:path w="280" h="280">
                  <a:moveTo>
                    <a:pt x="140" y="0"/>
                  </a:moveTo>
                  <a:cubicBezTo>
                    <a:pt x="62" y="0"/>
                    <a:pt x="0" y="62"/>
                    <a:pt x="0" y="140"/>
                  </a:cubicBezTo>
                  <a:cubicBezTo>
                    <a:pt x="0" y="217"/>
                    <a:pt x="62" y="280"/>
                    <a:pt x="140" y="280"/>
                  </a:cubicBezTo>
                  <a:cubicBezTo>
                    <a:pt x="217" y="280"/>
                    <a:pt x="280" y="217"/>
                    <a:pt x="280" y="140"/>
                  </a:cubicBezTo>
                  <a:cubicBezTo>
                    <a:pt x="280" y="62"/>
                    <a:pt x="217" y="0"/>
                    <a:pt x="140" y="0"/>
                  </a:cubicBezTo>
                  <a:close/>
                  <a:moveTo>
                    <a:pt x="185" y="69"/>
                  </a:moveTo>
                  <a:cubicBezTo>
                    <a:pt x="199" y="69"/>
                    <a:pt x="211" y="81"/>
                    <a:pt x="211" y="95"/>
                  </a:cubicBezTo>
                  <a:cubicBezTo>
                    <a:pt x="211" y="110"/>
                    <a:pt x="199" y="122"/>
                    <a:pt x="185" y="122"/>
                  </a:cubicBezTo>
                  <a:cubicBezTo>
                    <a:pt x="181" y="122"/>
                    <a:pt x="177" y="121"/>
                    <a:pt x="174" y="119"/>
                  </a:cubicBezTo>
                  <a:cubicBezTo>
                    <a:pt x="173" y="109"/>
                    <a:pt x="167" y="100"/>
                    <a:pt x="158" y="95"/>
                  </a:cubicBezTo>
                  <a:cubicBezTo>
                    <a:pt x="159" y="81"/>
                    <a:pt x="170" y="69"/>
                    <a:pt x="185" y="69"/>
                  </a:cubicBezTo>
                  <a:close/>
                  <a:moveTo>
                    <a:pt x="141" y="96"/>
                  </a:moveTo>
                  <a:cubicBezTo>
                    <a:pt x="156" y="96"/>
                    <a:pt x="167" y="108"/>
                    <a:pt x="167" y="123"/>
                  </a:cubicBezTo>
                  <a:cubicBezTo>
                    <a:pt x="167" y="137"/>
                    <a:pt x="156" y="149"/>
                    <a:pt x="141" y="149"/>
                  </a:cubicBezTo>
                  <a:cubicBezTo>
                    <a:pt x="127" y="149"/>
                    <a:pt x="115" y="137"/>
                    <a:pt x="115" y="123"/>
                  </a:cubicBezTo>
                  <a:cubicBezTo>
                    <a:pt x="115" y="108"/>
                    <a:pt x="127" y="96"/>
                    <a:pt x="141" y="96"/>
                  </a:cubicBezTo>
                  <a:close/>
                  <a:moveTo>
                    <a:pt x="95" y="69"/>
                  </a:moveTo>
                  <a:cubicBezTo>
                    <a:pt x="109" y="69"/>
                    <a:pt x="121" y="81"/>
                    <a:pt x="121" y="95"/>
                  </a:cubicBezTo>
                  <a:cubicBezTo>
                    <a:pt x="121" y="96"/>
                    <a:pt x="121" y="96"/>
                    <a:pt x="121" y="97"/>
                  </a:cubicBezTo>
                  <a:cubicBezTo>
                    <a:pt x="115" y="102"/>
                    <a:pt x="110" y="109"/>
                    <a:pt x="109" y="118"/>
                  </a:cubicBezTo>
                  <a:cubicBezTo>
                    <a:pt x="105" y="120"/>
                    <a:pt x="100" y="122"/>
                    <a:pt x="95" y="122"/>
                  </a:cubicBezTo>
                  <a:cubicBezTo>
                    <a:pt x="80" y="122"/>
                    <a:pt x="68" y="110"/>
                    <a:pt x="68" y="95"/>
                  </a:cubicBezTo>
                  <a:cubicBezTo>
                    <a:pt x="68" y="81"/>
                    <a:pt x="80" y="69"/>
                    <a:pt x="95" y="69"/>
                  </a:cubicBezTo>
                  <a:close/>
                  <a:moveTo>
                    <a:pt x="90" y="193"/>
                  </a:moveTo>
                  <a:cubicBezTo>
                    <a:pt x="79" y="192"/>
                    <a:pt x="66" y="190"/>
                    <a:pt x="52" y="186"/>
                  </a:cubicBezTo>
                  <a:cubicBezTo>
                    <a:pt x="50" y="185"/>
                    <a:pt x="50" y="185"/>
                    <a:pt x="50" y="185"/>
                  </a:cubicBezTo>
                  <a:cubicBezTo>
                    <a:pt x="50" y="185"/>
                    <a:pt x="50" y="185"/>
                    <a:pt x="50" y="185"/>
                  </a:cubicBezTo>
                  <a:cubicBezTo>
                    <a:pt x="50" y="157"/>
                    <a:pt x="50" y="157"/>
                    <a:pt x="50" y="157"/>
                  </a:cubicBezTo>
                  <a:cubicBezTo>
                    <a:pt x="50" y="139"/>
                    <a:pt x="65" y="124"/>
                    <a:pt x="84" y="124"/>
                  </a:cubicBezTo>
                  <a:cubicBezTo>
                    <a:pt x="106" y="124"/>
                    <a:pt x="106" y="124"/>
                    <a:pt x="106" y="124"/>
                  </a:cubicBezTo>
                  <a:cubicBezTo>
                    <a:pt x="107" y="124"/>
                    <a:pt x="108" y="124"/>
                    <a:pt x="108" y="124"/>
                  </a:cubicBezTo>
                  <a:cubicBezTo>
                    <a:pt x="109" y="132"/>
                    <a:pt x="113" y="140"/>
                    <a:pt x="118" y="146"/>
                  </a:cubicBezTo>
                  <a:cubicBezTo>
                    <a:pt x="102" y="151"/>
                    <a:pt x="90" y="166"/>
                    <a:pt x="90" y="185"/>
                  </a:cubicBezTo>
                  <a:lnTo>
                    <a:pt x="90" y="193"/>
                  </a:lnTo>
                  <a:close/>
                  <a:moveTo>
                    <a:pt x="186" y="212"/>
                  </a:moveTo>
                  <a:cubicBezTo>
                    <a:pt x="186" y="212"/>
                    <a:pt x="186" y="212"/>
                    <a:pt x="186" y="212"/>
                  </a:cubicBezTo>
                  <a:cubicBezTo>
                    <a:pt x="184" y="213"/>
                    <a:pt x="184" y="213"/>
                    <a:pt x="184" y="213"/>
                  </a:cubicBezTo>
                  <a:cubicBezTo>
                    <a:pt x="183" y="213"/>
                    <a:pt x="169" y="220"/>
                    <a:pt x="144" y="220"/>
                  </a:cubicBezTo>
                  <a:cubicBezTo>
                    <a:pt x="131" y="220"/>
                    <a:pt x="116" y="218"/>
                    <a:pt x="98" y="213"/>
                  </a:cubicBezTo>
                  <a:cubicBezTo>
                    <a:pt x="96" y="212"/>
                    <a:pt x="96" y="212"/>
                    <a:pt x="96" y="212"/>
                  </a:cubicBezTo>
                  <a:cubicBezTo>
                    <a:pt x="96" y="212"/>
                    <a:pt x="96" y="212"/>
                    <a:pt x="96" y="212"/>
                  </a:cubicBezTo>
                  <a:cubicBezTo>
                    <a:pt x="96" y="185"/>
                    <a:pt x="96" y="185"/>
                    <a:pt x="96" y="185"/>
                  </a:cubicBezTo>
                  <a:cubicBezTo>
                    <a:pt x="96" y="166"/>
                    <a:pt x="111" y="151"/>
                    <a:pt x="130" y="151"/>
                  </a:cubicBezTo>
                  <a:cubicBezTo>
                    <a:pt x="152" y="151"/>
                    <a:pt x="152" y="151"/>
                    <a:pt x="152" y="151"/>
                  </a:cubicBezTo>
                  <a:cubicBezTo>
                    <a:pt x="171" y="151"/>
                    <a:pt x="186" y="166"/>
                    <a:pt x="186" y="185"/>
                  </a:cubicBezTo>
                  <a:lnTo>
                    <a:pt x="186" y="212"/>
                  </a:lnTo>
                  <a:close/>
                  <a:moveTo>
                    <a:pt x="230" y="185"/>
                  </a:moveTo>
                  <a:cubicBezTo>
                    <a:pt x="230" y="185"/>
                    <a:pt x="230" y="185"/>
                    <a:pt x="230" y="185"/>
                  </a:cubicBezTo>
                  <a:cubicBezTo>
                    <a:pt x="228" y="186"/>
                    <a:pt x="228" y="186"/>
                    <a:pt x="228" y="186"/>
                  </a:cubicBezTo>
                  <a:cubicBezTo>
                    <a:pt x="227" y="186"/>
                    <a:pt x="214" y="192"/>
                    <a:pt x="192" y="193"/>
                  </a:cubicBezTo>
                  <a:cubicBezTo>
                    <a:pt x="192" y="185"/>
                    <a:pt x="192" y="185"/>
                    <a:pt x="192" y="185"/>
                  </a:cubicBezTo>
                  <a:cubicBezTo>
                    <a:pt x="192" y="166"/>
                    <a:pt x="180" y="151"/>
                    <a:pt x="164" y="146"/>
                  </a:cubicBezTo>
                  <a:cubicBezTo>
                    <a:pt x="170" y="140"/>
                    <a:pt x="173" y="132"/>
                    <a:pt x="174" y="124"/>
                  </a:cubicBezTo>
                  <a:cubicBezTo>
                    <a:pt x="196" y="124"/>
                    <a:pt x="196" y="124"/>
                    <a:pt x="196" y="124"/>
                  </a:cubicBezTo>
                  <a:cubicBezTo>
                    <a:pt x="215" y="124"/>
                    <a:pt x="230" y="139"/>
                    <a:pt x="230" y="157"/>
                  </a:cubicBezTo>
                  <a:lnTo>
                    <a:pt x="230" y="18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6435" tIns="48218" rIns="96435" bIns="48218"/>
            <a:lstStyle/>
            <a:p>
              <a:pPr>
                <a:lnSpc>
                  <a:spcPct val="15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" name="Text Box 10"/>
            <p:cNvSpPr txBox="1">
              <a:spLocks noChangeArrowheads="1"/>
            </p:cNvSpPr>
            <p:nvPr/>
          </p:nvSpPr>
          <p:spPr bwMode="auto">
            <a:xfrm>
              <a:off x="189578" y="2018315"/>
              <a:ext cx="1677498" cy="75515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  <a:p>
              <a:pPr algn="r"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</a:t>
              </a:r>
            </a:p>
          </p:txBody>
        </p:sp>
      </p:grpSp>
      <p:grpSp>
        <p:nvGrpSpPr>
          <p:cNvPr id="29" name="组合 28"/>
          <p:cNvGrpSpPr>
            <a:grpSpLocks/>
          </p:cNvGrpSpPr>
          <p:nvPr/>
        </p:nvGrpSpPr>
        <p:grpSpPr bwMode="auto">
          <a:xfrm>
            <a:off x="812800" y="4788543"/>
            <a:ext cx="3093967" cy="1160051"/>
            <a:chOff x="189578" y="3201419"/>
            <a:chExt cx="2200182" cy="825889"/>
          </a:xfrm>
        </p:grpSpPr>
        <p:sp>
          <p:nvSpPr>
            <p:cNvPr id="34829" name="Freeform 45"/>
            <p:cNvSpPr>
              <a:spLocks noChangeAspect="1" noEditPoints="1"/>
            </p:cNvSpPr>
            <p:nvPr/>
          </p:nvSpPr>
          <p:spPr bwMode="auto">
            <a:xfrm>
              <a:off x="1957760" y="3201419"/>
              <a:ext cx="432000" cy="432698"/>
            </a:xfrm>
            <a:custGeom>
              <a:avLst/>
              <a:gdLst>
                <a:gd name="T0" fmla="*/ 0 w 342"/>
                <a:gd name="T1" fmla="*/ 216349 h 342"/>
                <a:gd name="T2" fmla="*/ 432000 w 342"/>
                <a:gd name="T3" fmla="*/ 216349 h 342"/>
                <a:gd name="T4" fmla="*/ 60632 w 342"/>
                <a:gd name="T5" fmla="*/ 177128 h 342"/>
                <a:gd name="T6" fmla="*/ 136421 w 342"/>
                <a:gd name="T7" fmla="*/ 207493 h 342"/>
                <a:gd name="T8" fmla="*/ 60632 w 342"/>
                <a:gd name="T9" fmla="*/ 177128 h 342"/>
                <a:gd name="T10" fmla="*/ 137684 w 342"/>
                <a:gd name="T11" fmla="*/ 216349 h 342"/>
                <a:gd name="T12" fmla="*/ 83368 w 342"/>
                <a:gd name="T13" fmla="*/ 264427 h 342"/>
                <a:gd name="T14" fmla="*/ 120000 w 342"/>
                <a:gd name="T15" fmla="*/ 358051 h 342"/>
                <a:gd name="T16" fmla="*/ 120000 w 342"/>
                <a:gd name="T17" fmla="*/ 309974 h 342"/>
                <a:gd name="T18" fmla="*/ 120000 w 342"/>
                <a:gd name="T19" fmla="*/ 358051 h 342"/>
                <a:gd name="T20" fmla="*/ 84632 w 342"/>
                <a:gd name="T21" fmla="*/ 273283 h 342"/>
                <a:gd name="T22" fmla="*/ 144000 w 342"/>
                <a:gd name="T23" fmla="*/ 302383 h 342"/>
                <a:gd name="T24" fmla="*/ 213474 w 342"/>
                <a:gd name="T25" fmla="*/ 302383 h 342"/>
                <a:gd name="T26" fmla="*/ 151579 w 342"/>
                <a:gd name="T27" fmla="*/ 273283 h 342"/>
                <a:gd name="T28" fmla="*/ 213474 w 342"/>
                <a:gd name="T29" fmla="*/ 302383 h 342"/>
                <a:gd name="T30" fmla="*/ 150316 w 342"/>
                <a:gd name="T31" fmla="*/ 264427 h 342"/>
                <a:gd name="T32" fmla="*/ 221053 w 342"/>
                <a:gd name="T33" fmla="*/ 216349 h 342"/>
                <a:gd name="T34" fmla="*/ 146526 w 342"/>
                <a:gd name="T35" fmla="*/ 207493 h 342"/>
                <a:gd name="T36" fmla="*/ 223579 w 342"/>
                <a:gd name="T37" fmla="*/ 177128 h 342"/>
                <a:gd name="T38" fmla="*/ 146526 w 342"/>
                <a:gd name="T39" fmla="*/ 207493 h 342"/>
                <a:gd name="T40" fmla="*/ 223579 w 342"/>
                <a:gd name="T41" fmla="*/ 334012 h 342"/>
                <a:gd name="T42" fmla="*/ 271579 w 342"/>
                <a:gd name="T43" fmla="*/ 334012 h 342"/>
                <a:gd name="T44" fmla="*/ 274105 w 342"/>
                <a:gd name="T45" fmla="*/ 302383 h 342"/>
                <a:gd name="T46" fmla="*/ 224842 w 342"/>
                <a:gd name="T47" fmla="*/ 273283 h 342"/>
                <a:gd name="T48" fmla="*/ 274105 w 342"/>
                <a:gd name="T49" fmla="*/ 302383 h 342"/>
                <a:gd name="T50" fmla="*/ 226105 w 342"/>
                <a:gd name="T51" fmla="*/ 264427 h 342"/>
                <a:gd name="T52" fmla="*/ 296842 w 342"/>
                <a:gd name="T53" fmla="*/ 216349 h 342"/>
                <a:gd name="T54" fmla="*/ 357474 w 342"/>
                <a:gd name="T55" fmla="*/ 159415 h 342"/>
                <a:gd name="T56" fmla="*/ 304421 w 342"/>
                <a:gd name="T57" fmla="*/ 188515 h 342"/>
                <a:gd name="T58" fmla="*/ 229895 w 342"/>
                <a:gd name="T59" fmla="*/ 207493 h 342"/>
                <a:gd name="T60" fmla="*/ 277895 w 342"/>
                <a:gd name="T61" fmla="*/ 177128 h 342"/>
                <a:gd name="T62" fmla="*/ 318316 w 342"/>
                <a:gd name="T63" fmla="*/ 135376 h 342"/>
                <a:gd name="T64" fmla="*/ 328421 w 342"/>
                <a:gd name="T65" fmla="*/ 130315 h 342"/>
                <a:gd name="T66" fmla="*/ 357474 w 342"/>
                <a:gd name="T67" fmla="*/ 159415 h 342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0" t="0" r="r" b="b"/>
              <a:pathLst>
                <a:path w="342" h="342">
                  <a:moveTo>
                    <a:pt x="171" y="0"/>
                  </a:moveTo>
                  <a:cubicBezTo>
                    <a:pt x="76" y="0"/>
                    <a:pt x="0" y="77"/>
                    <a:pt x="0" y="171"/>
                  </a:cubicBezTo>
                  <a:cubicBezTo>
                    <a:pt x="0" y="266"/>
                    <a:pt x="76" y="342"/>
                    <a:pt x="171" y="342"/>
                  </a:cubicBezTo>
                  <a:cubicBezTo>
                    <a:pt x="265" y="342"/>
                    <a:pt x="342" y="266"/>
                    <a:pt x="342" y="171"/>
                  </a:cubicBezTo>
                  <a:cubicBezTo>
                    <a:pt x="342" y="77"/>
                    <a:pt x="265" y="0"/>
                    <a:pt x="171" y="0"/>
                  </a:cubicBezTo>
                  <a:close/>
                  <a:moveTo>
                    <a:pt x="48" y="140"/>
                  </a:moveTo>
                  <a:cubicBezTo>
                    <a:pt x="106" y="140"/>
                    <a:pt x="106" y="140"/>
                    <a:pt x="106" y="140"/>
                  </a:cubicBezTo>
                  <a:cubicBezTo>
                    <a:pt x="108" y="164"/>
                    <a:pt x="108" y="164"/>
                    <a:pt x="108" y="164"/>
                  </a:cubicBezTo>
                  <a:cubicBezTo>
                    <a:pt x="54" y="164"/>
                    <a:pt x="54" y="164"/>
                    <a:pt x="54" y="164"/>
                  </a:cubicBezTo>
                  <a:lnTo>
                    <a:pt x="48" y="140"/>
                  </a:lnTo>
                  <a:close/>
                  <a:moveTo>
                    <a:pt x="56" y="171"/>
                  </a:moveTo>
                  <a:cubicBezTo>
                    <a:pt x="109" y="171"/>
                    <a:pt x="109" y="171"/>
                    <a:pt x="109" y="171"/>
                  </a:cubicBezTo>
                  <a:cubicBezTo>
                    <a:pt x="112" y="209"/>
                    <a:pt x="112" y="209"/>
                    <a:pt x="112" y="209"/>
                  </a:cubicBezTo>
                  <a:cubicBezTo>
                    <a:pt x="66" y="209"/>
                    <a:pt x="66" y="209"/>
                    <a:pt x="66" y="209"/>
                  </a:cubicBezTo>
                  <a:lnTo>
                    <a:pt x="56" y="171"/>
                  </a:lnTo>
                  <a:close/>
                  <a:moveTo>
                    <a:pt x="95" y="283"/>
                  </a:moveTo>
                  <a:cubicBezTo>
                    <a:pt x="85" y="283"/>
                    <a:pt x="76" y="275"/>
                    <a:pt x="76" y="264"/>
                  </a:cubicBezTo>
                  <a:cubicBezTo>
                    <a:pt x="76" y="254"/>
                    <a:pt x="85" y="245"/>
                    <a:pt x="95" y="245"/>
                  </a:cubicBezTo>
                  <a:cubicBezTo>
                    <a:pt x="106" y="245"/>
                    <a:pt x="114" y="254"/>
                    <a:pt x="114" y="264"/>
                  </a:cubicBezTo>
                  <a:cubicBezTo>
                    <a:pt x="114" y="275"/>
                    <a:pt x="106" y="283"/>
                    <a:pt x="95" y="283"/>
                  </a:cubicBezTo>
                  <a:close/>
                  <a:moveTo>
                    <a:pt x="73" y="239"/>
                  </a:moveTo>
                  <a:cubicBezTo>
                    <a:pt x="67" y="216"/>
                    <a:pt x="67" y="216"/>
                    <a:pt x="67" y="216"/>
                  </a:cubicBezTo>
                  <a:cubicBezTo>
                    <a:pt x="113" y="216"/>
                    <a:pt x="113" y="216"/>
                    <a:pt x="113" y="216"/>
                  </a:cubicBezTo>
                  <a:cubicBezTo>
                    <a:pt x="114" y="239"/>
                    <a:pt x="114" y="239"/>
                    <a:pt x="114" y="239"/>
                  </a:cubicBezTo>
                  <a:lnTo>
                    <a:pt x="73" y="239"/>
                  </a:lnTo>
                  <a:close/>
                  <a:moveTo>
                    <a:pt x="169" y="239"/>
                  </a:moveTo>
                  <a:cubicBezTo>
                    <a:pt x="122" y="239"/>
                    <a:pt x="122" y="239"/>
                    <a:pt x="122" y="239"/>
                  </a:cubicBezTo>
                  <a:cubicBezTo>
                    <a:pt x="120" y="216"/>
                    <a:pt x="120" y="216"/>
                    <a:pt x="120" y="216"/>
                  </a:cubicBezTo>
                  <a:cubicBezTo>
                    <a:pt x="171" y="216"/>
                    <a:pt x="171" y="216"/>
                    <a:pt x="171" y="216"/>
                  </a:cubicBezTo>
                  <a:lnTo>
                    <a:pt x="169" y="239"/>
                  </a:lnTo>
                  <a:close/>
                  <a:moveTo>
                    <a:pt x="171" y="209"/>
                  </a:moveTo>
                  <a:cubicBezTo>
                    <a:pt x="119" y="209"/>
                    <a:pt x="119" y="209"/>
                    <a:pt x="119" y="209"/>
                  </a:cubicBezTo>
                  <a:cubicBezTo>
                    <a:pt x="116" y="171"/>
                    <a:pt x="116" y="171"/>
                    <a:pt x="116" y="171"/>
                  </a:cubicBezTo>
                  <a:cubicBezTo>
                    <a:pt x="175" y="171"/>
                    <a:pt x="175" y="171"/>
                    <a:pt x="175" y="171"/>
                  </a:cubicBezTo>
                  <a:lnTo>
                    <a:pt x="171" y="209"/>
                  </a:lnTo>
                  <a:close/>
                  <a:moveTo>
                    <a:pt x="116" y="164"/>
                  </a:moveTo>
                  <a:cubicBezTo>
                    <a:pt x="114" y="140"/>
                    <a:pt x="114" y="140"/>
                    <a:pt x="114" y="140"/>
                  </a:cubicBezTo>
                  <a:cubicBezTo>
                    <a:pt x="177" y="140"/>
                    <a:pt x="177" y="140"/>
                    <a:pt x="177" y="140"/>
                  </a:cubicBezTo>
                  <a:cubicBezTo>
                    <a:pt x="175" y="164"/>
                    <a:pt x="175" y="164"/>
                    <a:pt x="175" y="164"/>
                  </a:cubicBezTo>
                  <a:lnTo>
                    <a:pt x="116" y="164"/>
                  </a:lnTo>
                  <a:close/>
                  <a:moveTo>
                    <a:pt x="196" y="283"/>
                  </a:moveTo>
                  <a:cubicBezTo>
                    <a:pt x="185" y="283"/>
                    <a:pt x="177" y="275"/>
                    <a:pt x="177" y="264"/>
                  </a:cubicBezTo>
                  <a:cubicBezTo>
                    <a:pt x="177" y="254"/>
                    <a:pt x="185" y="245"/>
                    <a:pt x="196" y="245"/>
                  </a:cubicBezTo>
                  <a:cubicBezTo>
                    <a:pt x="206" y="245"/>
                    <a:pt x="215" y="254"/>
                    <a:pt x="215" y="264"/>
                  </a:cubicBezTo>
                  <a:cubicBezTo>
                    <a:pt x="215" y="275"/>
                    <a:pt x="206" y="283"/>
                    <a:pt x="196" y="283"/>
                  </a:cubicBezTo>
                  <a:close/>
                  <a:moveTo>
                    <a:pt x="217" y="239"/>
                  </a:moveTo>
                  <a:cubicBezTo>
                    <a:pt x="176" y="239"/>
                    <a:pt x="176" y="239"/>
                    <a:pt x="176" y="239"/>
                  </a:cubicBezTo>
                  <a:cubicBezTo>
                    <a:pt x="178" y="216"/>
                    <a:pt x="178" y="216"/>
                    <a:pt x="178" y="216"/>
                  </a:cubicBezTo>
                  <a:cubicBezTo>
                    <a:pt x="223" y="216"/>
                    <a:pt x="223" y="216"/>
                    <a:pt x="223" y="216"/>
                  </a:cubicBezTo>
                  <a:lnTo>
                    <a:pt x="217" y="239"/>
                  </a:lnTo>
                  <a:close/>
                  <a:moveTo>
                    <a:pt x="225" y="209"/>
                  </a:moveTo>
                  <a:cubicBezTo>
                    <a:pt x="179" y="209"/>
                    <a:pt x="179" y="209"/>
                    <a:pt x="179" y="209"/>
                  </a:cubicBezTo>
                  <a:cubicBezTo>
                    <a:pt x="182" y="171"/>
                    <a:pt x="182" y="171"/>
                    <a:pt x="182" y="171"/>
                  </a:cubicBezTo>
                  <a:cubicBezTo>
                    <a:pt x="235" y="171"/>
                    <a:pt x="235" y="171"/>
                    <a:pt x="235" y="171"/>
                  </a:cubicBezTo>
                  <a:lnTo>
                    <a:pt x="225" y="209"/>
                  </a:lnTo>
                  <a:close/>
                  <a:moveTo>
                    <a:pt x="283" y="126"/>
                  </a:moveTo>
                  <a:cubicBezTo>
                    <a:pt x="264" y="126"/>
                    <a:pt x="264" y="126"/>
                    <a:pt x="264" y="126"/>
                  </a:cubicBezTo>
                  <a:cubicBezTo>
                    <a:pt x="256" y="133"/>
                    <a:pt x="249" y="141"/>
                    <a:pt x="241" y="149"/>
                  </a:cubicBezTo>
                  <a:cubicBezTo>
                    <a:pt x="237" y="164"/>
                    <a:pt x="237" y="164"/>
                    <a:pt x="237" y="164"/>
                  </a:cubicBezTo>
                  <a:cubicBezTo>
                    <a:pt x="182" y="164"/>
                    <a:pt x="182" y="164"/>
                    <a:pt x="182" y="164"/>
                  </a:cubicBezTo>
                  <a:cubicBezTo>
                    <a:pt x="184" y="140"/>
                    <a:pt x="184" y="140"/>
                    <a:pt x="184" y="140"/>
                  </a:cubicBezTo>
                  <a:cubicBezTo>
                    <a:pt x="220" y="140"/>
                    <a:pt x="220" y="140"/>
                    <a:pt x="220" y="140"/>
                  </a:cubicBezTo>
                  <a:cubicBezTo>
                    <a:pt x="221" y="139"/>
                    <a:pt x="221" y="138"/>
                    <a:pt x="222" y="137"/>
                  </a:cubicBezTo>
                  <a:cubicBezTo>
                    <a:pt x="232" y="127"/>
                    <a:pt x="242" y="117"/>
                    <a:pt x="252" y="107"/>
                  </a:cubicBezTo>
                  <a:cubicBezTo>
                    <a:pt x="252" y="107"/>
                    <a:pt x="253" y="106"/>
                    <a:pt x="254" y="105"/>
                  </a:cubicBezTo>
                  <a:cubicBezTo>
                    <a:pt x="256" y="104"/>
                    <a:pt x="258" y="103"/>
                    <a:pt x="260" y="103"/>
                  </a:cubicBezTo>
                  <a:cubicBezTo>
                    <a:pt x="283" y="103"/>
                    <a:pt x="283" y="103"/>
                    <a:pt x="283" y="103"/>
                  </a:cubicBezTo>
                  <a:cubicBezTo>
                    <a:pt x="297" y="103"/>
                    <a:pt x="297" y="126"/>
                    <a:pt x="283" y="12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6435" tIns="48218" rIns="96435" bIns="48218"/>
            <a:lstStyle/>
            <a:p>
              <a:pPr>
                <a:lnSpc>
                  <a:spcPct val="15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" name="Text Box 10"/>
            <p:cNvSpPr txBox="1">
              <a:spLocks noChangeArrowheads="1"/>
            </p:cNvSpPr>
            <p:nvPr/>
          </p:nvSpPr>
          <p:spPr bwMode="auto">
            <a:xfrm>
              <a:off x="189578" y="3271347"/>
              <a:ext cx="1606482" cy="7559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  <a:p>
              <a:pPr algn="r"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</a:t>
              </a:r>
            </a:p>
          </p:txBody>
        </p:sp>
      </p:grpSp>
      <p:sp>
        <p:nvSpPr>
          <p:cNvPr id="24" name="TextBox 8"/>
          <p:cNvSpPr txBox="1"/>
          <p:nvPr/>
        </p:nvSpPr>
        <p:spPr>
          <a:xfrm>
            <a:off x="5273787" y="357205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TextBox 8"/>
          <p:cNvSpPr txBox="1"/>
          <p:nvPr/>
        </p:nvSpPr>
        <p:spPr>
          <a:xfrm>
            <a:off x="5273787" y="824352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272211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2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8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8" decel="10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707" y="1655178"/>
            <a:ext cx="5783425" cy="5225014"/>
            <a:chOff x="0" y="1569337"/>
            <a:chExt cx="5484146" cy="4954631"/>
          </a:xfrm>
        </p:grpSpPr>
        <p:sp>
          <p:nvSpPr>
            <p:cNvPr id="851" name="Freeform 5"/>
            <p:cNvSpPr>
              <a:spLocks/>
            </p:cNvSpPr>
            <p:nvPr/>
          </p:nvSpPr>
          <p:spPr bwMode="auto">
            <a:xfrm>
              <a:off x="1510340" y="1570966"/>
              <a:ext cx="971049" cy="1603209"/>
            </a:xfrm>
            <a:custGeom>
              <a:avLst/>
              <a:gdLst>
                <a:gd name="T0" fmla="*/ 504 w 504"/>
                <a:gd name="T1" fmla="*/ 832 h 832"/>
                <a:gd name="T2" fmla="*/ 0 w 504"/>
                <a:gd name="T3" fmla="*/ 514 h 832"/>
                <a:gd name="T4" fmla="*/ 0 w 504"/>
                <a:gd name="T5" fmla="*/ 0 h 832"/>
                <a:gd name="T6" fmla="*/ 504 w 504"/>
                <a:gd name="T7" fmla="*/ 530 h 832"/>
                <a:gd name="T8" fmla="*/ 504 w 504"/>
                <a:gd name="T9" fmla="*/ 832 h 8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4" h="832">
                  <a:moveTo>
                    <a:pt x="504" y="832"/>
                  </a:moveTo>
                  <a:cubicBezTo>
                    <a:pt x="336" y="726"/>
                    <a:pt x="168" y="620"/>
                    <a:pt x="0" y="514"/>
                  </a:cubicBezTo>
                  <a:cubicBezTo>
                    <a:pt x="0" y="343"/>
                    <a:pt x="0" y="171"/>
                    <a:pt x="0" y="0"/>
                  </a:cubicBezTo>
                  <a:cubicBezTo>
                    <a:pt x="168" y="177"/>
                    <a:pt x="336" y="353"/>
                    <a:pt x="504" y="530"/>
                  </a:cubicBezTo>
                  <a:cubicBezTo>
                    <a:pt x="504" y="631"/>
                    <a:pt x="504" y="731"/>
                    <a:pt x="504" y="832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2" name="Freeform 6"/>
            <p:cNvSpPr>
              <a:spLocks/>
            </p:cNvSpPr>
            <p:nvPr/>
          </p:nvSpPr>
          <p:spPr bwMode="auto">
            <a:xfrm>
              <a:off x="1510340" y="2560752"/>
              <a:ext cx="971049" cy="1195075"/>
            </a:xfrm>
            <a:custGeom>
              <a:avLst/>
              <a:gdLst>
                <a:gd name="T0" fmla="*/ 504 w 504"/>
                <a:gd name="T1" fmla="*/ 620 h 620"/>
                <a:gd name="T2" fmla="*/ 0 w 504"/>
                <a:gd name="T3" fmla="*/ 514 h 620"/>
                <a:gd name="T4" fmla="*/ 0 w 504"/>
                <a:gd name="T5" fmla="*/ 0 h 620"/>
                <a:gd name="T6" fmla="*/ 504 w 504"/>
                <a:gd name="T7" fmla="*/ 318 h 620"/>
                <a:gd name="T8" fmla="*/ 504 w 504"/>
                <a:gd name="T9" fmla="*/ 620 h 6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4" h="620">
                  <a:moveTo>
                    <a:pt x="504" y="620"/>
                  </a:moveTo>
                  <a:cubicBezTo>
                    <a:pt x="336" y="585"/>
                    <a:pt x="168" y="549"/>
                    <a:pt x="0" y="514"/>
                  </a:cubicBezTo>
                  <a:cubicBezTo>
                    <a:pt x="0" y="343"/>
                    <a:pt x="0" y="171"/>
                    <a:pt x="0" y="0"/>
                  </a:cubicBezTo>
                  <a:cubicBezTo>
                    <a:pt x="168" y="106"/>
                    <a:pt x="336" y="212"/>
                    <a:pt x="504" y="318"/>
                  </a:cubicBezTo>
                  <a:cubicBezTo>
                    <a:pt x="504" y="419"/>
                    <a:pt x="504" y="519"/>
                    <a:pt x="504" y="620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3" name="Freeform 7"/>
            <p:cNvSpPr>
              <a:spLocks/>
            </p:cNvSpPr>
            <p:nvPr/>
          </p:nvSpPr>
          <p:spPr bwMode="auto">
            <a:xfrm>
              <a:off x="1510340" y="3551352"/>
              <a:ext cx="971049" cy="990600"/>
            </a:xfrm>
            <a:custGeom>
              <a:avLst/>
              <a:gdLst>
                <a:gd name="T0" fmla="*/ 504 w 504"/>
                <a:gd name="T1" fmla="*/ 408 h 514"/>
                <a:gd name="T2" fmla="*/ 0 w 504"/>
                <a:gd name="T3" fmla="*/ 514 h 514"/>
                <a:gd name="T4" fmla="*/ 0 w 504"/>
                <a:gd name="T5" fmla="*/ 0 h 514"/>
                <a:gd name="T6" fmla="*/ 504 w 504"/>
                <a:gd name="T7" fmla="*/ 106 h 514"/>
                <a:gd name="T8" fmla="*/ 504 w 504"/>
                <a:gd name="T9" fmla="*/ 408 h 5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4" h="514">
                  <a:moveTo>
                    <a:pt x="504" y="408"/>
                  </a:moveTo>
                  <a:cubicBezTo>
                    <a:pt x="336" y="443"/>
                    <a:pt x="168" y="479"/>
                    <a:pt x="0" y="514"/>
                  </a:cubicBezTo>
                  <a:cubicBezTo>
                    <a:pt x="0" y="343"/>
                    <a:pt x="0" y="171"/>
                    <a:pt x="0" y="0"/>
                  </a:cubicBezTo>
                  <a:cubicBezTo>
                    <a:pt x="168" y="35"/>
                    <a:pt x="336" y="71"/>
                    <a:pt x="504" y="106"/>
                  </a:cubicBezTo>
                  <a:cubicBezTo>
                    <a:pt x="504" y="207"/>
                    <a:pt x="504" y="307"/>
                    <a:pt x="504" y="408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4" name="Freeform 8"/>
            <p:cNvSpPr>
              <a:spLocks/>
            </p:cNvSpPr>
            <p:nvPr/>
          </p:nvSpPr>
          <p:spPr bwMode="auto">
            <a:xfrm>
              <a:off x="1510340" y="4337478"/>
              <a:ext cx="971049" cy="1194260"/>
            </a:xfrm>
            <a:custGeom>
              <a:avLst/>
              <a:gdLst>
                <a:gd name="T0" fmla="*/ 504 w 504"/>
                <a:gd name="T1" fmla="*/ 302 h 620"/>
                <a:gd name="T2" fmla="*/ 0 w 504"/>
                <a:gd name="T3" fmla="*/ 620 h 620"/>
                <a:gd name="T4" fmla="*/ 0 w 504"/>
                <a:gd name="T5" fmla="*/ 106 h 620"/>
                <a:gd name="T6" fmla="*/ 504 w 504"/>
                <a:gd name="T7" fmla="*/ 0 h 620"/>
                <a:gd name="T8" fmla="*/ 504 w 504"/>
                <a:gd name="T9" fmla="*/ 302 h 6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4" h="620">
                  <a:moveTo>
                    <a:pt x="504" y="302"/>
                  </a:moveTo>
                  <a:cubicBezTo>
                    <a:pt x="336" y="408"/>
                    <a:pt x="168" y="514"/>
                    <a:pt x="0" y="620"/>
                  </a:cubicBezTo>
                  <a:cubicBezTo>
                    <a:pt x="0" y="449"/>
                    <a:pt x="0" y="277"/>
                    <a:pt x="0" y="106"/>
                  </a:cubicBezTo>
                  <a:cubicBezTo>
                    <a:pt x="168" y="71"/>
                    <a:pt x="336" y="35"/>
                    <a:pt x="504" y="0"/>
                  </a:cubicBezTo>
                  <a:cubicBezTo>
                    <a:pt x="504" y="101"/>
                    <a:pt x="504" y="201"/>
                    <a:pt x="504" y="302"/>
                  </a:cubicBez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5" name="Freeform 9"/>
            <p:cNvSpPr>
              <a:spLocks/>
            </p:cNvSpPr>
            <p:nvPr/>
          </p:nvSpPr>
          <p:spPr bwMode="auto">
            <a:xfrm>
              <a:off x="1510340" y="4919130"/>
              <a:ext cx="971049" cy="1603209"/>
            </a:xfrm>
            <a:custGeom>
              <a:avLst/>
              <a:gdLst>
                <a:gd name="T0" fmla="*/ 504 w 504"/>
                <a:gd name="T1" fmla="*/ 302 h 832"/>
                <a:gd name="T2" fmla="*/ 0 w 504"/>
                <a:gd name="T3" fmla="*/ 832 h 832"/>
                <a:gd name="T4" fmla="*/ 0 w 504"/>
                <a:gd name="T5" fmla="*/ 318 h 832"/>
                <a:gd name="T6" fmla="*/ 504 w 504"/>
                <a:gd name="T7" fmla="*/ 0 h 832"/>
                <a:gd name="T8" fmla="*/ 504 w 504"/>
                <a:gd name="T9" fmla="*/ 302 h 8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4" h="832">
                  <a:moveTo>
                    <a:pt x="504" y="302"/>
                  </a:moveTo>
                  <a:cubicBezTo>
                    <a:pt x="336" y="479"/>
                    <a:pt x="168" y="655"/>
                    <a:pt x="0" y="832"/>
                  </a:cubicBezTo>
                  <a:cubicBezTo>
                    <a:pt x="0" y="661"/>
                    <a:pt x="0" y="489"/>
                    <a:pt x="0" y="318"/>
                  </a:cubicBezTo>
                  <a:cubicBezTo>
                    <a:pt x="168" y="212"/>
                    <a:pt x="336" y="106"/>
                    <a:pt x="504" y="0"/>
                  </a:cubicBezTo>
                  <a:cubicBezTo>
                    <a:pt x="504" y="101"/>
                    <a:pt x="504" y="201"/>
                    <a:pt x="504" y="302"/>
                  </a:cubicBez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6" name="Freeform 10"/>
            <p:cNvSpPr>
              <a:spLocks/>
            </p:cNvSpPr>
            <p:nvPr/>
          </p:nvSpPr>
          <p:spPr bwMode="auto">
            <a:xfrm>
              <a:off x="2481389" y="2591708"/>
              <a:ext cx="1812571" cy="582467"/>
            </a:xfrm>
            <a:custGeom>
              <a:avLst/>
              <a:gdLst>
                <a:gd name="T0" fmla="*/ 790 w 941"/>
                <a:gd name="T1" fmla="*/ 0 h 302"/>
                <a:gd name="T2" fmla="*/ 0 w 941"/>
                <a:gd name="T3" fmla="*/ 0 h 302"/>
                <a:gd name="T4" fmla="*/ 0 w 941"/>
                <a:gd name="T5" fmla="*/ 302 h 302"/>
                <a:gd name="T6" fmla="*/ 790 w 941"/>
                <a:gd name="T7" fmla="*/ 302 h 302"/>
                <a:gd name="T8" fmla="*/ 941 w 941"/>
                <a:gd name="T9" fmla="*/ 151 h 302"/>
                <a:gd name="T10" fmla="*/ 790 w 941"/>
                <a:gd name="T11" fmla="*/ 0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41" h="302">
                  <a:moveTo>
                    <a:pt x="79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02"/>
                    <a:pt x="0" y="302"/>
                    <a:pt x="0" y="302"/>
                  </a:cubicBezTo>
                  <a:cubicBezTo>
                    <a:pt x="790" y="302"/>
                    <a:pt x="790" y="302"/>
                    <a:pt x="790" y="302"/>
                  </a:cubicBezTo>
                  <a:cubicBezTo>
                    <a:pt x="873" y="302"/>
                    <a:pt x="941" y="234"/>
                    <a:pt x="941" y="151"/>
                  </a:cubicBezTo>
                  <a:cubicBezTo>
                    <a:pt x="941" y="67"/>
                    <a:pt x="873" y="0"/>
                    <a:pt x="79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7" name="Freeform 11"/>
            <p:cNvSpPr>
              <a:spLocks/>
            </p:cNvSpPr>
            <p:nvPr/>
          </p:nvSpPr>
          <p:spPr bwMode="auto">
            <a:xfrm>
              <a:off x="2481389" y="3174175"/>
              <a:ext cx="3002757" cy="581652"/>
            </a:xfrm>
            <a:custGeom>
              <a:avLst/>
              <a:gdLst>
                <a:gd name="T0" fmla="*/ 1408 w 1559"/>
                <a:gd name="T1" fmla="*/ 0 h 302"/>
                <a:gd name="T2" fmla="*/ 0 w 1559"/>
                <a:gd name="T3" fmla="*/ 0 h 302"/>
                <a:gd name="T4" fmla="*/ 0 w 1559"/>
                <a:gd name="T5" fmla="*/ 302 h 302"/>
                <a:gd name="T6" fmla="*/ 1408 w 1559"/>
                <a:gd name="T7" fmla="*/ 302 h 302"/>
                <a:gd name="T8" fmla="*/ 1559 w 1559"/>
                <a:gd name="T9" fmla="*/ 151 h 302"/>
                <a:gd name="T10" fmla="*/ 1408 w 1559"/>
                <a:gd name="T11" fmla="*/ 0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59" h="302">
                  <a:moveTo>
                    <a:pt x="1408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02"/>
                    <a:pt x="0" y="302"/>
                    <a:pt x="0" y="302"/>
                  </a:cubicBezTo>
                  <a:cubicBezTo>
                    <a:pt x="1408" y="302"/>
                    <a:pt x="1408" y="302"/>
                    <a:pt x="1408" y="302"/>
                  </a:cubicBezTo>
                  <a:cubicBezTo>
                    <a:pt x="1491" y="302"/>
                    <a:pt x="1559" y="234"/>
                    <a:pt x="1559" y="151"/>
                  </a:cubicBezTo>
                  <a:cubicBezTo>
                    <a:pt x="1559" y="67"/>
                    <a:pt x="1491" y="0"/>
                    <a:pt x="140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8" name="Freeform 12"/>
            <p:cNvSpPr>
              <a:spLocks/>
            </p:cNvSpPr>
            <p:nvPr/>
          </p:nvSpPr>
          <p:spPr bwMode="auto">
            <a:xfrm>
              <a:off x="2481389" y="3755827"/>
              <a:ext cx="2467540" cy="581652"/>
            </a:xfrm>
            <a:custGeom>
              <a:avLst/>
              <a:gdLst>
                <a:gd name="T0" fmla="*/ 1130 w 1281"/>
                <a:gd name="T1" fmla="*/ 0 h 302"/>
                <a:gd name="T2" fmla="*/ 0 w 1281"/>
                <a:gd name="T3" fmla="*/ 0 h 302"/>
                <a:gd name="T4" fmla="*/ 0 w 1281"/>
                <a:gd name="T5" fmla="*/ 302 h 302"/>
                <a:gd name="T6" fmla="*/ 1130 w 1281"/>
                <a:gd name="T7" fmla="*/ 302 h 302"/>
                <a:gd name="T8" fmla="*/ 1281 w 1281"/>
                <a:gd name="T9" fmla="*/ 151 h 302"/>
                <a:gd name="T10" fmla="*/ 1130 w 1281"/>
                <a:gd name="T11" fmla="*/ 0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81" h="302">
                  <a:moveTo>
                    <a:pt x="113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02"/>
                    <a:pt x="0" y="302"/>
                    <a:pt x="0" y="302"/>
                  </a:cubicBezTo>
                  <a:cubicBezTo>
                    <a:pt x="1130" y="302"/>
                    <a:pt x="1130" y="302"/>
                    <a:pt x="1130" y="302"/>
                  </a:cubicBezTo>
                  <a:cubicBezTo>
                    <a:pt x="1213" y="302"/>
                    <a:pt x="1281" y="234"/>
                    <a:pt x="1281" y="151"/>
                  </a:cubicBezTo>
                  <a:cubicBezTo>
                    <a:pt x="1281" y="68"/>
                    <a:pt x="1213" y="0"/>
                    <a:pt x="1130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9" name="Freeform 13"/>
            <p:cNvSpPr>
              <a:spLocks/>
            </p:cNvSpPr>
            <p:nvPr/>
          </p:nvSpPr>
          <p:spPr bwMode="auto">
            <a:xfrm>
              <a:off x="2481389" y="4337478"/>
              <a:ext cx="1955132" cy="581652"/>
            </a:xfrm>
            <a:custGeom>
              <a:avLst/>
              <a:gdLst>
                <a:gd name="T0" fmla="*/ 864 w 1015"/>
                <a:gd name="T1" fmla="*/ 0 h 302"/>
                <a:gd name="T2" fmla="*/ 0 w 1015"/>
                <a:gd name="T3" fmla="*/ 0 h 302"/>
                <a:gd name="T4" fmla="*/ 0 w 1015"/>
                <a:gd name="T5" fmla="*/ 302 h 302"/>
                <a:gd name="T6" fmla="*/ 864 w 1015"/>
                <a:gd name="T7" fmla="*/ 302 h 302"/>
                <a:gd name="T8" fmla="*/ 1015 w 1015"/>
                <a:gd name="T9" fmla="*/ 151 h 302"/>
                <a:gd name="T10" fmla="*/ 864 w 1015"/>
                <a:gd name="T11" fmla="*/ 0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15" h="302">
                  <a:moveTo>
                    <a:pt x="864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02"/>
                    <a:pt x="0" y="302"/>
                    <a:pt x="0" y="302"/>
                  </a:cubicBezTo>
                  <a:cubicBezTo>
                    <a:pt x="864" y="302"/>
                    <a:pt x="864" y="302"/>
                    <a:pt x="864" y="302"/>
                  </a:cubicBezTo>
                  <a:cubicBezTo>
                    <a:pt x="947" y="302"/>
                    <a:pt x="1015" y="235"/>
                    <a:pt x="1015" y="151"/>
                  </a:cubicBezTo>
                  <a:cubicBezTo>
                    <a:pt x="1015" y="68"/>
                    <a:pt x="947" y="0"/>
                    <a:pt x="864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60" name="Freeform 14"/>
            <p:cNvSpPr>
              <a:spLocks/>
            </p:cNvSpPr>
            <p:nvPr/>
          </p:nvSpPr>
          <p:spPr bwMode="auto">
            <a:xfrm>
              <a:off x="2481389" y="4919130"/>
              <a:ext cx="2711931" cy="581652"/>
            </a:xfrm>
            <a:custGeom>
              <a:avLst/>
              <a:gdLst>
                <a:gd name="T0" fmla="*/ 1408 w 1408"/>
                <a:gd name="T1" fmla="*/ 151 h 302"/>
                <a:gd name="T2" fmla="*/ 1268 w 1408"/>
                <a:gd name="T3" fmla="*/ 1 h 302"/>
                <a:gd name="T4" fmla="*/ 1268 w 1408"/>
                <a:gd name="T5" fmla="*/ 0 h 302"/>
                <a:gd name="T6" fmla="*/ 0 w 1408"/>
                <a:gd name="T7" fmla="*/ 0 h 302"/>
                <a:gd name="T8" fmla="*/ 0 w 1408"/>
                <a:gd name="T9" fmla="*/ 302 h 302"/>
                <a:gd name="T10" fmla="*/ 1268 w 1408"/>
                <a:gd name="T11" fmla="*/ 302 h 302"/>
                <a:gd name="T12" fmla="*/ 1268 w 1408"/>
                <a:gd name="T13" fmla="*/ 302 h 302"/>
                <a:gd name="T14" fmla="*/ 1408 w 1408"/>
                <a:gd name="T15" fmla="*/ 151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08" h="302">
                  <a:moveTo>
                    <a:pt x="1408" y="151"/>
                  </a:moveTo>
                  <a:cubicBezTo>
                    <a:pt x="1408" y="72"/>
                    <a:pt x="1346" y="6"/>
                    <a:pt x="1268" y="1"/>
                  </a:cubicBezTo>
                  <a:cubicBezTo>
                    <a:pt x="1268" y="0"/>
                    <a:pt x="1268" y="0"/>
                    <a:pt x="1268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02"/>
                    <a:pt x="0" y="302"/>
                    <a:pt x="0" y="302"/>
                  </a:cubicBezTo>
                  <a:cubicBezTo>
                    <a:pt x="1268" y="302"/>
                    <a:pt x="1268" y="302"/>
                    <a:pt x="1268" y="302"/>
                  </a:cubicBezTo>
                  <a:cubicBezTo>
                    <a:pt x="1268" y="302"/>
                    <a:pt x="1268" y="302"/>
                    <a:pt x="1268" y="302"/>
                  </a:cubicBezTo>
                  <a:cubicBezTo>
                    <a:pt x="1346" y="296"/>
                    <a:pt x="1408" y="231"/>
                    <a:pt x="1408" y="151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61" name="Rectangle 15"/>
            <p:cNvSpPr>
              <a:spLocks noChangeArrowheads="1"/>
            </p:cNvSpPr>
            <p:nvPr/>
          </p:nvSpPr>
          <p:spPr bwMode="auto">
            <a:xfrm>
              <a:off x="0" y="2559123"/>
              <a:ext cx="1510340" cy="99223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62" name="Rectangle 16"/>
            <p:cNvSpPr>
              <a:spLocks noChangeArrowheads="1"/>
            </p:cNvSpPr>
            <p:nvPr/>
          </p:nvSpPr>
          <p:spPr bwMode="auto">
            <a:xfrm>
              <a:off x="0" y="2559123"/>
              <a:ext cx="1510340" cy="9922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38" name="Rectangle 293"/>
            <p:cNvSpPr>
              <a:spLocks noChangeArrowheads="1"/>
            </p:cNvSpPr>
            <p:nvPr/>
          </p:nvSpPr>
          <p:spPr bwMode="auto">
            <a:xfrm>
              <a:off x="0" y="3551352"/>
              <a:ext cx="1510340" cy="9906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39" name="Rectangle 294"/>
            <p:cNvSpPr>
              <a:spLocks noChangeArrowheads="1"/>
            </p:cNvSpPr>
            <p:nvPr/>
          </p:nvSpPr>
          <p:spPr bwMode="auto">
            <a:xfrm>
              <a:off x="0" y="3551352"/>
              <a:ext cx="1510340" cy="990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0" name="Rectangle 687"/>
            <p:cNvSpPr>
              <a:spLocks noChangeArrowheads="1"/>
            </p:cNvSpPr>
            <p:nvPr/>
          </p:nvSpPr>
          <p:spPr bwMode="auto">
            <a:xfrm>
              <a:off x="0" y="5533368"/>
              <a:ext cx="1510340" cy="99060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1" name="Rectangle 688"/>
            <p:cNvSpPr>
              <a:spLocks noChangeArrowheads="1"/>
            </p:cNvSpPr>
            <p:nvPr/>
          </p:nvSpPr>
          <p:spPr bwMode="auto">
            <a:xfrm>
              <a:off x="0" y="5533368"/>
              <a:ext cx="1510340" cy="990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4" name="Rectangle 791"/>
            <p:cNvSpPr>
              <a:spLocks noChangeArrowheads="1"/>
            </p:cNvSpPr>
            <p:nvPr/>
          </p:nvSpPr>
          <p:spPr bwMode="auto">
            <a:xfrm>
              <a:off x="0" y="4541953"/>
              <a:ext cx="1510340" cy="991415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5" name="Rectangle 792"/>
            <p:cNvSpPr>
              <a:spLocks noChangeArrowheads="1"/>
            </p:cNvSpPr>
            <p:nvPr/>
          </p:nvSpPr>
          <p:spPr bwMode="auto">
            <a:xfrm>
              <a:off x="0" y="4541953"/>
              <a:ext cx="1510340" cy="9914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6" name="Rectangle 904"/>
            <p:cNvSpPr>
              <a:spLocks noChangeArrowheads="1"/>
            </p:cNvSpPr>
            <p:nvPr/>
          </p:nvSpPr>
          <p:spPr bwMode="auto">
            <a:xfrm>
              <a:off x="0" y="1569337"/>
              <a:ext cx="1510340" cy="98978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7" name="Rectangle 905"/>
            <p:cNvSpPr>
              <a:spLocks noChangeArrowheads="1"/>
            </p:cNvSpPr>
            <p:nvPr/>
          </p:nvSpPr>
          <p:spPr bwMode="auto">
            <a:xfrm>
              <a:off x="0" y="1569337"/>
              <a:ext cx="1510340" cy="9897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Freeform 1034"/>
            <p:cNvSpPr>
              <a:spLocks/>
            </p:cNvSpPr>
            <p:nvPr/>
          </p:nvSpPr>
          <p:spPr bwMode="auto">
            <a:xfrm>
              <a:off x="3078519" y="2748119"/>
              <a:ext cx="7332" cy="296528"/>
            </a:xfrm>
            <a:custGeom>
              <a:avLst/>
              <a:gdLst>
                <a:gd name="T0" fmla="*/ 0 w 4"/>
                <a:gd name="T1" fmla="*/ 2 h 154"/>
                <a:gd name="T2" fmla="*/ 0 w 4"/>
                <a:gd name="T3" fmla="*/ 152 h 154"/>
                <a:gd name="T4" fmla="*/ 2 w 4"/>
                <a:gd name="T5" fmla="*/ 154 h 154"/>
                <a:gd name="T6" fmla="*/ 4 w 4"/>
                <a:gd name="T7" fmla="*/ 152 h 154"/>
                <a:gd name="T8" fmla="*/ 4 w 4"/>
                <a:gd name="T9" fmla="*/ 2 h 154"/>
                <a:gd name="T10" fmla="*/ 2 w 4"/>
                <a:gd name="T11" fmla="*/ 0 h 154"/>
                <a:gd name="T12" fmla="*/ 0 w 4"/>
                <a:gd name="T13" fmla="*/ 2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154">
                  <a:moveTo>
                    <a:pt x="0" y="2"/>
                  </a:moveTo>
                  <a:cubicBezTo>
                    <a:pt x="0" y="152"/>
                    <a:pt x="0" y="152"/>
                    <a:pt x="0" y="152"/>
                  </a:cubicBezTo>
                  <a:cubicBezTo>
                    <a:pt x="0" y="153"/>
                    <a:pt x="1" y="154"/>
                    <a:pt x="2" y="154"/>
                  </a:cubicBezTo>
                  <a:cubicBezTo>
                    <a:pt x="3" y="154"/>
                    <a:pt x="4" y="153"/>
                    <a:pt x="4" y="15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3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6" name="Freeform 1035"/>
            <p:cNvSpPr>
              <a:spLocks/>
            </p:cNvSpPr>
            <p:nvPr/>
          </p:nvSpPr>
          <p:spPr bwMode="auto">
            <a:xfrm>
              <a:off x="3078519" y="3328141"/>
              <a:ext cx="7332" cy="296528"/>
            </a:xfrm>
            <a:custGeom>
              <a:avLst/>
              <a:gdLst>
                <a:gd name="T0" fmla="*/ 0 w 4"/>
                <a:gd name="T1" fmla="*/ 2 h 154"/>
                <a:gd name="T2" fmla="*/ 0 w 4"/>
                <a:gd name="T3" fmla="*/ 152 h 154"/>
                <a:gd name="T4" fmla="*/ 2 w 4"/>
                <a:gd name="T5" fmla="*/ 154 h 154"/>
                <a:gd name="T6" fmla="*/ 4 w 4"/>
                <a:gd name="T7" fmla="*/ 152 h 154"/>
                <a:gd name="T8" fmla="*/ 4 w 4"/>
                <a:gd name="T9" fmla="*/ 2 h 154"/>
                <a:gd name="T10" fmla="*/ 2 w 4"/>
                <a:gd name="T11" fmla="*/ 0 h 154"/>
                <a:gd name="T12" fmla="*/ 0 w 4"/>
                <a:gd name="T13" fmla="*/ 2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154">
                  <a:moveTo>
                    <a:pt x="0" y="2"/>
                  </a:moveTo>
                  <a:cubicBezTo>
                    <a:pt x="0" y="152"/>
                    <a:pt x="0" y="152"/>
                    <a:pt x="0" y="152"/>
                  </a:cubicBezTo>
                  <a:cubicBezTo>
                    <a:pt x="0" y="153"/>
                    <a:pt x="1" y="154"/>
                    <a:pt x="2" y="154"/>
                  </a:cubicBezTo>
                  <a:cubicBezTo>
                    <a:pt x="3" y="154"/>
                    <a:pt x="4" y="153"/>
                    <a:pt x="4" y="15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3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7" name="Freeform 1036"/>
            <p:cNvSpPr>
              <a:spLocks/>
            </p:cNvSpPr>
            <p:nvPr/>
          </p:nvSpPr>
          <p:spPr bwMode="auto">
            <a:xfrm>
              <a:off x="3078519" y="3908164"/>
              <a:ext cx="7332" cy="296528"/>
            </a:xfrm>
            <a:custGeom>
              <a:avLst/>
              <a:gdLst>
                <a:gd name="T0" fmla="*/ 0 w 4"/>
                <a:gd name="T1" fmla="*/ 2 h 154"/>
                <a:gd name="T2" fmla="*/ 0 w 4"/>
                <a:gd name="T3" fmla="*/ 152 h 154"/>
                <a:gd name="T4" fmla="*/ 2 w 4"/>
                <a:gd name="T5" fmla="*/ 154 h 154"/>
                <a:gd name="T6" fmla="*/ 4 w 4"/>
                <a:gd name="T7" fmla="*/ 152 h 154"/>
                <a:gd name="T8" fmla="*/ 4 w 4"/>
                <a:gd name="T9" fmla="*/ 2 h 154"/>
                <a:gd name="T10" fmla="*/ 2 w 4"/>
                <a:gd name="T11" fmla="*/ 0 h 154"/>
                <a:gd name="T12" fmla="*/ 0 w 4"/>
                <a:gd name="T13" fmla="*/ 2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154">
                  <a:moveTo>
                    <a:pt x="0" y="2"/>
                  </a:moveTo>
                  <a:cubicBezTo>
                    <a:pt x="0" y="152"/>
                    <a:pt x="0" y="152"/>
                    <a:pt x="0" y="152"/>
                  </a:cubicBezTo>
                  <a:cubicBezTo>
                    <a:pt x="0" y="153"/>
                    <a:pt x="1" y="154"/>
                    <a:pt x="2" y="154"/>
                  </a:cubicBezTo>
                  <a:cubicBezTo>
                    <a:pt x="3" y="154"/>
                    <a:pt x="4" y="153"/>
                    <a:pt x="4" y="15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3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Freeform 1037"/>
            <p:cNvSpPr>
              <a:spLocks/>
            </p:cNvSpPr>
            <p:nvPr/>
          </p:nvSpPr>
          <p:spPr bwMode="auto">
            <a:xfrm>
              <a:off x="3078519" y="4487372"/>
              <a:ext cx="7332" cy="297343"/>
            </a:xfrm>
            <a:custGeom>
              <a:avLst/>
              <a:gdLst>
                <a:gd name="T0" fmla="*/ 0 w 4"/>
                <a:gd name="T1" fmla="*/ 2 h 154"/>
                <a:gd name="T2" fmla="*/ 0 w 4"/>
                <a:gd name="T3" fmla="*/ 152 h 154"/>
                <a:gd name="T4" fmla="*/ 2 w 4"/>
                <a:gd name="T5" fmla="*/ 154 h 154"/>
                <a:gd name="T6" fmla="*/ 4 w 4"/>
                <a:gd name="T7" fmla="*/ 152 h 154"/>
                <a:gd name="T8" fmla="*/ 4 w 4"/>
                <a:gd name="T9" fmla="*/ 2 h 154"/>
                <a:gd name="T10" fmla="*/ 2 w 4"/>
                <a:gd name="T11" fmla="*/ 0 h 154"/>
                <a:gd name="T12" fmla="*/ 0 w 4"/>
                <a:gd name="T13" fmla="*/ 2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154">
                  <a:moveTo>
                    <a:pt x="0" y="2"/>
                  </a:moveTo>
                  <a:cubicBezTo>
                    <a:pt x="0" y="152"/>
                    <a:pt x="0" y="152"/>
                    <a:pt x="0" y="152"/>
                  </a:cubicBezTo>
                  <a:cubicBezTo>
                    <a:pt x="0" y="153"/>
                    <a:pt x="1" y="154"/>
                    <a:pt x="2" y="154"/>
                  </a:cubicBezTo>
                  <a:cubicBezTo>
                    <a:pt x="3" y="154"/>
                    <a:pt x="4" y="153"/>
                    <a:pt x="4" y="15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3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9" name="Freeform 1038"/>
            <p:cNvSpPr>
              <a:spLocks/>
            </p:cNvSpPr>
            <p:nvPr/>
          </p:nvSpPr>
          <p:spPr bwMode="auto">
            <a:xfrm>
              <a:off x="3078519" y="5067394"/>
              <a:ext cx="7332" cy="294899"/>
            </a:xfrm>
            <a:custGeom>
              <a:avLst/>
              <a:gdLst>
                <a:gd name="T0" fmla="*/ 0 w 4"/>
                <a:gd name="T1" fmla="*/ 2 h 153"/>
                <a:gd name="T2" fmla="*/ 0 w 4"/>
                <a:gd name="T3" fmla="*/ 151 h 153"/>
                <a:gd name="T4" fmla="*/ 2 w 4"/>
                <a:gd name="T5" fmla="*/ 153 h 153"/>
                <a:gd name="T6" fmla="*/ 4 w 4"/>
                <a:gd name="T7" fmla="*/ 151 h 153"/>
                <a:gd name="T8" fmla="*/ 4 w 4"/>
                <a:gd name="T9" fmla="*/ 2 h 153"/>
                <a:gd name="T10" fmla="*/ 2 w 4"/>
                <a:gd name="T11" fmla="*/ 0 h 153"/>
                <a:gd name="T12" fmla="*/ 0 w 4"/>
                <a:gd name="T13" fmla="*/ 2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153">
                  <a:moveTo>
                    <a:pt x="0" y="2"/>
                  </a:moveTo>
                  <a:cubicBezTo>
                    <a:pt x="0" y="151"/>
                    <a:pt x="0" y="151"/>
                    <a:pt x="0" y="151"/>
                  </a:cubicBezTo>
                  <a:cubicBezTo>
                    <a:pt x="0" y="153"/>
                    <a:pt x="1" y="153"/>
                    <a:pt x="2" y="153"/>
                  </a:cubicBezTo>
                  <a:cubicBezTo>
                    <a:pt x="3" y="153"/>
                    <a:pt x="4" y="153"/>
                    <a:pt x="4" y="151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3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Freeform 1039"/>
            <p:cNvSpPr>
              <a:spLocks/>
            </p:cNvSpPr>
            <p:nvPr/>
          </p:nvSpPr>
          <p:spPr bwMode="auto">
            <a:xfrm>
              <a:off x="5191691" y="3222238"/>
              <a:ext cx="244392" cy="485525"/>
            </a:xfrm>
            <a:custGeom>
              <a:avLst/>
              <a:gdLst>
                <a:gd name="T0" fmla="*/ 2 w 127"/>
                <a:gd name="T1" fmla="*/ 252 h 252"/>
                <a:gd name="T2" fmla="*/ 127 w 127"/>
                <a:gd name="T3" fmla="*/ 126 h 252"/>
                <a:gd name="T4" fmla="*/ 2 w 127"/>
                <a:gd name="T5" fmla="*/ 0 h 252"/>
                <a:gd name="T6" fmla="*/ 0 w 127"/>
                <a:gd name="T7" fmla="*/ 2 h 252"/>
                <a:gd name="T8" fmla="*/ 2 w 127"/>
                <a:gd name="T9" fmla="*/ 4 h 252"/>
                <a:gd name="T10" fmla="*/ 123 w 127"/>
                <a:gd name="T11" fmla="*/ 126 h 252"/>
                <a:gd name="T12" fmla="*/ 2 w 127"/>
                <a:gd name="T13" fmla="*/ 248 h 252"/>
                <a:gd name="T14" fmla="*/ 0 w 127"/>
                <a:gd name="T15" fmla="*/ 250 h 252"/>
                <a:gd name="T16" fmla="*/ 2 w 127"/>
                <a:gd name="T17" fmla="*/ 25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7" h="252">
                  <a:moveTo>
                    <a:pt x="2" y="252"/>
                  </a:moveTo>
                  <a:cubicBezTo>
                    <a:pt x="71" y="251"/>
                    <a:pt x="127" y="195"/>
                    <a:pt x="127" y="126"/>
                  </a:cubicBezTo>
                  <a:cubicBezTo>
                    <a:pt x="127" y="57"/>
                    <a:pt x="71" y="1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69" y="5"/>
                    <a:pt x="123" y="59"/>
                    <a:pt x="123" y="126"/>
                  </a:cubicBezTo>
                  <a:cubicBezTo>
                    <a:pt x="123" y="193"/>
                    <a:pt x="69" y="247"/>
                    <a:pt x="2" y="248"/>
                  </a:cubicBezTo>
                  <a:cubicBezTo>
                    <a:pt x="1" y="248"/>
                    <a:pt x="0" y="249"/>
                    <a:pt x="0" y="250"/>
                  </a:cubicBezTo>
                  <a:cubicBezTo>
                    <a:pt x="0" y="251"/>
                    <a:pt x="1" y="252"/>
                    <a:pt x="2" y="25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Freeform 1040"/>
            <p:cNvSpPr>
              <a:spLocks/>
            </p:cNvSpPr>
            <p:nvPr/>
          </p:nvSpPr>
          <p:spPr bwMode="auto">
            <a:xfrm>
              <a:off x="4649956" y="3803890"/>
              <a:ext cx="245206" cy="485525"/>
            </a:xfrm>
            <a:custGeom>
              <a:avLst/>
              <a:gdLst>
                <a:gd name="T0" fmla="*/ 2 w 127"/>
                <a:gd name="T1" fmla="*/ 252 h 252"/>
                <a:gd name="T2" fmla="*/ 127 w 127"/>
                <a:gd name="T3" fmla="*/ 126 h 252"/>
                <a:gd name="T4" fmla="*/ 2 w 127"/>
                <a:gd name="T5" fmla="*/ 0 h 252"/>
                <a:gd name="T6" fmla="*/ 0 w 127"/>
                <a:gd name="T7" fmla="*/ 2 h 252"/>
                <a:gd name="T8" fmla="*/ 2 w 127"/>
                <a:gd name="T9" fmla="*/ 4 h 252"/>
                <a:gd name="T10" fmla="*/ 123 w 127"/>
                <a:gd name="T11" fmla="*/ 126 h 252"/>
                <a:gd name="T12" fmla="*/ 2 w 127"/>
                <a:gd name="T13" fmla="*/ 248 h 252"/>
                <a:gd name="T14" fmla="*/ 0 w 127"/>
                <a:gd name="T15" fmla="*/ 250 h 252"/>
                <a:gd name="T16" fmla="*/ 2 w 127"/>
                <a:gd name="T17" fmla="*/ 25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7" h="252">
                  <a:moveTo>
                    <a:pt x="2" y="252"/>
                  </a:moveTo>
                  <a:cubicBezTo>
                    <a:pt x="71" y="251"/>
                    <a:pt x="127" y="195"/>
                    <a:pt x="127" y="126"/>
                  </a:cubicBezTo>
                  <a:cubicBezTo>
                    <a:pt x="127" y="57"/>
                    <a:pt x="71" y="1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69" y="5"/>
                    <a:pt x="123" y="59"/>
                    <a:pt x="123" y="126"/>
                  </a:cubicBezTo>
                  <a:cubicBezTo>
                    <a:pt x="123" y="193"/>
                    <a:pt x="69" y="247"/>
                    <a:pt x="2" y="248"/>
                  </a:cubicBezTo>
                  <a:cubicBezTo>
                    <a:pt x="1" y="248"/>
                    <a:pt x="0" y="249"/>
                    <a:pt x="0" y="250"/>
                  </a:cubicBezTo>
                  <a:cubicBezTo>
                    <a:pt x="0" y="251"/>
                    <a:pt x="1" y="252"/>
                    <a:pt x="2" y="25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2" name="Freeform 1041"/>
            <p:cNvSpPr>
              <a:spLocks/>
            </p:cNvSpPr>
            <p:nvPr/>
          </p:nvSpPr>
          <p:spPr bwMode="auto">
            <a:xfrm>
              <a:off x="4902494" y="4967194"/>
              <a:ext cx="244392" cy="485525"/>
            </a:xfrm>
            <a:custGeom>
              <a:avLst/>
              <a:gdLst>
                <a:gd name="T0" fmla="*/ 2 w 127"/>
                <a:gd name="T1" fmla="*/ 252 h 252"/>
                <a:gd name="T2" fmla="*/ 127 w 127"/>
                <a:gd name="T3" fmla="*/ 126 h 252"/>
                <a:gd name="T4" fmla="*/ 2 w 127"/>
                <a:gd name="T5" fmla="*/ 0 h 252"/>
                <a:gd name="T6" fmla="*/ 0 w 127"/>
                <a:gd name="T7" fmla="*/ 2 h 252"/>
                <a:gd name="T8" fmla="*/ 2 w 127"/>
                <a:gd name="T9" fmla="*/ 4 h 252"/>
                <a:gd name="T10" fmla="*/ 123 w 127"/>
                <a:gd name="T11" fmla="*/ 126 h 252"/>
                <a:gd name="T12" fmla="*/ 2 w 127"/>
                <a:gd name="T13" fmla="*/ 248 h 252"/>
                <a:gd name="T14" fmla="*/ 0 w 127"/>
                <a:gd name="T15" fmla="*/ 250 h 252"/>
                <a:gd name="T16" fmla="*/ 2 w 127"/>
                <a:gd name="T17" fmla="*/ 25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7" h="252">
                  <a:moveTo>
                    <a:pt x="2" y="252"/>
                  </a:moveTo>
                  <a:cubicBezTo>
                    <a:pt x="71" y="251"/>
                    <a:pt x="127" y="195"/>
                    <a:pt x="127" y="126"/>
                  </a:cubicBezTo>
                  <a:cubicBezTo>
                    <a:pt x="127" y="57"/>
                    <a:pt x="71" y="1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4"/>
                    <a:pt x="1" y="4"/>
                    <a:pt x="2" y="4"/>
                  </a:cubicBezTo>
                  <a:cubicBezTo>
                    <a:pt x="69" y="5"/>
                    <a:pt x="123" y="59"/>
                    <a:pt x="123" y="126"/>
                  </a:cubicBezTo>
                  <a:cubicBezTo>
                    <a:pt x="123" y="193"/>
                    <a:pt x="69" y="247"/>
                    <a:pt x="2" y="248"/>
                  </a:cubicBezTo>
                  <a:cubicBezTo>
                    <a:pt x="1" y="248"/>
                    <a:pt x="0" y="249"/>
                    <a:pt x="0" y="250"/>
                  </a:cubicBezTo>
                  <a:cubicBezTo>
                    <a:pt x="0" y="251"/>
                    <a:pt x="1" y="252"/>
                    <a:pt x="2" y="25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" name="Freeform 1042"/>
            <p:cNvSpPr>
              <a:spLocks/>
            </p:cNvSpPr>
            <p:nvPr/>
          </p:nvSpPr>
          <p:spPr bwMode="auto">
            <a:xfrm>
              <a:off x="4143251" y="4385542"/>
              <a:ext cx="245206" cy="485525"/>
            </a:xfrm>
            <a:custGeom>
              <a:avLst/>
              <a:gdLst>
                <a:gd name="T0" fmla="*/ 2 w 127"/>
                <a:gd name="T1" fmla="*/ 252 h 252"/>
                <a:gd name="T2" fmla="*/ 127 w 127"/>
                <a:gd name="T3" fmla="*/ 126 h 252"/>
                <a:gd name="T4" fmla="*/ 2 w 127"/>
                <a:gd name="T5" fmla="*/ 0 h 252"/>
                <a:gd name="T6" fmla="*/ 0 w 127"/>
                <a:gd name="T7" fmla="*/ 2 h 252"/>
                <a:gd name="T8" fmla="*/ 2 w 127"/>
                <a:gd name="T9" fmla="*/ 4 h 252"/>
                <a:gd name="T10" fmla="*/ 123 w 127"/>
                <a:gd name="T11" fmla="*/ 126 h 252"/>
                <a:gd name="T12" fmla="*/ 2 w 127"/>
                <a:gd name="T13" fmla="*/ 248 h 252"/>
                <a:gd name="T14" fmla="*/ 0 w 127"/>
                <a:gd name="T15" fmla="*/ 250 h 252"/>
                <a:gd name="T16" fmla="*/ 2 w 127"/>
                <a:gd name="T17" fmla="*/ 25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7" h="252">
                  <a:moveTo>
                    <a:pt x="2" y="252"/>
                  </a:moveTo>
                  <a:cubicBezTo>
                    <a:pt x="71" y="251"/>
                    <a:pt x="127" y="195"/>
                    <a:pt x="127" y="126"/>
                  </a:cubicBezTo>
                  <a:cubicBezTo>
                    <a:pt x="127" y="57"/>
                    <a:pt x="71" y="1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69" y="5"/>
                    <a:pt x="123" y="59"/>
                    <a:pt x="123" y="126"/>
                  </a:cubicBezTo>
                  <a:cubicBezTo>
                    <a:pt x="123" y="193"/>
                    <a:pt x="69" y="247"/>
                    <a:pt x="2" y="248"/>
                  </a:cubicBezTo>
                  <a:cubicBezTo>
                    <a:pt x="1" y="248"/>
                    <a:pt x="0" y="249"/>
                    <a:pt x="0" y="250"/>
                  </a:cubicBezTo>
                  <a:cubicBezTo>
                    <a:pt x="0" y="251"/>
                    <a:pt x="1" y="252"/>
                    <a:pt x="2" y="25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4" name="Freeform 1043"/>
            <p:cNvSpPr>
              <a:spLocks/>
            </p:cNvSpPr>
            <p:nvPr/>
          </p:nvSpPr>
          <p:spPr bwMode="auto">
            <a:xfrm>
              <a:off x="4006392" y="2639772"/>
              <a:ext cx="245206" cy="485525"/>
            </a:xfrm>
            <a:custGeom>
              <a:avLst/>
              <a:gdLst>
                <a:gd name="T0" fmla="*/ 2 w 127"/>
                <a:gd name="T1" fmla="*/ 252 h 252"/>
                <a:gd name="T2" fmla="*/ 127 w 127"/>
                <a:gd name="T3" fmla="*/ 126 h 252"/>
                <a:gd name="T4" fmla="*/ 2 w 127"/>
                <a:gd name="T5" fmla="*/ 0 h 252"/>
                <a:gd name="T6" fmla="*/ 0 w 127"/>
                <a:gd name="T7" fmla="*/ 2 h 252"/>
                <a:gd name="T8" fmla="*/ 2 w 127"/>
                <a:gd name="T9" fmla="*/ 4 h 252"/>
                <a:gd name="T10" fmla="*/ 123 w 127"/>
                <a:gd name="T11" fmla="*/ 126 h 252"/>
                <a:gd name="T12" fmla="*/ 2 w 127"/>
                <a:gd name="T13" fmla="*/ 248 h 252"/>
                <a:gd name="T14" fmla="*/ 0 w 127"/>
                <a:gd name="T15" fmla="*/ 250 h 252"/>
                <a:gd name="T16" fmla="*/ 2 w 127"/>
                <a:gd name="T17" fmla="*/ 25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7" h="252">
                  <a:moveTo>
                    <a:pt x="2" y="252"/>
                  </a:moveTo>
                  <a:cubicBezTo>
                    <a:pt x="71" y="251"/>
                    <a:pt x="127" y="195"/>
                    <a:pt x="127" y="126"/>
                  </a:cubicBezTo>
                  <a:cubicBezTo>
                    <a:pt x="127" y="57"/>
                    <a:pt x="71" y="1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69" y="5"/>
                    <a:pt x="123" y="59"/>
                    <a:pt x="123" y="126"/>
                  </a:cubicBezTo>
                  <a:cubicBezTo>
                    <a:pt x="123" y="193"/>
                    <a:pt x="69" y="247"/>
                    <a:pt x="2" y="248"/>
                  </a:cubicBezTo>
                  <a:cubicBezTo>
                    <a:pt x="1" y="248"/>
                    <a:pt x="0" y="249"/>
                    <a:pt x="0" y="250"/>
                  </a:cubicBezTo>
                  <a:cubicBezTo>
                    <a:pt x="0" y="251"/>
                    <a:pt x="1" y="252"/>
                    <a:pt x="2" y="25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051" name="Group 1050"/>
            <p:cNvGrpSpPr/>
            <p:nvPr/>
          </p:nvGrpSpPr>
          <p:grpSpPr>
            <a:xfrm>
              <a:off x="497872" y="4806689"/>
              <a:ext cx="464344" cy="465138"/>
              <a:chOff x="9145588" y="4435475"/>
              <a:chExt cx="464344" cy="465138"/>
            </a:xfrm>
            <a:solidFill>
              <a:schemeClr val="bg2"/>
            </a:solidFill>
          </p:grpSpPr>
          <p:sp>
            <p:nvSpPr>
              <p:cNvPr id="1052" name="AutoShape 7"/>
              <p:cNvSpPr>
                <a:spLocks/>
              </p:cNvSpPr>
              <p:nvPr/>
            </p:nvSpPr>
            <p:spPr bwMode="auto">
              <a:xfrm>
                <a:off x="9145588" y="4435475"/>
                <a:ext cx="464344" cy="465138"/>
              </a:xfrm>
              <a:custGeom>
                <a:avLst/>
                <a:gdLst>
                  <a:gd name="T0" fmla="+- 0 10800 1271"/>
                  <a:gd name="T1" fmla="*/ T0 w 19058"/>
                  <a:gd name="T2" fmla="+- 0 10799 1270"/>
                  <a:gd name="T3" fmla="*/ 10799 h 19059"/>
                  <a:gd name="T4" fmla="+- 0 10800 1271"/>
                  <a:gd name="T5" fmla="*/ T4 w 19058"/>
                  <a:gd name="T6" fmla="+- 0 10799 1270"/>
                  <a:gd name="T7" fmla="*/ 10799 h 19059"/>
                  <a:gd name="T8" fmla="+- 0 10800 1271"/>
                  <a:gd name="T9" fmla="*/ T8 w 19058"/>
                  <a:gd name="T10" fmla="+- 0 10799 1270"/>
                  <a:gd name="T11" fmla="*/ 10799 h 19059"/>
                  <a:gd name="T12" fmla="+- 0 10800 1271"/>
                  <a:gd name="T13" fmla="*/ T12 w 19058"/>
                  <a:gd name="T14" fmla="+- 0 10799 1270"/>
                  <a:gd name="T15" fmla="*/ 10799 h 1905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8" h="19059">
                    <a:moveTo>
                      <a:pt x="6430" y="17268"/>
                    </a:moveTo>
                    <a:cubicBezTo>
                      <a:pt x="2162" y="15559"/>
                      <a:pt x="82" y="10698"/>
                      <a:pt x="1790" y="6431"/>
                    </a:cubicBezTo>
                    <a:cubicBezTo>
                      <a:pt x="3499" y="2164"/>
                      <a:pt x="8360" y="81"/>
                      <a:pt x="12627" y="1791"/>
                    </a:cubicBezTo>
                    <a:cubicBezTo>
                      <a:pt x="16894" y="3499"/>
                      <a:pt x="18975" y="8361"/>
                      <a:pt x="17267" y="12628"/>
                    </a:cubicBezTo>
                    <a:cubicBezTo>
                      <a:pt x="15558" y="16895"/>
                      <a:pt x="10696" y="18976"/>
                      <a:pt x="6430" y="17268"/>
                    </a:cubicBezTo>
                    <a:moveTo>
                      <a:pt x="13070" y="685"/>
                    </a:moveTo>
                    <a:cubicBezTo>
                      <a:pt x="8186" y="-1270"/>
                      <a:pt x="2641" y="1103"/>
                      <a:pt x="685" y="5987"/>
                    </a:cubicBezTo>
                    <a:cubicBezTo>
                      <a:pt x="-1271" y="10872"/>
                      <a:pt x="1103" y="16418"/>
                      <a:pt x="5987" y="18373"/>
                    </a:cubicBezTo>
                    <a:cubicBezTo>
                      <a:pt x="10871" y="20330"/>
                      <a:pt x="16416" y="17955"/>
                      <a:pt x="18373" y="13071"/>
                    </a:cubicBezTo>
                    <a:cubicBezTo>
                      <a:pt x="20329" y="8186"/>
                      <a:pt x="17954" y="2641"/>
                      <a:pt x="13070" y="685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53" name="AutoShape 8"/>
              <p:cNvSpPr>
                <a:spLocks/>
              </p:cNvSpPr>
              <p:nvPr/>
            </p:nvSpPr>
            <p:spPr bwMode="auto">
              <a:xfrm>
                <a:off x="9348788" y="4638675"/>
                <a:ext cx="57944" cy="57944"/>
              </a:xfrm>
              <a:custGeom>
                <a:avLst/>
                <a:gdLst>
                  <a:gd name="T0" fmla="+- 0 10801 1272"/>
                  <a:gd name="T1" fmla="*/ T0 w 19059"/>
                  <a:gd name="T2" fmla="+- 0 10800 1272"/>
                  <a:gd name="T3" fmla="*/ 10800 h 19056"/>
                  <a:gd name="T4" fmla="+- 0 10801 1272"/>
                  <a:gd name="T5" fmla="*/ T4 w 19059"/>
                  <a:gd name="T6" fmla="+- 0 10800 1272"/>
                  <a:gd name="T7" fmla="*/ 10800 h 19056"/>
                  <a:gd name="T8" fmla="+- 0 10801 1272"/>
                  <a:gd name="T9" fmla="*/ T8 w 19059"/>
                  <a:gd name="T10" fmla="+- 0 10800 1272"/>
                  <a:gd name="T11" fmla="*/ 10800 h 19056"/>
                  <a:gd name="T12" fmla="+- 0 10801 1272"/>
                  <a:gd name="T13" fmla="*/ T12 w 19059"/>
                  <a:gd name="T14" fmla="+- 0 10800 1272"/>
                  <a:gd name="T15" fmla="*/ 10800 h 19056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9" h="19056">
                    <a:moveTo>
                      <a:pt x="7753" y="13951"/>
                    </a:moveTo>
                    <a:cubicBezTo>
                      <a:pt x="5315" y="12969"/>
                      <a:pt x="4129" y="10197"/>
                      <a:pt x="5101" y="7755"/>
                    </a:cubicBezTo>
                    <a:cubicBezTo>
                      <a:pt x="6083" y="5323"/>
                      <a:pt x="8860" y="4132"/>
                      <a:pt x="11298" y="5104"/>
                    </a:cubicBezTo>
                    <a:cubicBezTo>
                      <a:pt x="13735" y="6081"/>
                      <a:pt x="14926" y="8858"/>
                      <a:pt x="13949" y="11300"/>
                    </a:cubicBezTo>
                    <a:cubicBezTo>
                      <a:pt x="12972" y="13737"/>
                      <a:pt x="10195" y="14923"/>
                      <a:pt x="7753" y="13951"/>
                    </a:cubicBezTo>
                    <a:moveTo>
                      <a:pt x="13070" y="686"/>
                    </a:moveTo>
                    <a:cubicBezTo>
                      <a:pt x="8190" y="-1272"/>
                      <a:pt x="2640" y="1104"/>
                      <a:pt x="686" y="5988"/>
                    </a:cubicBezTo>
                    <a:cubicBezTo>
                      <a:pt x="-1272" y="10872"/>
                      <a:pt x="1105" y="16416"/>
                      <a:pt x="5985" y="18369"/>
                    </a:cubicBezTo>
                    <a:cubicBezTo>
                      <a:pt x="10870" y="20328"/>
                      <a:pt x="16415" y="17951"/>
                      <a:pt x="18374" y="13072"/>
                    </a:cubicBezTo>
                    <a:cubicBezTo>
                      <a:pt x="20328" y="8188"/>
                      <a:pt x="17960" y="2644"/>
                      <a:pt x="13070" y="686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54" name="AutoShape 9"/>
              <p:cNvSpPr>
                <a:spLocks/>
              </p:cNvSpPr>
              <p:nvPr/>
            </p:nvSpPr>
            <p:spPr bwMode="auto">
              <a:xfrm>
                <a:off x="9290050" y="4580732"/>
                <a:ext cx="174625" cy="174625"/>
              </a:xfrm>
              <a:custGeom>
                <a:avLst/>
                <a:gdLst>
                  <a:gd name="T0" fmla="+- 0 10800 1271"/>
                  <a:gd name="T1" fmla="*/ T0 w 19059"/>
                  <a:gd name="T2" fmla="+- 0 10800 1271"/>
                  <a:gd name="T3" fmla="*/ 10800 h 19058"/>
                  <a:gd name="T4" fmla="+- 0 10800 1271"/>
                  <a:gd name="T5" fmla="*/ T4 w 19059"/>
                  <a:gd name="T6" fmla="+- 0 10800 1271"/>
                  <a:gd name="T7" fmla="*/ 10800 h 19058"/>
                  <a:gd name="T8" fmla="+- 0 10800 1271"/>
                  <a:gd name="T9" fmla="*/ T8 w 19059"/>
                  <a:gd name="T10" fmla="+- 0 10800 1271"/>
                  <a:gd name="T11" fmla="*/ 10800 h 19058"/>
                  <a:gd name="T12" fmla="+- 0 10800 1271"/>
                  <a:gd name="T13" fmla="*/ T12 w 19059"/>
                  <a:gd name="T14" fmla="+- 0 10800 1271"/>
                  <a:gd name="T15" fmla="*/ 10800 h 19058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9" h="19058">
                    <a:moveTo>
                      <a:pt x="7169" y="15424"/>
                    </a:moveTo>
                    <a:cubicBezTo>
                      <a:pt x="3916" y="14123"/>
                      <a:pt x="2331" y="10417"/>
                      <a:pt x="3632" y="7167"/>
                    </a:cubicBezTo>
                    <a:cubicBezTo>
                      <a:pt x="4934" y="3917"/>
                      <a:pt x="8638" y="2331"/>
                      <a:pt x="11889" y="3632"/>
                    </a:cubicBezTo>
                    <a:cubicBezTo>
                      <a:pt x="15141" y="4934"/>
                      <a:pt x="16728" y="8640"/>
                      <a:pt x="15425" y="11890"/>
                    </a:cubicBezTo>
                    <a:cubicBezTo>
                      <a:pt x="14124" y="15140"/>
                      <a:pt x="10419" y="16728"/>
                      <a:pt x="7169" y="15424"/>
                    </a:cubicBezTo>
                    <a:moveTo>
                      <a:pt x="13071" y="685"/>
                    </a:moveTo>
                    <a:cubicBezTo>
                      <a:pt x="8186" y="-1271"/>
                      <a:pt x="2639" y="1104"/>
                      <a:pt x="686" y="5987"/>
                    </a:cubicBezTo>
                    <a:cubicBezTo>
                      <a:pt x="-1271" y="10871"/>
                      <a:pt x="1104" y="16416"/>
                      <a:pt x="5987" y="18372"/>
                    </a:cubicBezTo>
                    <a:cubicBezTo>
                      <a:pt x="10874" y="20329"/>
                      <a:pt x="16418" y="17955"/>
                      <a:pt x="18375" y="13070"/>
                    </a:cubicBezTo>
                    <a:cubicBezTo>
                      <a:pt x="20328" y="8186"/>
                      <a:pt x="17956" y="2641"/>
                      <a:pt x="13071" y="685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55" name="AutoShape 10"/>
              <p:cNvSpPr>
                <a:spLocks/>
              </p:cNvSpPr>
              <p:nvPr/>
            </p:nvSpPr>
            <p:spPr bwMode="auto">
              <a:xfrm>
                <a:off x="9406732" y="4696619"/>
                <a:ext cx="72231" cy="74613"/>
              </a:xfrm>
              <a:custGeom>
                <a:avLst/>
                <a:gdLst>
                  <a:gd name="T0" fmla="+- 0 10804 288"/>
                  <a:gd name="T1" fmla="*/ T0 w 21033"/>
                  <a:gd name="T2" fmla="+- 0 10798 277"/>
                  <a:gd name="T3" fmla="*/ 10798 h 21043"/>
                  <a:gd name="T4" fmla="+- 0 10804 288"/>
                  <a:gd name="T5" fmla="*/ T4 w 21033"/>
                  <a:gd name="T6" fmla="+- 0 10798 277"/>
                  <a:gd name="T7" fmla="*/ 10798 h 21043"/>
                  <a:gd name="T8" fmla="+- 0 10804 288"/>
                  <a:gd name="T9" fmla="*/ T8 w 21033"/>
                  <a:gd name="T10" fmla="+- 0 10798 277"/>
                  <a:gd name="T11" fmla="*/ 10798 h 21043"/>
                  <a:gd name="T12" fmla="+- 0 10804 288"/>
                  <a:gd name="T13" fmla="*/ T12 w 21033"/>
                  <a:gd name="T14" fmla="+- 0 10798 277"/>
                  <a:gd name="T15" fmla="*/ 10798 h 21043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033" h="21043">
                    <a:moveTo>
                      <a:pt x="20881" y="2825"/>
                    </a:moveTo>
                    <a:cubicBezTo>
                      <a:pt x="21312" y="1771"/>
                      <a:pt x="20787" y="572"/>
                      <a:pt x="19713" y="149"/>
                    </a:cubicBezTo>
                    <a:cubicBezTo>
                      <a:pt x="18636" y="-277"/>
                      <a:pt x="17414" y="238"/>
                      <a:pt x="16984" y="1296"/>
                    </a:cubicBezTo>
                    <a:lnTo>
                      <a:pt x="16980" y="1292"/>
                    </a:lnTo>
                    <a:cubicBezTo>
                      <a:pt x="13964" y="8692"/>
                      <a:pt x="8182" y="14184"/>
                      <a:pt x="1269" y="17089"/>
                    </a:cubicBezTo>
                    <a:cubicBezTo>
                      <a:pt x="207" y="17536"/>
                      <a:pt x="-288" y="18747"/>
                      <a:pt x="170" y="19789"/>
                    </a:cubicBezTo>
                    <a:cubicBezTo>
                      <a:pt x="629" y="20840"/>
                      <a:pt x="1863" y="21323"/>
                      <a:pt x="2924" y="20876"/>
                    </a:cubicBezTo>
                    <a:cubicBezTo>
                      <a:pt x="2961" y="20860"/>
                      <a:pt x="2982" y="20828"/>
                      <a:pt x="3014" y="20815"/>
                    </a:cubicBezTo>
                    <a:cubicBezTo>
                      <a:pt x="10874" y="17480"/>
                      <a:pt x="17451" y="11227"/>
                      <a:pt x="20877" y="2825"/>
                    </a:cubicBezTo>
                    <a:cubicBezTo>
                      <a:pt x="20877" y="2825"/>
                      <a:pt x="20881" y="2825"/>
                      <a:pt x="20881" y="2825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56" name="AutoShape 11"/>
              <p:cNvSpPr>
                <a:spLocks/>
              </p:cNvSpPr>
              <p:nvPr/>
            </p:nvSpPr>
            <p:spPr bwMode="auto">
              <a:xfrm>
                <a:off x="9435307" y="4725988"/>
                <a:ext cx="103981" cy="106363"/>
              </a:xfrm>
              <a:custGeom>
                <a:avLst/>
                <a:gdLst>
                  <a:gd name="T0" fmla="+- 0 10803 203"/>
                  <a:gd name="T1" fmla="*/ T0 w 21201"/>
                  <a:gd name="T2" fmla="+- 0 10798 194"/>
                  <a:gd name="T3" fmla="*/ 10798 h 21209"/>
                  <a:gd name="T4" fmla="+- 0 10803 203"/>
                  <a:gd name="T5" fmla="*/ T4 w 21201"/>
                  <a:gd name="T6" fmla="+- 0 10798 194"/>
                  <a:gd name="T7" fmla="*/ 10798 h 21209"/>
                  <a:gd name="T8" fmla="+- 0 10803 203"/>
                  <a:gd name="T9" fmla="*/ T8 w 21201"/>
                  <a:gd name="T10" fmla="+- 0 10798 194"/>
                  <a:gd name="T11" fmla="*/ 10798 h 21209"/>
                  <a:gd name="T12" fmla="+- 0 10803 203"/>
                  <a:gd name="T13" fmla="*/ T12 w 21201"/>
                  <a:gd name="T14" fmla="+- 0 10798 194"/>
                  <a:gd name="T15" fmla="*/ 10798 h 2120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201" h="21209">
                    <a:moveTo>
                      <a:pt x="20267" y="104"/>
                    </a:moveTo>
                    <a:cubicBezTo>
                      <a:pt x="19508" y="-194"/>
                      <a:pt x="18645" y="169"/>
                      <a:pt x="18339" y="912"/>
                    </a:cubicBezTo>
                    <a:cubicBezTo>
                      <a:pt x="14991" y="9110"/>
                      <a:pt x="8568" y="15198"/>
                      <a:pt x="894" y="18420"/>
                    </a:cubicBezTo>
                    <a:cubicBezTo>
                      <a:pt x="144" y="18735"/>
                      <a:pt x="-203" y="19589"/>
                      <a:pt x="121" y="20327"/>
                    </a:cubicBezTo>
                    <a:cubicBezTo>
                      <a:pt x="442" y="21068"/>
                      <a:pt x="1314" y="21406"/>
                      <a:pt x="2067" y="21090"/>
                    </a:cubicBezTo>
                    <a:cubicBezTo>
                      <a:pt x="2102" y="21073"/>
                      <a:pt x="2125" y="21042"/>
                      <a:pt x="2159" y="21025"/>
                    </a:cubicBezTo>
                    <a:cubicBezTo>
                      <a:pt x="10491" y="17500"/>
                      <a:pt x="17461" y="10881"/>
                      <a:pt x="21095" y="1994"/>
                    </a:cubicBezTo>
                    <a:cubicBezTo>
                      <a:pt x="21397" y="1250"/>
                      <a:pt x="21026" y="404"/>
                      <a:pt x="20267" y="104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57" name="AutoShape 12"/>
              <p:cNvSpPr>
                <a:spLocks/>
              </p:cNvSpPr>
              <p:nvPr/>
            </p:nvSpPr>
            <p:spPr bwMode="auto">
              <a:xfrm>
                <a:off x="9421019" y="4711700"/>
                <a:ext cx="88106" cy="89694"/>
              </a:xfrm>
              <a:custGeom>
                <a:avLst/>
                <a:gdLst>
                  <a:gd name="T0" fmla="+- 0 10802 238"/>
                  <a:gd name="T1" fmla="*/ T0 w 21128"/>
                  <a:gd name="T2" fmla="+- 0 10797 227"/>
                  <a:gd name="T3" fmla="*/ 10797 h 21141"/>
                  <a:gd name="T4" fmla="+- 0 10802 238"/>
                  <a:gd name="T5" fmla="*/ T4 w 21128"/>
                  <a:gd name="T6" fmla="+- 0 10797 227"/>
                  <a:gd name="T7" fmla="*/ 10797 h 21141"/>
                  <a:gd name="T8" fmla="+- 0 10802 238"/>
                  <a:gd name="T9" fmla="*/ T8 w 21128"/>
                  <a:gd name="T10" fmla="+- 0 10797 227"/>
                  <a:gd name="T11" fmla="*/ 10797 h 21141"/>
                  <a:gd name="T12" fmla="+- 0 10802 238"/>
                  <a:gd name="T13" fmla="*/ T12 w 21128"/>
                  <a:gd name="T14" fmla="+- 0 10797 227"/>
                  <a:gd name="T15" fmla="*/ 10797 h 21141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28" h="21141">
                    <a:moveTo>
                      <a:pt x="20035" y="122"/>
                    </a:moveTo>
                    <a:cubicBezTo>
                      <a:pt x="19142" y="-227"/>
                      <a:pt x="18134" y="195"/>
                      <a:pt x="17778" y="1071"/>
                    </a:cubicBezTo>
                    <a:cubicBezTo>
                      <a:pt x="14571" y="8936"/>
                      <a:pt x="8412" y="14778"/>
                      <a:pt x="1051" y="17867"/>
                    </a:cubicBezTo>
                    <a:lnTo>
                      <a:pt x="1054" y="17867"/>
                    </a:lnTo>
                    <a:cubicBezTo>
                      <a:pt x="172" y="18240"/>
                      <a:pt x="-238" y="19242"/>
                      <a:pt x="142" y="20108"/>
                    </a:cubicBezTo>
                    <a:cubicBezTo>
                      <a:pt x="522" y="20973"/>
                      <a:pt x="1543" y="21372"/>
                      <a:pt x="2425" y="21003"/>
                    </a:cubicBezTo>
                    <a:cubicBezTo>
                      <a:pt x="2459" y="20986"/>
                      <a:pt x="2476" y="20956"/>
                      <a:pt x="2514" y="20936"/>
                    </a:cubicBezTo>
                    <a:cubicBezTo>
                      <a:pt x="10651" y="17491"/>
                      <a:pt x="17459" y="11027"/>
                      <a:pt x="21002" y="2339"/>
                    </a:cubicBezTo>
                    <a:cubicBezTo>
                      <a:pt x="21361" y="1463"/>
                      <a:pt x="20927" y="472"/>
                      <a:pt x="20035" y="122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58" name="AutoShape 13"/>
              <p:cNvSpPr>
                <a:spLocks/>
              </p:cNvSpPr>
              <p:nvPr/>
            </p:nvSpPr>
            <p:spPr bwMode="auto">
              <a:xfrm>
                <a:off x="9275763" y="4566444"/>
                <a:ext cx="73025" cy="73819"/>
              </a:xfrm>
              <a:custGeom>
                <a:avLst/>
                <a:gdLst>
                  <a:gd name="T0" fmla="+- 0 10797 278"/>
                  <a:gd name="T1" fmla="*/ T0 w 21039"/>
                  <a:gd name="T2" fmla="+- 0 10803 281"/>
                  <a:gd name="T3" fmla="*/ 10803 h 21044"/>
                  <a:gd name="T4" fmla="+- 0 10797 278"/>
                  <a:gd name="T5" fmla="*/ T4 w 21039"/>
                  <a:gd name="T6" fmla="+- 0 10803 281"/>
                  <a:gd name="T7" fmla="*/ 10803 h 21044"/>
                  <a:gd name="T8" fmla="+- 0 10797 278"/>
                  <a:gd name="T9" fmla="*/ T8 w 21039"/>
                  <a:gd name="T10" fmla="+- 0 10803 281"/>
                  <a:gd name="T11" fmla="*/ 10803 h 21044"/>
                  <a:gd name="T12" fmla="+- 0 10797 278"/>
                  <a:gd name="T13" fmla="*/ T12 w 21039"/>
                  <a:gd name="T14" fmla="+- 0 10803 281"/>
                  <a:gd name="T15" fmla="*/ 10803 h 21044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039" h="21044">
                    <a:moveTo>
                      <a:pt x="20871" y="1248"/>
                    </a:moveTo>
                    <a:cubicBezTo>
                      <a:pt x="20411" y="197"/>
                      <a:pt x="19177" y="-281"/>
                      <a:pt x="18112" y="169"/>
                    </a:cubicBezTo>
                    <a:cubicBezTo>
                      <a:pt x="18075" y="181"/>
                      <a:pt x="18050" y="214"/>
                      <a:pt x="18021" y="226"/>
                    </a:cubicBezTo>
                    <a:cubicBezTo>
                      <a:pt x="10159" y="3562"/>
                      <a:pt x="3583" y="9820"/>
                      <a:pt x="152" y="18220"/>
                    </a:cubicBezTo>
                    <a:lnTo>
                      <a:pt x="148" y="18220"/>
                    </a:lnTo>
                    <a:cubicBezTo>
                      <a:pt x="-278" y="19278"/>
                      <a:pt x="242" y="20473"/>
                      <a:pt x="1320" y="20896"/>
                    </a:cubicBezTo>
                    <a:cubicBezTo>
                      <a:pt x="2398" y="21318"/>
                      <a:pt x="3620" y="20803"/>
                      <a:pt x="4046" y="19749"/>
                    </a:cubicBezTo>
                    <a:lnTo>
                      <a:pt x="4051" y="19749"/>
                    </a:lnTo>
                    <a:cubicBezTo>
                      <a:pt x="7068" y="12356"/>
                      <a:pt x="12856" y="6858"/>
                      <a:pt x="19764" y="3956"/>
                    </a:cubicBezTo>
                    <a:cubicBezTo>
                      <a:pt x="20830" y="3506"/>
                      <a:pt x="21322" y="2298"/>
                      <a:pt x="20871" y="1248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59" name="AutoShape 14"/>
              <p:cNvSpPr>
                <a:spLocks/>
              </p:cNvSpPr>
              <p:nvPr/>
            </p:nvSpPr>
            <p:spPr bwMode="auto">
              <a:xfrm>
                <a:off x="9217819" y="4508500"/>
                <a:ext cx="103981" cy="105569"/>
              </a:xfrm>
              <a:custGeom>
                <a:avLst/>
                <a:gdLst>
                  <a:gd name="T0" fmla="+- 0 10797 198"/>
                  <a:gd name="T1" fmla="*/ T0 w 21199"/>
                  <a:gd name="T2" fmla="+- 0 10802 198"/>
                  <a:gd name="T3" fmla="*/ 10802 h 21208"/>
                  <a:gd name="T4" fmla="+- 0 10797 198"/>
                  <a:gd name="T5" fmla="*/ T4 w 21199"/>
                  <a:gd name="T6" fmla="+- 0 10802 198"/>
                  <a:gd name="T7" fmla="*/ 10802 h 21208"/>
                  <a:gd name="T8" fmla="+- 0 10797 198"/>
                  <a:gd name="T9" fmla="*/ T8 w 21199"/>
                  <a:gd name="T10" fmla="+- 0 10802 198"/>
                  <a:gd name="T11" fmla="*/ 10802 h 21208"/>
                  <a:gd name="T12" fmla="+- 0 10797 198"/>
                  <a:gd name="T13" fmla="*/ T12 w 21199"/>
                  <a:gd name="T14" fmla="+- 0 10802 198"/>
                  <a:gd name="T15" fmla="*/ 10802 h 21208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99" h="21208">
                    <a:moveTo>
                      <a:pt x="21077" y="880"/>
                    </a:moveTo>
                    <a:cubicBezTo>
                      <a:pt x="20753" y="142"/>
                      <a:pt x="19881" y="-198"/>
                      <a:pt x="19129" y="117"/>
                    </a:cubicBezTo>
                    <a:cubicBezTo>
                      <a:pt x="19097" y="131"/>
                      <a:pt x="19071" y="162"/>
                      <a:pt x="19039" y="179"/>
                    </a:cubicBezTo>
                    <a:cubicBezTo>
                      <a:pt x="10706" y="3707"/>
                      <a:pt x="3739" y="10322"/>
                      <a:pt x="106" y="19208"/>
                    </a:cubicBezTo>
                    <a:cubicBezTo>
                      <a:pt x="-198" y="19957"/>
                      <a:pt x="172" y="20803"/>
                      <a:pt x="934" y="21101"/>
                    </a:cubicBezTo>
                    <a:cubicBezTo>
                      <a:pt x="1689" y="21401"/>
                      <a:pt x="2552" y="21041"/>
                      <a:pt x="2859" y="20292"/>
                    </a:cubicBezTo>
                    <a:cubicBezTo>
                      <a:pt x="6206" y="12096"/>
                      <a:pt x="12625" y="6008"/>
                      <a:pt x="20301" y="2787"/>
                    </a:cubicBezTo>
                    <a:cubicBezTo>
                      <a:pt x="21051" y="2469"/>
                      <a:pt x="21402" y="1618"/>
                      <a:pt x="21077" y="88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60" name="AutoShape 15"/>
              <p:cNvSpPr>
                <a:spLocks/>
              </p:cNvSpPr>
              <p:nvPr/>
            </p:nvSpPr>
            <p:spPr bwMode="auto">
              <a:xfrm>
                <a:off x="9247188" y="4537075"/>
                <a:ext cx="88107" cy="90488"/>
              </a:xfrm>
              <a:custGeom>
                <a:avLst/>
                <a:gdLst>
                  <a:gd name="T0" fmla="+- 0 10796 232"/>
                  <a:gd name="T1" fmla="*/ T0 w 21129"/>
                  <a:gd name="T2" fmla="+- 0 10804 234"/>
                  <a:gd name="T3" fmla="*/ 10804 h 21141"/>
                  <a:gd name="T4" fmla="+- 0 10796 232"/>
                  <a:gd name="T5" fmla="*/ T4 w 21129"/>
                  <a:gd name="T6" fmla="+- 0 10804 234"/>
                  <a:gd name="T7" fmla="*/ 10804 h 21141"/>
                  <a:gd name="T8" fmla="+- 0 10796 232"/>
                  <a:gd name="T9" fmla="*/ T8 w 21129"/>
                  <a:gd name="T10" fmla="+- 0 10804 234"/>
                  <a:gd name="T11" fmla="*/ 10804 h 21141"/>
                  <a:gd name="T12" fmla="+- 0 10796 232"/>
                  <a:gd name="T13" fmla="*/ T12 w 21129"/>
                  <a:gd name="T14" fmla="+- 0 10804 234"/>
                  <a:gd name="T15" fmla="*/ 10804 h 21141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29" h="21141">
                    <a:moveTo>
                      <a:pt x="20075" y="3267"/>
                    </a:moveTo>
                    <a:cubicBezTo>
                      <a:pt x="20953" y="2898"/>
                      <a:pt x="21368" y="1899"/>
                      <a:pt x="20987" y="1030"/>
                    </a:cubicBezTo>
                    <a:cubicBezTo>
                      <a:pt x="20611" y="168"/>
                      <a:pt x="19589" y="-234"/>
                      <a:pt x="18707" y="138"/>
                    </a:cubicBezTo>
                    <a:cubicBezTo>
                      <a:pt x="18670" y="152"/>
                      <a:pt x="18649" y="185"/>
                      <a:pt x="18615" y="198"/>
                    </a:cubicBezTo>
                    <a:cubicBezTo>
                      <a:pt x="10481" y="3647"/>
                      <a:pt x="3673" y="10118"/>
                      <a:pt x="124" y="18802"/>
                    </a:cubicBezTo>
                    <a:cubicBezTo>
                      <a:pt x="-232" y="19678"/>
                      <a:pt x="205" y="20666"/>
                      <a:pt x="1094" y="21019"/>
                    </a:cubicBezTo>
                    <a:cubicBezTo>
                      <a:pt x="1983" y="21366"/>
                      <a:pt x="2991" y="20946"/>
                      <a:pt x="3354" y="20071"/>
                    </a:cubicBezTo>
                    <a:cubicBezTo>
                      <a:pt x="6561" y="12205"/>
                      <a:pt x="12717" y="6360"/>
                      <a:pt x="20075" y="3274"/>
                    </a:cubicBezTo>
                    <a:cubicBezTo>
                      <a:pt x="20075" y="3274"/>
                      <a:pt x="20075" y="3267"/>
                      <a:pt x="20075" y="3267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061" name="Group 1060"/>
            <p:cNvGrpSpPr/>
            <p:nvPr/>
          </p:nvGrpSpPr>
          <p:grpSpPr>
            <a:xfrm>
              <a:off x="495719" y="3827954"/>
              <a:ext cx="465138" cy="435769"/>
              <a:chOff x="5368132" y="3540125"/>
              <a:chExt cx="465138" cy="435769"/>
            </a:xfrm>
            <a:solidFill>
              <a:schemeClr val="bg2"/>
            </a:solidFill>
          </p:grpSpPr>
          <p:sp>
            <p:nvSpPr>
              <p:cNvPr id="1062" name="AutoShape 110"/>
              <p:cNvSpPr>
                <a:spLocks/>
              </p:cNvSpPr>
              <p:nvPr/>
            </p:nvSpPr>
            <p:spPr bwMode="auto">
              <a:xfrm>
                <a:off x="5426869" y="3598069"/>
                <a:ext cx="347663" cy="2325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699" y="20255"/>
                    </a:moveTo>
                    <a:lnTo>
                      <a:pt x="899" y="20255"/>
                    </a:lnTo>
                    <a:lnTo>
                      <a:pt x="899" y="1350"/>
                    </a:lnTo>
                    <a:lnTo>
                      <a:pt x="20699" y="1350"/>
                    </a:lnTo>
                    <a:cubicBezTo>
                      <a:pt x="20699" y="1350"/>
                      <a:pt x="20699" y="20255"/>
                      <a:pt x="20699" y="20255"/>
                    </a:cubicBezTo>
                    <a:close/>
                    <a:moveTo>
                      <a:pt x="20699" y="0"/>
                    </a:moveTo>
                    <a:lnTo>
                      <a:pt x="899" y="5"/>
                    </a:lnTo>
                    <a:cubicBezTo>
                      <a:pt x="402" y="5"/>
                      <a:pt x="0" y="603"/>
                      <a:pt x="0" y="1350"/>
                    </a:cubicBezTo>
                    <a:lnTo>
                      <a:pt x="0" y="20249"/>
                    </a:lnTo>
                    <a:cubicBezTo>
                      <a:pt x="0" y="20996"/>
                      <a:pt x="402" y="21599"/>
                      <a:pt x="899" y="21599"/>
                    </a:cubicBezTo>
                    <a:lnTo>
                      <a:pt x="20699" y="21599"/>
                    </a:lnTo>
                    <a:cubicBezTo>
                      <a:pt x="21197" y="21599"/>
                      <a:pt x="21600" y="20996"/>
                      <a:pt x="21600" y="20249"/>
                    </a:cubicBezTo>
                    <a:lnTo>
                      <a:pt x="21600" y="1350"/>
                    </a:lnTo>
                    <a:cubicBezTo>
                      <a:pt x="21600" y="603"/>
                      <a:pt x="21197" y="0"/>
                      <a:pt x="20699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63" name="AutoShape 111"/>
              <p:cNvSpPr>
                <a:spLocks/>
              </p:cNvSpPr>
              <p:nvPr/>
            </p:nvSpPr>
            <p:spPr bwMode="auto">
              <a:xfrm>
                <a:off x="5368132" y="3540125"/>
                <a:ext cx="465138" cy="4357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49" y="16562"/>
                    </a:moveTo>
                    <a:cubicBezTo>
                      <a:pt x="20249" y="16959"/>
                      <a:pt x="19946" y="17282"/>
                      <a:pt x="19575" y="17282"/>
                    </a:cubicBezTo>
                    <a:lnTo>
                      <a:pt x="13499" y="17282"/>
                    </a:lnTo>
                    <a:lnTo>
                      <a:pt x="8099" y="17282"/>
                    </a:lnTo>
                    <a:lnTo>
                      <a:pt x="2024" y="17282"/>
                    </a:lnTo>
                    <a:cubicBezTo>
                      <a:pt x="1651" y="17282"/>
                      <a:pt x="1349" y="16959"/>
                      <a:pt x="1349" y="16562"/>
                    </a:cubicBezTo>
                    <a:lnTo>
                      <a:pt x="1349" y="2160"/>
                    </a:lnTo>
                    <a:cubicBezTo>
                      <a:pt x="1349" y="1762"/>
                      <a:pt x="1651" y="1440"/>
                      <a:pt x="2024" y="1440"/>
                    </a:cubicBezTo>
                    <a:lnTo>
                      <a:pt x="19575" y="1440"/>
                    </a:lnTo>
                    <a:cubicBezTo>
                      <a:pt x="19946" y="1440"/>
                      <a:pt x="20249" y="1762"/>
                      <a:pt x="20249" y="2160"/>
                    </a:cubicBezTo>
                    <a:cubicBezTo>
                      <a:pt x="20249" y="2160"/>
                      <a:pt x="20249" y="16562"/>
                      <a:pt x="20249" y="16562"/>
                    </a:cubicBezTo>
                    <a:close/>
                    <a:moveTo>
                      <a:pt x="19575" y="0"/>
                    </a:moveTo>
                    <a:lnTo>
                      <a:pt x="2024" y="0"/>
                    </a:lnTo>
                    <a:cubicBezTo>
                      <a:pt x="905" y="0"/>
                      <a:pt x="0" y="966"/>
                      <a:pt x="0" y="2160"/>
                    </a:cubicBezTo>
                    <a:lnTo>
                      <a:pt x="0" y="16562"/>
                    </a:lnTo>
                    <a:cubicBezTo>
                      <a:pt x="0" y="17753"/>
                      <a:pt x="903" y="18718"/>
                      <a:pt x="2018" y="18721"/>
                    </a:cubicBezTo>
                    <a:lnTo>
                      <a:pt x="8774" y="18721"/>
                    </a:lnTo>
                    <a:lnTo>
                      <a:pt x="8774" y="19597"/>
                    </a:lnTo>
                    <a:lnTo>
                      <a:pt x="4561" y="20181"/>
                    </a:lnTo>
                    <a:cubicBezTo>
                      <a:pt x="4260" y="20262"/>
                      <a:pt x="4049" y="20549"/>
                      <a:pt x="4049" y="20879"/>
                    </a:cubicBezTo>
                    <a:cubicBezTo>
                      <a:pt x="4049" y="21277"/>
                      <a:pt x="4351" y="21599"/>
                      <a:pt x="4724" y="21599"/>
                    </a:cubicBezTo>
                    <a:lnTo>
                      <a:pt x="16874" y="21599"/>
                    </a:lnTo>
                    <a:cubicBezTo>
                      <a:pt x="17248" y="21599"/>
                      <a:pt x="17549" y="21277"/>
                      <a:pt x="17549" y="20879"/>
                    </a:cubicBezTo>
                    <a:cubicBezTo>
                      <a:pt x="17549" y="20549"/>
                      <a:pt x="17339" y="20262"/>
                      <a:pt x="17038" y="20181"/>
                    </a:cubicBezTo>
                    <a:lnTo>
                      <a:pt x="12824" y="19597"/>
                    </a:lnTo>
                    <a:lnTo>
                      <a:pt x="12824" y="18721"/>
                    </a:lnTo>
                    <a:lnTo>
                      <a:pt x="19581" y="18721"/>
                    </a:lnTo>
                    <a:cubicBezTo>
                      <a:pt x="20696" y="18718"/>
                      <a:pt x="21600" y="17753"/>
                      <a:pt x="21600" y="16562"/>
                    </a:cubicBezTo>
                    <a:lnTo>
                      <a:pt x="21600" y="2160"/>
                    </a:lnTo>
                    <a:cubicBezTo>
                      <a:pt x="21600" y="966"/>
                      <a:pt x="20692" y="0"/>
                      <a:pt x="19575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064" name="Group 1063"/>
            <p:cNvGrpSpPr/>
            <p:nvPr/>
          </p:nvGrpSpPr>
          <p:grpSpPr>
            <a:xfrm>
              <a:off x="548788" y="2825660"/>
              <a:ext cx="319088" cy="465138"/>
              <a:chOff x="3582988" y="3510757"/>
              <a:chExt cx="319088" cy="465138"/>
            </a:xfrm>
            <a:solidFill>
              <a:schemeClr val="bg2"/>
            </a:solidFill>
          </p:grpSpPr>
          <p:sp>
            <p:nvSpPr>
              <p:cNvPr id="1065" name="AutoShape 113"/>
              <p:cNvSpPr>
                <a:spLocks/>
              </p:cNvSpPr>
              <p:nvPr/>
            </p:nvSpPr>
            <p:spPr bwMode="auto">
              <a:xfrm>
                <a:off x="3582988" y="3510757"/>
                <a:ext cx="319088" cy="46513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5386" y="14175"/>
                    </a:moveTo>
                    <a:lnTo>
                      <a:pt x="6223" y="14175"/>
                    </a:lnTo>
                    <a:cubicBezTo>
                      <a:pt x="5734" y="13446"/>
                      <a:pt x="5147" y="12716"/>
                      <a:pt x="4568" y="12003"/>
                    </a:cubicBezTo>
                    <a:cubicBezTo>
                      <a:pt x="3287" y="10427"/>
                      <a:pt x="1963" y="8797"/>
                      <a:pt x="1963" y="7425"/>
                    </a:cubicBezTo>
                    <a:cubicBezTo>
                      <a:pt x="1963" y="4075"/>
                      <a:pt x="5927" y="1350"/>
                      <a:pt x="10800" y="1350"/>
                    </a:cubicBezTo>
                    <a:cubicBezTo>
                      <a:pt x="15672" y="1350"/>
                      <a:pt x="19636" y="4075"/>
                      <a:pt x="19636" y="7425"/>
                    </a:cubicBezTo>
                    <a:cubicBezTo>
                      <a:pt x="19636" y="8787"/>
                      <a:pt x="18312" y="10425"/>
                      <a:pt x="17029" y="12011"/>
                    </a:cubicBezTo>
                    <a:cubicBezTo>
                      <a:pt x="16455" y="12723"/>
                      <a:pt x="15873" y="13449"/>
                      <a:pt x="15386" y="14175"/>
                    </a:cubicBezTo>
                    <a:moveTo>
                      <a:pt x="10800" y="20249"/>
                    </a:moveTo>
                    <a:cubicBezTo>
                      <a:pt x="9805" y="20249"/>
                      <a:pt x="9347" y="20171"/>
                      <a:pt x="8839" y="19406"/>
                    </a:cubicBezTo>
                    <a:lnTo>
                      <a:pt x="13000" y="19048"/>
                    </a:lnTo>
                    <a:cubicBezTo>
                      <a:pt x="12398" y="20164"/>
                      <a:pt x="11959" y="20249"/>
                      <a:pt x="10800" y="20249"/>
                    </a:cubicBezTo>
                    <a:moveTo>
                      <a:pt x="7595" y="16813"/>
                    </a:moveTo>
                    <a:cubicBezTo>
                      <a:pt x="7417" y="16407"/>
                      <a:pt x="7215" y="15978"/>
                      <a:pt x="6991" y="15525"/>
                    </a:cubicBezTo>
                    <a:lnTo>
                      <a:pt x="14616" y="15525"/>
                    </a:lnTo>
                    <a:cubicBezTo>
                      <a:pt x="14496" y="15767"/>
                      <a:pt x="14375" y="16010"/>
                      <a:pt x="14270" y="16239"/>
                    </a:cubicBezTo>
                    <a:cubicBezTo>
                      <a:pt x="14270" y="16239"/>
                      <a:pt x="7595" y="16813"/>
                      <a:pt x="7595" y="16813"/>
                    </a:cubicBezTo>
                    <a:close/>
                    <a:moveTo>
                      <a:pt x="13345" y="18343"/>
                    </a:moveTo>
                    <a:lnTo>
                      <a:pt x="8476" y="18762"/>
                    </a:lnTo>
                    <a:cubicBezTo>
                      <a:pt x="8303" y="18416"/>
                      <a:pt x="8116" y="18011"/>
                      <a:pt x="7890" y="17483"/>
                    </a:cubicBezTo>
                    <a:cubicBezTo>
                      <a:pt x="7887" y="17477"/>
                      <a:pt x="7883" y="17469"/>
                      <a:pt x="7881" y="17462"/>
                    </a:cubicBezTo>
                    <a:lnTo>
                      <a:pt x="13957" y="16941"/>
                    </a:lnTo>
                    <a:cubicBezTo>
                      <a:pt x="13871" y="17140"/>
                      <a:pt x="13778" y="17350"/>
                      <a:pt x="13698" y="17537"/>
                    </a:cubicBezTo>
                    <a:cubicBezTo>
                      <a:pt x="13569" y="17841"/>
                      <a:pt x="13453" y="18104"/>
                      <a:pt x="13345" y="18343"/>
                    </a:cubicBezTo>
                    <a:moveTo>
                      <a:pt x="10800" y="0"/>
                    </a:moveTo>
                    <a:cubicBezTo>
                      <a:pt x="4835" y="0"/>
                      <a:pt x="0" y="3324"/>
                      <a:pt x="0" y="7425"/>
                    </a:cubicBezTo>
                    <a:cubicBezTo>
                      <a:pt x="0" y="10146"/>
                      <a:pt x="3621" y="13029"/>
                      <a:pt x="4939" y="15562"/>
                    </a:cubicBezTo>
                    <a:cubicBezTo>
                      <a:pt x="6906" y="19339"/>
                      <a:pt x="6688" y="21599"/>
                      <a:pt x="10800" y="21599"/>
                    </a:cubicBezTo>
                    <a:cubicBezTo>
                      <a:pt x="14972" y="21599"/>
                      <a:pt x="14692" y="19349"/>
                      <a:pt x="16660" y="15577"/>
                    </a:cubicBezTo>
                    <a:cubicBezTo>
                      <a:pt x="17983" y="13039"/>
                      <a:pt x="21600" y="10124"/>
                      <a:pt x="21600" y="7425"/>
                    </a:cubicBezTo>
                    <a:cubicBezTo>
                      <a:pt x="21600" y="3324"/>
                      <a:pt x="16764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66" name="AutoShape 114"/>
              <p:cNvSpPr>
                <a:spLocks/>
              </p:cNvSpPr>
              <p:nvPr/>
            </p:nvSpPr>
            <p:spPr bwMode="auto">
              <a:xfrm>
                <a:off x="3655219" y="3583782"/>
                <a:ext cx="94456" cy="94456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938" y="0"/>
                    </a:moveTo>
                    <a:cubicBezTo>
                      <a:pt x="8943" y="0"/>
                      <a:pt x="0" y="8942"/>
                      <a:pt x="0" y="19938"/>
                    </a:cubicBezTo>
                    <a:cubicBezTo>
                      <a:pt x="0" y="20855"/>
                      <a:pt x="743" y="21600"/>
                      <a:pt x="1661" y="21600"/>
                    </a:cubicBezTo>
                    <a:cubicBezTo>
                      <a:pt x="2579" y="21600"/>
                      <a:pt x="3323" y="20855"/>
                      <a:pt x="3323" y="19938"/>
                    </a:cubicBezTo>
                    <a:cubicBezTo>
                      <a:pt x="3323" y="10777"/>
                      <a:pt x="10777" y="3323"/>
                      <a:pt x="19938" y="3323"/>
                    </a:cubicBezTo>
                    <a:cubicBezTo>
                      <a:pt x="20856" y="3323"/>
                      <a:pt x="21600" y="2578"/>
                      <a:pt x="21600" y="1661"/>
                    </a:cubicBezTo>
                    <a:cubicBezTo>
                      <a:pt x="21600" y="744"/>
                      <a:pt x="20856" y="0"/>
                      <a:pt x="19938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067" name="Group 1066"/>
            <p:cNvGrpSpPr/>
            <p:nvPr/>
          </p:nvGrpSpPr>
          <p:grpSpPr>
            <a:xfrm>
              <a:off x="522204" y="5833008"/>
              <a:ext cx="465138" cy="391319"/>
              <a:chOff x="5368132" y="2625725"/>
              <a:chExt cx="465138" cy="391319"/>
            </a:xfrm>
            <a:solidFill>
              <a:schemeClr val="bg2"/>
            </a:solidFill>
          </p:grpSpPr>
          <p:sp>
            <p:nvSpPr>
              <p:cNvPr id="1068" name="AutoShape 120"/>
              <p:cNvSpPr>
                <a:spLocks/>
              </p:cNvSpPr>
              <p:nvPr/>
            </p:nvSpPr>
            <p:spPr bwMode="auto">
              <a:xfrm>
                <a:off x="5484813" y="2727325"/>
                <a:ext cx="231775" cy="23177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6948" y="16070"/>
                    </a:moveTo>
                    <a:cubicBezTo>
                      <a:pt x="14037" y="19468"/>
                      <a:pt x="8925" y="19859"/>
                      <a:pt x="5529" y="16948"/>
                    </a:cubicBezTo>
                    <a:cubicBezTo>
                      <a:pt x="2130" y="14038"/>
                      <a:pt x="1740" y="8924"/>
                      <a:pt x="4651" y="5527"/>
                    </a:cubicBezTo>
                    <a:cubicBezTo>
                      <a:pt x="7559" y="2131"/>
                      <a:pt x="12674" y="1740"/>
                      <a:pt x="16070" y="4650"/>
                    </a:cubicBezTo>
                    <a:cubicBezTo>
                      <a:pt x="19466" y="7560"/>
                      <a:pt x="19859" y="12673"/>
                      <a:pt x="16948" y="16070"/>
                    </a:cubicBezTo>
                    <a:moveTo>
                      <a:pt x="10800" y="0"/>
                    </a:moveTo>
                    <a:cubicBezTo>
                      <a:pt x="4833" y="0"/>
                      <a:pt x="0" y="4834"/>
                      <a:pt x="0" y="10800"/>
                    </a:cubicBezTo>
                    <a:cubicBezTo>
                      <a:pt x="0" y="16765"/>
                      <a:pt x="4833" y="21599"/>
                      <a:pt x="10800" y="21599"/>
                    </a:cubicBezTo>
                    <a:cubicBezTo>
                      <a:pt x="16764" y="21599"/>
                      <a:pt x="21600" y="16765"/>
                      <a:pt x="21600" y="10800"/>
                    </a:cubicBezTo>
                    <a:cubicBezTo>
                      <a:pt x="21600" y="4834"/>
                      <a:pt x="16764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69" name="AutoShape 121"/>
              <p:cNvSpPr>
                <a:spLocks/>
              </p:cNvSpPr>
              <p:nvPr/>
            </p:nvSpPr>
            <p:spPr bwMode="auto">
              <a:xfrm>
                <a:off x="5542757" y="2785269"/>
                <a:ext cx="65088" cy="650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200" y="0"/>
                    </a:moveTo>
                    <a:cubicBezTo>
                      <a:pt x="8596" y="0"/>
                      <a:pt x="0" y="8596"/>
                      <a:pt x="0" y="19195"/>
                    </a:cubicBezTo>
                    <a:lnTo>
                      <a:pt x="0" y="19199"/>
                    </a:lnTo>
                    <a:cubicBezTo>
                      <a:pt x="0" y="20524"/>
                      <a:pt x="1068" y="21599"/>
                      <a:pt x="2400" y="21599"/>
                    </a:cubicBezTo>
                    <a:cubicBezTo>
                      <a:pt x="3721" y="21599"/>
                      <a:pt x="4800" y="20524"/>
                      <a:pt x="4800" y="19199"/>
                    </a:cubicBezTo>
                    <a:lnTo>
                      <a:pt x="4800" y="19195"/>
                    </a:lnTo>
                    <a:cubicBezTo>
                      <a:pt x="4800" y="11247"/>
                      <a:pt x="11240" y="4799"/>
                      <a:pt x="19200" y="4799"/>
                    </a:cubicBezTo>
                    <a:cubicBezTo>
                      <a:pt x="20521" y="4799"/>
                      <a:pt x="21600" y="3724"/>
                      <a:pt x="21600" y="2399"/>
                    </a:cubicBezTo>
                    <a:cubicBezTo>
                      <a:pt x="21600" y="1075"/>
                      <a:pt x="20521" y="0"/>
                      <a:pt x="192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70" name="AutoShape 122"/>
              <p:cNvSpPr>
                <a:spLocks/>
              </p:cNvSpPr>
              <p:nvPr/>
            </p:nvSpPr>
            <p:spPr bwMode="auto">
              <a:xfrm>
                <a:off x="5368132" y="2625725"/>
                <a:ext cx="465138" cy="39131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49" y="19199"/>
                    </a:moveTo>
                    <a:cubicBezTo>
                      <a:pt x="20249" y="19642"/>
                      <a:pt x="19948" y="19999"/>
                      <a:pt x="19575" y="19999"/>
                    </a:cubicBezTo>
                    <a:lnTo>
                      <a:pt x="2024" y="19999"/>
                    </a:lnTo>
                    <a:cubicBezTo>
                      <a:pt x="1651" y="19999"/>
                      <a:pt x="1349" y="19642"/>
                      <a:pt x="1349" y="19199"/>
                    </a:cubicBezTo>
                    <a:lnTo>
                      <a:pt x="1349" y="7200"/>
                    </a:lnTo>
                    <a:cubicBezTo>
                      <a:pt x="1349" y="6809"/>
                      <a:pt x="1588" y="6475"/>
                      <a:pt x="1914" y="6411"/>
                    </a:cubicBezTo>
                    <a:lnTo>
                      <a:pt x="5588" y="5684"/>
                    </a:lnTo>
                    <a:lnTo>
                      <a:pt x="6797" y="2103"/>
                    </a:lnTo>
                    <a:cubicBezTo>
                      <a:pt x="6900" y="1799"/>
                      <a:pt x="7148" y="1600"/>
                      <a:pt x="7424" y="1600"/>
                    </a:cubicBezTo>
                    <a:lnTo>
                      <a:pt x="14174" y="1600"/>
                    </a:lnTo>
                    <a:cubicBezTo>
                      <a:pt x="14450" y="1600"/>
                      <a:pt x="14698" y="1799"/>
                      <a:pt x="14801" y="2103"/>
                    </a:cubicBezTo>
                    <a:lnTo>
                      <a:pt x="16010" y="5684"/>
                    </a:lnTo>
                    <a:lnTo>
                      <a:pt x="19685" y="6411"/>
                    </a:lnTo>
                    <a:cubicBezTo>
                      <a:pt x="20011" y="6475"/>
                      <a:pt x="20249" y="6809"/>
                      <a:pt x="20249" y="7200"/>
                    </a:cubicBezTo>
                    <a:cubicBezTo>
                      <a:pt x="20249" y="7200"/>
                      <a:pt x="20249" y="19199"/>
                      <a:pt x="20249" y="19199"/>
                    </a:cubicBezTo>
                    <a:close/>
                    <a:moveTo>
                      <a:pt x="19907" y="4832"/>
                    </a:moveTo>
                    <a:lnTo>
                      <a:pt x="16981" y="4254"/>
                    </a:lnTo>
                    <a:lnTo>
                      <a:pt x="16054" y="1507"/>
                    </a:lnTo>
                    <a:cubicBezTo>
                      <a:pt x="15745" y="591"/>
                      <a:pt x="15006" y="0"/>
                      <a:pt x="14174" y="0"/>
                    </a:cubicBezTo>
                    <a:lnTo>
                      <a:pt x="7424" y="0"/>
                    </a:lnTo>
                    <a:cubicBezTo>
                      <a:pt x="6593" y="0"/>
                      <a:pt x="5854" y="591"/>
                      <a:pt x="5543" y="1509"/>
                    </a:cubicBezTo>
                    <a:lnTo>
                      <a:pt x="4618" y="4254"/>
                    </a:lnTo>
                    <a:lnTo>
                      <a:pt x="1692" y="4832"/>
                    </a:lnTo>
                    <a:cubicBezTo>
                      <a:pt x="711" y="5025"/>
                      <a:pt x="0" y="6020"/>
                      <a:pt x="0" y="7200"/>
                    </a:cubicBezTo>
                    <a:lnTo>
                      <a:pt x="0" y="19199"/>
                    </a:lnTo>
                    <a:cubicBezTo>
                      <a:pt x="0" y="20523"/>
                      <a:pt x="908" y="21600"/>
                      <a:pt x="2024" y="21600"/>
                    </a:cubicBezTo>
                    <a:lnTo>
                      <a:pt x="19575" y="21600"/>
                    </a:lnTo>
                    <a:cubicBezTo>
                      <a:pt x="20691" y="21600"/>
                      <a:pt x="21600" y="20523"/>
                      <a:pt x="21600" y="19199"/>
                    </a:cubicBezTo>
                    <a:lnTo>
                      <a:pt x="21600" y="7200"/>
                    </a:lnTo>
                    <a:cubicBezTo>
                      <a:pt x="21600" y="6020"/>
                      <a:pt x="20888" y="5025"/>
                      <a:pt x="19907" y="4832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071" name="Group 1070"/>
            <p:cNvGrpSpPr/>
            <p:nvPr/>
          </p:nvGrpSpPr>
          <p:grpSpPr>
            <a:xfrm>
              <a:off x="522998" y="1828650"/>
              <a:ext cx="464344" cy="464344"/>
              <a:chOff x="4439444" y="1652588"/>
              <a:chExt cx="464344" cy="464344"/>
            </a:xfrm>
            <a:solidFill>
              <a:schemeClr val="bg2"/>
            </a:solidFill>
          </p:grpSpPr>
          <p:sp>
            <p:nvSpPr>
              <p:cNvPr id="1072" name="AutoShape 136"/>
              <p:cNvSpPr>
                <a:spLocks/>
              </p:cNvSpPr>
              <p:nvPr/>
            </p:nvSpPr>
            <p:spPr bwMode="auto">
              <a:xfrm>
                <a:off x="4686300" y="1710532"/>
                <a:ext cx="152400" cy="152400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538" y="20579"/>
                    </a:moveTo>
                    <a:lnTo>
                      <a:pt x="19542" y="20579"/>
                    </a:lnTo>
                    <a:cubicBezTo>
                      <a:pt x="19546" y="21142"/>
                      <a:pt x="20004" y="21600"/>
                      <a:pt x="20571" y="21600"/>
                    </a:cubicBezTo>
                    <a:cubicBezTo>
                      <a:pt x="21137" y="21600"/>
                      <a:pt x="21599" y="21138"/>
                      <a:pt x="21599" y="20571"/>
                    </a:cubicBezTo>
                    <a:cubicBezTo>
                      <a:pt x="21599" y="20565"/>
                      <a:pt x="21595" y="20561"/>
                      <a:pt x="21595" y="20555"/>
                    </a:cubicBezTo>
                    <a:cubicBezTo>
                      <a:pt x="21583" y="9221"/>
                      <a:pt x="12411" y="41"/>
                      <a:pt x="1080" y="12"/>
                    </a:cubicBezTo>
                    <a:cubicBezTo>
                      <a:pt x="1064" y="10"/>
                      <a:pt x="1048" y="0"/>
                      <a:pt x="1028" y="0"/>
                    </a:cubicBezTo>
                    <a:cubicBezTo>
                      <a:pt x="458" y="0"/>
                      <a:pt x="0" y="461"/>
                      <a:pt x="0" y="1028"/>
                    </a:cubicBezTo>
                    <a:cubicBezTo>
                      <a:pt x="0" y="1594"/>
                      <a:pt x="458" y="2055"/>
                      <a:pt x="1024" y="2057"/>
                    </a:cubicBezTo>
                    <a:lnTo>
                      <a:pt x="1024" y="2065"/>
                    </a:lnTo>
                    <a:cubicBezTo>
                      <a:pt x="11233" y="2065"/>
                      <a:pt x="19538" y="10370"/>
                      <a:pt x="19538" y="20579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73" name="AutoShape 137"/>
              <p:cNvSpPr>
                <a:spLocks/>
              </p:cNvSpPr>
              <p:nvPr/>
            </p:nvSpPr>
            <p:spPr bwMode="auto">
              <a:xfrm>
                <a:off x="4439444" y="1652588"/>
                <a:ext cx="464344" cy="464344"/>
              </a:xfrm>
              <a:custGeom>
                <a:avLst/>
                <a:gdLst>
                  <a:gd name="T0" fmla="+- 0 10819 195"/>
                  <a:gd name="T1" fmla="*/ T0 w 21248"/>
                  <a:gd name="T2" fmla="*/ 10800 h 21600"/>
                  <a:gd name="T3" fmla="+- 0 10819 195"/>
                  <a:gd name="T4" fmla="*/ T3 w 21248"/>
                  <a:gd name="T5" fmla="*/ 10800 h 21600"/>
                  <a:gd name="T6" fmla="+- 0 10819 195"/>
                  <a:gd name="T7" fmla="*/ T6 w 21248"/>
                  <a:gd name="T8" fmla="*/ 10800 h 21600"/>
                  <a:gd name="T9" fmla="+- 0 10819 195"/>
                  <a:gd name="T10" fmla="*/ T9 w 21248"/>
                  <a:gd name="T11" fmla="*/ 108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21248" h="21600">
                    <a:moveTo>
                      <a:pt x="19868" y="17133"/>
                    </a:moveTo>
                    <a:cubicBezTo>
                      <a:pt x="19766" y="17386"/>
                      <a:pt x="19525" y="17549"/>
                      <a:pt x="19255" y="17549"/>
                    </a:cubicBezTo>
                    <a:lnTo>
                      <a:pt x="19058" y="17549"/>
                    </a:lnTo>
                    <a:lnTo>
                      <a:pt x="3983" y="2226"/>
                    </a:lnTo>
                    <a:lnTo>
                      <a:pt x="3983" y="2025"/>
                    </a:lnTo>
                    <a:cubicBezTo>
                      <a:pt x="3983" y="1750"/>
                      <a:pt x="4144" y="1506"/>
                      <a:pt x="4393" y="1401"/>
                    </a:cubicBezTo>
                    <a:cubicBezTo>
                      <a:pt x="4475" y="1367"/>
                      <a:pt x="4560" y="1350"/>
                      <a:pt x="4647" y="1350"/>
                    </a:cubicBezTo>
                    <a:cubicBezTo>
                      <a:pt x="4824" y="1350"/>
                      <a:pt x="4991" y="1420"/>
                      <a:pt x="5116" y="1547"/>
                    </a:cubicBezTo>
                    <a:lnTo>
                      <a:pt x="19724" y="16397"/>
                    </a:lnTo>
                    <a:cubicBezTo>
                      <a:pt x="19915" y="16591"/>
                      <a:pt x="19972" y="16880"/>
                      <a:pt x="19868" y="17133"/>
                    </a:cubicBezTo>
                    <a:moveTo>
                      <a:pt x="10121" y="17549"/>
                    </a:moveTo>
                    <a:cubicBezTo>
                      <a:pt x="10017" y="17549"/>
                      <a:pt x="9922" y="17586"/>
                      <a:pt x="9824" y="17609"/>
                    </a:cubicBezTo>
                    <a:lnTo>
                      <a:pt x="3923" y="11612"/>
                    </a:lnTo>
                    <a:cubicBezTo>
                      <a:pt x="3946" y="11512"/>
                      <a:pt x="3982" y="11415"/>
                      <a:pt x="3982" y="11311"/>
                    </a:cubicBezTo>
                    <a:lnTo>
                      <a:pt x="3983" y="3180"/>
                    </a:lnTo>
                    <a:lnTo>
                      <a:pt x="18119" y="17549"/>
                    </a:lnTo>
                    <a:cubicBezTo>
                      <a:pt x="18119" y="17549"/>
                      <a:pt x="10121" y="17549"/>
                      <a:pt x="10121" y="17549"/>
                    </a:cubicBezTo>
                    <a:close/>
                    <a:moveTo>
                      <a:pt x="9182" y="17945"/>
                    </a:moveTo>
                    <a:lnTo>
                      <a:pt x="7109" y="20052"/>
                    </a:lnTo>
                    <a:cubicBezTo>
                      <a:pt x="6939" y="20224"/>
                      <a:pt x="6742" y="20249"/>
                      <a:pt x="6640" y="20249"/>
                    </a:cubicBezTo>
                    <a:cubicBezTo>
                      <a:pt x="6537" y="20249"/>
                      <a:pt x="6339" y="20224"/>
                      <a:pt x="6170" y="20052"/>
                    </a:cubicBezTo>
                    <a:lnTo>
                      <a:pt x="1522" y="15327"/>
                    </a:lnTo>
                    <a:cubicBezTo>
                      <a:pt x="1352" y="15154"/>
                      <a:pt x="1327" y="14953"/>
                      <a:pt x="1327" y="14850"/>
                    </a:cubicBezTo>
                    <a:cubicBezTo>
                      <a:pt x="1327" y="14745"/>
                      <a:pt x="1352" y="14544"/>
                      <a:pt x="1522" y="14373"/>
                    </a:cubicBezTo>
                    <a:lnTo>
                      <a:pt x="3593" y="12266"/>
                    </a:lnTo>
                    <a:cubicBezTo>
                      <a:pt x="3599" y="12260"/>
                      <a:pt x="3601" y="12251"/>
                      <a:pt x="3607" y="12245"/>
                    </a:cubicBezTo>
                    <a:lnTo>
                      <a:pt x="9202" y="17932"/>
                    </a:lnTo>
                    <a:cubicBezTo>
                      <a:pt x="9196" y="17937"/>
                      <a:pt x="9187" y="17939"/>
                      <a:pt x="9182" y="17945"/>
                    </a:cubicBezTo>
                    <a:moveTo>
                      <a:pt x="6056" y="593"/>
                    </a:moveTo>
                    <a:cubicBezTo>
                      <a:pt x="5675" y="205"/>
                      <a:pt x="5165" y="0"/>
                      <a:pt x="4647" y="0"/>
                    </a:cubicBezTo>
                    <a:cubicBezTo>
                      <a:pt x="4390" y="0"/>
                      <a:pt x="4132" y="49"/>
                      <a:pt x="3885" y="154"/>
                    </a:cubicBezTo>
                    <a:cubicBezTo>
                      <a:pt x="3141" y="467"/>
                      <a:pt x="2655" y="1205"/>
                      <a:pt x="2655" y="2025"/>
                    </a:cubicBezTo>
                    <a:lnTo>
                      <a:pt x="2654" y="11311"/>
                    </a:lnTo>
                    <a:lnTo>
                      <a:pt x="583" y="13418"/>
                    </a:lnTo>
                    <a:cubicBezTo>
                      <a:pt x="-195" y="14208"/>
                      <a:pt x="-195" y="15491"/>
                      <a:pt x="583" y="16281"/>
                    </a:cubicBezTo>
                    <a:lnTo>
                      <a:pt x="5231" y="21006"/>
                    </a:lnTo>
                    <a:cubicBezTo>
                      <a:pt x="5620" y="21402"/>
                      <a:pt x="6131" y="21599"/>
                      <a:pt x="6640" y="21599"/>
                    </a:cubicBezTo>
                    <a:cubicBezTo>
                      <a:pt x="7150" y="21599"/>
                      <a:pt x="7659" y="21402"/>
                      <a:pt x="8048" y="21006"/>
                    </a:cubicBezTo>
                    <a:lnTo>
                      <a:pt x="10121" y="18900"/>
                    </a:lnTo>
                    <a:lnTo>
                      <a:pt x="19255" y="18900"/>
                    </a:lnTo>
                    <a:cubicBezTo>
                      <a:pt x="20062" y="18900"/>
                      <a:pt x="20788" y="18407"/>
                      <a:pt x="21095" y="17650"/>
                    </a:cubicBezTo>
                    <a:cubicBezTo>
                      <a:pt x="21405" y="16893"/>
                      <a:pt x="21234" y="16022"/>
                      <a:pt x="20663" y="15443"/>
                    </a:cubicBezTo>
                    <a:cubicBezTo>
                      <a:pt x="20663" y="15443"/>
                      <a:pt x="6056" y="593"/>
                      <a:pt x="6056" y="593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74" name="AutoShape 138"/>
              <p:cNvSpPr>
                <a:spLocks/>
              </p:cNvSpPr>
              <p:nvPr/>
            </p:nvSpPr>
            <p:spPr bwMode="auto">
              <a:xfrm>
                <a:off x="4686300" y="1652588"/>
                <a:ext cx="217488" cy="2174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437" y="2880"/>
                    </a:moveTo>
                    <a:lnTo>
                      <a:pt x="1437" y="2885"/>
                    </a:lnTo>
                    <a:cubicBezTo>
                      <a:pt x="10965" y="2885"/>
                      <a:pt x="18717" y="10637"/>
                      <a:pt x="18717" y="20165"/>
                    </a:cubicBezTo>
                    <a:lnTo>
                      <a:pt x="18720" y="20165"/>
                    </a:lnTo>
                    <a:cubicBezTo>
                      <a:pt x="18722" y="20959"/>
                      <a:pt x="19366" y="21600"/>
                      <a:pt x="20160" y="21600"/>
                    </a:cubicBezTo>
                    <a:cubicBezTo>
                      <a:pt x="20955" y="21600"/>
                      <a:pt x="21599" y="20956"/>
                      <a:pt x="21599" y="20160"/>
                    </a:cubicBezTo>
                    <a:cubicBezTo>
                      <a:pt x="21599" y="20155"/>
                      <a:pt x="21597" y="20152"/>
                      <a:pt x="21597" y="20148"/>
                    </a:cubicBezTo>
                    <a:cubicBezTo>
                      <a:pt x="21588" y="9034"/>
                      <a:pt x="12588" y="28"/>
                      <a:pt x="1476" y="8"/>
                    </a:cubicBezTo>
                    <a:cubicBezTo>
                      <a:pt x="1465" y="7"/>
                      <a:pt x="1454" y="0"/>
                      <a:pt x="1440" y="0"/>
                    </a:cubicBezTo>
                    <a:cubicBezTo>
                      <a:pt x="644" y="0"/>
                      <a:pt x="0" y="644"/>
                      <a:pt x="0" y="1440"/>
                    </a:cubicBezTo>
                    <a:cubicBezTo>
                      <a:pt x="0" y="2234"/>
                      <a:pt x="644" y="2878"/>
                      <a:pt x="1437" y="288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077" name="TextBox 1076"/>
            <p:cNvSpPr txBox="1"/>
            <p:nvPr/>
          </p:nvSpPr>
          <p:spPr>
            <a:xfrm>
              <a:off x="2843368" y="2751209"/>
              <a:ext cx="1196584" cy="2795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b="1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2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78" name="TextBox 1077"/>
            <p:cNvSpPr txBox="1"/>
            <p:nvPr/>
          </p:nvSpPr>
          <p:spPr>
            <a:xfrm>
              <a:off x="2843368" y="3308271"/>
              <a:ext cx="1196584" cy="2795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b="1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2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79" name="TextBox 1078"/>
            <p:cNvSpPr txBox="1"/>
            <p:nvPr/>
          </p:nvSpPr>
          <p:spPr>
            <a:xfrm>
              <a:off x="2843368" y="5078223"/>
              <a:ext cx="1196584" cy="2795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b="1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2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0" name="TextBox 1079"/>
            <p:cNvSpPr txBox="1"/>
            <p:nvPr/>
          </p:nvSpPr>
          <p:spPr>
            <a:xfrm>
              <a:off x="2843368" y="4504310"/>
              <a:ext cx="1196584" cy="2795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b="1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2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1" name="TextBox 1080"/>
            <p:cNvSpPr txBox="1"/>
            <p:nvPr/>
          </p:nvSpPr>
          <p:spPr>
            <a:xfrm>
              <a:off x="2843368" y="3914106"/>
              <a:ext cx="1196584" cy="2795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b="1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2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106" name="Freeform 1105"/>
          <p:cNvSpPr>
            <a:spLocks noEditPoints="1"/>
          </p:cNvSpPr>
          <p:nvPr/>
        </p:nvSpPr>
        <p:spPr bwMode="auto">
          <a:xfrm>
            <a:off x="9020391" y="5147997"/>
            <a:ext cx="478154" cy="524643"/>
          </a:xfrm>
          <a:custGeom>
            <a:avLst/>
            <a:gdLst>
              <a:gd name="T0" fmla="*/ 65 w 100"/>
              <a:gd name="T1" fmla="*/ 0 h 110"/>
              <a:gd name="T2" fmla="*/ 77 w 100"/>
              <a:gd name="T3" fmla="*/ 12 h 110"/>
              <a:gd name="T4" fmla="*/ 68 w 100"/>
              <a:gd name="T5" fmla="*/ 40 h 110"/>
              <a:gd name="T6" fmla="*/ 67 w 100"/>
              <a:gd name="T7" fmla="*/ 10 h 110"/>
              <a:gd name="T8" fmla="*/ 28 w 100"/>
              <a:gd name="T9" fmla="*/ 9 h 110"/>
              <a:gd name="T10" fmla="*/ 28 w 100"/>
              <a:gd name="T11" fmla="*/ 16 h 110"/>
              <a:gd name="T12" fmla="*/ 25 w 100"/>
              <a:gd name="T13" fmla="*/ 24 h 110"/>
              <a:gd name="T14" fmla="*/ 18 w 100"/>
              <a:gd name="T15" fmla="*/ 26 h 110"/>
              <a:gd name="T16" fmla="*/ 9 w 100"/>
              <a:gd name="T17" fmla="*/ 25 h 110"/>
              <a:gd name="T18" fmla="*/ 10 w 100"/>
              <a:gd name="T19" fmla="*/ 87 h 110"/>
              <a:gd name="T20" fmla="*/ 12 w 100"/>
              <a:gd name="T21" fmla="*/ 88 h 110"/>
              <a:gd name="T22" fmla="*/ 44 w 100"/>
              <a:gd name="T23" fmla="*/ 97 h 110"/>
              <a:gd name="T24" fmla="*/ 4 w 100"/>
              <a:gd name="T25" fmla="*/ 93 h 110"/>
              <a:gd name="T26" fmla="*/ 4 w 100"/>
              <a:gd name="T27" fmla="*/ 93 h 110"/>
              <a:gd name="T28" fmla="*/ 0 w 100"/>
              <a:gd name="T29" fmla="*/ 22 h 110"/>
              <a:gd name="T30" fmla="*/ 2 w 100"/>
              <a:gd name="T31" fmla="*/ 19 h 110"/>
              <a:gd name="T32" fmla="*/ 21 w 100"/>
              <a:gd name="T33" fmla="*/ 0 h 110"/>
              <a:gd name="T34" fmla="*/ 90 w 100"/>
              <a:gd name="T35" fmla="*/ 45 h 110"/>
              <a:gd name="T36" fmla="*/ 84 w 100"/>
              <a:gd name="T37" fmla="*/ 39 h 110"/>
              <a:gd name="T38" fmla="*/ 83 w 100"/>
              <a:gd name="T39" fmla="*/ 47 h 110"/>
              <a:gd name="T40" fmla="*/ 94 w 100"/>
              <a:gd name="T41" fmla="*/ 53 h 110"/>
              <a:gd name="T42" fmla="*/ 86 w 100"/>
              <a:gd name="T43" fmla="*/ 81 h 110"/>
              <a:gd name="T44" fmla="*/ 100 w 100"/>
              <a:gd name="T45" fmla="*/ 51 h 110"/>
              <a:gd name="T46" fmla="*/ 90 w 100"/>
              <a:gd name="T47" fmla="*/ 45 h 110"/>
              <a:gd name="T48" fmla="*/ 54 w 100"/>
              <a:gd name="T49" fmla="*/ 84 h 110"/>
              <a:gd name="T50" fmla="*/ 90 w 100"/>
              <a:gd name="T51" fmla="*/ 55 h 110"/>
              <a:gd name="T52" fmla="*/ 52 w 100"/>
              <a:gd name="T53" fmla="*/ 87 h 110"/>
              <a:gd name="T54" fmla="*/ 51 w 100"/>
              <a:gd name="T55" fmla="*/ 103 h 110"/>
              <a:gd name="T56" fmla="*/ 52 w 100"/>
              <a:gd name="T57" fmla="*/ 110 h 110"/>
              <a:gd name="T58" fmla="*/ 56 w 100"/>
              <a:gd name="T59" fmla="*/ 106 h 110"/>
              <a:gd name="T60" fmla="*/ 52 w 100"/>
              <a:gd name="T61" fmla="*/ 87 h 110"/>
              <a:gd name="T62" fmla="*/ 18 w 100"/>
              <a:gd name="T63" fmla="*/ 60 h 110"/>
              <a:gd name="T64" fmla="*/ 30 w 100"/>
              <a:gd name="T65" fmla="*/ 56 h 110"/>
              <a:gd name="T66" fmla="*/ 18 w 100"/>
              <a:gd name="T67" fmla="*/ 43 h 110"/>
              <a:gd name="T68" fmla="*/ 60 w 100"/>
              <a:gd name="T69" fmla="*/ 48 h 110"/>
              <a:gd name="T70" fmla="*/ 18 w 100"/>
              <a:gd name="T71" fmla="*/ 43 h 110"/>
              <a:gd name="T72" fmla="*/ 18 w 100"/>
              <a:gd name="T73" fmla="*/ 36 h 110"/>
              <a:gd name="T74" fmla="*/ 60 w 100"/>
              <a:gd name="T75" fmla="*/ 31 h 110"/>
              <a:gd name="T76" fmla="*/ 37 w 100"/>
              <a:gd name="T77" fmla="*/ 19 h 110"/>
              <a:gd name="T78" fmla="*/ 60 w 100"/>
              <a:gd name="T79" fmla="*/ 24 h 110"/>
              <a:gd name="T80" fmla="*/ 37 w 100"/>
              <a:gd name="T81" fmla="*/ 19 h 110"/>
              <a:gd name="T82" fmla="*/ 14 w 100"/>
              <a:gd name="T83" fmla="*/ 21 h 110"/>
              <a:gd name="T84" fmla="*/ 18 w 100"/>
              <a:gd name="T85" fmla="*/ 22 h 110"/>
              <a:gd name="T86" fmla="*/ 20 w 100"/>
              <a:gd name="T87" fmla="*/ 22 h 110"/>
              <a:gd name="T88" fmla="*/ 24 w 100"/>
              <a:gd name="T89" fmla="*/ 18 h 110"/>
              <a:gd name="T90" fmla="*/ 24 w 100"/>
              <a:gd name="T91" fmla="*/ 17 h 110"/>
              <a:gd name="T92" fmla="*/ 23 w 100"/>
              <a:gd name="T93" fmla="*/ 12 h 110"/>
              <a:gd name="T94" fmla="*/ 12 w 100"/>
              <a:gd name="T95" fmla="*/ 21 h 1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00" h="110">
                <a:moveTo>
                  <a:pt x="23" y="0"/>
                </a:moveTo>
                <a:cubicBezTo>
                  <a:pt x="65" y="0"/>
                  <a:pt x="65" y="0"/>
                  <a:pt x="65" y="0"/>
                </a:cubicBezTo>
                <a:cubicBezTo>
                  <a:pt x="68" y="0"/>
                  <a:pt x="71" y="1"/>
                  <a:pt x="74" y="4"/>
                </a:cubicBezTo>
                <a:cubicBezTo>
                  <a:pt x="76" y="6"/>
                  <a:pt x="77" y="9"/>
                  <a:pt x="77" y="12"/>
                </a:cubicBezTo>
                <a:cubicBezTo>
                  <a:pt x="77" y="35"/>
                  <a:pt x="77" y="35"/>
                  <a:pt x="77" y="35"/>
                </a:cubicBezTo>
                <a:cubicBezTo>
                  <a:pt x="68" y="40"/>
                  <a:pt x="68" y="40"/>
                  <a:pt x="68" y="40"/>
                </a:cubicBezTo>
                <a:cubicBezTo>
                  <a:pt x="68" y="12"/>
                  <a:pt x="68" y="12"/>
                  <a:pt x="68" y="12"/>
                </a:cubicBezTo>
                <a:cubicBezTo>
                  <a:pt x="68" y="11"/>
                  <a:pt x="68" y="11"/>
                  <a:pt x="67" y="10"/>
                </a:cubicBezTo>
                <a:cubicBezTo>
                  <a:pt x="67" y="10"/>
                  <a:pt x="66" y="9"/>
                  <a:pt x="65" y="9"/>
                </a:cubicBezTo>
                <a:cubicBezTo>
                  <a:pt x="28" y="9"/>
                  <a:pt x="28" y="9"/>
                  <a:pt x="28" y="9"/>
                </a:cubicBezTo>
                <a:cubicBezTo>
                  <a:pt x="28" y="12"/>
                  <a:pt x="28" y="12"/>
                  <a:pt x="28" y="12"/>
                </a:cubicBezTo>
                <a:cubicBezTo>
                  <a:pt x="28" y="16"/>
                  <a:pt x="28" y="16"/>
                  <a:pt x="28" y="16"/>
                </a:cubicBezTo>
                <a:cubicBezTo>
                  <a:pt x="28" y="17"/>
                  <a:pt x="28" y="18"/>
                  <a:pt x="28" y="19"/>
                </a:cubicBezTo>
                <a:cubicBezTo>
                  <a:pt x="28" y="21"/>
                  <a:pt x="27" y="23"/>
                  <a:pt x="25" y="24"/>
                </a:cubicBezTo>
                <a:cubicBezTo>
                  <a:pt x="24" y="25"/>
                  <a:pt x="23" y="26"/>
                  <a:pt x="21" y="26"/>
                </a:cubicBezTo>
                <a:cubicBezTo>
                  <a:pt x="20" y="26"/>
                  <a:pt x="19" y="26"/>
                  <a:pt x="18" y="26"/>
                </a:cubicBezTo>
                <a:cubicBezTo>
                  <a:pt x="14" y="26"/>
                  <a:pt x="14" y="26"/>
                  <a:pt x="14" y="26"/>
                </a:cubicBezTo>
                <a:cubicBezTo>
                  <a:pt x="9" y="25"/>
                  <a:pt x="9" y="25"/>
                  <a:pt x="9" y="25"/>
                </a:cubicBezTo>
                <a:cubicBezTo>
                  <a:pt x="9" y="85"/>
                  <a:pt x="9" y="85"/>
                  <a:pt x="9" y="85"/>
                </a:cubicBezTo>
                <a:cubicBezTo>
                  <a:pt x="9" y="86"/>
                  <a:pt x="10" y="86"/>
                  <a:pt x="10" y="87"/>
                </a:cubicBezTo>
                <a:cubicBezTo>
                  <a:pt x="10" y="87"/>
                  <a:pt x="10" y="87"/>
                  <a:pt x="10" y="87"/>
                </a:cubicBezTo>
                <a:cubicBezTo>
                  <a:pt x="11" y="87"/>
                  <a:pt x="11" y="88"/>
                  <a:pt x="12" y="88"/>
                </a:cubicBezTo>
                <a:cubicBezTo>
                  <a:pt x="45" y="88"/>
                  <a:pt x="45" y="88"/>
                  <a:pt x="45" y="88"/>
                </a:cubicBezTo>
                <a:cubicBezTo>
                  <a:pt x="44" y="97"/>
                  <a:pt x="44" y="97"/>
                  <a:pt x="44" y="97"/>
                </a:cubicBezTo>
                <a:cubicBezTo>
                  <a:pt x="12" y="97"/>
                  <a:pt x="12" y="97"/>
                  <a:pt x="12" y="97"/>
                </a:cubicBezTo>
                <a:cubicBezTo>
                  <a:pt x="9" y="97"/>
                  <a:pt x="6" y="96"/>
                  <a:pt x="4" y="93"/>
                </a:cubicBezTo>
                <a:cubicBezTo>
                  <a:pt x="4" y="93"/>
                  <a:pt x="4" y="93"/>
                  <a:pt x="4" y="93"/>
                </a:cubicBezTo>
                <a:cubicBezTo>
                  <a:pt x="4" y="93"/>
                  <a:pt x="4" y="93"/>
                  <a:pt x="4" y="93"/>
                </a:cubicBezTo>
                <a:cubicBezTo>
                  <a:pt x="2" y="91"/>
                  <a:pt x="0" y="88"/>
                  <a:pt x="0" y="85"/>
                </a:cubicBezTo>
                <a:cubicBezTo>
                  <a:pt x="0" y="22"/>
                  <a:pt x="0" y="22"/>
                  <a:pt x="0" y="22"/>
                </a:cubicBezTo>
                <a:cubicBezTo>
                  <a:pt x="0" y="20"/>
                  <a:pt x="0" y="20"/>
                  <a:pt x="0" y="20"/>
                </a:cubicBezTo>
                <a:cubicBezTo>
                  <a:pt x="2" y="19"/>
                  <a:pt x="2" y="19"/>
                  <a:pt x="2" y="19"/>
                </a:cubicBezTo>
                <a:cubicBezTo>
                  <a:pt x="20" y="1"/>
                  <a:pt x="20" y="1"/>
                  <a:pt x="20" y="1"/>
                </a:cubicBezTo>
                <a:cubicBezTo>
                  <a:pt x="21" y="0"/>
                  <a:pt x="21" y="0"/>
                  <a:pt x="21" y="0"/>
                </a:cubicBezTo>
                <a:cubicBezTo>
                  <a:pt x="23" y="0"/>
                  <a:pt x="23" y="0"/>
                  <a:pt x="23" y="0"/>
                </a:cubicBezTo>
                <a:close/>
                <a:moveTo>
                  <a:pt x="90" y="45"/>
                </a:moveTo>
                <a:cubicBezTo>
                  <a:pt x="90" y="43"/>
                  <a:pt x="90" y="43"/>
                  <a:pt x="90" y="43"/>
                </a:cubicBezTo>
                <a:cubicBezTo>
                  <a:pt x="84" y="39"/>
                  <a:pt x="84" y="39"/>
                  <a:pt x="84" y="39"/>
                </a:cubicBezTo>
                <a:cubicBezTo>
                  <a:pt x="75" y="44"/>
                  <a:pt x="75" y="44"/>
                  <a:pt x="75" y="44"/>
                </a:cubicBezTo>
                <a:cubicBezTo>
                  <a:pt x="83" y="47"/>
                  <a:pt x="83" y="47"/>
                  <a:pt x="83" y="47"/>
                </a:cubicBezTo>
                <a:cubicBezTo>
                  <a:pt x="91" y="52"/>
                  <a:pt x="91" y="52"/>
                  <a:pt x="91" y="52"/>
                </a:cubicBezTo>
                <a:cubicBezTo>
                  <a:pt x="94" y="53"/>
                  <a:pt x="94" y="53"/>
                  <a:pt x="94" y="53"/>
                </a:cubicBezTo>
                <a:cubicBezTo>
                  <a:pt x="92" y="62"/>
                  <a:pt x="88" y="70"/>
                  <a:pt x="82" y="77"/>
                </a:cubicBezTo>
                <a:cubicBezTo>
                  <a:pt x="86" y="81"/>
                  <a:pt x="86" y="81"/>
                  <a:pt x="86" y="81"/>
                </a:cubicBezTo>
                <a:cubicBezTo>
                  <a:pt x="93" y="73"/>
                  <a:pt x="98" y="63"/>
                  <a:pt x="100" y="53"/>
                </a:cubicBezTo>
                <a:cubicBezTo>
                  <a:pt x="100" y="51"/>
                  <a:pt x="100" y="51"/>
                  <a:pt x="100" y="51"/>
                </a:cubicBezTo>
                <a:cubicBezTo>
                  <a:pt x="98" y="50"/>
                  <a:pt x="98" y="50"/>
                  <a:pt x="98" y="50"/>
                </a:cubicBezTo>
                <a:cubicBezTo>
                  <a:pt x="90" y="45"/>
                  <a:pt x="90" y="45"/>
                  <a:pt x="90" y="45"/>
                </a:cubicBezTo>
                <a:close/>
                <a:moveTo>
                  <a:pt x="74" y="47"/>
                </a:moveTo>
                <a:cubicBezTo>
                  <a:pt x="64" y="58"/>
                  <a:pt x="58" y="70"/>
                  <a:pt x="54" y="84"/>
                </a:cubicBezTo>
                <a:cubicBezTo>
                  <a:pt x="59" y="86"/>
                  <a:pt x="64" y="89"/>
                  <a:pt x="70" y="92"/>
                </a:cubicBezTo>
                <a:cubicBezTo>
                  <a:pt x="78" y="81"/>
                  <a:pt x="85" y="68"/>
                  <a:pt x="90" y="55"/>
                </a:cubicBezTo>
                <a:cubicBezTo>
                  <a:pt x="84" y="52"/>
                  <a:pt x="79" y="50"/>
                  <a:pt x="74" y="47"/>
                </a:cubicBezTo>
                <a:close/>
                <a:moveTo>
                  <a:pt x="52" y="87"/>
                </a:moveTo>
                <a:cubicBezTo>
                  <a:pt x="50" y="103"/>
                  <a:pt x="50" y="103"/>
                  <a:pt x="50" y="103"/>
                </a:cubicBezTo>
                <a:cubicBezTo>
                  <a:pt x="51" y="103"/>
                  <a:pt x="51" y="103"/>
                  <a:pt x="51" y="103"/>
                </a:cubicBezTo>
                <a:cubicBezTo>
                  <a:pt x="50" y="108"/>
                  <a:pt x="50" y="108"/>
                  <a:pt x="50" y="108"/>
                </a:cubicBezTo>
                <a:cubicBezTo>
                  <a:pt x="52" y="110"/>
                  <a:pt x="52" y="110"/>
                  <a:pt x="52" y="110"/>
                </a:cubicBezTo>
                <a:cubicBezTo>
                  <a:pt x="55" y="106"/>
                  <a:pt x="55" y="106"/>
                  <a:pt x="55" y="106"/>
                </a:cubicBezTo>
                <a:cubicBezTo>
                  <a:pt x="56" y="106"/>
                  <a:pt x="56" y="106"/>
                  <a:pt x="56" y="106"/>
                </a:cubicBezTo>
                <a:cubicBezTo>
                  <a:pt x="68" y="95"/>
                  <a:pt x="68" y="95"/>
                  <a:pt x="68" y="95"/>
                </a:cubicBezTo>
                <a:cubicBezTo>
                  <a:pt x="52" y="87"/>
                  <a:pt x="52" y="87"/>
                  <a:pt x="52" y="87"/>
                </a:cubicBezTo>
                <a:close/>
                <a:moveTo>
                  <a:pt x="18" y="56"/>
                </a:moveTo>
                <a:cubicBezTo>
                  <a:pt x="18" y="60"/>
                  <a:pt x="18" y="60"/>
                  <a:pt x="18" y="60"/>
                </a:cubicBezTo>
                <a:cubicBezTo>
                  <a:pt x="30" y="60"/>
                  <a:pt x="30" y="60"/>
                  <a:pt x="30" y="60"/>
                </a:cubicBezTo>
                <a:cubicBezTo>
                  <a:pt x="30" y="56"/>
                  <a:pt x="30" y="56"/>
                  <a:pt x="30" y="56"/>
                </a:cubicBezTo>
                <a:cubicBezTo>
                  <a:pt x="18" y="56"/>
                  <a:pt x="18" y="56"/>
                  <a:pt x="18" y="56"/>
                </a:cubicBezTo>
                <a:close/>
                <a:moveTo>
                  <a:pt x="18" y="43"/>
                </a:moveTo>
                <a:cubicBezTo>
                  <a:pt x="18" y="48"/>
                  <a:pt x="18" y="48"/>
                  <a:pt x="18" y="48"/>
                </a:cubicBezTo>
                <a:cubicBezTo>
                  <a:pt x="60" y="48"/>
                  <a:pt x="60" y="48"/>
                  <a:pt x="60" y="48"/>
                </a:cubicBezTo>
                <a:cubicBezTo>
                  <a:pt x="60" y="43"/>
                  <a:pt x="60" y="43"/>
                  <a:pt x="60" y="43"/>
                </a:cubicBezTo>
                <a:cubicBezTo>
                  <a:pt x="18" y="43"/>
                  <a:pt x="18" y="43"/>
                  <a:pt x="18" y="43"/>
                </a:cubicBezTo>
                <a:close/>
                <a:moveTo>
                  <a:pt x="18" y="31"/>
                </a:moveTo>
                <a:cubicBezTo>
                  <a:pt x="18" y="36"/>
                  <a:pt x="18" y="36"/>
                  <a:pt x="18" y="36"/>
                </a:cubicBezTo>
                <a:cubicBezTo>
                  <a:pt x="60" y="36"/>
                  <a:pt x="60" y="36"/>
                  <a:pt x="60" y="36"/>
                </a:cubicBezTo>
                <a:cubicBezTo>
                  <a:pt x="60" y="31"/>
                  <a:pt x="60" y="31"/>
                  <a:pt x="60" y="31"/>
                </a:cubicBezTo>
                <a:cubicBezTo>
                  <a:pt x="18" y="31"/>
                  <a:pt x="18" y="31"/>
                  <a:pt x="18" y="31"/>
                </a:cubicBezTo>
                <a:close/>
                <a:moveTo>
                  <a:pt x="37" y="19"/>
                </a:moveTo>
                <a:cubicBezTo>
                  <a:pt x="37" y="24"/>
                  <a:pt x="37" y="24"/>
                  <a:pt x="37" y="24"/>
                </a:cubicBezTo>
                <a:cubicBezTo>
                  <a:pt x="60" y="24"/>
                  <a:pt x="60" y="24"/>
                  <a:pt x="60" y="24"/>
                </a:cubicBezTo>
                <a:cubicBezTo>
                  <a:pt x="60" y="19"/>
                  <a:pt x="60" y="19"/>
                  <a:pt x="60" y="19"/>
                </a:cubicBezTo>
                <a:cubicBezTo>
                  <a:pt x="37" y="19"/>
                  <a:pt x="37" y="19"/>
                  <a:pt x="37" y="19"/>
                </a:cubicBezTo>
                <a:close/>
                <a:moveTo>
                  <a:pt x="12" y="21"/>
                </a:moveTo>
                <a:cubicBezTo>
                  <a:pt x="14" y="21"/>
                  <a:pt x="14" y="21"/>
                  <a:pt x="14" y="21"/>
                </a:cubicBezTo>
                <a:cubicBezTo>
                  <a:pt x="18" y="22"/>
                  <a:pt x="18" y="22"/>
                  <a:pt x="18" y="22"/>
                </a:cubicBezTo>
                <a:cubicBezTo>
                  <a:pt x="18" y="22"/>
                  <a:pt x="18" y="22"/>
                  <a:pt x="18" y="22"/>
                </a:cubicBezTo>
                <a:cubicBezTo>
                  <a:pt x="19" y="22"/>
                  <a:pt x="19" y="22"/>
                  <a:pt x="19" y="22"/>
                </a:cubicBezTo>
                <a:cubicBezTo>
                  <a:pt x="19" y="22"/>
                  <a:pt x="19" y="22"/>
                  <a:pt x="20" y="22"/>
                </a:cubicBezTo>
                <a:cubicBezTo>
                  <a:pt x="21" y="22"/>
                  <a:pt x="22" y="21"/>
                  <a:pt x="22" y="20"/>
                </a:cubicBezTo>
                <a:cubicBezTo>
                  <a:pt x="23" y="20"/>
                  <a:pt x="24" y="19"/>
                  <a:pt x="24" y="18"/>
                </a:cubicBezTo>
                <a:cubicBezTo>
                  <a:pt x="24" y="18"/>
                  <a:pt x="24" y="17"/>
                  <a:pt x="24" y="17"/>
                </a:cubicBezTo>
                <a:cubicBezTo>
                  <a:pt x="24" y="17"/>
                  <a:pt x="24" y="17"/>
                  <a:pt x="24" y="17"/>
                </a:cubicBezTo>
                <a:cubicBezTo>
                  <a:pt x="24" y="16"/>
                  <a:pt x="24" y="16"/>
                  <a:pt x="24" y="16"/>
                </a:cubicBezTo>
                <a:cubicBezTo>
                  <a:pt x="23" y="12"/>
                  <a:pt x="23" y="12"/>
                  <a:pt x="23" y="12"/>
                </a:cubicBezTo>
                <a:cubicBezTo>
                  <a:pt x="23" y="11"/>
                  <a:pt x="23" y="11"/>
                  <a:pt x="23" y="11"/>
                </a:cubicBezTo>
                <a:lnTo>
                  <a:pt x="12" y="2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07" name="Freeform 1106"/>
          <p:cNvSpPr>
            <a:spLocks noEditPoints="1"/>
          </p:cNvSpPr>
          <p:nvPr/>
        </p:nvSpPr>
        <p:spPr bwMode="auto">
          <a:xfrm>
            <a:off x="6236428" y="5180028"/>
            <a:ext cx="400675" cy="458232"/>
          </a:xfrm>
          <a:custGeom>
            <a:avLst/>
            <a:gdLst>
              <a:gd name="T0" fmla="*/ 50 w 84"/>
              <a:gd name="T1" fmla="*/ 92 h 96"/>
              <a:gd name="T2" fmla="*/ 57 w 84"/>
              <a:gd name="T3" fmla="*/ 81 h 96"/>
              <a:gd name="T4" fmla="*/ 56 w 84"/>
              <a:gd name="T5" fmla="*/ 75 h 96"/>
              <a:gd name="T6" fmla="*/ 43 w 84"/>
              <a:gd name="T7" fmla="*/ 63 h 96"/>
              <a:gd name="T8" fmla="*/ 38 w 84"/>
              <a:gd name="T9" fmla="*/ 62 h 96"/>
              <a:gd name="T10" fmla="*/ 30 w 84"/>
              <a:gd name="T11" fmla="*/ 67 h 96"/>
              <a:gd name="T12" fmla="*/ 17 w 84"/>
              <a:gd name="T13" fmla="*/ 35 h 96"/>
              <a:gd name="T14" fmla="*/ 26 w 84"/>
              <a:gd name="T15" fmla="*/ 31 h 96"/>
              <a:gd name="T16" fmla="*/ 27 w 84"/>
              <a:gd name="T17" fmla="*/ 25 h 96"/>
              <a:gd name="T18" fmla="*/ 22 w 84"/>
              <a:gd name="T19" fmla="*/ 8 h 96"/>
              <a:gd name="T20" fmla="*/ 18 w 84"/>
              <a:gd name="T21" fmla="*/ 4 h 96"/>
              <a:gd name="T22" fmla="*/ 4 w 84"/>
              <a:gd name="T23" fmla="*/ 6 h 96"/>
              <a:gd name="T24" fmla="*/ 0 w 84"/>
              <a:gd name="T25" fmla="*/ 10 h 96"/>
              <a:gd name="T26" fmla="*/ 43 w 84"/>
              <a:gd name="T27" fmla="*/ 94 h 96"/>
              <a:gd name="T28" fmla="*/ 50 w 84"/>
              <a:gd name="T29" fmla="*/ 92 h 96"/>
              <a:gd name="T30" fmla="*/ 45 w 84"/>
              <a:gd name="T31" fmla="*/ 53 h 96"/>
              <a:gd name="T32" fmla="*/ 32 w 84"/>
              <a:gd name="T33" fmla="*/ 53 h 96"/>
              <a:gd name="T34" fmla="*/ 32 w 84"/>
              <a:gd name="T35" fmla="*/ 50 h 96"/>
              <a:gd name="T36" fmla="*/ 40 w 84"/>
              <a:gd name="T37" fmla="*/ 38 h 96"/>
              <a:gd name="T38" fmla="*/ 42 w 84"/>
              <a:gd name="T39" fmla="*/ 32 h 96"/>
              <a:gd name="T40" fmla="*/ 41 w 84"/>
              <a:gd name="T41" fmla="*/ 30 h 96"/>
              <a:gd name="T42" fmla="*/ 40 w 84"/>
              <a:gd name="T43" fmla="*/ 31 h 96"/>
              <a:gd name="T44" fmla="*/ 39 w 84"/>
              <a:gd name="T45" fmla="*/ 36 h 96"/>
              <a:gd name="T46" fmla="*/ 34 w 84"/>
              <a:gd name="T47" fmla="*/ 36 h 96"/>
              <a:gd name="T48" fmla="*/ 34 w 84"/>
              <a:gd name="T49" fmla="*/ 31 h 96"/>
              <a:gd name="T50" fmla="*/ 42 w 84"/>
              <a:gd name="T51" fmla="*/ 26 h 96"/>
              <a:gd name="T52" fmla="*/ 47 w 84"/>
              <a:gd name="T53" fmla="*/ 28 h 96"/>
              <a:gd name="T54" fmla="*/ 47 w 84"/>
              <a:gd name="T55" fmla="*/ 34 h 96"/>
              <a:gd name="T56" fmla="*/ 47 w 84"/>
              <a:gd name="T57" fmla="*/ 37 h 96"/>
              <a:gd name="T58" fmla="*/ 38 w 84"/>
              <a:gd name="T59" fmla="*/ 50 h 96"/>
              <a:gd name="T60" fmla="*/ 46 w 84"/>
              <a:gd name="T61" fmla="*/ 50 h 96"/>
              <a:gd name="T62" fmla="*/ 45 w 84"/>
              <a:gd name="T63" fmla="*/ 53 h 96"/>
              <a:gd name="T64" fmla="*/ 63 w 84"/>
              <a:gd name="T65" fmla="*/ 50 h 96"/>
              <a:gd name="T66" fmla="*/ 60 w 84"/>
              <a:gd name="T67" fmla="*/ 50 h 96"/>
              <a:gd name="T68" fmla="*/ 60 w 84"/>
              <a:gd name="T69" fmla="*/ 53 h 96"/>
              <a:gd name="T70" fmla="*/ 54 w 84"/>
              <a:gd name="T71" fmla="*/ 53 h 96"/>
              <a:gd name="T72" fmla="*/ 54 w 84"/>
              <a:gd name="T73" fmla="*/ 50 h 96"/>
              <a:gd name="T74" fmla="*/ 46 w 84"/>
              <a:gd name="T75" fmla="*/ 50 h 96"/>
              <a:gd name="T76" fmla="*/ 47 w 84"/>
              <a:gd name="T77" fmla="*/ 46 h 96"/>
              <a:gd name="T78" fmla="*/ 55 w 84"/>
              <a:gd name="T79" fmla="*/ 26 h 96"/>
              <a:gd name="T80" fmla="*/ 63 w 84"/>
              <a:gd name="T81" fmla="*/ 26 h 96"/>
              <a:gd name="T82" fmla="*/ 61 w 84"/>
              <a:gd name="T83" fmla="*/ 46 h 96"/>
              <a:gd name="T84" fmla="*/ 63 w 84"/>
              <a:gd name="T85" fmla="*/ 46 h 96"/>
              <a:gd name="T86" fmla="*/ 63 w 84"/>
              <a:gd name="T87" fmla="*/ 50 h 96"/>
              <a:gd name="T88" fmla="*/ 55 w 84"/>
              <a:gd name="T89" fmla="*/ 46 h 96"/>
              <a:gd name="T90" fmla="*/ 52 w 84"/>
              <a:gd name="T91" fmla="*/ 46 h 96"/>
              <a:gd name="T92" fmla="*/ 56 w 84"/>
              <a:gd name="T93" fmla="*/ 35 h 96"/>
              <a:gd name="T94" fmla="*/ 55 w 84"/>
              <a:gd name="T95" fmla="*/ 46 h 96"/>
              <a:gd name="T96" fmla="*/ 43 w 84"/>
              <a:gd name="T97" fmla="*/ 0 h 96"/>
              <a:gd name="T98" fmla="*/ 72 w 84"/>
              <a:gd name="T99" fmla="*/ 12 h 96"/>
              <a:gd name="T100" fmla="*/ 84 w 84"/>
              <a:gd name="T101" fmla="*/ 41 h 96"/>
              <a:gd name="T102" fmla="*/ 72 w 84"/>
              <a:gd name="T103" fmla="*/ 71 h 96"/>
              <a:gd name="T104" fmla="*/ 65 w 84"/>
              <a:gd name="T105" fmla="*/ 76 h 96"/>
              <a:gd name="T106" fmla="*/ 63 w 84"/>
              <a:gd name="T107" fmla="*/ 73 h 96"/>
              <a:gd name="T108" fmla="*/ 59 w 84"/>
              <a:gd name="T109" fmla="*/ 69 h 96"/>
              <a:gd name="T110" fmla="*/ 66 w 84"/>
              <a:gd name="T111" fmla="*/ 64 h 96"/>
              <a:gd name="T112" fmla="*/ 75 w 84"/>
              <a:gd name="T113" fmla="*/ 41 h 96"/>
              <a:gd name="T114" fmla="*/ 66 w 84"/>
              <a:gd name="T115" fmla="*/ 19 h 96"/>
              <a:gd name="T116" fmla="*/ 43 w 84"/>
              <a:gd name="T117" fmla="*/ 10 h 96"/>
              <a:gd name="T118" fmla="*/ 31 w 84"/>
              <a:gd name="T119" fmla="*/ 12 h 96"/>
              <a:gd name="T120" fmla="*/ 29 w 84"/>
              <a:gd name="T121" fmla="*/ 6 h 96"/>
              <a:gd name="T122" fmla="*/ 28 w 84"/>
              <a:gd name="T123" fmla="*/ 3 h 96"/>
              <a:gd name="T124" fmla="*/ 43 w 84"/>
              <a:gd name="T125" fmla="*/ 0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4" h="96">
                <a:moveTo>
                  <a:pt x="50" y="92"/>
                </a:moveTo>
                <a:cubicBezTo>
                  <a:pt x="52" y="88"/>
                  <a:pt x="55" y="84"/>
                  <a:pt x="57" y="81"/>
                </a:cubicBezTo>
                <a:cubicBezTo>
                  <a:pt x="58" y="79"/>
                  <a:pt x="58" y="77"/>
                  <a:pt x="56" y="75"/>
                </a:cubicBezTo>
                <a:cubicBezTo>
                  <a:pt x="52" y="71"/>
                  <a:pt x="48" y="67"/>
                  <a:pt x="43" y="63"/>
                </a:cubicBezTo>
                <a:cubicBezTo>
                  <a:pt x="41" y="61"/>
                  <a:pt x="40" y="61"/>
                  <a:pt x="38" y="62"/>
                </a:cubicBezTo>
                <a:cubicBezTo>
                  <a:pt x="35" y="63"/>
                  <a:pt x="33" y="65"/>
                  <a:pt x="30" y="67"/>
                </a:cubicBezTo>
                <a:cubicBezTo>
                  <a:pt x="21" y="53"/>
                  <a:pt x="19" y="45"/>
                  <a:pt x="17" y="35"/>
                </a:cubicBezTo>
                <a:cubicBezTo>
                  <a:pt x="20" y="34"/>
                  <a:pt x="23" y="32"/>
                  <a:pt x="26" y="31"/>
                </a:cubicBezTo>
                <a:cubicBezTo>
                  <a:pt x="27" y="30"/>
                  <a:pt x="28" y="28"/>
                  <a:pt x="27" y="25"/>
                </a:cubicBezTo>
                <a:cubicBezTo>
                  <a:pt x="26" y="20"/>
                  <a:pt x="24" y="14"/>
                  <a:pt x="22" y="8"/>
                </a:cubicBezTo>
                <a:cubicBezTo>
                  <a:pt x="22" y="6"/>
                  <a:pt x="20" y="4"/>
                  <a:pt x="18" y="4"/>
                </a:cubicBezTo>
                <a:cubicBezTo>
                  <a:pt x="14" y="5"/>
                  <a:pt x="9" y="5"/>
                  <a:pt x="4" y="6"/>
                </a:cubicBezTo>
                <a:cubicBezTo>
                  <a:pt x="0" y="6"/>
                  <a:pt x="0" y="7"/>
                  <a:pt x="0" y="10"/>
                </a:cubicBezTo>
                <a:cubicBezTo>
                  <a:pt x="1" y="46"/>
                  <a:pt x="15" y="78"/>
                  <a:pt x="43" y="94"/>
                </a:cubicBezTo>
                <a:cubicBezTo>
                  <a:pt x="46" y="96"/>
                  <a:pt x="47" y="96"/>
                  <a:pt x="50" y="92"/>
                </a:cubicBezTo>
                <a:close/>
                <a:moveTo>
                  <a:pt x="45" y="53"/>
                </a:moveTo>
                <a:cubicBezTo>
                  <a:pt x="32" y="53"/>
                  <a:pt x="32" y="53"/>
                  <a:pt x="32" y="53"/>
                </a:cubicBezTo>
                <a:cubicBezTo>
                  <a:pt x="32" y="50"/>
                  <a:pt x="32" y="50"/>
                  <a:pt x="32" y="50"/>
                </a:cubicBezTo>
                <a:cubicBezTo>
                  <a:pt x="40" y="38"/>
                  <a:pt x="40" y="38"/>
                  <a:pt x="40" y="38"/>
                </a:cubicBezTo>
                <a:cubicBezTo>
                  <a:pt x="41" y="36"/>
                  <a:pt x="42" y="34"/>
                  <a:pt x="42" y="32"/>
                </a:cubicBezTo>
                <a:cubicBezTo>
                  <a:pt x="42" y="31"/>
                  <a:pt x="42" y="30"/>
                  <a:pt x="41" y="30"/>
                </a:cubicBezTo>
                <a:cubicBezTo>
                  <a:pt x="40" y="30"/>
                  <a:pt x="40" y="31"/>
                  <a:pt x="40" y="31"/>
                </a:cubicBezTo>
                <a:cubicBezTo>
                  <a:pt x="39" y="36"/>
                  <a:pt x="39" y="36"/>
                  <a:pt x="39" y="36"/>
                </a:cubicBezTo>
                <a:cubicBezTo>
                  <a:pt x="34" y="36"/>
                  <a:pt x="34" y="36"/>
                  <a:pt x="34" y="36"/>
                </a:cubicBezTo>
                <a:cubicBezTo>
                  <a:pt x="34" y="31"/>
                  <a:pt x="34" y="31"/>
                  <a:pt x="34" y="31"/>
                </a:cubicBezTo>
                <a:cubicBezTo>
                  <a:pt x="35" y="28"/>
                  <a:pt x="37" y="26"/>
                  <a:pt x="42" y="26"/>
                </a:cubicBezTo>
                <a:cubicBezTo>
                  <a:pt x="44" y="26"/>
                  <a:pt x="46" y="27"/>
                  <a:pt x="47" y="28"/>
                </a:cubicBezTo>
                <a:cubicBezTo>
                  <a:pt x="48" y="29"/>
                  <a:pt x="48" y="31"/>
                  <a:pt x="47" y="34"/>
                </a:cubicBezTo>
                <a:cubicBezTo>
                  <a:pt x="47" y="35"/>
                  <a:pt x="47" y="36"/>
                  <a:pt x="47" y="37"/>
                </a:cubicBezTo>
                <a:cubicBezTo>
                  <a:pt x="38" y="50"/>
                  <a:pt x="38" y="50"/>
                  <a:pt x="38" y="50"/>
                </a:cubicBezTo>
                <a:cubicBezTo>
                  <a:pt x="46" y="50"/>
                  <a:pt x="46" y="50"/>
                  <a:pt x="46" y="50"/>
                </a:cubicBezTo>
                <a:cubicBezTo>
                  <a:pt x="45" y="53"/>
                  <a:pt x="45" y="53"/>
                  <a:pt x="45" y="53"/>
                </a:cubicBezTo>
                <a:close/>
                <a:moveTo>
                  <a:pt x="63" y="50"/>
                </a:moveTo>
                <a:cubicBezTo>
                  <a:pt x="60" y="50"/>
                  <a:pt x="60" y="50"/>
                  <a:pt x="60" y="50"/>
                </a:cubicBezTo>
                <a:cubicBezTo>
                  <a:pt x="60" y="53"/>
                  <a:pt x="60" y="53"/>
                  <a:pt x="60" y="53"/>
                </a:cubicBezTo>
                <a:cubicBezTo>
                  <a:pt x="54" y="53"/>
                  <a:pt x="54" y="53"/>
                  <a:pt x="54" y="53"/>
                </a:cubicBezTo>
                <a:cubicBezTo>
                  <a:pt x="54" y="50"/>
                  <a:pt x="54" y="50"/>
                  <a:pt x="54" y="50"/>
                </a:cubicBezTo>
                <a:cubicBezTo>
                  <a:pt x="46" y="50"/>
                  <a:pt x="46" y="50"/>
                  <a:pt x="46" y="50"/>
                </a:cubicBezTo>
                <a:cubicBezTo>
                  <a:pt x="47" y="46"/>
                  <a:pt x="47" y="46"/>
                  <a:pt x="47" y="46"/>
                </a:cubicBezTo>
                <a:cubicBezTo>
                  <a:pt x="55" y="26"/>
                  <a:pt x="55" y="26"/>
                  <a:pt x="55" y="26"/>
                </a:cubicBezTo>
                <a:cubicBezTo>
                  <a:pt x="63" y="26"/>
                  <a:pt x="63" y="26"/>
                  <a:pt x="63" y="26"/>
                </a:cubicBezTo>
                <a:cubicBezTo>
                  <a:pt x="61" y="46"/>
                  <a:pt x="61" y="46"/>
                  <a:pt x="61" y="46"/>
                </a:cubicBezTo>
                <a:cubicBezTo>
                  <a:pt x="63" y="46"/>
                  <a:pt x="63" y="46"/>
                  <a:pt x="63" y="46"/>
                </a:cubicBezTo>
                <a:cubicBezTo>
                  <a:pt x="63" y="50"/>
                  <a:pt x="63" y="50"/>
                  <a:pt x="63" y="50"/>
                </a:cubicBezTo>
                <a:close/>
                <a:moveTo>
                  <a:pt x="55" y="46"/>
                </a:moveTo>
                <a:cubicBezTo>
                  <a:pt x="52" y="46"/>
                  <a:pt x="52" y="46"/>
                  <a:pt x="52" y="46"/>
                </a:cubicBezTo>
                <a:cubicBezTo>
                  <a:pt x="56" y="35"/>
                  <a:pt x="56" y="35"/>
                  <a:pt x="56" y="35"/>
                </a:cubicBezTo>
                <a:cubicBezTo>
                  <a:pt x="55" y="46"/>
                  <a:pt x="55" y="46"/>
                  <a:pt x="55" y="46"/>
                </a:cubicBezTo>
                <a:close/>
                <a:moveTo>
                  <a:pt x="43" y="0"/>
                </a:moveTo>
                <a:cubicBezTo>
                  <a:pt x="54" y="0"/>
                  <a:pt x="65" y="5"/>
                  <a:pt x="72" y="12"/>
                </a:cubicBezTo>
                <a:cubicBezTo>
                  <a:pt x="80" y="20"/>
                  <a:pt x="84" y="30"/>
                  <a:pt x="84" y="41"/>
                </a:cubicBezTo>
                <a:cubicBezTo>
                  <a:pt x="84" y="53"/>
                  <a:pt x="80" y="63"/>
                  <a:pt x="72" y="71"/>
                </a:cubicBezTo>
                <a:cubicBezTo>
                  <a:pt x="70" y="73"/>
                  <a:pt x="68" y="75"/>
                  <a:pt x="65" y="76"/>
                </a:cubicBezTo>
                <a:cubicBezTo>
                  <a:pt x="65" y="75"/>
                  <a:pt x="64" y="74"/>
                  <a:pt x="63" y="73"/>
                </a:cubicBezTo>
                <a:cubicBezTo>
                  <a:pt x="59" y="69"/>
                  <a:pt x="59" y="69"/>
                  <a:pt x="59" y="69"/>
                </a:cubicBezTo>
                <a:cubicBezTo>
                  <a:pt x="61" y="68"/>
                  <a:pt x="64" y="66"/>
                  <a:pt x="66" y="64"/>
                </a:cubicBezTo>
                <a:cubicBezTo>
                  <a:pt x="71" y="58"/>
                  <a:pt x="75" y="50"/>
                  <a:pt x="75" y="41"/>
                </a:cubicBezTo>
                <a:cubicBezTo>
                  <a:pt x="75" y="33"/>
                  <a:pt x="71" y="25"/>
                  <a:pt x="66" y="19"/>
                </a:cubicBezTo>
                <a:cubicBezTo>
                  <a:pt x="60" y="13"/>
                  <a:pt x="52" y="10"/>
                  <a:pt x="43" y="10"/>
                </a:cubicBezTo>
                <a:cubicBezTo>
                  <a:pt x="39" y="10"/>
                  <a:pt x="35" y="11"/>
                  <a:pt x="31" y="12"/>
                </a:cubicBezTo>
                <a:cubicBezTo>
                  <a:pt x="29" y="6"/>
                  <a:pt x="29" y="6"/>
                  <a:pt x="29" y="6"/>
                </a:cubicBezTo>
                <a:cubicBezTo>
                  <a:pt x="29" y="5"/>
                  <a:pt x="28" y="4"/>
                  <a:pt x="28" y="3"/>
                </a:cubicBezTo>
                <a:cubicBezTo>
                  <a:pt x="33" y="1"/>
                  <a:pt x="38" y="0"/>
                  <a:pt x="43" y="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08" name="Freeform 1107"/>
          <p:cNvSpPr>
            <a:spLocks noEditPoints="1"/>
          </p:cNvSpPr>
          <p:nvPr/>
        </p:nvSpPr>
        <p:spPr bwMode="auto">
          <a:xfrm>
            <a:off x="6258563" y="4073331"/>
            <a:ext cx="320983" cy="506932"/>
          </a:xfrm>
          <a:custGeom>
            <a:avLst/>
            <a:gdLst>
              <a:gd name="T0" fmla="*/ 57 w 67"/>
              <a:gd name="T1" fmla="*/ 10 h 106"/>
              <a:gd name="T2" fmla="*/ 62 w 67"/>
              <a:gd name="T3" fmla="*/ 51 h 106"/>
              <a:gd name="T4" fmla="*/ 51 w 67"/>
              <a:gd name="T5" fmla="*/ 66 h 106"/>
              <a:gd name="T6" fmla="*/ 55 w 67"/>
              <a:gd name="T7" fmla="*/ 65 h 106"/>
              <a:gd name="T8" fmla="*/ 57 w 67"/>
              <a:gd name="T9" fmla="*/ 73 h 106"/>
              <a:gd name="T10" fmla="*/ 56 w 67"/>
              <a:gd name="T11" fmla="*/ 80 h 106"/>
              <a:gd name="T12" fmla="*/ 57 w 67"/>
              <a:gd name="T13" fmla="*/ 86 h 106"/>
              <a:gd name="T14" fmla="*/ 55 w 67"/>
              <a:gd name="T15" fmla="*/ 93 h 106"/>
              <a:gd name="T16" fmla="*/ 15 w 67"/>
              <a:gd name="T17" fmla="*/ 97 h 106"/>
              <a:gd name="T18" fmla="*/ 12 w 67"/>
              <a:gd name="T19" fmla="*/ 95 h 106"/>
              <a:gd name="T20" fmla="*/ 12 w 67"/>
              <a:gd name="T21" fmla="*/ 83 h 106"/>
              <a:gd name="T22" fmla="*/ 12 w 67"/>
              <a:gd name="T23" fmla="*/ 82 h 106"/>
              <a:gd name="T24" fmla="*/ 12 w 67"/>
              <a:gd name="T25" fmla="*/ 71 h 106"/>
              <a:gd name="T26" fmla="*/ 15 w 67"/>
              <a:gd name="T27" fmla="*/ 69 h 106"/>
              <a:gd name="T28" fmla="*/ 16 w 67"/>
              <a:gd name="T29" fmla="*/ 63 h 106"/>
              <a:gd name="T30" fmla="*/ 0 w 67"/>
              <a:gd name="T31" fmla="*/ 34 h 106"/>
              <a:gd name="T32" fmla="*/ 33 w 67"/>
              <a:gd name="T33" fmla="*/ 0 h 106"/>
              <a:gd name="T34" fmla="*/ 28 w 67"/>
              <a:gd name="T35" fmla="*/ 41 h 106"/>
              <a:gd name="T36" fmla="*/ 30 w 67"/>
              <a:gd name="T37" fmla="*/ 39 h 106"/>
              <a:gd name="T38" fmla="*/ 33 w 67"/>
              <a:gd name="T39" fmla="*/ 41 h 106"/>
              <a:gd name="T40" fmla="*/ 36 w 67"/>
              <a:gd name="T41" fmla="*/ 39 h 106"/>
              <a:gd name="T42" fmla="*/ 39 w 67"/>
              <a:gd name="T43" fmla="*/ 41 h 106"/>
              <a:gd name="T44" fmla="*/ 43 w 67"/>
              <a:gd name="T45" fmla="*/ 38 h 106"/>
              <a:gd name="T46" fmla="*/ 39 w 67"/>
              <a:gd name="T47" fmla="*/ 52 h 106"/>
              <a:gd name="T48" fmla="*/ 44 w 67"/>
              <a:gd name="T49" fmla="*/ 66 h 106"/>
              <a:gd name="T50" fmla="*/ 44 w 67"/>
              <a:gd name="T51" fmla="*/ 58 h 106"/>
              <a:gd name="T52" fmla="*/ 56 w 67"/>
              <a:gd name="T53" fmla="*/ 47 h 106"/>
              <a:gd name="T54" fmla="*/ 52 w 67"/>
              <a:gd name="T55" fmla="*/ 15 h 106"/>
              <a:gd name="T56" fmla="*/ 15 w 67"/>
              <a:gd name="T57" fmla="*/ 15 h 106"/>
              <a:gd name="T58" fmla="*/ 11 w 67"/>
              <a:gd name="T59" fmla="*/ 48 h 106"/>
              <a:gd name="T60" fmla="*/ 23 w 67"/>
              <a:gd name="T61" fmla="*/ 59 h 106"/>
              <a:gd name="T62" fmla="*/ 23 w 67"/>
              <a:gd name="T63" fmla="*/ 67 h 106"/>
              <a:gd name="T64" fmla="*/ 29 w 67"/>
              <a:gd name="T65" fmla="*/ 52 h 106"/>
              <a:gd name="T66" fmla="*/ 25 w 67"/>
              <a:gd name="T67" fmla="*/ 38 h 106"/>
              <a:gd name="T68" fmla="*/ 40 w 67"/>
              <a:gd name="T69" fmla="*/ 43 h 106"/>
              <a:gd name="T70" fmla="*/ 36 w 67"/>
              <a:gd name="T71" fmla="*/ 42 h 106"/>
              <a:gd name="T72" fmla="*/ 30 w 67"/>
              <a:gd name="T73" fmla="*/ 42 h 106"/>
              <a:gd name="T74" fmla="*/ 27 w 67"/>
              <a:gd name="T75" fmla="*/ 42 h 106"/>
              <a:gd name="T76" fmla="*/ 32 w 67"/>
              <a:gd name="T77" fmla="*/ 51 h 106"/>
              <a:gd name="T78" fmla="*/ 32 w 67"/>
              <a:gd name="T79" fmla="*/ 67 h 106"/>
              <a:gd name="T80" fmla="*/ 35 w 67"/>
              <a:gd name="T81" fmla="*/ 51 h 106"/>
              <a:gd name="T82" fmla="*/ 35 w 67"/>
              <a:gd name="T83" fmla="*/ 50 h 106"/>
              <a:gd name="T84" fmla="*/ 43 w 67"/>
              <a:gd name="T85" fmla="*/ 96 h 106"/>
              <a:gd name="T86" fmla="*/ 34 w 67"/>
              <a:gd name="T87" fmla="*/ 106 h 106"/>
              <a:gd name="T88" fmla="*/ 43 w 67"/>
              <a:gd name="T89" fmla="*/ 96 h 106"/>
              <a:gd name="T90" fmla="*/ 17 w 67"/>
              <a:gd name="T91" fmla="*/ 88 h 106"/>
              <a:gd name="T92" fmla="*/ 17 w 67"/>
              <a:gd name="T93" fmla="*/ 90 h 106"/>
              <a:gd name="T94" fmla="*/ 50 w 67"/>
              <a:gd name="T95" fmla="*/ 86 h 106"/>
              <a:gd name="T96" fmla="*/ 50 w 67"/>
              <a:gd name="T97" fmla="*/ 73 h 106"/>
              <a:gd name="T98" fmla="*/ 17 w 67"/>
              <a:gd name="T99" fmla="*/ 77 h 106"/>
              <a:gd name="T100" fmla="*/ 50 w 67"/>
              <a:gd name="T101" fmla="*/ 74 h 106"/>
              <a:gd name="T102" fmla="*/ 50 w 67"/>
              <a:gd name="T103" fmla="*/ 73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67" h="106">
                <a:moveTo>
                  <a:pt x="33" y="0"/>
                </a:moveTo>
                <a:cubicBezTo>
                  <a:pt x="43" y="0"/>
                  <a:pt x="51" y="4"/>
                  <a:pt x="57" y="10"/>
                </a:cubicBezTo>
                <a:cubicBezTo>
                  <a:pt x="63" y="16"/>
                  <a:pt x="67" y="25"/>
                  <a:pt x="67" y="34"/>
                </a:cubicBezTo>
                <a:cubicBezTo>
                  <a:pt x="67" y="40"/>
                  <a:pt x="65" y="46"/>
                  <a:pt x="62" y="51"/>
                </a:cubicBezTo>
                <a:cubicBezTo>
                  <a:pt x="59" y="56"/>
                  <a:pt x="56" y="59"/>
                  <a:pt x="51" y="62"/>
                </a:cubicBezTo>
                <a:cubicBezTo>
                  <a:pt x="51" y="66"/>
                  <a:pt x="51" y="66"/>
                  <a:pt x="51" y="66"/>
                </a:cubicBezTo>
                <a:cubicBezTo>
                  <a:pt x="53" y="66"/>
                  <a:pt x="53" y="66"/>
                  <a:pt x="53" y="66"/>
                </a:cubicBezTo>
                <a:cubicBezTo>
                  <a:pt x="55" y="65"/>
                  <a:pt x="55" y="65"/>
                  <a:pt x="55" y="65"/>
                </a:cubicBezTo>
                <a:cubicBezTo>
                  <a:pt x="56" y="68"/>
                  <a:pt x="56" y="68"/>
                  <a:pt x="56" y="68"/>
                </a:cubicBezTo>
                <a:cubicBezTo>
                  <a:pt x="57" y="70"/>
                  <a:pt x="57" y="72"/>
                  <a:pt x="57" y="73"/>
                </a:cubicBezTo>
                <a:cubicBezTo>
                  <a:pt x="57" y="75"/>
                  <a:pt x="57" y="77"/>
                  <a:pt x="56" y="79"/>
                </a:cubicBezTo>
                <a:cubicBezTo>
                  <a:pt x="56" y="80"/>
                  <a:pt x="56" y="80"/>
                  <a:pt x="56" y="80"/>
                </a:cubicBezTo>
                <a:cubicBezTo>
                  <a:pt x="56" y="80"/>
                  <a:pt x="56" y="80"/>
                  <a:pt x="56" y="80"/>
                </a:cubicBezTo>
                <a:cubicBezTo>
                  <a:pt x="57" y="82"/>
                  <a:pt x="57" y="84"/>
                  <a:pt x="57" y="86"/>
                </a:cubicBezTo>
                <a:cubicBezTo>
                  <a:pt x="57" y="88"/>
                  <a:pt x="57" y="90"/>
                  <a:pt x="56" y="92"/>
                </a:cubicBezTo>
                <a:cubicBezTo>
                  <a:pt x="55" y="93"/>
                  <a:pt x="55" y="93"/>
                  <a:pt x="55" y="93"/>
                </a:cubicBezTo>
                <a:cubicBezTo>
                  <a:pt x="53" y="94"/>
                  <a:pt x="53" y="94"/>
                  <a:pt x="53" y="94"/>
                </a:cubicBezTo>
                <a:cubicBezTo>
                  <a:pt x="15" y="97"/>
                  <a:pt x="15" y="97"/>
                  <a:pt x="15" y="97"/>
                </a:cubicBezTo>
                <a:cubicBezTo>
                  <a:pt x="13" y="97"/>
                  <a:pt x="13" y="97"/>
                  <a:pt x="13" y="97"/>
                </a:cubicBezTo>
                <a:cubicBezTo>
                  <a:pt x="12" y="95"/>
                  <a:pt x="12" y="95"/>
                  <a:pt x="12" y="95"/>
                </a:cubicBezTo>
                <a:cubicBezTo>
                  <a:pt x="11" y="93"/>
                  <a:pt x="11" y="91"/>
                  <a:pt x="10" y="90"/>
                </a:cubicBezTo>
                <a:cubicBezTo>
                  <a:pt x="10" y="88"/>
                  <a:pt x="11" y="86"/>
                  <a:pt x="12" y="83"/>
                </a:cubicBezTo>
                <a:cubicBezTo>
                  <a:pt x="12" y="83"/>
                  <a:pt x="12" y="83"/>
                  <a:pt x="12" y="83"/>
                </a:cubicBezTo>
                <a:cubicBezTo>
                  <a:pt x="12" y="82"/>
                  <a:pt x="12" y="82"/>
                  <a:pt x="12" y="82"/>
                </a:cubicBezTo>
                <a:cubicBezTo>
                  <a:pt x="11" y="81"/>
                  <a:pt x="11" y="79"/>
                  <a:pt x="10" y="77"/>
                </a:cubicBezTo>
                <a:cubicBezTo>
                  <a:pt x="10" y="75"/>
                  <a:pt x="11" y="73"/>
                  <a:pt x="12" y="71"/>
                </a:cubicBezTo>
                <a:cubicBezTo>
                  <a:pt x="13" y="69"/>
                  <a:pt x="13" y="69"/>
                  <a:pt x="13" y="69"/>
                </a:cubicBezTo>
                <a:cubicBezTo>
                  <a:pt x="15" y="69"/>
                  <a:pt x="15" y="69"/>
                  <a:pt x="15" y="69"/>
                </a:cubicBezTo>
                <a:cubicBezTo>
                  <a:pt x="16" y="69"/>
                  <a:pt x="16" y="69"/>
                  <a:pt x="16" y="69"/>
                </a:cubicBezTo>
                <a:cubicBezTo>
                  <a:pt x="16" y="63"/>
                  <a:pt x="16" y="63"/>
                  <a:pt x="16" y="63"/>
                </a:cubicBezTo>
                <a:cubicBezTo>
                  <a:pt x="11" y="60"/>
                  <a:pt x="7" y="56"/>
                  <a:pt x="5" y="51"/>
                </a:cubicBezTo>
                <a:cubicBezTo>
                  <a:pt x="2" y="46"/>
                  <a:pt x="0" y="40"/>
                  <a:pt x="0" y="34"/>
                </a:cubicBezTo>
                <a:cubicBezTo>
                  <a:pt x="0" y="25"/>
                  <a:pt x="4" y="16"/>
                  <a:pt x="10" y="10"/>
                </a:cubicBezTo>
                <a:cubicBezTo>
                  <a:pt x="16" y="4"/>
                  <a:pt x="24" y="0"/>
                  <a:pt x="33" y="0"/>
                </a:cubicBezTo>
                <a:close/>
                <a:moveTo>
                  <a:pt x="26" y="40"/>
                </a:moveTo>
                <a:cubicBezTo>
                  <a:pt x="27" y="41"/>
                  <a:pt x="27" y="41"/>
                  <a:pt x="28" y="41"/>
                </a:cubicBezTo>
                <a:cubicBezTo>
                  <a:pt x="28" y="41"/>
                  <a:pt x="29" y="41"/>
                  <a:pt x="30" y="40"/>
                </a:cubicBezTo>
                <a:cubicBezTo>
                  <a:pt x="30" y="39"/>
                  <a:pt x="30" y="39"/>
                  <a:pt x="30" y="39"/>
                </a:cubicBezTo>
                <a:cubicBezTo>
                  <a:pt x="31" y="40"/>
                  <a:pt x="31" y="40"/>
                  <a:pt x="31" y="40"/>
                </a:cubicBezTo>
                <a:cubicBezTo>
                  <a:pt x="32" y="41"/>
                  <a:pt x="32" y="41"/>
                  <a:pt x="33" y="41"/>
                </a:cubicBezTo>
                <a:cubicBezTo>
                  <a:pt x="34" y="41"/>
                  <a:pt x="35" y="41"/>
                  <a:pt x="35" y="40"/>
                </a:cubicBezTo>
                <a:cubicBezTo>
                  <a:pt x="36" y="39"/>
                  <a:pt x="36" y="39"/>
                  <a:pt x="36" y="39"/>
                </a:cubicBezTo>
                <a:cubicBezTo>
                  <a:pt x="36" y="40"/>
                  <a:pt x="36" y="40"/>
                  <a:pt x="36" y="40"/>
                </a:cubicBezTo>
                <a:cubicBezTo>
                  <a:pt x="37" y="41"/>
                  <a:pt x="38" y="41"/>
                  <a:pt x="39" y="41"/>
                </a:cubicBezTo>
                <a:cubicBezTo>
                  <a:pt x="40" y="41"/>
                  <a:pt x="41" y="41"/>
                  <a:pt x="42" y="40"/>
                </a:cubicBezTo>
                <a:cubicBezTo>
                  <a:pt x="43" y="38"/>
                  <a:pt x="43" y="38"/>
                  <a:pt x="43" y="38"/>
                </a:cubicBezTo>
                <a:cubicBezTo>
                  <a:pt x="46" y="40"/>
                  <a:pt x="46" y="40"/>
                  <a:pt x="46" y="40"/>
                </a:cubicBezTo>
                <a:cubicBezTo>
                  <a:pt x="39" y="52"/>
                  <a:pt x="39" y="52"/>
                  <a:pt x="39" y="52"/>
                </a:cubicBezTo>
                <a:cubicBezTo>
                  <a:pt x="39" y="67"/>
                  <a:pt x="39" y="67"/>
                  <a:pt x="39" y="67"/>
                </a:cubicBezTo>
                <a:cubicBezTo>
                  <a:pt x="44" y="66"/>
                  <a:pt x="44" y="66"/>
                  <a:pt x="44" y="66"/>
                </a:cubicBezTo>
                <a:cubicBezTo>
                  <a:pt x="44" y="60"/>
                  <a:pt x="44" y="60"/>
                  <a:pt x="44" y="60"/>
                </a:cubicBezTo>
                <a:cubicBezTo>
                  <a:pt x="44" y="58"/>
                  <a:pt x="44" y="58"/>
                  <a:pt x="44" y="58"/>
                </a:cubicBezTo>
                <a:cubicBezTo>
                  <a:pt x="46" y="57"/>
                  <a:pt x="46" y="57"/>
                  <a:pt x="46" y="57"/>
                </a:cubicBezTo>
                <a:cubicBezTo>
                  <a:pt x="50" y="55"/>
                  <a:pt x="54" y="52"/>
                  <a:pt x="56" y="47"/>
                </a:cubicBezTo>
                <a:cubicBezTo>
                  <a:pt x="59" y="44"/>
                  <a:pt x="60" y="39"/>
                  <a:pt x="60" y="34"/>
                </a:cubicBezTo>
                <a:cubicBezTo>
                  <a:pt x="60" y="27"/>
                  <a:pt x="57" y="20"/>
                  <a:pt x="52" y="15"/>
                </a:cubicBezTo>
                <a:cubicBezTo>
                  <a:pt x="47" y="10"/>
                  <a:pt x="41" y="7"/>
                  <a:pt x="33" y="7"/>
                </a:cubicBezTo>
                <a:cubicBezTo>
                  <a:pt x="26" y="7"/>
                  <a:pt x="19" y="10"/>
                  <a:pt x="15" y="15"/>
                </a:cubicBezTo>
                <a:cubicBezTo>
                  <a:pt x="10" y="20"/>
                  <a:pt x="7" y="27"/>
                  <a:pt x="7" y="34"/>
                </a:cubicBezTo>
                <a:cubicBezTo>
                  <a:pt x="7" y="39"/>
                  <a:pt x="8" y="44"/>
                  <a:pt x="11" y="48"/>
                </a:cubicBezTo>
                <a:cubicBezTo>
                  <a:pt x="13" y="52"/>
                  <a:pt x="17" y="55"/>
                  <a:pt x="21" y="58"/>
                </a:cubicBezTo>
                <a:cubicBezTo>
                  <a:pt x="23" y="59"/>
                  <a:pt x="23" y="59"/>
                  <a:pt x="23" y="59"/>
                </a:cubicBezTo>
                <a:cubicBezTo>
                  <a:pt x="23" y="61"/>
                  <a:pt x="23" y="61"/>
                  <a:pt x="23" y="61"/>
                </a:cubicBezTo>
                <a:cubicBezTo>
                  <a:pt x="23" y="67"/>
                  <a:pt x="23" y="67"/>
                  <a:pt x="23" y="67"/>
                </a:cubicBezTo>
                <a:cubicBezTo>
                  <a:pt x="29" y="67"/>
                  <a:pt x="29" y="67"/>
                  <a:pt x="29" y="67"/>
                </a:cubicBezTo>
                <a:cubicBezTo>
                  <a:pt x="29" y="52"/>
                  <a:pt x="29" y="52"/>
                  <a:pt x="29" y="52"/>
                </a:cubicBezTo>
                <a:cubicBezTo>
                  <a:pt x="22" y="40"/>
                  <a:pt x="22" y="40"/>
                  <a:pt x="22" y="40"/>
                </a:cubicBezTo>
                <a:cubicBezTo>
                  <a:pt x="25" y="38"/>
                  <a:pt x="25" y="38"/>
                  <a:pt x="25" y="38"/>
                </a:cubicBezTo>
                <a:cubicBezTo>
                  <a:pt x="26" y="40"/>
                  <a:pt x="26" y="40"/>
                  <a:pt x="26" y="40"/>
                </a:cubicBezTo>
                <a:close/>
                <a:moveTo>
                  <a:pt x="40" y="43"/>
                </a:moveTo>
                <a:cubicBezTo>
                  <a:pt x="40" y="43"/>
                  <a:pt x="40" y="43"/>
                  <a:pt x="39" y="43"/>
                </a:cubicBezTo>
                <a:cubicBezTo>
                  <a:pt x="38" y="43"/>
                  <a:pt x="37" y="43"/>
                  <a:pt x="36" y="42"/>
                </a:cubicBezTo>
                <a:cubicBezTo>
                  <a:pt x="35" y="42"/>
                  <a:pt x="34" y="43"/>
                  <a:pt x="33" y="43"/>
                </a:cubicBezTo>
                <a:cubicBezTo>
                  <a:pt x="32" y="43"/>
                  <a:pt x="31" y="42"/>
                  <a:pt x="30" y="42"/>
                </a:cubicBezTo>
                <a:cubicBezTo>
                  <a:pt x="29" y="42"/>
                  <a:pt x="28" y="43"/>
                  <a:pt x="28" y="43"/>
                </a:cubicBezTo>
                <a:cubicBezTo>
                  <a:pt x="27" y="43"/>
                  <a:pt x="27" y="43"/>
                  <a:pt x="27" y="42"/>
                </a:cubicBezTo>
                <a:cubicBezTo>
                  <a:pt x="32" y="50"/>
                  <a:pt x="32" y="50"/>
                  <a:pt x="32" y="50"/>
                </a:cubicBezTo>
                <a:cubicBezTo>
                  <a:pt x="32" y="51"/>
                  <a:pt x="32" y="51"/>
                  <a:pt x="32" y="51"/>
                </a:cubicBezTo>
                <a:cubicBezTo>
                  <a:pt x="32" y="51"/>
                  <a:pt x="32" y="51"/>
                  <a:pt x="32" y="51"/>
                </a:cubicBezTo>
                <a:cubicBezTo>
                  <a:pt x="32" y="67"/>
                  <a:pt x="32" y="67"/>
                  <a:pt x="32" y="67"/>
                </a:cubicBezTo>
                <a:cubicBezTo>
                  <a:pt x="35" y="67"/>
                  <a:pt x="35" y="67"/>
                  <a:pt x="35" y="67"/>
                </a:cubicBezTo>
                <a:cubicBezTo>
                  <a:pt x="35" y="51"/>
                  <a:pt x="35" y="51"/>
                  <a:pt x="35" y="51"/>
                </a:cubicBezTo>
                <a:cubicBezTo>
                  <a:pt x="35" y="51"/>
                  <a:pt x="35" y="51"/>
                  <a:pt x="35" y="51"/>
                </a:cubicBezTo>
                <a:cubicBezTo>
                  <a:pt x="35" y="50"/>
                  <a:pt x="35" y="50"/>
                  <a:pt x="35" y="50"/>
                </a:cubicBezTo>
                <a:cubicBezTo>
                  <a:pt x="40" y="43"/>
                  <a:pt x="40" y="43"/>
                  <a:pt x="40" y="43"/>
                </a:cubicBezTo>
                <a:close/>
                <a:moveTo>
                  <a:pt x="43" y="96"/>
                </a:moveTo>
                <a:cubicBezTo>
                  <a:pt x="24" y="98"/>
                  <a:pt x="24" y="98"/>
                  <a:pt x="24" y="98"/>
                </a:cubicBezTo>
                <a:cubicBezTo>
                  <a:pt x="25" y="103"/>
                  <a:pt x="29" y="106"/>
                  <a:pt x="34" y="106"/>
                </a:cubicBezTo>
                <a:cubicBezTo>
                  <a:pt x="39" y="106"/>
                  <a:pt x="43" y="102"/>
                  <a:pt x="43" y="97"/>
                </a:cubicBezTo>
                <a:cubicBezTo>
                  <a:pt x="43" y="97"/>
                  <a:pt x="43" y="97"/>
                  <a:pt x="43" y="96"/>
                </a:cubicBezTo>
                <a:close/>
                <a:moveTo>
                  <a:pt x="50" y="85"/>
                </a:moveTo>
                <a:cubicBezTo>
                  <a:pt x="17" y="88"/>
                  <a:pt x="17" y="88"/>
                  <a:pt x="17" y="88"/>
                </a:cubicBezTo>
                <a:cubicBezTo>
                  <a:pt x="17" y="89"/>
                  <a:pt x="17" y="89"/>
                  <a:pt x="17" y="89"/>
                </a:cubicBezTo>
                <a:cubicBezTo>
                  <a:pt x="17" y="89"/>
                  <a:pt x="17" y="90"/>
                  <a:pt x="17" y="90"/>
                </a:cubicBezTo>
                <a:cubicBezTo>
                  <a:pt x="50" y="87"/>
                  <a:pt x="50" y="87"/>
                  <a:pt x="50" y="87"/>
                </a:cubicBezTo>
                <a:cubicBezTo>
                  <a:pt x="50" y="87"/>
                  <a:pt x="50" y="86"/>
                  <a:pt x="50" y="86"/>
                </a:cubicBezTo>
                <a:cubicBezTo>
                  <a:pt x="50" y="86"/>
                  <a:pt x="50" y="86"/>
                  <a:pt x="50" y="85"/>
                </a:cubicBezTo>
                <a:close/>
                <a:moveTo>
                  <a:pt x="50" y="73"/>
                </a:moveTo>
                <a:cubicBezTo>
                  <a:pt x="17" y="76"/>
                  <a:pt x="17" y="76"/>
                  <a:pt x="17" y="76"/>
                </a:cubicBezTo>
                <a:cubicBezTo>
                  <a:pt x="17" y="76"/>
                  <a:pt x="17" y="76"/>
                  <a:pt x="17" y="77"/>
                </a:cubicBezTo>
                <a:cubicBezTo>
                  <a:pt x="17" y="77"/>
                  <a:pt x="17" y="77"/>
                  <a:pt x="17" y="77"/>
                </a:cubicBezTo>
                <a:cubicBezTo>
                  <a:pt x="50" y="74"/>
                  <a:pt x="50" y="74"/>
                  <a:pt x="50" y="74"/>
                </a:cubicBezTo>
                <a:cubicBezTo>
                  <a:pt x="50" y="74"/>
                  <a:pt x="50" y="74"/>
                  <a:pt x="50" y="73"/>
                </a:cubicBezTo>
                <a:cubicBezTo>
                  <a:pt x="50" y="73"/>
                  <a:pt x="50" y="73"/>
                  <a:pt x="50" y="73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09" name="Freeform 1108"/>
          <p:cNvSpPr>
            <a:spLocks noEditPoints="1"/>
          </p:cNvSpPr>
          <p:nvPr/>
        </p:nvSpPr>
        <p:spPr bwMode="auto">
          <a:xfrm>
            <a:off x="6201008" y="3028616"/>
            <a:ext cx="436094" cy="444950"/>
          </a:xfrm>
          <a:custGeom>
            <a:avLst/>
            <a:gdLst>
              <a:gd name="T0" fmla="*/ 87 w 91"/>
              <a:gd name="T1" fmla="*/ 39 h 93"/>
              <a:gd name="T2" fmla="*/ 91 w 91"/>
              <a:gd name="T3" fmla="*/ 46 h 93"/>
              <a:gd name="T4" fmla="*/ 91 w 91"/>
              <a:gd name="T5" fmla="*/ 83 h 93"/>
              <a:gd name="T6" fmla="*/ 81 w 91"/>
              <a:gd name="T7" fmla="*/ 93 h 93"/>
              <a:gd name="T8" fmla="*/ 10 w 91"/>
              <a:gd name="T9" fmla="*/ 93 h 93"/>
              <a:gd name="T10" fmla="*/ 0 w 91"/>
              <a:gd name="T11" fmla="*/ 83 h 93"/>
              <a:gd name="T12" fmla="*/ 0 w 91"/>
              <a:gd name="T13" fmla="*/ 46 h 93"/>
              <a:gd name="T14" fmla="*/ 3 w 91"/>
              <a:gd name="T15" fmla="*/ 40 h 93"/>
              <a:gd name="T16" fmla="*/ 3 w 91"/>
              <a:gd name="T17" fmla="*/ 40 h 93"/>
              <a:gd name="T18" fmla="*/ 3 w 91"/>
              <a:gd name="T19" fmla="*/ 40 h 93"/>
              <a:gd name="T20" fmla="*/ 3 w 91"/>
              <a:gd name="T21" fmla="*/ 39 h 93"/>
              <a:gd name="T22" fmla="*/ 40 w 91"/>
              <a:gd name="T23" fmla="*/ 3 h 93"/>
              <a:gd name="T24" fmla="*/ 51 w 91"/>
              <a:gd name="T25" fmla="*/ 3 h 93"/>
              <a:gd name="T26" fmla="*/ 87 w 91"/>
              <a:gd name="T27" fmla="*/ 39 h 93"/>
              <a:gd name="T28" fmla="*/ 16 w 91"/>
              <a:gd name="T29" fmla="*/ 30 h 93"/>
              <a:gd name="T30" fmla="*/ 16 w 91"/>
              <a:gd name="T31" fmla="*/ 52 h 93"/>
              <a:gd name="T32" fmla="*/ 46 w 91"/>
              <a:gd name="T33" fmla="*/ 75 h 93"/>
              <a:gd name="T34" fmla="*/ 73 w 91"/>
              <a:gd name="T35" fmla="*/ 54 h 93"/>
              <a:gd name="T36" fmla="*/ 73 w 91"/>
              <a:gd name="T37" fmla="*/ 30 h 93"/>
              <a:gd name="T38" fmla="*/ 16 w 91"/>
              <a:gd name="T39" fmla="*/ 30 h 93"/>
              <a:gd name="T40" fmla="*/ 26 w 91"/>
              <a:gd name="T41" fmla="*/ 35 h 93"/>
              <a:gd name="T42" fmla="*/ 26 w 91"/>
              <a:gd name="T43" fmla="*/ 39 h 93"/>
              <a:gd name="T44" fmla="*/ 64 w 91"/>
              <a:gd name="T45" fmla="*/ 39 h 93"/>
              <a:gd name="T46" fmla="*/ 64 w 91"/>
              <a:gd name="T47" fmla="*/ 35 h 93"/>
              <a:gd name="T48" fmla="*/ 26 w 91"/>
              <a:gd name="T49" fmla="*/ 35 h 93"/>
              <a:gd name="T50" fmla="*/ 26 w 91"/>
              <a:gd name="T51" fmla="*/ 51 h 93"/>
              <a:gd name="T52" fmla="*/ 26 w 91"/>
              <a:gd name="T53" fmla="*/ 55 h 93"/>
              <a:gd name="T54" fmla="*/ 64 w 91"/>
              <a:gd name="T55" fmla="*/ 55 h 93"/>
              <a:gd name="T56" fmla="*/ 64 w 91"/>
              <a:gd name="T57" fmla="*/ 51 h 93"/>
              <a:gd name="T58" fmla="*/ 26 w 91"/>
              <a:gd name="T59" fmla="*/ 51 h 93"/>
              <a:gd name="T60" fmla="*/ 26 w 91"/>
              <a:gd name="T61" fmla="*/ 43 h 93"/>
              <a:gd name="T62" fmla="*/ 26 w 91"/>
              <a:gd name="T63" fmla="*/ 47 h 93"/>
              <a:gd name="T64" fmla="*/ 64 w 91"/>
              <a:gd name="T65" fmla="*/ 47 h 93"/>
              <a:gd name="T66" fmla="*/ 64 w 91"/>
              <a:gd name="T67" fmla="*/ 43 h 93"/>
              <a:gd name="T68" fmla="*/ 26 w 91"/>
              <a:gd name="T69" fmla="*/ 43 h 93"/>
              <a:gd name="T70" fmla="*/ 10 w 91"/>
              <a:gd name="T71" fmla="*/ 87 h 93"/>
              <a:gd name="T72" fmla="*/ 28 w 91"/>
              <a:gd name="T73" fmla="*/ 70 h 93"/>
              <a:gd name="T74" fmla="*/ 28 w 91"/>
              <a:gd name="T75" fmla="*/ 67 h 93"/>
              <a:gd name="T76" fmla="*/ 26 w 91"/>
              <a:gd name="T77" fmla="*/ 67 h 93"/>
              <a:gd name="T78" fmla="*/ 8 w 91"/>
              <a:gd name="T79" fmla="*/ 84 h 93"/>
              <a:gd name="T80" fmla="*/ 8 w 91"/>
              <a:gd name="T81" fmla="*/ 87 h 93"/>
              <a:gd name="T82" fmla="*/ 10 w 91"/>
              <a:gd name="T83" fmla="*/ 87 h 93"/>
              <a:gd name="T84" fmla="*/ 85 w 91"/>
              <a:gd name="T85" fmla="*/ 84 h 93"/>
              <a:gd name="T86" fmla="*/ 67 w 91"/>
              <a:gd name="T87" fmla="*/ 67 h 93"/>
              <a:gd name="T88" fmla="*/ 64 w 91"/>
              <a:gd name="T89" fmla="*/ 67 h 93"/>
              <a:gd name="T90" fmla="*/ 64 w 91"/>
              <a:gd name="T91" fmla="*/ 70 h 93"/>
              <a:gd name="T92" fmla="*/ 82 w 91"/>
              <a:gd name="T93" fmla="*/ 87 h 93"/>
              <a:gd name="T94" fmla="*/ 85 w 91"/>
              <a:gd name="T95" fmla="*/ 87 h 93"/>
              <a:gd name="T96" fmla="*/ 85 w 91"/>
              <a:gd name="T97" fmla="*/ 84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91" h="93">
                <a:moveTo>
                  <a:pt x="87" y="39"/>
                </a:moveTo>
                <a:cubicBezTo>
                  <a:pt x="89" y="40"/>
                  <a:pt x="91" y="43"/>
                  <a:pt x="91" y="46"/>
                </a:cubicBezTo>
                <a:cubicBezTo>
                  <a:pt x="91" y="83"/>
                  <a:pt x="91" y="83"/>
                  <a:pt x="91" y="83"/>
                </a:cubicBezTo>
                <a:cubicBezTo>
                  <a:pt x="91" y="89"/>
                  <a:pt x="86" y="93"/>
                  <a:pt x="81" y="93"/>
                </a:cubicBezTo>
                <a:cubicBezTo>
                  <a:pt x="10" y="93"/>
                  <a:pt x="10" y="93"/>
                  <a:pt x="10" y="93"/>
                </a:cubicBezTo>
                <a:cubicBezTo>
                  <a:pt x="5" y="93"/>
                  <a:pt x="0" y="89"/>
                  <a:pt x="0" y="83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44"/>
                  <a:pt x="1" y="41"/>
                  <a:pt x="3" y="40"/>
                </a:cubicBezTo>
                <a:cubicBezTo>
                  <a:pt x="3" y="40"/>
                  <a:pt x="3" y="40"/>
                  <a:pt x="3" y="40"/>
                </a:cubicBezTo>
                <a:cubicBezTo>
                  <a:pt x="3" y="40"/>
                  <a:pt x="3" y="40"/>
                  <a:pt x="3" y="40"/>
                </a:cubicBezTo>
                <a:cubicBezTo>
                  <a:pt x="3" y="40"/>
                  <a:pt x="3" y="40"/>
                  <a:pt x="3" y="39"/>
                </a:cubicBezTo>
                <a:cubicBezTo>
                  <a:pt x="40" y="3"/>
                  <a:pt x="40" y="3"/>
                  <a:pt x="40" y="3"/>
                </a:cubicBezTo>
                <a:cubicBezTo>
                  <a:pt x="43" y="0"/>
                  <a:pt x="47" y="0"/>
                  <a:pt x="51" y="3"/>
                </a:cubicBezTo>
                <a:cubicBezTo>
                  <a:pt x="87" y="39"/>
                  <a:pt x="87" y="39"/>
                  <a:pt x="87" y="39"/>
                </a:cubicBezTo>
                <a:close/>
                <a:moveTo>
                  <a:pt x="16" y="30"/>
                </a:moveTo>
                <a:cubicBezTo>
                  <a:pt x="16" y="52"/>
                  <a:pt x="16" y="52"/>
                  <a:pt x="16" y="52"/>
                </a:cubicBezTo>
                <a:cubicBezTo>
                  <a:pt x="46" y="75"/>
                  <a:pt x="46" y="75"/>
                  <a:pt x="46" y="75"/>
                </a:cubicBezTo>
                <a:cubicBezTo>
                  <a:pt x="73" y="54"/>
                  <a:pt x="73" y="54"/>
                  <a:pt x="73" y="54"/>
                </a:cubicBezTo>
                <a:cubicBezTo>
                  <a:pt x="73" y="30"/>
                  <a:pt x="73" y="30"/>
                  <a:pt x="73" y="30"/>
                </a:cubicBezTo>
                <a:cubicBezTo>
                  <a:pt x="16" y="30"/>
                  <a:pt x="16" y="30"/>
                  <a:pt x="16" y="30"/>
                </a:cubicBezTo>
                <a:close/>
                <a:moveTo>
                  <a:pt x="26" y="35"/>
                </a:moveTo>
                <a:cubicBezTo>
                  <a:pt x="26" y="39"/>
                  <a:pt x="26" y="39"/>
                  <a:pt x="26" y="39"/>
                </a:cubicBezTo>
                <a:cubicBezTo>
                  <a:pt x="64" y="39"/>
                  <a:pt x="64" y="39"/>
                  <a:pt x="64" y="39"/>
                </a:cubicBezTo>
                <a:cubicBezTo>
                  <a:pt x="64" y="35"/>
                  <a:pt x="64" y="35"/>
                  <a:pt x="64" y="35"/>
                </a:cubicBezTo>
                <a:cubicBezTo>
                  <a:pt x="26" y="35"/>
                  <a:pt x="26" y="35"/>
                  <a:pt x="26" y="35"/>
                </a:cubicBezTo>
                <a:close/>
                <a:moveTo>
                  <a:pt x="26" y="51"/>
                </a:moveTo>
                <a:cubicBezTo>
                  <a:pt x="26" y="55"/>
                  <a:pt x="26" y="55"/>
                  <a:pt x="26" y="55"/>
                </a:cubicBezTo>
                <a:cubicBezTo>
                  <a:pt x="64" y="55"/>
                  <a:pt x="64" y="55"/>
                  <a:pt x="64" y="55"/>
                </a:cubicBezTo>
                <a:cubicBezTo>
                  <a:pt x="64" y="51"/>
                  <a:pt x="64" y="51"/>
                  <a:pt x="64" y="51"/>
                </a:cubicBezTo>
                <a:cubicBezTo>
                  <a:pt x="26" y="51"/>
                  <a:pt x="26" y="51"/>
                  <a:pt x="26" y="51"/>
                </a:cubicBezTo>
                <a:close/>
                <a:moveTo>
                  <a:pt x="26" y="43"/>
                </a:moveTo>
                <a:cubicBezTo>
                  <a:pt x="26" y="47"/>
                  <a:pt x="26" y="47"/>
                  <a:pt x="26" y="47"/>
                </a:cubicBezTo>
                <a:cubicBezTo>
                  <a:pt x="64" y="47"/>
                  <a:pt x="64" y="47"/>
                  <a:pt x="64" y="47"/>
                </a:cubicBezTo>
                <a:cubicBezTo>
                  <a:pt x="64" y="43"/>
                  <a:pt x="64" y="43"/>
                  <a:pt x="64" y="43"/>
                </a:cubicBezTo>
                <a:cubicBezTo>
                  <a:pt x="26" y="43"/>
                  <a:pt x="26" y="43"/>
                  <a:pt x="26" y="43"/>
                </a:cubicBezTo>
                <a:close/>
                <a:moveTo>
                  <a:pt x="10" y="87"/>
                </a:moveTo>
                <a:cubicBezTo>
                  <a:pt x="28" y="70"/>
                  <a:pt x="28" y="70"/>
                  <a:pt x="28" y="70"/>
                </a:cubicBezTo>
                <a:cubicBezTo>
                  <a:pt x="29" y="69"/>
                  <a:pt x="29" y="68"/>
                  <a:pt x="28" y="67"/>
                </a:cubicBezTo>
                <a:cubicBezTo>
                  <a:pt x="28" y="66"/>
                  <a:pt x="27" y="66"/>
                  <a:pt x="26" y="67"/>
                </a:cubicBezTo>
                <a:cubicBezTo>
                  <a:pt x="8" y="84"/>
                  <a:pt x="8" y="84"/>
                  <a:pt x="8" y="84"/>
                </a:cubicBezTo>
                <a:cubicBezTo>
                  <a:pt x="7" y="85"/>
                  <a:pt x="7" y="86"/>
                  <a:pt x="8" y="87"/>
                </a:cubicBezTo>
                <a:cubicBezTo>
                  <a:pt x="8" y="88"/>
                  <a:pt x="10" y="88"/>
                  <a:pt x="10" y="87"/>
                </a:cubicBezTo>
                <a:close/>
                <a:moveTo>
                  <a:pt x="85" y="84"/>
                </a:moveTo>
                <a:cubicBezTo>
                  <a:pt x="67" y="67"/>
                  <a:pt x="67" y="67"/>
                  <a:pt x="67" y="67"/>
                </a:cubicBezTo>
                <a:cubicBezTo>
                  <a:pt x="66" y="66"/>
                  <a:pt x="65" y="66"/>
                  <a:pt x="64" y="67"/>
                </a:cubicBezTo>
                <a:cubicBezTo>
                  <a:pt x="63" y="68"/>
                  <a:pt x="63" y="69"/>
                  <a:pt x="64" y="70"/>
                </a:cubicBezTo>
                <a:cubicBezTo>
                  <a:pt x="82" y="87"/>
                  <a:pt x="82" y="87"/>
                  <a:pt x="82" y="87"/>
                </a:cubicBezTo>
                <a:cubicBezTo>
                  <a:pt x="83" y="88"/>
                  <a:pt x="84" y="88"/>
                  <a:pt x="85" y="87"/>
                </a:cubicBezTo>
                <a:cubicBezTo>
                  <a:pt x="85" y="86"/>
                  <a:pt x="85" y="85"/>
                  <a:pt x="85" y="8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10" name="Freeform 1109"/>
          <p:cNvSpPr>
            <a:spLocks noEditPoints="1"/>
          </p:cNvSpPr>
          <p:nvPr/>
        </p:nvSpPr>
        <p:spPr bwMode="auto">
          <a:xfrm>
            <a:off x="8913478" y="4195083"/>
            <a:ext cx="566702" cy="263429"/>
          </a:xfrm>
          <a:custGeom>
            <a:avLst/>
            <a:gdLst>
              <a:gd name="T0" fmla="*/ 49 w 256"/>
              <a:gd name="T1" fmla="*/ 0 h 119"/>
              <a:gd name="T2" fmla="*/ 49 w 256"/>
              <a:gd name="T3" fmla="*/ 0 h 119"/>
              <a:gd name="T4" fmla="*/ 51 w 256"/>
              <a:gd name="T5" fmla="*/ 0 h 119"/>
              <a:gd name="T6" fmla="*/ 51 w 256"/>
              <a:gd name="T7" fmla="*/ 0 h 119"/>
              <a:gd name="T8" fmla="*/ 151 w 256"/>
              <a:gd name="T9" fmla="*/ 0 h 119"/>
              <a:gd name="T10" fmla="*/ 170 w 256"/>
              <a:gd name="T11" fmla="*/ 22 h 119"/>
              <a:gd name="T12" fmla="*/ 215 w 256"/>
              <a:gd name="T13" fmla="*/ 22 h 119"/>
              <a:gd name="T14" fmla="*/ 256 w 256"/>
              <a:gd name="T15" fmla="*/ 67 h 119"/>
              <a:gd name="T16" fmla="*/ 243 w 256"/>
              <a:gd name="T17" fmla="*/ 67 h 119"/>
              <a:gd name="T18" fmla="*/ 243 w 256"/>
              <a:gd name="T19" fmla="*/ 110 h 119"/>
              <a:gd name="T20" fmla="*/ 243 w 256"/>
              <a:gd name="T21" fmla="*/ 119 h 119"/>
              <a:gd name="T22" fmla="*/ 235 w 256"/>
              <a:gd name="T23" fmla="*/ 119 h 119"/>
              <a:gd name="T24" fmla="*/ 17 w 256"/>
              <a:gd name="T25" fmla="*/ 119 h 119"/>
              <a:gd name="T26" fmla="*/ 10 w 256"/>
              <a:gd name="T27" fmla="*/ 119 h 119"/>
              <a:gd name="T28" fmla="*/ 10 w 256"/>
              <a:gd name="T29" fmla="*/ 110 h 119"/>
              <a:gd name="T30" fmla="*/ 10 w 256"/>
              <a:gd name="T31" fmla="*/ 67 h 119"/>
              <a:gd name="T32" fmla="*/ 6 w 256"/>
              <a:gd name="T33" fmla="*/ 67 h 119"/>
              <a:gd name="T34" fmla="*/ 0 w 256"/>
              <a:gd name="T35" fmla="*/ 54 h 119"/>
              <a:gd name="T36" fmla="*/ 49 w 256"/>
              <a:gd name="T37" fmla="*/ 2 h 119"/>
              <a:gd name="T38" fmla="*/ 49 w 256"/>
              <a:gd name="T39" fmla="*/ 0 h 119"/>
              <a:gd name="T40" fmla="*/ 49 w 256"/>
              <a:gd name="T41" fmla="*/ 0 h 119"/>
              <a:gd name="T42" fmla="*/ 204 w 256"/>
              <a:gd name="T43" fmla="*/ 67 h 119"/>
              <a:gd name="T44" fmla="*/ 204 w 256"/>
              <a:gd name="T45" fmla="*/ 89 h 119"/>
              <a:gd name="T46" fmla="*/ 187 w 256"/>
              <a:gd name="T47" fmla="*/ 89 h 119"/>
              <a:gd name="T48" fmla="*/ 187 w 256"/>
              <a:gd name="T49" fmla="*/ 67 h 119"/>
              <a:gd name="T50" fmla="*/ 170 w 256"/>
              <a:gd name="T51" fmla="*/ 67 h 119"/>
              <a:gd name="T52" fmla="*/ 159 w 256"/>
              <a:gd name="T53" fmla="*/ 54 h 119"/>
              <a:gd name="T54" fmla="*/ 97 w 256"/>
              <a:gd name="T55" fmla="*/ 54 h 119"/>
              <a:gd name="T56" fmla="*/ 60 w 256"/>
              <a:gd name="T57" fmla="*/ 13 h 119"/>
              <a:gd name="T58" fmla="*/ 23 w 256"/>
              <a:gd name="T59" fmla="*/ 52 h 119"/>
              <a:gd name="T60" fmla="*/ 26 w 256"/>
              <a:gd name="T61" fmla="*/ 52 h 119"/>
              <a:gd name="T62" fmla="*/ 26 w 256"/>
              <a:gd name="T63" fmla="*/ 60 h 119"/>
              <a:gd name="T64" fmla="*/ 26 w 256"/>
              <a:gd name="T65" fmla="*/ 101 h 119"/>
              <a:gd name="T66" fmla="*/ 101 w 256"/>
              <a:gd name="T67" fmla="*/ 101 h 119"/>
              <a:gd name="T68" fmla="*/ 101 w 256"/>
              <a:gd name="T69" fmla="*/ 63 h 119"/>
              <a:gd name="T70" fmla="*/ 123 w 256"/>
              <a:gd name="T71" fmla="*/ 63 h 119"/>
              <a:gd name="T72" fmla="*/ 123 w 256"/>
              <a:gd name="T73" fmla="*/ 101 h 119"/>
              <a:gd name="T74" fmla="*/ 228 w 256"/>
              <a:gd name="T75" fmla="*/ 101 h 119"/>
              <a:gd name="T76" fmla="*/ 226 w 256"/>
              <a:gd name="T77" fmla="*/ 67 h 119"/>
              <a:gd name="T78" fmla="*/ 204 w 256"/>
              <a:gd name="T79" fmla="*/ 67 h 119"/>
              <a:gd name="T80" fmla="*/ 204 w 256"/>
              <a:gd name="T81" fmla="*/ 67 h 119"/>
              <a:gd name="T82" fmla="*/ 140 w 256"/>
              <a:gd name="T83" fmla="*/ 65 h 119"/>
              <a:gd name="T84" fmla="*/ 140 w 256"/>
              <a:gd name="T85" fmla="*/ 89 h 119"/>
              <a:gd name="T86" fmla="*/ 157 w 256"/>
              <a:gd name="T87" fmla="*/ 89 h 119"/>
              <a:gd name="T88" fmla="*/ 157 w 256"/>
              <a:gd name="T89" fmla="*/ 65 h 119"/>
              <a:gd name="T90" fmla="*/ 140 w 256"/>
              <a:gd name="T91" fmla="*/ 65 h 119"/>
              <a:gd name="T92" fmla="*/ 140 w 256"/>
              <a:gd name="T93" fmla="*/ 65 h 119"/>
              <a:gd name="T94" fmla="*/ 49 w 256"/>
              <a:gd name="T95" fmla="*/ 65 h 119"/>
              <a:gd name="T96" fmla="*/ 49 w 256"/>
              <a:gd name="T97" fmla="*/ 89 h 119"/>
              <a:gd name="T98" fmla="*/ 66 w 256"/>
              <a:gd name="T99" fmla="*/ 89 h 119"/>
              <a:gd name="T100" fmla="*/ 66 w 256"/>
              <a:gd name="T101" fmla="*/ 65 h 119"/>
              <a:gd name="T102" fmla="*/ 49 w 256"/>
              <a:gd name="T103" fmla="*/ 65 h 1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256" h="119">
                <a:moveTo>
                  <a:pt x="49" y="0"/>
                </a:moveTo>
                <a:lnTo>
                  <a:pt x="49" y="0"/>
                </a:lnTo>
                <a:lnTo>
                  <a:pt x="51" y="0"/>
                </a:lnTo>
                <a:lnTo>
                  <a:pt x="51" y="0"/>
                </a:lnTo>
                <a:lnTo>
                  <a:pt x="151" y="0"/>
                </a:lnTo>
                <a:lnTo>
                  <a:pt x="170" y="22"/>
                </a:lnTo>
                <a:lnTo>
                  <a:pt x="215" y="22"/>
                </a:lnTo>
                <a:lnTo>
                  <a:pt x="256" y="67"/>
                </a:lnTo>
                <a:lnTo>
                  <a:pt x="243" y="67"/>
                </a:lnTo>
                <a:lnTo>
                  <a:pt x="243" y="110"/>
                </a:lnTo>
                <a:lnTo>
                  <a:pt x="243" y="119"/>
                </a:lnTo>
                <a:lnTo>
                  <a:pt x="235" y="119"/>
                </a:lnTo>
                <a:lnTo>
                  <a:pt x="17" y="119"/>
                </a:lnTo>
                <a:lnTo>
                  <a:pt x="10" y="119"/>
                </a:lnTo>
                <a:lnTo>
                  <a:pt x="10" y="110"/>
                </a:lnTo>
                <a:lnTo>
                  <a:pt x="10" y="67"/>
                </a:lnTo>
                <a:lnTo>
                  <a:pt x="6" y="67"/>
                </a:lnTo>
                <a:lnTo>
                  <a:pt x="0" y="54"/>
                </a:lnTo>
                <a:lnTo>
                  <a:pt x="49" y="2"/>
                </a:lnTo>
                <a:lnTo>
                  <a:pt x="49" y="0"/>
                </a:lnTo>
                <a:lnTo>
                  <a:pt x="49" y="0"/>
                </a:lnTo>
                <a:close/>
                <a:moveTo>
                  <a:pt x="204" y="67"/>
                </a:moveTo>
                <a:lnTo>
                  <a:pt x="204" y="89"/>
                </a:lnTo>
                <a:lnTo>
                  <a:pt x="187" y="89"/>
                </a:lnTo>
                <a:lnTo>
                  <a:pt x="187" y="67"/>
                </a:lnTo>
                <a:lnTo>
                  <a:pt x="170" y="67"/>
                </a:lnTo>
                <a:lnTo>
                  <a:pt x="159" y="54"/>
                </a:lnTo>
                <a:lnTo>
                  <a:pt x="97" y="54"/>
                </a:lnTo>
                <a:lnTo>
                  <a:pt x="60" y="13"/>
                </a:lnTo>
                <a:lnTo>
                  <a:pt x="23" y="52"/>
                </a:lnTo>
                <a:lnTo>
                  <a:pt x="26" y="52"/>
                </a:lnTo>
                <a:lnTo>
                  <a:pt x="26" y="60"/>
                </a:lnTo>
                <a:lnTo>
                  <a:pt x="26" y="101"/>
                </a:lnTo>
                <a:lnTo>
                  <a:pt x="101" y="101"/>
                </a:lnTo>
                <a:lnTo>
                  <a:pt x="101" y="63"/>
                </a:lnTo>
                <a:lnTo>
                  <a:pt x="123" y="63"/>
                </a:lnTo>
                <a:lnTo>
                  <a:pt x="123" y="101"/>
                </a:lnTo>
                <a:lnTo>
                  <a:pt x="228" y="101"/>
                </a:lnTo>
                <a:lnTo>
                  <a:pt x="226" y="67"/>
                </a:lnTo>
                <a:lnTo>
                  <a:pt x="204" y="67"/>
                </a:lnTo>
                <a:lnTo>
                  <a:pt x="204" y="67"/>
                </a:lnTo>
                <a:close/>
                <a:moveTo>
                  <a:pt x="140" y="65"/>
                </a:moveTo>
                <a:lnTo>
                  <a:pt x="140" y="89"/>
                </a:lnTo>
                <a:lnTo>
                  <a:pt x="157" y="89"/>
                </a:lnTo>
                <a:lnTo>
                  <a:pt x="157" y="65"/>
                </a:lnTo>
                <a:lnTo>
                  <a:pt x="140" y="65"/>
                </a:lnTo>
                <a:lnTo>
                  <a:pt x="140" y="65"/>
                </a:lnTo>
                <a:close/>
                <a:moveTo>
                  <a:pt x="49" y="65"/>
                </a:moveTo>
                <a:lnTo>
                  <a:pt x="49" y="89"/>
                </a:lnTo>
                <a:lnTo>
                  <a:pt x="66" y="89"/>
                </a:lnTo>
                <a:lnTo>
                  <a:pt x="66" y="65"/>
                </a:lnTo>
                <a:lnTo>
                  <a:pt x="49" y="65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11" name="Freeform 1110"/>
          <p:cNvSpPr>
            <a:spLocks noEditPoints="1"/>
          </p:cNvSpPr>
          <p:nvPr/>
        </p:nvSpPr>
        <p:spPr bwMode="auto">
          <a:xfrm>
            <a:off x="9038757" y="2991585"/>
            <a:ext cx="441422" cy="514011"/>
          </a:xfrm>
          <a:custGeom>
            <a:avLst/>
            <a:gdLst>
              <a:gd name="T0" fmla="*/ 233 w 233"/>
              <a:gd name="T1" fmla="*/ 118 h 271"/>
              <a:gd name="T2" fmla="*/ 205 w 233"/>
              <a:gd name="T3" fmla="*/ 262 h 271"/>
              <a:gd name="T4" fmla="*/ 200 w 233"/>
              <a:gd name="T5" fmla="*/ 271 h 271"/>
              <a:gd name="T6" fmla="*/ 175 w 233"/>
              <a:gd name="T7" fmla="*/ 262 h 271"/>
              <a:gd name="T8" fmla="*/ 57 w 233"/>
              <a:gd name="T9" fmla="*/ 271 h 271"/>
              <a:gd name="T10" fmla="*/ 32 w 233"/>
              <a:gd name="T11" fmla="*/ 262 h 271"/>
              <a:gd name="T12" fmla="*/ 0 w 233"/>
              <a:gd name="T13" fmla="*/ 234 h 271"/>
              <a:gd name="T14" fmla="*/ 28 w 233"/>
              <a:gd name="T15" fmla="*/ 90 h 271"/>
              <a:gd name="T16" fmla="*/ 56 w 233"/>
              <a:gd name="T17" fmla="*/ 20 h 271"/>
              <a:gd name="T18" fmla="*/ 122 w 233"/>
              <a:gd name="T19" fmla="*/ 0 h 271"/>
              <a:gd name="T20" fmla="*/ 103 w 233"/>
              <a:gd name="T21" fmla="*/ 65 h 271"/>
              <a:gd name="T22" fmla="*/ 61 w 233"/>
              <a:gd name="T23" fmla="*/ 84 h 271"/>
              <a:gd name="T24" fmla="*/ 43 w 233"/>
              <a:gd name="T25" fmla="*/ 31 h 271"/>
              <a:gd name="T26" fmla="*/ 80 w 233"/>
              <a:gd name="T27" fmla="*/ 137 h 271"/>
              <a:gd name="T28" fmla="*/ 55 w 233"/>
              <a:gd name="T29" fmla="*/ 181 h 271"/>
              <a:gd name="T30" fmla="*/ 80 w 233"/>
              <a:gd name="T31" fmla="*/ 137 h 271"/>
              <a:gd name="T32" fmla="*/ 180 w 233"/>
              <a:gd name="T33" fmla="*/ 126 h 271"/>
              <a:gd name="T34" fmla="*/ 214 w 233"/>
              <a:gd name="T35" fmla="*/ 119 h 271"/>
              <a:gd name="T36" fmla="*/ 196 w 233"/>
              <a:gd name="T37" fmla="*/ 205 h 271"/>
              <a:gd name="T38" fmla="*/ 196 w 233"/>
              <a:gd name="T39" fmla="*/ 225 h 271"/>
              <a:gd name="T40" fmla="*/ 196 w 233"/>
              <a:gd name="T41" fmla="*/ 205 h 271"/>
              <a:gd name="T42" fmla="*/ 187 w 233"/>
              <a:gd name="T43" fmla="*/ 185 h 271"/>
              <a:gd name="T44" fmla="*/ 206 w 233"/>
              <a:gd name="T45" fmla="*/ 185 h 271"/>
              <a:gd name="T46" fmla="*/ 180 w 233"/>
              <a:gd name="T47" fmla="*/ 151 h 271"/>
              <a:gd name="T48" fmla="*/ 214 w 233"/>
              <a:gd name="T49" fmla="*/ 158 h 271"/>
              <a:gd name="T50" fmla="*/ 180 w 233"/>
              <a:gd name="T51" fmla="*/ 151 h 271"/>
              <a:gd name="T52" fmla="*/ 180 w 233"/>
              <a:gd name="T53" fmla="*/ 147 h 271"/>
              <a:gd name="T54" fmla="*/ 214 w 233"/>
              <a:gd name="T55" fmla="*/ 141 h 271"/>
              <a:gd name="T56" fmla="*/ 180 w 233"/>
              <a:gd name="T57" fmla="*/ 130 h 271"/>
              <a:gd name="T58" fmla="*/ 214 w 233"/>
              <a:gd name="T59" fmla="*/ 136 h 271"/>
              <a:gd name="T60" fmla="*/ 180 w 233"/>
              <a:gd name="T61" fmla="*/ 130 h 271"/>
              <a:gd name="T62" fmla="*/ 34 w 233"/>
              <a:gd name="T63" fmla="*/ 159 h 271"/>
              <a:gd name="T64" fmla="*/ 71 w 233"/>
              <a:gd name="T65" fmla="*/ 226 h 271"/>
              <a:gd name="T66" fmla="*/ 170 w 233"/>
              <a:gd name="T67" fmla="*/ 189 h 271"/>
              <a:gd name="T68" fmla="*/ 133 w 233"/>
              <a:gd name="T69" fmla="*/ 122 h 2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233" h="271">
                <a:moveTo>
                  <a:pt x="205" y="90"/>
                </a:moveTo>
                <a:cubicBezTo>
                  <a:pt x="221" y="90"/>
                  <a:pt x="233" y="103"/>
                  <a:pt x="233" y="118"/>
                </a:cubicBezTo>
                <a:cubicBezTo>
                  <a:pt x="233" y="234"/>
                  <a:pt x="233" y="234"/>
                  <a:pt x="233" y="234"/>
                </a:cubicBezTo>
                <a:cubicBezTo>
                  <a:pt x="233" y="250"/>
                  <a:pt x="221" y="262"/>
                  <a:pt x="205" y="262"/>
                </a:cubicBezTo>
                <a:cubicBezTo>
                  <a:pt x="200" y="262"/>
                  <a:pt x="200" y="262"/>
                  <a:pt x="200" y="262"/>
                </a:cubicBezTo>
                <a:cubicBezTo>
                  <a:pt x="200" y="271"/>
                  <a:pt x="200" y="271"/>
                  <a:pt x="200" y="271"/>
                </a:cubicBezTo>
                <a:cubicBezTo>
                  <a:pt x="175" y="271"/>
                  <a:pt x="175" y="271"/>
                  <a:pt x="175" y="271"/>
                </a:cubicBezTo>
                <a:cubicBezTo>
                  <a:pt x="175" y="262"/>
                  <a:pt x="175" y="262"/>
                  <a:pt x="175" y="262"/>
                </a:cubicBezTo>
                <a:cubicBezTo>
                  <a:pt x="57" y="262"/>
                  <a:pt x="57" y="262"/>
                  <a:pt x="57" y="262"/>
                </a:cubicBezTo>
                <a:cubicBezTo>
                  <a:pt x="57" y="271"/>
                  <a:pt x="57" y="271"/>
                  <a:pt x="57" y="271"/>
                </a:cubicBezTo>
                <a:cubicBezTo>
                  <a:pt x="32" y="271"/>
                  <a:pt x="32" y="271"/>
                  <a:pt x="32" y="271"/>
                </a:cubicBezTo>
                <a:cubicBezTo>
                  <a:pt x="32" y="262"/>
                  <a:pt x="32" y="262"/>
                  <a:pt x="32" y="262"/>
                </a:cubicBezTo>
                <a:cubicBezTo>
                  <a:pt x="28" y="262"/>
                  <a:pt x="28" y="262"/>
                  <a:pt x="28" y="262"/>
                </a:cubicBezTo>
                <a:cubicBezTo>
                  <a:pt x="13" y="262"/>
                  <a:pt x="0" y="250"/>
                  <a:pt x="0" y="234"/>
                </a:cubicBezTo>
                <a:cubicBezTo>
                  <a:pt x="0" y="118"/>
                  <a:pt x="0" y="118"/>
                  <a:pt x="0" y="118"/>
                </a:cubicBezTo>
                <a:cubicBezTo>
                  <a:pt x="0" y="103"/>
                  <a:pt x="13" y="90"/>
                  <a:pt x="28" y="90"/>
                </a:cubicBezTo>
                <a:cubicBezTo>
                  <a:pt x="91" y="90"/>
                  <a:pt x="155" y="90"/>
                  <a:pt x="205" y="90"/>
                </a:cubicBezTo>
                <a:close/>
                <a:moveTo>
                  <a:pt x="56" y="20"/>
                </a:moveTo>
                <a:cubicBezTo>
                  <a:pt x="87" y="57"/>
                  <a:pt x="87" y="57"/>
                  <a:pt x="87" y="57"/>
                </a:cubicBezTo>
                <a:cubicBezTo>
                  <a:pt x="122" y="0"/>
                  <a:pt x="122" y="0"/>
                  <a:pt x="122" y="0"/>
                </a:cubicBezTo>
                <a:cubicBezTo>
                  <a:pt x="137" y="9"/>
                  <a:pt x="137" y="9"/>
                  <a:pt x="137" y="9"/>
                </a:cubicBezTo>
                <a:cubicBezTo>
                  <a:pt x="103" y="65"/>
                  <a:pt x="103" y="65"/>
                  <a:pt x="103" y="65"/>
                </a:cubicBezTo>
                <a:cubicBezTo>
                  <a:pt x="110" y="69"/>
                  <a:pt x="114" y="76"/>
                  <a:pt x="116" y="84"/>
                </a:cubicBezTo>
                <a:cubicBezTo>
                  <a:pt x="61" y="84"/>
                  <a:pt x="61" y="84"/>
                  <a:pt x="61" y="84"/>
                </a:cubicBezTo>
                <a:cubicBezTo>
                  <a:pt x="62" y="77"/>
                  <a:pt x="66" y="70"/>
                  <a:pt x="72" y="66"/>
                </a:cubicBezTo>
                <a:cubicBezTo>
                  <a:pt x="43" y="31"/>
                  <a:pt x="43" y="31"/>
                  <a:pt x="43" y="31"/>
                </a:cubicBezTo>
                <a:cubicBezTo>
                  <a:pt x="56" y="20"/>
                  <a:pt x="56" y="20"/>
                  <a:pt x="56" y="20"/>
                </a:cubicBezTo>
                <a:close/>
                <a:moveTo>
                  <a:pt x="80" y="137"/>
                </a:moveTo>
                <a:cubicBezTo>
                  <a:pt x="71" y="132"/>
                  <a:pt x="58" y="137"/>
                  <a:pt x="51" y="149"/>
                </a:cubicBezTo>
                <a:cubicBezTo>
                  <a:pt x="44" y="161"/>
                  <a:pt x="46" y="175"/>
                  <a:pt x="55" y="181"/>
                </a:cubicBezTo>
                <a:cubicBezTo>
                  <a:pt x="64" y="186"/>
                  <a:pt x="69" y="175"/>
                  <a:pt x="76" y="163"/>
                </a:cubicBezTo>
                <a:cubicBezTo>
                  <a:pt x="83" y="151"/>
                  <a:pt x="89" y="142"/>
                  <a:pt x="80" y="137"/>
                </a:cubicBezTo>
                <a:close/>
                <a:moveTo>
                  <a:pt x="180" y="119"/>
                </a:moveTo>
                <a:cubicBezTo>
                  <a:pt x="180" y="126"/>
                  <a:pt x="180" y="126"/>
                  <a:pt x="180" y="126"/>
                </a:cubicBezTo>
                <a:cubicBezTo>
                  <a:pt x="214" y="126"/>
                  <a:pt x="214" y="126"/>
                  <a:pt x="214" y="126"/>
                </a:cubicBezTo>
                <a:cubicBezTo>
                  <a:pt x="214" y="119"/>
                  <a:pt x="214" y="119"/>
                  <a:pt x="214" y="119"/>
                </a:cubicBezTo>
                <a:cubicBezTo>
                  <a:pt x="180" y="119"/>
                  <a:pt x="180" y="119"/>
                  <a:pt x="180" y="119"/>
                </a:cubicBezTo>
                <a:close/>
                <a:moveTo>
                  <a:pt x="196" y="205"/>
                </a:moveTo>
                <a:cubicBezTo>
                  <a:pt x="191" y="205"/>
                  <a:pt x="187" y="210"/>
                  <a:pt x="187" y="215"/>
                </a:cubicBezTo>
                <a:cubicBezTo>
                  <a:pt x="187" y="220"/>
                  <a:pt x="191" y="225"/>
                  <a:pt x="196" y="225"/>
                </a:cubicBezTo>
                <a:cubicBezTo>
                  <a:pt x="202" y="225"/>
                  <a:pt x="206" y="220"/>
                  <a:pt x="206" y="215"/>
                </a:cubicBezTo>
                <a:cubicBezTo>
                  <a:pt x="206" y="210"/>
                  <a:pt x="202" y="205"/>
                  <a:pt x="196" y="205"/>
                </a:cubicBezTo>
                <a:close/>
                <a:moveTo>
                  <a:pt x="196" y="176"/>
                </a:moveTo>
                <a:cubicBezTo>
                  <a:pt x="191" y="176"/>
                  <a:pt x="187" y="180"/>
                  <a:pt x="187" y="185"/>
                </a:cubicBezTo>
                <a:cubicBezTo>
                  <a:pt x="187" y="191"/>
                  <a:pt x="191" y="195"/>
                  <a:pt x="196" y="195"/>
                </a:cubicBezTo>
                <a:cubicBezTo>
                  <a:pt x="202" y="195"/>
                  <a:pt x="206" y="191"/>
                  <a:pt x="206" y="185"/>
                </a:cubicBezTo>
                <a:cubicBezTo>
                  <a:pt x="206" y="180"/>
                  <a:pt x="202" y="176"/>
                  <a:pt x="196" y="176"/>
                </a:cubicBezTo>
                <a:close/>
                <a:moveTo>
                  <a:pt x="180" y="151"/>
                </a:moveTo>
                <a:cubicBezTo>
                  <a:pt x="180" y="158"/>
                  <a:pt x="180" y="158"/>
                  <a:pt x="180" y="158"/>
                </a:cubicBezTo>
                <a:cubicBezTo>
                  <a:pt x="214" y="158"/>
                  <a:pt x="214" y="158"/>
                  <a:pt x="214" y="158"/>
                </a:cubicBezTo>
                <a:cubicBezTo>
                  <a:pt x="214" y="151"/>
                  <a:pt x="214" y="151"/>
                  <a:pt x="214" y="151"/>
                </a:cubicBezTo>
                <a:cubicBezTo>
                  <a:pt x="180" y="151"/>
                  <a:pt x="180" y="151"/>
                  <a:pt x="180" y="151"/>
                </a:cubicBezTo>
                <a:close/>
                <a:moveTo>
                  <a:pt x="180" y="141"/>
                </a:moveTo>
                <a:cubicBezTo>
                  <a:pt x="180" y="147"/>
                  <a:pt x="180" y="147"/>
                  <a:pt x="180" y="147"/>
                </a:cubicBezTo>
                <a:cubicBezTo>
                  <a:pt x="214" y="147"/>
                  <a:pt x="214" y="147"/>
                  <a:pt x="214" y="147"/>
                </a:cubicBezTo>
                <a:cubicBezTo>
                  <a:pt x="214" y="141"/>
                  <a:pt x="214" y="141"/>
                  <a:pt x="214" y="141"/>
                </a:cubicBezTo>
                <a:cubicBezTo>
                  <a:pt x="180" y="141"/>
                  <a:pt x="180" y="141"/>
                  <a:pt x="180" y="141"/>
                </a:cubicBezTo>
                <a:close/>
                <a:moveTo>
                  <a:pt x="180" y="130"/>
                </a:moveTo>
                <a:cubicBezTo>
                  <a:pt x="180" y="136"/>
                  <a:pt x="180" y="136"/>
                  <a:pt x="180" y="136"/>
                </a:cubicBezTo>
                <a:cubicBezTo>
                  <a:pt x="214" y="136"/>
                  <a:pt x="214" y="136"/>
                  <a:pt x="214" y="136"/>
                </a:cubicBezTo>
                <a:cubicBezTo>
                  <a:pt x="214" y="130"/>
                  <a:pt x="214" y="130"/>
                  <a:pt x="214" y="130"/>
                </a:cubicBezTo>
                <a:cubicBezTo>
                  <a:pt x="180" y="130"/>
                  <a:pt x="180" y="130"/>
                  <a:pt x="180" y="130"/>
                </a:cubicBezTo>
                <a:close/>
                <a:moveTo>
                  <a:pt x="71" y="122"/>
                </a:moveTo>
                <a:cubicBezTo>
                  <a:pt x="51" y="122"/>
                  <a:pt x="34" y="139"/>
                  <a:pt x="34" y="159"/>
                </a:cubicBezTo>
                <a:cubicBezTo>
                  <a:pt x="34" y="189"/>
                  <a:pt x="34" y="189"/>
                  <a:pt x="34" y="189"/>
                </a:cubicBezTo>
                <a:cubicBezTo>
                  <a:pt x="34" y="210"/>
                  <a:pt x="51" y="226"/>
                  <a:pt x="71" y="226"/>
                </a:cubicBezTo>
                <a:cubicBezTo>
                  <a:pt x="133" y="226"/>
                  <a:pt x="133" y="226"/>
                  <a:pt x="133" y="226"/>
                </a:cubicBezTo>
                <a:cubicBezTo>
                  <a:pt x="153" y="226"/>
                  <a:pt x="170" y="210"/>
                  <a:pt x="170" y="189"/>
                </a:cubicBezTo>
                <a:cubicBezTo>
                  <a:pt x="170" y="159"/>
                  <a:pt x="170" y="159"/>
                  <a:pt x="170" y="159"/>
                </a:cubicBezTo>
                <a:cubicBezTo>
                  <a:pt x="170" y="139"/>
                  <a:pt x="153" y="122"/>
                  <a:pt x="133" y="122"/>
                </a:cubicBezTo>
                <a:lnTo>
                  <a:pt x="71" y="12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112" name="Group 1111"/>
          <p:cNvGrpSpPr/>
          <p:nvPr/>
        </p:nvGrpSpPr>
        <p:grpSpPr>
          <a:xfrm>
            <a:off x="6696228" y="2796844"/>
            <a:ext cx="1953732" cy="868609"/>
            <a:chOff x="1098171" y="3570851"/>
            <a:chExt cx="1745511" cy="823659"/>
          </a:xfrm>
        </p:grpSpPr>
        <p:sp>
          <p:nvSpPr>
            <p:cNvPr id="1113" name="TextBox 1112"/>
            <p:cNvSpPr txBox="1"/>
            <p:nvPr/>
          </p:nvSpPr>
          <p:spPr>
            <a:xfrm>
              <a:off x="1103757" y="3570851"/>
              <a:ext cx="128779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14" name="Rectangle 1113"/>
            <p:cNvSpPr/>
            <p:nvPr/>
          </p:nvSpPr>
          <p:spPr>
            <a:xfrm>
              <a:off x="1098171" y="3899582"/>
              <a:ext cx="1745511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30" name="Group 1129"/>
          <p:cNvGrpSpPr/>
          <p:nvPr/>
        </p:nvGrpSpPr>
        <p:grpSpPr>
          <a:xfrm>
            <a:off x="9559041" y="2796845"/>
            <a:ext cx="1988312" cy="868611"/>
            <a:chOff x="1098171" y="3570851"/>
            <a:chExt cx="1776406" cy="823661"/>
          </a:xfrm>
        </p:grpSpPr>
        <p:sp>
          <p:nvSpPr>
            <p:cNvPr id="1131" name="TextBox 1130"/>
            <p:cNvSpPr txBox="1"/>
            <p:nvPr/>
          </p:nvSpPr>
          <p:spPr>
            <a:xfrm>
              <a:off x="1103759" y="3570851"/>
              <a:ext cx="128779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32" name="Rectangle 1131"/>
            <p:cNvSpPr/>
            <p:nvPr/>
          </p:nvSpPr>
          <p:spPr>
            <a:xfrm>
              <a:off x="1098171" y="3899584"/>
              <a:ext cx="1776406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33" name="Group 1132"/>
          <p:cNvGrpSpPr/>
          <p:nvPr/>
        </p:nvGrpSpPr>
        <p:grpSpPr>
          <a:xfrm>
            <a:off x="6696229" y="3845166"/>
            <a:ext cx="1919830" cy="868609"/>
            <a:chOff x="1098171" y="3570851"/>
            <a:chExt cx="1715222" cy="823659"/>
          </a:xfrm>
        </p:grpSpPr>
        <p:sp>
          <p:nvSpPr>
            <p:cNvPr id="1134" name="TextBox 1133"/>
            <p:cNvSpPr txBox="1"/>
            <p:nvPr/>
          </p:nvSpPr>
          <p:spPr>
            <a:xfrm>
              <a:off x="1112468" y="3570851"/>
              <a:ext cx="128779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35" name="Rectangle 1134"/>
            <p:cNvSpPr/>
            <p:nvPr/>
          </p:nvSpPr>
          <p:spPr>
            <a:xfrm>
              <a:off x="1098171" y="3899582"/>
              <a:ext cx="1715222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36" name="Group 1135"/>
          <p:cNvGrpSpPr/>
          <p:nvPr/>
        </p:nvGrpSpPr>
        <p:grpSpPr>
          <a:xfrm>
            <a:off x="9559041" y="3845166"/>
            <a:ext cx="1964985" cy="868609"/>
            <a:chOff x="1098171" y="3570851"/>
            <a:chExt cx="1755565" cy="823659"/>
          </a:xfrm>
        </p:grpSpPr>
        <p:sp>
          <p:nvSpPr>
            <p:cNvPr id="1137" name="TextBox 1136"/>
            <p:cNvSpPr txBox="1"/>
            <p:nvPr/>
          </p:nvSpPr>
          <p:spPr>
            <a:xfrm>
              <a:off x="1103757" y="3570851"/>
              <a:ext cx="128779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38" name="Rectangle 1137"/>
            <p:cNvSpPr/>
            <p:nvPr/>
          </p:nvSpPr>
          <p:spPr>
            <a:xfrm>
              <a:off x="1098171" y="3899582"/>
              <a:ext cx="1755565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39" name="Group 1138"/>
          <p:cNvGrpSpPr/>
          <p:nvPr/>
        </p:nvGrpSpPr>
        <p:grpSpPr>
          <a:xfrm>
            <a:off x="6696228" y="4944791"/>
            <a:ext cx="2065940" cy="868607"/>
            <a:chOff x="1098172" y="3570851"/>
            <a:chExt cx="1845760" cy="823657"/>
          </a:xfrm>
        </p:grpSpPr>
        <p:sp>
          <p:nvSpPr>
            <p:cNvPr id="1140" name="TextBox 1139"/>
            <p:cNvSpPr txBox="1"/>
            <p:nvPr/>
          </p:nvSpPr>
          <p:spPr>
            <a:xfrm>
              <a:off x="1103756" y="3570851"/>
              <a:ext cx="128779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41" name="Rectangle 1140"/>
            <p:cNvSpPr/>
            <p:nvPr/>
          </p:nvSpPr>
          <p:spPr>
            <a:xfrm>
              <a:off x="1098172" y="3899580"/>
              <a:ext cx="1845760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42" name="Group 1141"/>
          <p:cNvGrpSpPr/>
          <p:nvPr/>
        </p:nvGrpSpPr>
        <p:grpSpPr>
          <a:xfrm>
            <a:off x="9559040" y="4944791"/>
            <a:ext cx="1964984" cy="868609"/>
            <a:chOff x="1098172" y="3570851"/>
            <a:chExt cx="1755564" cy="823659"/>
          </a:xfrm>
        </p:grpSpPr>
        <p:sp>
          <p:nvSpPr>
            <p:cNvPr id="1143" name="TextBox 1142"/>
            <p:cNvSpPr txBox="1"/>
            <p:nvPr/>
          </p:nvSpPr>
          <p:spPr>
            <a:xfrm>
              <a:off x="1106348" y="3570851"/>
              <a:ext cx="128779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44" name="Rectangle 1143"/>
            <p:cNvSpPr/>
            <p:nvPr/>
          </p:nvSpPr>
          <p:spPr>
            <a:xfrm>
              <a:off x="1098172" y="3899582"/>
              <a:ext cx="1755564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86" name="TextBox 8"/>
          <p:cNvSpPr txBox="1"/>
          <p:nvPr/>
        </p:nvSpPr>
        <p:spPr>
          <a:xfrm>
            <a:off x="5273787" y="357205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7" name="TextBox 8"/>
          <p:cNvSpPr txBox="1"/>
          <p:nvPr/>
        </p:nvSpPr>
        <p:spPr>
          <a:xfrm>
            <a:off x="5273787" y="824352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769144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/>
                                        <p:tgtEl>
                                          <p:spTgt spid="1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1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1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1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11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1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1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000"/>
                            </p:stCondLst>
                            <p:childTnLst>
                              <p:par>
                                <p:cTn id="38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11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1" dur="500"/>
                                        <p:tgtEl>
                                          <p:spTgt spid="1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500"/>
                            </p:stCondLst>
                            <p:childTnLst>
                              <p:par>
                                <p:cTn id="43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11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6" dur="500"/>
                                        <p:tgtEl>
                                          <p:spTgt spid="1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2000"/>
                            </p:stCondLst>
                            <p:childTnLst>
                              <p:par>
                                <p:cTn id="48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/>
                                        <p:tgtEl>
                                          <p:spTgt spid="11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1" dur="500"/>
                                        <p:tgtEl>
                                          <p:spTgt spid="1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500"/>
                            </p:stCondLst>
                            <p:childTnLst>
                              <p:par>
                                <p:cTn id="53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/>
                                        <p:tgtEl>
                                          <p:spTgt spid="11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6" dur="500"/>
                                        <p:tgtEl>
                                          <p:spTgt spid="1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3000"/>
                            </p:stCondLst>
                            <p:childTnLst>
                              <p:par>
                                <p:cTn id="58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/>
                                        <p:tgtEl>
                                          <p:spTgt spid="11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1" dur="500"/>
                                        <p:tgtEl>
                                          <p:spTgt spid="1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06" grpId="0" animBg="1"/>
      <p:bldP spid="1107" grpId="0" animBg="1"/>
      <p:bldP spid="1108" grpId="0" animBg="1"/>
      <p:bldP spid="1109" grpId="0" animBg="1"/>
      <p:bldP spid="1110" grpId="0" animBg="1"/>
      <p:bldP spid="1111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129"/>
          <p:cNvGrpSpPr/>
          <p:nvPr/>
        </p:nvGrpSpPr>
        <p:grpSpPr>
          <a:xfrm>
            <a:off x="3564749" y="4131163"/>
            <a:ext cx="948576" cy="948576"/>
            <a:chOff x="2502224" y="2594793"/>
            <a:chExt cx="905504" cy="905504"/>
          </a:xfrm>
        </p:grpSpPr>
        <p:sp>
          <p:nvSpPr>
            <p:cNvPr id="131" name="Freeform 130"/>
            <p:cNvSpPr/>
            <p:nvPr/>
          </p:nvSpPr>
          <p:spPr>
            <a:xfrm>
              <a:off x="2596064" y="2688633"/>
              <a:ext cx="717824" cy="717824"/>
            </a:xfrm>
            <a:custGeom>
              <a:avLst/>
              <a:gdLst>
                <a:gd name="connsiteX0" fmla="*/ 0 w 905504"/>
                <a:gd name="connsiteY0" fmla="*/ 452752 h 905504"/>
                <a:gd name="connsiteX1" fmla="*/ 132608 w 905504"/>
                <a:gd name="connsiteY1" fmla="*/ 132608 h 905504"/>
                <a:gd name="connsiteX2" fmla="*/ 452752 w 905504"/>
                <a:gd name="connsiteY2" fmla="*/ 0 h 905504"/>
                <a:gd name="connsiteX3" fmla="*/ 772896 w 905504"/>
                <a:gd name="connsiteY3" fmla="*/ 132608 h 905504"/>
                <a:gd name="connsiteX4" fmla="*/ 905504 w 905504"/>
                <a:gd name="connsiteY4" fmla="*/ 452752 h 905504"/>
                <a:gd name="connsiteX5" fmla="*/ 772896 w 905504"/>
                <a:gd name="connsiteY5" fmla="*/ 772896 h 905504"/>
                <a:gd name="connsiteX6" fmla="*/ 452752 w 905504"/>
                <a:gd name="connsiteY6" fmla="*/ 905504 h 905504"/>
                <a:gd name="connsiteX7" fmla="*/ 132608 w 905504"/>
                <a:gd name="connsiteY7" fmla="*/ 772896 h 905504"/>
                <a:gd name="connsiteX8" fmla="*/ 0 w 905504"/>
                <a:gd name="connsiteY8" fmla="*/ 452752 h 9055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05504" h="905504">
                  <a:moveTo>
                    <a:pt x="0" y="452752"/>
                  </a:moveTo>
                  <a:cubicBezTo>
                    <a:pt x="0" y="332675"/>
                    <a:pt x="47701" y="217515"/>
                    <a:pt x="132608" y="132608"/>
                  </a:cubicBezTo>
                  <a:cubicBezTo>
                    <a:pt x="217516" y="47701"/>
                    <a:pt x="332675" y="0"/>
                    <a:pt x="452752" y="0"/>
                  </a:cubicBezTo>
                  <a:cubicBezTo>
                    <a:pt x="572829" y="0"/>
                    <a:pt x="687989" y="47701"/>
                    <a:pt x="772896" y="132608"/>
                  </a:cubicBezTo>
                  <a:cubicBezTo>
                    <a:pt x="857803" y="217516"/>
                    <a:pt x="905504" y="332675"/>
                    <a:pt x="905504" y="452752"/>
                  </a:cubicBezTo>
                  <a:cubicBezTo>
                    <a:pt x="905504" y="572829"/>
                    <a:pt x="857803" y="687989"/>
                    <a:pt x="772896" y="772896"/>
                  </a:cubicBezTo>
                  <a:cubicBezTo>
                    <a:pt x="687988" y="857803"/>
                    <a:pt x="572829" y="905504"/>
                    <a:pt x="452752" y="905504"/>
                  </a:cubicBezTo>
                  <a:cubicBezTo>
                    <a:pt x="332675" y="905504"/>
                    <a:pt x="217515" y="857803"/>
                    <a:pt x="132608" y="772896"/>
                  </a:cubicBezTo>
                  <a:cubicBezTo>
                    <a:pt x="47701" y="687988"/>
                    <a:pt x="0" y="572829"/>
                    <a:pt x="0" y="452752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algn="ctr" defTabSz="1250112">
                <a:lnSpc>
                  <a:spcPct val="120000"/>
                </a:lnSpc>
                <a:spcAft>
                  <a:spcPct val="35000"/>
                </a:spcAft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2" name="Freeform 9"/>
            <p:cNvSpPr>
              <a:spLocks noEditPoints="1"/>
            </p:cNvSpPr>
            <p:nvPr/>
          </p:nvSpPr>
          <p:spPr bwMode="auto">
            <a:xfrm>
              <a:off x="2808330" y="2883878"/>
              <a:ext cx="293292" cy="327335"/>
            </a:xfrm>
            <a:custGeom>
              <a:avLst/>
              <a:gdLst/>
              <a:ahLst/>
              <a:cxnLst>
                <a:cxn ang="0">
                  <a:pos x="374" y="158"/>
                </a:cxn>
                <a:cxn ang="0">
                  <a:pos x="352" y="158"/>
                </a:cxn>
                <a:cxn ang="0">
                  <a:pos x="209" y="0"/>
                </a:cxn>
                <a:cxn ang="0">
                  <a:pos x="67" y="158"/>
                </a:cxn>
                <a:cxn ang="0">
                  <a:pos x="44" y="158"/>
                </a:cxn>
                <a:cxn ang="0">
                  <a:pos x="0" y="203"/>
                </a:cxn>
                <a:cxn ang="0">
                  <a:pos x="0" y="414"/>
                </a:cxn>
                <a:cxn ang="0">
                  <a:pos x="44" y="478"/>
                </a:cxn>
                <a:cxn ang="0">
                  <a:pos x="374" y="478"/>
                </a:cxn>
                <a:cxn ang="0">
                  <a:pos x="428" y="414"/>
                </a:cxn>
                <a:cxn ang="0">
                  <a:pos x="428" y="203"/>
                </a:cxn>
                <a:cxn ang="0">
                  <a:pos x="374" y="158"/>
                </a:cxn>
                <a:cxn ang="0">
                  <a:pos x="247" y="414"/>
                </a:cxn>
                <a:cxn ang="0">
                  <a:pos x="172" y="414"/>
                </a:cxn>
                <a:cxn ang="0">
                  <a:pos x="186" y="309"/>
                </a:cxn>
                <a:cxn ang="0">
                  <a:pos x="161" y="265"/>
                </a:cxn>
                <a:cxn ang="0">
                  <a:pos x="210" y="216"/>
                </a:cxn>
                <a:cxn ang="0">
                  <a:pos x="258" y="264"/>
                </a:cxn>
                <a:cxn ang="0">
                  <a:pos x="232" y="310"/>
                </a:cxn>
                <a:cxn ang="0">
                  <a:pos x="247" y="414"/>
                </a:cxn>
                <a:cxn ang="0">
                  <a:pos x="112" y="158"/>
                </a:cxn>
                <a:cxn ang="0">
                  <a:pos x="209" y="45"/>
                </a:cxn>
                <a:cxn ang="0">
                  <a:pos x="307" y="158"/>
                </a:cxn>
                <a:cxn ang="0">
                  <a:pos x="112" y="158"/>
                </a:cxn>
              </a:cxnLst>
              <a:rect l="0" t="0" r="r" b="b"/>
              <a:pathLst>
                <a:path w="428" h="478">
                  <a:moveTo>
                    <a:pt x="374" y="158"/>
                  </a:moveTo>
                  <a:cubicBezTo>
                    <a:pt x="352" y="158"/>
                    <a:pt x="352" y="158"/>
                    <a:pt x="352" y="158"/>
                  </a:cubicBezTo>
                  <a:cubicBezTo>
                    <a:pt x="352" y="58"/>
                    <a:pt x="292" y="0"/>
                    <a:pt x="209" y="0"/>
                  </a:cubicBezTo>
                  <a:cubicBezTo>
                    <a:pt x="127" y="0"/>
                    <a:pt x="67" y="58"/>
                    <a:pt x="67" y="158"/>
                  </a:cubicBezTo>
                  <a:cubicBezTo>
                    <a:pt x="44" y="158"/>
                    <a:pt x="44" y="158"/>
                    <a:pt x="44" y="158"/>
                  </a:cubicBezTo>
                  <a:cubicBezTo>
                    <a:pt x="11" y="158"/>
                    <a:pt x="0" y="170"/>
                    <a:pt x="0" y="203"/>
                  </a:cubicBezTo>
                  <a:cubicBezTo>
                    <a:pt x="0" y="414"/>
                    <a:pt x="0" y="414"/>
                    <a:pt x="0" y="414"/>
                  </a:cubicBezTo>
                  <a:cubicBezTo>
                    <a:pt x="0" y="447"/>
                    <a:pt x="11" y="478"/>
                    <a:pt x="44" y="478"/>
                  </a:cubicBezTo>
                  <a:cubicBezTo>
                    <a:pt x="374" y="478"/>
                    <a:pt x="374" y="478"/>
                    <a:pt x="374" y="478"/>
                  </a:cubicBezTo>
                  <a:cubicBezTo>
                    <a:pt x="407" y="478"/>
                    <a:pt x="428" y="447"/>
                    <a:pt x="428" y="414"/>
                  </a:cubicBezTo>
                  <a:cubicBezTo>
                    <a:pt x="428" y="203"/>
                    <a:pt x="428" y="203"/>
                    <a:pt x="428" y="203"/>
                  </a:cubicBezTo>
                  <a:cubicBezTo>
                    <a:pt x="428" y="170"/>
                    <a:pt x="407" y="158"/>
                    <a:pt x="374" y="158"/>
                  </a:cubicBezTo>
                  <a:moveTo>
                    <a:pt x="247" y="414"/>
                  </a:moveTo>
                  <a:cubicBezTo>
                    <a:pt x="172" y="414"/>
                    <a:pt x="172" y="414"/>
                    <a:pt x="172" y="414"/>
                  </a:cubicBezTo>
                  <a:cubicBezTo>
                    <a:pt x="186" y="309"/>
                    <a:pt x="186" y="309"/>
                    <a:pt x="186" y="309"/>
                  </a:cubicBezTo>
                  <a:cubicBezTo>
                    <a:pt x="171" y="301"/>
                    <a:pt x="161" y="283"/>
                    <a:pt x="161" y="265"/>
                  </a:cubicBezTo>
                  <a:cubicBezTo>
                    <a:pt x="161" y="238"/>
                    <a:pt x="183" y="216"/>
                    <a:pt x="210" y="216"/>
                  </a:cubicBezTo>
                  <a:cubicBezTo>
                    <a:pt x="236" y="216"/>
                    <a:pt x="258" y="237"/>
                    <a:pt x="258" y="264"/>
                  </a:cubicBezTo>
                  <a:cubicBezTo>
                    <a:pt x="258" y="282"/>
                    <a:pt x="248" y="302"/>
                    <a:pt x="232" y="310"/>
                  </a:cubicBezTo>
                  <a:lnTo>
                    <a:pt x="247" y="414"/>
                  </a:lnTo>
                  <a:close/>
                  <a:moveTo>
                    <a:pt x="112" y="158"/>
                  </a:moveTo>
                  <a:cubicBezTo>
                    <a:pt x="112" y="66"/>
                    <a:pt x="161" y="45"/>
                    <a:pt x="209" y="45"/>
                  </a:cubicBezTo>
                  <a:cubicBezTo>
                    <a:pt x="258" y="45"/>
                    <a:pt x="307" y="66"/>
                    <a:pt x="307" y="158"/>
                  </a:cubicBezTo>
                  <a:lnTo>
                    <a:pt x="112" y="15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3" name="Freeform 132"/>
            <p:cNvSpPr/>
            <p:nvPr/>
          </p:nvSpPr>
          <p:spPr>
            <a:xfrm>
              <a:off x="2502224" y="2594793"/>
              <a:ext cx="905504" cy="905504"/>
            </a:xfrm>
            <a:custGeom>
              <a:avLst/>
              <a:gdLst>
                <a:gd name="connsiteX0" fmla="*/ 0 w 905504"/>
                <a:gd name="connsiteY0" fmla="*/ 452752 h 905504"/>
                <a:gd name="connsiteX1" fmla="*/ 132608 w 905504"/>
                <a:gd name="connsiteY1" fmla="*/ 132608 h 905504"/>
                <a:gd name="connsiteX2" fmla="*/ 452752 w 905504"/>
                <a:gd name="connsiteY2" fmla="*/ 0 h 905504"/>
                <a:gd name="connsiteX3" fmla="*/ 772896 w 905504"/>
                <a:gd name="connsiteY3" fmla="*/ 132608 h 905504"/>
                <a:gd name="connsiteX4" fmla="*/ 905504 w 905504"/>
                <a:gd name="connsiteY4" fmla="*/ 452752 h 905504"/>
                <a:gd name="connsiteX5" fmla="*/ 772896 w 905504"/>
                <a:gd name="connsiteY5" fmla="*/ 772896 h 905504"/>
                <a:gd name="connsiteX6" fmla="*/ 452752 w 905504"/>
                <a:gd name="connsiteY6" fmla="*/ 905504 h 905504"/>
                <a:gd name="connsiteX7" fmla="*/ 132608 w 905504"/>
                <a:gd name="connsiteY7" fmla="*/ 772896 h 905504"/>
                <a:gd name="connsiteX8" fmla="*/ 0 w 905504"/>
                <a:gd name="connsiteY8" fmla="*/ 452752 h 9055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05504" h="905504">
                  <a:moveTo>
                    <a:pt x="0" y="452752"/>
                  </a:moveTo>
                  <a:cubicBezTo>
                    <a:pt x="0" y="332675"/>
                    <a:pt x="47701" y="217515"/>
                    <a:pt x="132608" y="132608"/>
                  </a:cubicBezTo>
                  <a:cubicBezTo>
                    <a:pt x="217516" y="47701"/>
                    <a:pt x="332675" y="0"/>
                    <a:pt x="452752" y="0"/>
                  </a:cubicBezTo>
                  <a:cubicBezTo>
                    <a:pt x="572829" y="0"/>
                    <a:pt x="687989" y="47701"/>
                    <a:pt x="772896" y="132608"/>
                  </a:cubicBezTo>
                  <a:cubicBezTo>
                    <a:pt x="857803" y="217516"/>
                    <a:pt x="905504" y="332675"/>
                    <a:pt x="905504" y="452752"/>
                  </a:cubicBezTo>
                  <a:cubicBezTo>
                    <a:pt x="905504" y="572829"/>
                    <a:pt x="857803" y="687989"/>
                    <a:pt x="772896" y="772896"/>
                  </a:cubicBezTo>
                  <a:cubicBezTo>
                    <a:pt x="687988" y="857803"/>
                    <a:pt x="572829" y="905504"/>
                    <a:pt x="452752" y="905504"/>
                  </a:cubicBezTo>
                  <a:cubicBezTo>
                    <a:pt x="332675" y="905504"/>
                    <a:pt x="217515" y="857803"/>
                    <a:pt x="132608" y="772896"/>
                  </a:cubicBezTo>
                  <a:cubicBezTo>
                    <a:pt x="47701" y="687988"/>
                    <a:pt x="0" y="572829"/>
                    <a:pt x="0" y="452752"/>
                  </a:cubicBezTo>
                  <a:close/>
                </a:path>
              </a:pathLst>
            </a:custGeom>
            <a:noFill/>
            <a:ln w="19050">
              <a:solidFill>
                <a:schemeClr val="tx1">
                  <a:lumMod val="75000"/>
                  <a:lumOff val="25000"/>
                </a:schemeClr>
              </a:solidFill>
              <a:prstDash val="sysDot"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57161" tIns="257161" rIns="222187" bIns="222187" numCol="1" spcCol="1270" anchor="ctr" anchorCtr="0">
              <a:noAutofit/>
            </a:bodyPr>
            <a:lstStyle/>
            <a:p>
              <a:pPr algn="ctr" defTabSz="1250112">
                <a:lnSpc>
                  <a:spcPct val="120000"/>
                </a:lnSpc>
                <a:spcAft>
                  <a:spcPct val="35000"/>
                </a:spcAft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cxnSp>
        <p:nvCxnSpPr>
          <p:cNvPr id="134" name="Straight Connector 133"/>
          <p:cNvCxnSpPr/>
          <p:nvPr/>
        </p:nvCxnSpPr>
        <p:spPr>
          <a:xfrm>
            <a:off x="4539212" y="4605451"/>
            <a:ext cx="724166" cy="2233"/>
          </a:xfrm>
          <a:prstGeom prst="line">
            <a:avLst/>
          </a:prstGeom>
          <a:ln w="19050">
            <a:solidFill>
              <a:schemeClr val="tx1">
                <a:lumMod val="75000"/>
                <a:lumOff val="2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Group 135"/>
          <p:cNvGrpSpPr/>
          <p:nvPr/>
        </p:nvGrpSpPr>
        <p:grpSpPr>
          <a:xfrm>
            <a:off x="8461613" y="3141272"/>
            <a:ext cx="948576" cy="948576"/>
            <a:chOff x="5714220" y="3605271"/>
            <a:chExt cx="905504" cy="905504"/>
          </a:xfrm>
        </p:grpSpPr>
        <p:sp>
          <p:nvSpPr>
            <p:cNvPr id="137" name="Freeform 136"/>
            <p:cNvSpPr/>
            <p:nvPr/>
          </p:nvSpPr>
          <p:spPr>
            <a:xfrm>
              <a:off x="5808060" y="3699111"/>
              <a:ext cx="717824" cy="717824"/>
            </a:xfrm>
            <a:custGeom>
              <a:avLst/>
              <a:gdLst>
                <a:gd name="connsiteX0" fmla="*/ 0 w 905504"/>
                <a:gd name="connsiteY0" fmla="*/ 452752 h 905504"/>
                <a:gd name="connsiteX1" fmla="*/ 132608 w 905504"/>
                <a:gd name="connsiteY1" fmla="*/ 132608 h 905504"/>
                <a:gd name="connsiteX2" fmla="*/ 452752 w 905504"/>
                <a:gd name="connsiteY2" fmla="*/ 0 h 905504"/>
                <a:gd name="connsiteX3" fmla="*/ 772896 w 905504"/>
                <a:gd name="connsiteY3" fmla="*/ 132608 h 905504"/>
                <a:gd name="connsiteX4" fmla="*/ 905504 w 905504"/>
                <a:gd name="connsiteY4" fmla="*/ 452752 h 905504"/>
                <a:gd name="connsiteX5" fmla="*/ 772896 w 905504"/>
                <a:gd name="connsiteY5" fmla="*/ 772896 h 905504"/>
                <a:gd name="connsiteX6" fmla="*/ 452752 w 905504"/>
                <a:gd name="connsiteY6" fmla="*/ 905504 h 905504"/>
                <a:gd name="connsiteX7" fmla="*/ 132608 w 905504"/>
                <a:gd name="connsiteY7" fmla="*/ 772896 h 905504"/>
                <a:gd name="connsiteX8" fmla="*/ 0 w 905504"/>
                <a:gd name="connsiteY8" fmla="*/ 452752 h 9055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05504" h="905504">
                  <a:moveTo>
                    <a:pt x="0" y="452752"/>
                  </a:moveTo>
                  <a:cubicBezTo>
                    <a:pt x="0" y="332675"/>
                    <a:pt x="47701" y="217515"/>
                    <a:pt x="132608" y="132608"/>
                  </a:cubicBezTo>
                  <a:cubicBezTo>
                    <a:pt x="217516" y="47701"/>
                    <a:pt x="332675" y="0"/>
                    <a:pt x="452752" y="0"/>
                  </a:cubicBezTo>
                  <a:cubicBezTo>
                    <a:pt x="572829" y="0"/>
                    <a:pt x="687989" y="47701"/>
                    <a:pt x="772896" y="132608"/>
                  </a:cubicBezTo>
                  <a:cubicBezTo>
                    <a:pt x="857803" y="217516"/>
                    <a:pt x="905504" y="332675"/>
                    <a:pt x="905504" y="452752"/>
                  </a:cubicBezTo>
                  <a:cubicBezTo>
                    <a:pt x="905504" y="572829"/>
                    <a:pt x="857803" y="687989"/>
                    <a:pt x="772896" y="772896"/>
                  </a:cubicBezTo>
                  <a:cubicBezTo>
                    <a:pt x="687988" y="857803"/>
                    <a:pt x="572829" y="905504"/>
                    <a:pt x="452752" y="905504"/>
                  </a:cubicBezTo>
                  <a:cubicBezTo>
                    <a:pt x="332675" y="905504"/>
                    <a:pt x="217515" y="857803"/>
                    <a:pt x="132608" y="772896"/>
                  </a:cubicBezTo>
                  <a:cubicBezTo>
                    <a:pt x="47701" y="687988"/>
                    <a:pt x="0" y="572829"/>
                    <a:pt x="0" y="452752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57161" tIns="222187" rIns="222187" bIns="128580" numCol="1" spcCol="1270" anchor="ctr" anchorCtr="0">
              <a:noAutofit/>
            </a:bodyPr>
            <a:lstStyle/>
            <a:p>
              <a:pPr algn="ctr" defTabSz="1250112">
                <a:lnSpc>
                  <a:spcPct val="120000"/>
                </a:lnSpc>
                <a:spcAft>
                  <a:spcPct val="35000"/>
                </a:spcAft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8" name="Freeform 100"/>
            <p:cNvSpPr>
              <a:spLocks noEditPoints="1"/>
            </p:cNvSpPr>
            <p:nvPr/>
          </p:nvSpPr>
          <p:spPr bwMode="auto">
            <a:xfrm>
              <a:off x="5994749" y="3892925"/>
              <a:ext cx="344447" cy="330196"/>
            </a:xfrm>
            <a:custGeom>
              <a:avLst/>
              <a:gdLst/>
              <a:ahLst/>
              <a:cxnLst>
                <a:cxn ang="0">
                  <a:pos x="63" y="49"/>
                </a:cxn>
                <a:cxn ang="0">
                  <a:pos x="58" y="44"/>
                </a:cxn>
                <a:cxn ang="0">
                  <a:pos x="54" y="48"/>
                </a:cxn>
                <a:cxn ang="0">
                  <a:pos x="63" y="57"/>
                </a:cxn>
                <a:cxn ang="0">
                  <a:pos x="64" y="60"/>
                </a:cxn>
                <a:cxn ang="0">
                  <a:pos x="59" y="64"/>
                </a:cxn>
                <a:cxn ang="0">
                  <a:pos x="56" y="63"/>
                </a:cxn>
                <a:cxn ang="0">
                  <a:pos x="29" y="36"/>
                </a:cxn>
                <a:cxn ang="0">
                  <a:pos x="15" y="42"/>
                </a:cxn>
                <a:cxn ang="0">
                  <a:pos x="0" y="27"/>
                </a:cxn>
                <a:cxn ang="0">
                  <a:pos x="26" y="0"/>
                </a:cxn>
                <a:cxn ang="0">
                  <a:pos x="41" y="15"/>
                </a:cxn>
                <a:cxn ang="0">
                  <a:pos x="36" y="30"/>
                </a:cxn>
                <a:cxn ang="0">
                  <a:pos x="50" y="44"/>
                </a:cxn>
                <a:cxn ang="0">
                  <a:pos x="54" y="40"/>
                </a:cxn>
                <a:cxn ang="0">
                  <a:pos x="49" y="35"/>
                </a:cxn>
                <a:cxn ang="0">
                  <a:pos x="54" y="31"/>
                </a:cxn>
                <a:cxn ang="0">
                  <a:pos x="55" y="31"/>
                </a:cxn>
                <a:cxn ang="0">
                  <a:pos x="67" y="44"/>
                </a:cxn>
                <a:cxn ang="0">
                  <a:pos x="63" y="49"/>
                </a:cxn>
                <a:cxn ang="0">
                  <a:pos x="25" y="8"/>
                </a:cxn>
                <a:cxn ang="0">
                  <a:pos x="18" y="16"/>
                </a:cxn>
                <a:cxn ang="0">
                  <a:pos x="19" y="19"/>
                </a:cxn>
                <a:cxn ang="0">
                  <a:pos x="15" y="18"/>
                </a:cxn>
                <a:cxn ang="0">
                  <a:pos x="7" y="26"/>
                </a:cxn>
                <a:cxn ang="0">
                  <a:pos x="15" y="34"/>
                </a:cxn>
                <a:cxn ang="0">
                  <a:pos x="23" y="26"/>
                </a:cxn>
                <a:cxn ang="0">
                  <a:pos x="22" y="23"/>
                </a:cxn>
                <a:cxn ang="0">
                  <a:pos x="25" y="24"/>
                </a:cxn>
                <a:cxn ang="0">
                  <a:pos x="33" y="16"/>
                </a:cxn>
                <a:cxn ang="0">
                  <a:pos x="25" y="8"/>
                </a:cxn>
              </a:cxnLst>
              <a:rect l="0" t="0" r="r" b="b"/>
              <a:pathLst>
                <a:path w="67" h="64">
                  <a:moveTo>
                    <a:pt x="63" y="49"/>
                  </a:moveTo>
                  <a:cubicBezTo>
                    <a:pt x="62" y="49"/>
                    <a:pt x="58" y="45"/>
                    <a:pt x="58" y="44"/>
                  </a:cubicBezTo>
                  <a:cubicBezTo>
                    <a:pt x="54" y="48"/>
                    <a:pt x="54" y="48"/>
                    <a:pt x="54" y="48"/>
                  </a:cubicBezTo>
                  <a:cubicBezTo>
                    <a:pt x="63" y="57"/>
                    <a:pt x="63" y="57"/>
                    <a:pt x="63" y="57"/>
                  </a:cubicBezTo>
                  <a:cubicBezTo>
                    <a:pt x="63" y="58"/>
                    <a:pt x="64" y="59"/>
                    <a:pt x="64" y="60"/>
                  </a:cubicBezTo>
                  <a:cubicBezTo>
                    <a:pt x="64" y="62"/>
                    <a:pt x="61" y="64"/>
                    <a:pt x="59" y="64"/>
                  </a:cubicBezTo>
                  <a:cubicBezTo>
                    <a:pt x="58" y="64"/>
                    <a:pt x="57" y="64"/>
                    <a:pt x="56" y="63"/>
                  </a:cubicBezTo>
                  <a:cubicBezTo>
                    <a:pt x="29" y="36"/>
                    <a:pt x="29" y="36"/>
                    <a:pt x="29" y="36"/>
                  </a:cubicBezTo>
                  <a:cubicBezTo>
                    <a:pt x="25" y="39"/>
                    <a:pt x="20" y="42"/>
                    <a:pt x="15" y="42"/>
                  </a:cubicBezTo>
                  <a:cubicBezTo>
                    <a:pt x="6" y="42"/>
                    <a:pt x="0" y="36"/>
                    <a:pt x="0" y="27"/>
                  </a:cubicBezTo>
                  <a:cubicBezTo>
                    <a:pt x="0" y="14"/>
                    <a:pt x="13" y="0"/>
                    <a:pt x="26" y="0"/>
                  </a:cubicBezTo>
                  <a:cubicBezTo>
                    <a:pt x="35" y="0"/>
                    <a:pt x="41" y="6"/>
                    <a:pt x="41" y="15"/>
                  </a:cubicBezTo>
                  <a:cubicBezTo>
                    <a:pt x="41" y="21"/>
                    <a:pt x="39" y="26"/>
                    <a:pt x="36" y="30"/>
                  </a:cubicBezTo>
                  <a:cubicBezTo>
                    <a:pt x="50" y="44"/>
                    <a:pt x="50" y="44"/>
                    <a:pt x="50" y="44"/>
                  </a:cubicBezTo>
                  <a:cubicBezTo>
                    <a:pt x="54" y="40"/>
                    <a:pt x="54" y="40"/>
                    <a:pt x="54" y="40"/>
                  </a:cubicBezTo>
                  <a:cubicBezTo>
                    <a:pt x="53" y="39"/>
                    <a:pt x="49" y="36"/>
                    <a:pt x="49" y="35"/>
                  </a:cubicBezTo>
                  <a:cubicBezTo>
                    <a:pt x="49" y="34"/>
                    <a:pt x="53" y="31"/>
                    <a:pt x="54" y="31"/>
                  </a:cubicBezTo>
                  <a:cubicBezTo>
                    <a:pt x="54" y="31"/>
                    <a:pt x="54" y="31"/>
                    <a:pt x="55" y="31"/>
                  </a:cubicBezTo>
                  <a:cubicBezTo>
                    <a:pt x="56" y="32"/>
                    <a:pt x="67" y="43"/>
                    <a:pt x="67" y="44"/>
                  </a:cubicBezTo>
                  <a:cubicBezTo>
                    <a:pt x="67" y="45"/>
                    <a:pt x="64" y="49"/>
                    <a:pt x="63" y="49"/>
                  </a:cubicBezTo>
                  <a:close/>
                  <a:moveTo>
                    <a:pt x="25" y="8"/>
                  </a:moveTo>
                  <a:cubicBezTo>
                    <a:pt x="21" y="8"/>
                    <a:pt x="18" y="12"/>
                    <a:pt x="18" y="16"/>
                  </a:cubicBezTo>
                  <a:cubicBezTo>
                    <a:pt x="18" y="17"/>
                    <a:pt x="18" y="18"/>
                    <a:pt x="19" y="19"/>
                  </a:cubicBezTo>
                  <a:cubicBezTo>
                    <a:pt x="17" y="19"/>
                    <a:pt x="16" y="18"/>
                    <a:pt x="15" y="18"/>
                  </a:cubicBezTo>
                  <a:cubicBezTo>
                    <a:pt x="11" y="18"/>
                    <a:pt x="7" y="22"/>
                    <a:pt x="7" y="26"/>
                  </a:cubicBezTo>
                  <a:cubicBezTo>
                    <a:pt x="7" y="30"/>
                    <a:pt x="11" y="34"/>
                    <a:pt x="15" y="34"/>
                  </a:cubicBezTo>
                  <a:cubicBezTo>
                    <a:pt x="19" y="34"/>
                    <a:pt x="23" y="30"/>
                    <a:pt x="23" y="26"/>
                  </a:cubicBezTo>
                  <a:cubicBezTo>
                    <a:pt x="23" y="25"/>
                    <a:pt x="23" y="24"/>
                    <a:pt x="22" y="23"/>
                  </a:cubicBezTo>
                  <a:cubicBezTo>
                    <a:pt x="23" y="23"/>
                    <a:pt x="24" y="24"/>
                    <a:pt x="25" y="24"/>
                  </a:cubicBezTo>
                  <a:cubicBezTo>
                    <a:pt x="30" y="24"/>
                    <a:pt x="33" y="20"/>
                    <a:pt x="33" y="16"/>
                  </a:cubicBezTo>
                  <a:cubicBezTo>
                    <a:pt x="33" y="12"/>
                    <a:pt x="30" y="8"/>
                    <a:pt x="25" y="8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9" name="Freeform 138"/>
            <p:cNvSpPr/>
            <p:nvPr/>
          </p:nvSpPr>
          <p:spPr>
            <a:xfrm>
              <a:off x="5714220" y="3605271"/>
              <a:ext cx="905504" cy="905504"/>
            </a:xfrm>
            <a:custGeom>
              <a:avLst/>
              <a:gdLst>
                <a:gd name="connsiteX0" fmla="*/ 0 w 905504"/>
                <a:gd name="connsiteY0" fmla="*/ 452752 h 905504"/>
                <a:gd name="connsiteX1" fmla="*/ 132608 w 905504"/>
                <a:gd name="connsiteY1" fmla="*/ 132608 h 905504"/>
                <a:gd name="connsiteX2" fmla="*/ 452752 w 905504"/>
                <a:gd name="connsiteY2" fmla="*/ 0 h 905504"/>
                <a:gd name="connsiteX3" fmla="*/ 772896 w 905504"/>
                <a:gd name="connsiteY3" fmla="*/ 132608 h 905504"/>
                <a:gd name="connsiteX4" fmla="*/ 905504 w 905504"/>
                <a:gd name="connsiteY4" fmla="*/ 452752 h 905504"/>
                <a:gd name="connsiteX5" fmla="*/ 772896 w 905504"/>
                <a:gd name="connsiteY5" fmla="*/ 772896 h 905504"/>
                <a:gd name="connsiteX6" fmla="*/ 452752 w 905504"/>
                <a:gd name="connsiteY6" fmla="*/ 905504 h 905504"/>
                <a:gd name="connsiteX7" fmla="*/ 132608 w 905504"/>
                <a:gd name="connsiteY7" fmla="*/ 772896 h 905504"/>
                <a:gd name="connsiteX8" fmla="*/ 0 w 905504"/>
                <a:gd name="connsiteY8" fmla="*/ 452752 h 9055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05504" h="905504">
                  <a:moveTo>
                    <a:pt x="0" y="452752"/>
                  </a:moveTo>
                  <a:cubicBezTo>
                    <a:pt x="0" y="332675"/>
                    <a:pt x="47701" y="217515"/>
                    <a:pt x="132608" y="132608"/>
                  </a:cubicBezTo>
                  <a:cubicBezTo>
                    <a:pt x="217516" y="47701"/>
                    <a:pt x="332675" y="0"/>
                    <a:pt x="452752" y="0"/>
                  </a:cubicBezTo>
                  <a:cubicBezTo>
                    <a:pt x="572829" y="0"/>
                    <a:pt x="687989" y="47701"/>
                    <a:pt x="772896" y="132608"/>
                  </a:cubicBezTo>
                  <a:cubicBezTo>
                    <a:pt x="857803" y="217516"/>
                    <a:pt x="905504" y="332675"/>
                    <a:pt x="905504" y="452752"/>
                  </a:cubicBezTo>
                  <a:cubicBezTo>
                    <a:pt x="905504" y="572829"/>
                    <a:pt x="857803" y="687989"/>
                    <a:pt x="772896" y="772896"/>
                  </a:cubicBezTo>
                  <a:cubicBezTo>
                    <a:pt x="687988" y="857803"/>
                    <a:pt x="572829" y="905504"/>
                    <a:pt x="452752" y="905504"/>
                  </a:cubicBezTo>
                  <a:cubicBezTo>
                    <a:pt x="332675" y="905504"/>
                    <a:pt x="217515" y="857803"/>
                    <a:pt x="132608" y="772896"/>
                  </a:cubicBezTo>
                  <a:cubicBezTo>
                    <a:pt x="47701" y="687988"/>
                    <a:pt x="0" y="572829"/>
                    <a:pt x="0" y="452752"/>
                  </a:cubicBezTo>
                  <a:close/>
                </a:path>
              </a:pathLst>
            </a:custGeom>
            <a:noFill/>
            <a:ln w="19050">
              <a:solidFill>
                <a:schemeClr val="tx1">
                  <a:lumMod val="75000"/>
                  <a:lumOff val="25000"/>
                </a:schemeClr>
              </a:solidFill>
              <a:prstDash val="sysDot"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57161" tIns="257161" rIns="222187" bIns="222187" numCol="1" spcCol="1270" anchor="ctr" anchorCtr="0">
              <a:noAutofit/>
            </a:bodyPr>
            <a:lstStyle/>
            <a:p>
              <a:pPr algn="ctr" defTabSz="1250112">
                <a:lnSpc>
                  <a:spcPct val="120000"/>
                </a:lnSpc>
                <a:spcAft>
                  <a:spcPct val="35000"/>
                </a:spcAft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cxnSp>
        <p:nvCxnSpPr>
          <p:cNvPr id="141" name="Straight Connector 140"/>
          <p:cNvCxnSpPr/>
          <p:nvPr/>
        </p:nvCxnSpPr>
        <p:spPr>
          <a:xfrm>
            <a:off x="7465115" y="3615560"/>
            <a:ext cx="984401" cy="2233"/>
          </a:xfrm>
          <a:prstGeom prst="line">
            <a:avLst/>
          </a:prstGeom>
          <a:ln w="19050">
            <a:solidFill>
              <a:schemeClr val="tx1">
                <a:lumMod val="75000"/>
                <a:lumOff val="2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7" name="Straight Connector 146"/>
          <p:cNvCxnSpPr/>
          <p:nvPr/>
        </p:nvCxnSpPr>
        <p:spPr>
          <a:xfrm>
            <a:off x="7512668" y="5106527"/>
            <a:ext cx="984401" cy="2233"/>
          </a:xfrm>
          <a:prstGeom prst="line">
            <a:avLst/>
          </a:prstGeom>
          <a:ln w="19050">
            <a:solidFill>
              <a:schemeClr val="tx1">
                <a:lumMod val="75000"/>
                <a:lumOff val="2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" name="Group 148"/>
          <p:cNvGrpSpPr/>
          <p:nvPr/>
        </p:nvGrpSpPr>
        <p:grpSpPr>
          <a:xfrm>
            <a:off x="8509165" y="4632239"/>
            <a:ext cx="948576" cy="948576"/>
            <a:chOff x="6477261" y="3281463"/>
            <a:chExt cx="850954" cy="850954"/>
          </a:xfrm>
        </p:grpSpPr>
        <p:grpSp>
          <p:nvGrpSpPr>
            <p:cNvPr id="10" name="Group 141"/>
            <p:cNvGrpSpPr/>
            <p:nvPr/>
          </p:nvGrpSpPr>
          <p:grpSpPr>
            <a:xfrm>
              <a:off x="6477261" y="3281463"/>
              <a:ext cx="850954" cy="850954"/>
              <a:chOff x="5714220" y="3605271"/>
              <a:chExt cx="905504" cy="905504"/>
            </a:xfrm>
          </p:grpSpPr>
          <p:sp>
            <p:nvSpPr>
              <p:cNvPr id="143" name="Freeform 142"/>
              <p:cNvSpPr/>
              <p:nvPr/>
            </p:nvSpPr>
            <p:spPr>
              <a:xfrm>
                <a:off x="5808060" y="3699111"/>
                <a:ext cx="717824" cy="717824"/>
              </a:xfrm>
              <a:custGeom>
                <a:avLst/>
                <a:gdLst>
                  <a:gd name="connsiteX0" fmla="*/ 0 w 905504"/>
                  <a:gd name="connsiteY0" fmla="*/ 452752 h 905504"/>
                  <a:gd name="connsiteX1" fmla="*/ 132608 w 905504"/>
                  <a:gd name="connsiteY1" fmla="*/ 132608 h 905504"/>
                  <a:gd name="connsiteX2" fmla="*/ 452752 w 905504"/>
                  <a:gd name="connsiteY2" fmla="*/ 0 h 905504"/>
                  <a:gd name="connsiteX3" fmla="*/ 772896 w 905504"/>
                  <a:gd name="connsiteY3" fmla="*/ 132608 h 905504"/>
                  <a:gd name="connsiteX4" fmla="*/ 905504 w 905504"/>
                  <a:gd name="connsiteY4" fmla="*/ 452752 h 905504"/>
                  <a:gd name="connsiteX5" fmla="*/ 772896 w 905504"/>
                  <a:gd name="connsiteY5" fmla="*/ 772896 h 905504"/>
                  <a:gd name="connsiteX6" fmla="*/ 452752 w 905504"/>
                  <a:gd name="connsiteY6" fmla="*/ 905504 h 905504"/>
                  <a:gd name="connsiteX7" fmla="*/ 132608 w 905504"/>
                  <a:gd name="connsiteY7" fmla="*/ 772896 h 905504"/>
                  <a:gd name="connsiteX8" fmla="*/ 0 w 905504"/>
                  <a:gd name="connsiteY8" fmla="*/ 452752 h 9055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05504" h="905504">
                    <a:moveTo>
                      <a:pt x="0" y="452752"/>
                    </a:moveTo>
                    <a:cubicBezTo>
                      <a:pt x="0" y="332675"/>
                      <a:pt x="47701" y="217515"/>
                      <a:pt x="132608" y="132608"/>
                    </a:cubicBezTo>
                    <a:cubicBezTo>
                      <a:pt x="217516" y="47701"/>
                      <a:pt x="332675" y="0"/>
                      <a:pt x="452752" y="0"/>
                    </a:cubicBezTo>
                    <a:cubicBezTo>
                      <a:pt x="572829" y="0"/>
                      <a:pt x="687989" y="47701"/>
                      <a:pt x="772896" y="132608"/>
                    </a:cubicBezTo>
                    <a:cubicBezTo>
                      <a:pt x="857803" y="217516"/>
                      <a:pt x="905504" y="332675"/>
                      <a:pt x="905504" y="452752"/>
                    </a:cubicBezTo>
                    <a:cubicBezTo>
                      <a:pt x="905504" y="572829"/>
                      <a:pt x="857803" y="687989"/>
                      <a:pt x="772896" y="772896"/>
                    </a:cubicBezTo>
                    <a:cubicBezTo>
                      <a:pt x="687988" y="857803"/>
                      <a:pt x="572829" y="905504"/>
                      <a:pt x="452752" y="905504"/>
                    </a:cubicBezTo>
                    <a:cubicBezTo>
                      <a:pt x="332675" y="905504"/>
                      <a:pt x="217515" y="857803"/>
                      <a:pt x="132608" y="772896"/>
                    </a:cubicBezTo>
                    <a:cubicBezTo>
                      <a:pt x="47701" y="687988"/>
                      <a:pt x="0" y="572829"/>
                      <a:pt x="0" y="452752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257161" tIns="222187" rIns="222187" bIns="128580" numCol="1" spcCol="1270" anchor="ctr" anchorCtr="0">
                <a:noAutofit/>
              </a:bodyPr>
              <a:lstStyle/>
              <a:p>
                <a:pPr algn="ctr" defTabSz="1250112">
                  <a:lnSpc>
                    <a:spcPct val="120000"/>
                  </a:lnSpc>
                  <a:spcAft>
                    <a:spcPct val="35000"/>
                  </a:spcAft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45" name="Freeform 144"/>
              <p:cNvSpPr/>
              <p:nvPr/>
            </p:nvSpPr>
            <p:spPr>
              <a:xfrm>
                <a:off x="5714220" y="3605271"/>
                <a:ext cx="905504" cy="905504"/>
              </a:xfrm>
              <a:custGeom>
                <a:avLst/>
                <a:gdLst>
                  <a:gd name="connsiteX0" fmla="*/ 0 w 905504"/>
                  <a:gd name="connsiteY0" fmla="*/ 452752 h 905504"/>
                  <a:gd name="connsiteX1" fmla="*/ 132608 w 905504"/>
                  <a:gd name="connsiteY1" fmla="*/ 132608 h 905504"/>
                  <a:gd name="connsiteX2" fmla="*/ 452752 w 905504"/>
                  <a:gd name="connsiteY2" fmla="*/ 0 h 905504"/>
                  <a:gd name="connsiteX3" fmla="*/ 772896 w 905504"/>
                  <a:gd name="connsiteY3" fmla="*/ 132608 h 905504"/>
                  <a:gd name="connsiteX4" fmla="*/ 905504 w 905504"/>
                  <a:gd name="connsiteY4" fmla="*/ 452752 h 905504"/>
                  <a:gd name="connsiteX5" fmla="*/ 772896 w 905504"/>
                  <a:gd name="connsiteY5" fmla="*/ 772896 h 905504"/>
                  <a:gd name="connsiteX6" fmla="*/ 452752 w 905504"/>
                  <a:gd name="connsiteY6" fmla="*/ 905504 h 905504"/>
                  <a:gd name="connsiteX7" fmla="*/ 132608 w 905504"/>
                  <a:gd name="connsiteY7" fmla="*/ 772896 h 905504"/>
                  <a:gd name="connsiteX8" fmla="*/ 0 w 905504"/>
                  <a:gd name="connsiteY8" fmla="*/ 452752 h 9055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05504" h="905504">
                    <a:moveTo>
                      <a:pt x="0" y="452752"/>
                    </a:moveTo>
                    <a:cubicBezTo>
                      <a:pt x="0" y="332675"/>
                      <a:pt x="47701" y="217515"/>
                      <a:pt x="132608" y="132608"/>
                    </a:cubicBezTo>
                    <a:cubicBezTo>
                      <a:pt x="217516" y="47701"/>
                      <a:pt x="332675" y="0"/>
                      <a:pt x="452752" y="0"/>
                    </a:cubicBezTo>
                    <a:cubicBezTo>
                      <a:pt x="572829" y="0"/>
                      <a:pt x="687989" y="47701"/>
                      <a:pt x="772896" y="132608"/>
                    </a:cubicBezTo>
                    <a:cubicBezTo>
                      <a:pt x="857803" y="217516"/>
                      <a:pt x="905504" y="332675"/>
                      <a:pt x="905504" y="452752"/>
                    </a:cubicBezTo>
                    <a:cubicBezTo>
                      <a:pt x="905504" y="572829"/>
                      <a:pt x="857803" y="687989"/>
                      <a:pt x="772896" y="772896"/>
                    </a:cubicBezTo>
                    <a:cubicBezTo>
                      <a:pt x="687988" y="857803"/>
                      <a:pt x="572829" y="905504"/>
                      <a:pt x="452752" y="905504"/>
                    </a:cubicBezTo>
                    <a:cubicBezTo>
                      <a:pt x="332675" y="905504"/>
                      <a:pt x="217515" y="857803"/>
                      <a:pt x="132608" y="772896"/>
                    </a:cubicBezTo>
                    <a:cubicBezTo>
                      <a:pt x="47701" y="687988"/>
                      <a:pt x="0" y="572829"/>
                      <a:pt x="0" y="452752"/>
                    </a:cubicBezTo>
                    <a:close/>
                  </a:path>
                </a:pathLst>
              </a:custGeom>
              <a:noFill/>
              <a:ln w="19050">
                <a:solidFill>
                  <a:schemeClr val="tx1">
                    <a:lumMod val="75000"/>
                    <a:lumOff val="25000"/>
                  </a:schemeClr>
                </a:solidFill>
                <a:prstDash val="sysDot"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257161" tIns="257161" rIns="222187" bIns="222187" numCol="1" spcCol="1270" anchor="ctr" anchorCtr="0">
                <a:noAutofit/>
              </a:bodyPr>
              <a:lstStyle/>
              <a:p>
                <a:pPr algn="ctr" defTabSz="1250112">
                  <a:lnSpc>
                    <a:spcPct val="120000"/>
                  </a:lnSpc>
                  <a:spcAft>
                    <a:spcPct val="35000"/>
                  </a:spcAft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48" name="Freeform 62"/>
            <p:cNvSpPr>
              <a:spLocks noEditPoints="1"/>
            </p:cNvSpPr>
            <p:nvPr/>
          </p:nvSpPr>
          <p:spPr bwMode="auto">
            <a:xfrm>
              <a:off x="6747482" y="3550443"/>
              <a:ext cx="310512" cy="312994"/>
            </a:xfrm>
            <a:custGeom>
              <a:avLst/>
              <a:gdLst/>
              <a:ahLst/>
              <a:cxnLst>
                <a:cxn ang="0">
                  <a:pos x="58" y="33"/>
                </a:cxn>
                <a:cxn ang="0">
                  <a:pos x="57" y="34"/>
                </a:cxn>
                <a:cxn ang="0">
                  <a:pos x="50" y="35"/>
                </a:cxn>
                <a:cxn ang="0">
                  <a:pos x="49" y="39"/>
                </a:cxn>
                <a:cxn ang="0">
                  <a:pos x="53" y="44"/>
                </a:cxn>
                <a:cxn ang="0">
                  <a:pos x="53" y="45"/>
                </a:cxn>
                <a:cxn ang="0">
                  <a:pos x="53" y="46"/>
                </a:cxn>
                <a:cxn ang="0">
                  <a:pos x="45" y="53"/>
                </a:cxn>
                <a:cxn ang="0">
                  <a:pos x="44" y="52"/>
                </a:cxn>
                <a:cxn ang="0">
                  <a:pos x="39" y="48"/>
                </a:cxn>
                <a:cxn ang="0">
                  <a:pos x="36" y="50"/>
                </a:cxn>
                <a:cxn ang="0">
                  <a:pos x="34" y="57"/>
                </a:cxn>
                <a:cxn ang="0">
                  <a:pos x="33" y="58"/>
                </a:cxn>
                <a:cxn ang="0">
                  <a:pos x="25" y="58"/>
                </a:cxn>
                <a:cxn ang="0">
                  <a:pos x="23" y="57"/>
                </a:cxn>
                <a:cxn ang="0">
                  <a:pos x="22" y="50"/>
                </a:cxn>
                <a:cxn ang="0">
                  <a:pos x="19" y="48"/>
                </a:cxn>
                <a:cxn ang="0">
                  <a:pos x="14" y="52"/>
                </a:cxn>
                <a:cxn ang="0">
                  <a:pos x="13" y="53"/>
                </a:cxn>
                <a:cxn ang="0">
                  <a:pos x="12" y="52"/>
                </a:cxn>
                <a:cxn ang="0">
                  <a:pos x="5" y="46"/>
                </a:cxn>
                <a:cxn ang="0">
                  <a:pos x="5" y="45"/>
                </a:cxn>
                <a:cxn ang="0">
                  <a:pos x="5" y="44"/>
                </a:cxn>
                <a:cxn ang="0">
                  <a:pos x="9" y="39"/>
                </a:cxn>
                <a:cxn ang="0">
                  <a:pos x="8" y="35"/>
                </a:cxn>
                <a:cxn ang="0">
                  <a:pos x="1" y="34"/>
                </a:cxn>
                <a:cxn ang="0">
                  <a:pos x="0" y="33"/>
                </a:cxn>
                <a:cxn ang="0">
                  <a:pos x="0" y="24"/>
                </a:cxn>
                <a:cxn ang="0">
                  <a:pos x="1" y="23"/>
                </a:cxn>
                <a:cxn ang="0">
                  <a:pos x="8" y="22"/>
                </a:cxn>
                <a:cxn ang="0">
                  <a:pos x="9" y="18"/>
                </a:cxn>
                <a:cxn ang="0">
                  <a:pos x="5" y="13"/>
                </a:cxn>
                <a:cxn ang="0">
                  <a:pos x="5" y="12"/>
                </a:cxn>
                <a:cxn ang="0">
                  <a:pos x="5" y="11"/>
                </a:cxn>
                <a:cxn ang="0">
                  <a:pos x="13" y="5"/>
                </a:cxn>
                <a:cxn ang="0">
                  <a:pos x="14" y="5"/>
                </a:cxn>
                <a:cxn ang="0">
                  <a:pos x="19" y="9"/>
                </a:cxn>
                <a:cxn ang="0">
                  <a:pos x="22" y="8"/>
                </a:cxn>
                <a:cxn ang="0">
                  <a:pos x="23" y="1"/>
                </a:cxn>
                <a:cxn ang="0">
                  <a:pos x="25" y="0"/>
                </a:cxn>
                <a:cxn ang="0">
                  <a:pos x="33" y="0"/>
                </a:cxn>
                <a:cxn ang="0">
                  <a:pos x="34" y="1"/>
                </a:cxn>
                <a:cxn ang="0">
                  <a:pos x="36" y="8"/>
                </a:cxn>
                <a:cxn ang="0">
                  <a:pos x="39" y="9"/>
                </a:cxn>
                <a:cxn ang="0">
                  <a:pos x="44" y="5"/>
                </a:cxn>
                <a:cxn ang="0">
                  <a:pos x="45" y="5"/>
                </a:cxn>
                <a:cxn ang="0">
                  <a:pos x="46" y="5"/>
                </a:cxn>
                <a:cxn ang="0">
                  <a:pos x="52" y="12"/>
                </a:cxn>
                <a:cxn ang="0">
                  <a:pos x="53" y="12"/>
                </a:cxn>
                <a:cxn ang="0">
                  <a:pos x="52" y="13"/>
                </a:cxn>
                <a:cxn ang="0">
                  <a:pos x="48" y="18"/>
                </a:cxn>
                <a:cxn ang="0">
                  <a:pos x="50" y="22"/>
                </a:cxn>
                <a:cxn ang="0">
                  <a:pos x="57" y="23"/>
                </a:cxn>
                <a:cxn ang="0">
                  <a:pos x="58" y="25"/>
                </a:cxn>
                <a:cxn ang="0">
                  <a:pos x="58" y="33"/>
                </a:cxn>
                <a:cxn ang="0">
                  <a:pos x="29" y="19"/>
                </a:cxn>
                <a:cxn ang="0">
                  <a:pos x="19" y="29"/>
                </a:cxn>
                <a:cxn ang="0">
                  <a:pos x="29" y="38"/>
                </a:cxn>
                <a:cxn ang="0">
                  <a:pos x="39" y="29"/>
                </a:cxn>
                <a:cxn ang="0">
                  <a:pos x="29" y="19"/>
                </a:cxn>
              </a:cxnLst>
              <a:rect l="0" t="0" r="r" b="b"/>
              <a:pathLst>
                <a:path w="58" h="58">
                  <a:moveTo>
                    <a:pt x="58" y="33"/>
                  </a:moveTo>
                  <a:cubicBezTo>
                    <a:pt x="58" y="34"/>
                    <a:pt x="58" y="34"/>
                    <a:pt x="57" y="34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7"/>
                    <a:pt x="49" y="38"/>
                    <a:pt x="49" y="39"/>
                  </a:cubicBezTo>
                  <a:cubicBezTo>
                    <a:pt x="50" y="41"/>
                    <a:pt x="51" y="42"/>
                    <a:pt x="53" y="44"/>
                  </a:cubicBezTo>
                  <a:cubicBezTo>
                    <a:pt x="53" y="44"/>
                    <a:pt x="53" y="45"/>
                    <a:pt x="53" y="45"/>
                  </a:cubicBezTo>
                  <a:cubicBezTo>
                    <a:pt x="53" y="45"/>
                    <a:pt x="53" y="46"/>
                    <a:pt x="53" y="46"/>
                  </a:cubicBezTo>
                  <a:cubicBezTo>
                    <a:pt x="52" y="47"/>
                    <a:pt x="47" y="53"/>
                    <a:pt x="45" y="53"/>
                  </a:cubicBezTo>
                  <a:cubicBezTo>
                    <a:pt x="45" y="53"/>
                    <a:pt x="45" y="53"/>
                    <a:pt x="44" y="52"/>
                  </a:cubicBezTo>
                  <a:cubicBezTo>
                    <a:pt x="39" y="48"/>
                    <a:pt x="39" y="48"/>
                    <a:pt x="39" y="48"/>
                  </a:cubicBezTo>
                  <a:cubicBezTo>
                    <a:pt x="38" y="49"/>
                    <a:pt x="37" y="49"/>
                    <a:pt x="36" y="50"/>
                  </a:cubicBezTo>
                  <a:cubicBezTo>
                    <a:pt x="35" y="52"/>
                    <a:pt x="35" y="55"/>
                    <a:pt x="34" y="57"/>
                  </a:cubicBezTo>
                  <a:cubicBezTo>
                    <a:pt x="34" y="57"/>
                    <a:pt x="34" y="58"/>
                    <a:pt x="33" y="58"/>
                  </a:cubicBezTo>
                  <a:cubicBezTo>
                    <a:pt x="25" y="58"/>
                    <a:pt x="25" y="58"/>
                    <a:pt x="25" y="58"/>
                  </a:cubicBezTo>
                  <a:cubicBezTo>
                    <a:pt x="24" y="58"/>
                    <a:pt x="23" y="57"/>
                    <a:pt x="23" y="57"/>
                  </a:cubicBezTo>
                  <a:cubicBezTo>
                    <a:pt x="22" y="50"/>
                    <a:pt x="22" y="50"/>
                    <a:pt x="22" y="50"/>
                  </a:cubicBezTo>
                  <a:cubicBezTo>
                    <a:pt x="21" y="49"/>
                    <a:pt x="20" y="49"/>
                    <a:pt x="19" y="48"/>
                  </a:cubicBezTo>
                  <a:cubicBezTo>
                    <a:pt x="14" y="52"/>
                    <a:pt x="14" y="52"/>
                    <a:pt x="14" y="52"/>
                  </a:cubicBezTo>
                  <a:cubicBezTo>
                    <a:pt x="13" y="53"/>
                    <a:pt x="13" y="53"/>
                    <a:pt x="13" y="53"/>
                  </a:cubicBezTo>
                  <a:cubicBezTo>
                    <a:pt x="12" y="53"/>
                    <a:pt x="12" y="53"/>
                    <a:pt x="12" y="52"/>
                  </a:cubicBezTo>
                  <a:cubicBezTo>
                    <a:pt x="10" y="50"/>
                    <a:pt x="7" y="48"/>
                    <a:pt x="5" y="46"/>
                  </a:cubicBezTo>
                  <a:cubicBezTo>
                    <a:pt x="5" y="46"/>
                    <a:pt x="5" y="45"/>
                    <a:pt x="5" y="45"/>
                  </a:cubicBezTo>
                  <a:cubicBezTo>
                    <a:pt x="5" y="45"/>
                    <a:pt x="5" y="44"/>
                    <a:pt x="5" y="44"/>
                  </a:cubicBezTo>
                  <a:cubicBezTo>
                    <a:pt x="7" y="42"/>
                    <a:pt x="8" y="41"/>
                    <a:pt x="9" y="39"/>
                  </a:cubicBezTo>
                  <a:cubicBezTo>
                    <a:pt x="9" y="38"/>
                    <a:pt x="8" y="37"/>
                    <a:pt x="8" y="35"/>
                  </a:cubicBezTo>
                  <a:cubicBezTo>
                    <a:pt x="1" y="34"/>
                    <a:pt x="1" y="34"/>
                    <a:pt x="1" y="34"/>
                  </a:cubicBezTo>
                  <a:cubicBezTo>
                    <a:pt x="0" y="34"/>
                    <a:pt x="0" y="33"/>
                    <a:pt x="0" y="33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4"/>
                    <a:pt x="0" y="23"/>
                    <a:pt x="1" y="23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8" y="21"/>
                    <a:pt x="9" y="20"/>
                    <a:pt x="9" y="18"/>
                  </a:cubicBezTo>
                  <a:cubicBezTo>
                    <a:pt x="8" y="17"/>
                    <a:pt x="7" y="15"/>
                    <a:pt x="5" y="13"/>
                  </a:cubicBezTo>
                  <a:cubicBezTo>
                    <a:pt x="5" y="13"/>
                    <a:pt x="5" y="13"/>
                    <a:pt x="5" y="12"/>
                  </a:cubicBezTo>
                  <a:cubicBezTo>
                    <a:pt x="5" y="12"/>
                    <a:pt x="5" y="12"/>
                    <a:pt x="5" y="11"/>
                  </a:cubicBezTo>
                  <a:cubicBezTo>
                    <a:pt x="6" y="10"/>
                    <a:pt x="11" y="5"/>
                    <a:pt x="13" y="5"/>
                  </a:cubicBezTo>
                  <a:cubicBezTo>
                    <a:pt x="13" y="5"/>
                    <a:pt x="13" y="5"/>
                    <a:pt x="14" y="5"/>
                  </a:cubicBezTo>
                  <a:cubicBezTo>
                    <a:pt x="19" y="9"/>
                    <a:pt x="19" y="9"/>
                    <a:pt x="19" y="9"/>
                  </a:cubicBezTo>
                  <a:cubicBezTo>
                    <a:pt x="20" y="9"/>
                    <a:pt x="21" y="8"/>
                    <a:pt x="22" y="8"/>
                  </a:cubicBezTo>
                  <a:cubicBezTo>
                    <a:pt x="22" y="5"/>
                    <a:pt x="23" y="3"/>
                    <a:pt x="23" y="1"/>
                  </a:cubicBezTo>
                  <a:cubicBezTo>
                    <a:pt x="23" y="0"/>
                    <a:pt x="24" y="0"/>
                    <a:pt x="25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4" y="0"/>
                    <a:pt x="34" y="0"/>
                    <a:pt x="34" y="1"/>
                  </a:cubicBezTo>
                  <a:cubicBezTo>
                    <a:pt x="36" y="8"/>
                    <a:pt x="36" y="8"/>
                    <a:pt x="36" y="8"/>
                  </a:cubicBezTo>
                  <a:cubicBezTo>
                    <a:pt x="37" y="8"/>
                    <a:pt x="38" y="9"/>
                    <a:pt x="39" y="9"/>
                  </a:cubicBezTo>
                  <a:cubicBezTo>
                    <a:pt x="44" y="5"/>
                    <a:pt x="44" y="5"/>
                    <a:pt x="44" y="5"/>
                  </a:cubicBezTo>
                  <a:cubicBezTo>
                    <a:pt x="45" y="5"/>
                    <a:pt x="45" y="5"/>
                    <a:pt x="45" y="5"/>
                  </a:cubicBezTo>
                  <a:cubicBezTo>
                    <a:pt x="46" y="5"/>
                    <a:pt x="46" y="5"/>
                    <a:pt x="46" y="5"/>
                  </a:cubicBezTo>
                  <a:cubicBezTo>
                    <a:pt x="48" y="7"/>
                    <a:pt x="51" y="9"/>
                    <a:pt x="52" y="12"/>
                  </a:cubicBezTo>
                  <a:cubicBezTo>
                    <a:pt x="53" y="12"/>
                    <a:pt x="53" y="12"/>
                    <a:pt x="53" y="12"/>
                  </a:cubicBezTo>
                  <a:cubicBezTo>
                    <a:pt x="53" y="13"/>
                    <a:pt x="53" y="13"/>
                    <a:pt x="52" y="13"/>
                  </a:cubicBezTo>
                  <a:cubicBezTo>
                    <a:pt x="51" y="15"/>
                    <a:pt x="50" y="17"/>
                    <a:pt x="48" y="18"/>
                  </a:cubicBezTo>
                  <a:cubicBezTo>
                    <a:pt x="49" y="20"/>
                    <a:pt x="50" y="21"/>
                    <a:pt x="50" y="22"/>
                  </a:cubicBezTo>
                  <a:cubicBezTo>
                    <a:pt x="57" y="23"/>
                    <a:pt x="57" y="23"/>
                    <a:pt x="57" y="23"/>
                  </a:cubicBezTo>
                  <a:cubicBezTo>
                    <a:pt x="58" y="23"/>
                    <a:pt x="58" y="24"/>
                    <a:pt x="58" y="25"/>
                  </a:cubicBezTo>
                  <a:lnTo>
                    <a:pt x="58" y="33"/>
                  </a:lnTo>
                  <a:close/>
                  <a:moveTo>
                    <a:pt x="29" y="19"/>
                  </a:moveTo>
                  <a:cubicBezTo>
                    <a:pt x="24" y="19"/>
                    <a:pt x="19" y="23"/>
                    <a:pt x="19" y="29"/>
                  </a:cubicBezTo>
                  <a:cubicBezTo>
                    <a:pt x="19" y="34"/>
                    <a:pt x="24" y="38"/>
                    <a:pt x="29" y="38"/>
                  </a:cubicBezTo>
                  <a:cubicBezTo>
                    <a:pt x="34" y="38"/>
                    <a:pt x="39" y="34"/>
                    <a:pt x="39" y="29"/>
                  </a:cubicBezTo>
                  <a:cubicBezTo>
                    <a:pt x="39" y="23"/>
                    <a:pt x="34" y="19"/>
                    <a:pt x="29" y="1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cxnSp>
        <p:nvCxnSpPr>
          <p:cNvPr id="154" name="Straight Connector 153"/>
          <p:cNvCxnSpPr/>
          <p:nvPr/>
        </p:nvCxnSpPr>
        <p:spPr>
          <a:xfrm>
            <a:off x="4539212" y="2911959"/>
            <a:ext cx="724166" cy="2233"/>
          </a:xfrm>
          <a:prstGeom prst="line">
            <a:avLst/>
          </a:prstGeom>
          <a:ln w="19050">
            <a:solidFill>
              <a:schemeClr val="tx1">
                <a:lumMod val="75000"/>
                <a:lumOff val="2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" name="Group 156"/>
          <p:cNvGrpSpPr/>
          <p:nvPr/>
        </p:nvGrpSpPr>
        <p:grpSpPr>
          <a:xfrm>
            <a:off x="3564749" y="2437671"/>
            <a:ext cx="948576" cy="948576"/>
            <a:chOff x="1991932" y="1640533"/>
            <a:chExt cx="850954" cy="850954"/>
          </a:xfrm>
        </p:grpSpPr>
        <p:grpSp>
          <p:nvGrpSpPr>
            <p:cNvPr id="12" name="Group 149"/>
            <p:cNvGrpSpPr/>
            <p:nvPr/>
          </p:nvGrpSpPr>
          <p:grpSpPr>
            <a:xfrm>
              <a:off x="1991932" y="1640533"/>
              <a:ext cx="850954" cy="850954"/>
              <a:chOff x="2502224" y="2594793"/>
              <a:chExt cx="905504" cy="905504"/>
            </a:xfrm>
          </p:grpSpPr>
          <p:sp>
            <p:nvSpPr>
              <p:cNvPr id="151" name="Freeform 150"/>
              <p:cNvSpPr/>
              <p:nvPr/>
            </p:nvSpPr>
            <p:spPr>
              <a:xfrm>
                <a:off x="2596064" y="2688633"/>
                <a:ext cx="717824" cy="717824"/>
              </a:xfrm>
              <a:custGeom>
                <a:avLst/>
                <a:gdLst>
                  <a:gd name="connsiteX0" fmla="*/ 0 w 905504"/>
                  <a:gd name="connsiteY0" fmla="*/ 452752 h 905504"/>
                  <a:gd name="connsiteX1" fmla="*/ 132608 w 905504"/>
                  <a:gd name="connsiteY1" fmla="*/ 132608 h 905504"/>
                  <a:gd name="connsiteX2" fmla="*/ 452752 w 905504"/>
                  <a:gd name="connsiteY2" fmla="*/ 0 h 905504"/>
                  <a:gd name="connsiteX3" fmla="*/ 772896 w 905504"/>
                  <a:gd name="connsiteY3" fmla="*/ 132608 h 905504"/>
                  <a:gd name="connsiteX4" fmla="*/ 905504 w 905504"/>
                  <a:gd name="connsiteY4" fmla="*/ 452752 h 905504"/>
                  <a:gd name="connsiteX5" fmla="*/ 772896 w 905504"/>
                  <a:gd name="connsiteY5" fmla="*/ 772896 h 905504"/>
                  <a:gd name="connsiteX6" fmla="*/ 452752 w 905504"/>
                  <a:gd name="connsiteY6" fmla="*/ 905504 h 905504"/>
                  <a:gd name="connsiteX7" fmla="*/ 132608 w 905504"/>
                  <a:gd name="connsiteY7" fmla="*/ 772896 h 905504"/>
                  <a:gd name="connsiteX8" fmla="*/ 0 w 905504"/>
                  <a:gd name="connsiteY8" fmla="*/ 452752 h 9055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05504" h="905504">
                    <a:moveTo>
                      <a:pt x="0" y="452752"/>
                    </a:moveTo>
                    <a:cubicBezTo>
                      <a:pt x="0" y="332675"/>
                      <a:pt x="47701" y="217515"/>
                      <a:pt x="132608" y="132608"/>
                    </a:cubicBezTo>
                    <a:cubicBezTo>
                      <a:pt x="217516" y="47701"/>
                      <a:pt x="332675" y="0"/>
                      <a:pt x="452752" y="0"/>
                    </a:cubicBezTo>
                    <a:cubicBezTo>
                      <a:pt x="572829" y="0"/>
                      <a:pt x="687989" y="47701"/>
                      <a:pt x="772896" y="132608"/>
                    </a:cubicBezTo>
                    <a:cubicBezTo>
                      <a:pt x="857803" y="217516"/>
                      <a:pt x="905504" y="332675"/>
                      <a:pt x="905504" y="452752"/>
                    </a:cubicBezTo>
                    <a:cubicBezTo>
                      <a:pt x="905504" y="572829"/>
                      <a:pt x="857803" y="687989"/>
                      <a:pt x="772896" y="772896"/>
                    </a:cubicBezTo>
                    <a:cubicBezTo>
                      <a:pt x="687988" y="857803"/>
                      <a:pt x="572829" y="905504"/>
                      <a:pt x="452752" y="905504"/>
                    </a:cubicBezTo>
                    <a:cubicBezTo>
                      <a:pt x="332675" y="905504"/>
                      <a:pt x="217515" y="857803"/>
                      <a:pt x="132608" y="772896"/>
                    </a:cubicBezTo>
                    <a:cubicBezTo>
                      <a:pt x="47701" y="687988"/>
                      <a:pt x="0" y="572829"/>
                      <a:pt x="0" y="452752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0" tIns="0" rIns="0" bIns="0" numCol="1" spcCol="1270" anchor="ctr" anchorCtr="0">
                <a:noAutofit/>
              </a:bodyPr>
              <a:lstStyle/>
              <a:p>
                <a:pPr algn="ctr" defTabSz="1250112">
                  <a:lnSpc>
                    <a:spcPct val="120000"/>
                  </a:lnSpc>
                  <a:spcAft>
                    <a:spcPct val="35000"/>
                  </a:spcAft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53" name="Freeform 152"/>
              <p:cNvSpPr/>
              <p:nvPr/>
            </p:nvSpPr>
            <p:spPr>
              <a:xfrm>
                <a:off x="2502224" y="2594793"/>
                <a:ext cx="905504" cy="905504"/>
              </a:xfrm>
              <a:custGeom>
                <a:avLst/>
                <a:gdLst>
                  <a:gd name="connsiteX0" fmla="*/ 0 w 905504"/>
                  <a:gd name="connsiteY0" fmla="*/ 452752 h 905504"/>
                  <a:gd name="connsiteX1" fmla="*/ 132608 w 905504"/>
                  <a:gd name="connsiteY1" fmla="*/ 132608 h 905504"/>
                  <a:gd name="connsiteX2" fmla="*/ 452752 w 905504"/>
                  <a:gd name="connsiteY2" fmla="*/ 0 h 905504"/>
                  <a:gd name="connsiteX3" fmla="*/ 772896 w 905504"/>
                  <a:gd name="connsiteY3" fmla="*/ 132608 h 905504"/>
                  <a:gd name="connsiteX4" fmla="*/ 905504 w 905504"/>
                  <a:gd name="connsiteY4" fmla="*/ 452752 h 905504"/>
                  <a:gd name="connsiteX5" fmla="*/ 772896 w 905504"/>
                  <a:gd name="connsiteY5" fmla="*/ 772896 h 905504"/>
                  <a:gd name="connsiteX6" fmla="*/ 452752 w 905504"/>
                  <a:gd name="connsiteY6" fmla="*/ 905504 h 905504"/>
                  <a:gd name="connsiteX7" fmla="*/ 132608 w 905504"/>
                  <a:gd name="connsiteY7" fmla="*/ 772896 h 905504"/>
                  <a:gd name="connsiteX8" fmla="*/ 0 w 905504"/>
                  <a:gd name="connsiteY8" fmla="*/ 452752 h 9055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05504" h="905504">
                    <a:moveTo>
                      <a:pt x="0" y="452752"/>
                    </a:moveTo>
                    <a:cubicBezTo>
                      <a:pt x="0" y="332675"/>
                      <a:pt x="47701" y="217515"/>
                      <a:pt x="132608" y="132608"/>
                    </a:cubicBezTo>
                    <a:cubicBezTo>
                      <a:pt x="217516" y="47701"/>
                      <a:pt x="332675" y="0"/>
                      <a:pt x="452752" y="0"/>
                    </a:cubicBezTo>
                    <a:cubicBezTo>
                      <a:pt x="572829" y="0"/>
                      <a:pt x="687989" y="47701"/>
                      <a:pt x="772896" y="132608"/>
                    </a:cubicBezTo>
                    <a:cubicBezTo>
                      <a:pt x="857803" y="217516"/>
                      <a:pt x="905504" y="332675"/>
                      <a:pt x="905504" y="452752"/>
                    </a:cubicBezTo>
                    <a:cubicBezTo>
                      <a:pt x="905504" y="572829"/>
                      <a:pt x="857803" y="687989"/>
                      <a:pt x="772896" y="772896"/>
                    </a:cubicBezTo>
                    <a:cubicBezTo>
                      <a:pt x="687988" y="857803"/>
                      <a:pt x="572829" y="905504"/>
                      <a:pt x="452752" y="905504"/>
                    </a:cubicBezTo>
                    <a:cubicBezTo>
                      <a:pt x="332675" y="905504"/>
                      <a:pt x="217515" y="857803"/>
                      <a:pt x="132608" y="772896"/>
                    </a:cubicBezTo>
                    <a:cubicBezTo>
                      <a:pt x="47701" y="687988"/>
                      <a:pt x="0" y="572829"/>
                      <a:pt x="0" y="452752"/>
                    </a:cubicBezTo>
                    <a:close/>
                  </a:path>
                </a:pathLst>
              </a:custGeom>
              <a:noFill/>
              <a:ln w="19050">
                <a:solidFill>
                  <a:schemeClr val="tx1">
                    <a:lumMod val="75000"/>
                    <a:lumOff val="25000"/>
                  </a:schemeClr>
                </a:solidFill>
                <a:prstDash val="sysDot"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257161" tIns="257161" rIns="222187" bIns="222187" numCol="1" spcCol="1270" anchor="ctr" anchorCtr="0">
                <a:noAutofit/>
              </a:bodyPr>
              <a:lstStyle/>
              <a:p>
                <a:pPr algn="ctr" defTabSz="1250112">
                  <a:lnSpc>
                    <a:spcPct val="120000"/>
                  </a:lnSpc>
                  <a:spcAft>
                    <a:spcPct val="35000"/>
                  </a:spcAft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56" name="Freeform 187"/>
            <p:cNvSpPr>
              <a:spLocks noEditPoints="1"/>
            </p:cNvSpPr>
            <p:nvPr/>
          </p:nvSpPr>
          <p:spPr bwMode="auto">
            <a:xfrm>
              <a:off x="2249043" y="1957202"/>
              <a:ext cx="336732" cy="217616"/>
            </a:xfrm>
            <a:custGeom>
              <a:avLst/>
              <a:gdLst/>
              <a:ahLst/>
              <a:cxnLst>
                <a:cxn ang="0">
                  <a:pos x="68" y="25"/>
                </a:cxn>
                <a:cxn ang="0">
                  <a:pos x="34" y="44"/>
                </a:cxn>
                <a:cxn ang="0">
                  <a:pos x="1" y="25"/>
                </a:cxn>
                <a:cxn ang="0">
                  <a:pos x="0" y="22"/>
                </a:cxn>
                <a:cxn ang="0">
                  <a:pos x="1" y="20"/>
                </a:cxn>
                <a:cxn ang="0">
                  <a:pos x="34" y="0"/>
                </a:cxn>
                <a:cxn ang="0">
                  <a:pos x="68" y="20"/>
                </a:cxn>
                <a:cxn ang="0">
                  <a:pos x="68" y="22"/>
                </a:cxn>
                <a:cxn ang="0">
                  <a:pos x="68" y="25"/>
                </a:cxn>
                <a:cxn ang="0">
                  <a:pos x="49" y="9"/>
                </a:cxn>
                <a:cxn ang="0">
                  <a:pos x="51" y="17"/>
                </a:cxn>
                <a:cxn ang="0">
                  <a:pos x="34" y="34"/>
                </a:cxn>
                <a:cxn ang="0">
                  <a:pos x="17" y="17"/>
                </a:cxn>
                <a:cxn ang="0">
                  <a:pos x="20" y="9"/>
                </a:cxn>
                <a:cxn ang="0">
                  <a:pos x="5" y="22"/>
                </a:cxn>
                <a:cxn ang="0">
                  <a:pos x="34" y="39"/>
                </a:cxn>
                <a:cxn ang="0">
                  <a:pos x="64" y="22"/>
                </a:cxn>
                <a:cxn ang="0">
                  <a:pos x="49" y="9"/>
                </a:cxn>
                <a:cxn ang="0">
                  <a:pos x="34" y="6"/>
                </a:cxn>
                <a:cxn ang="0">
                  <a:pos x="23" y="17"/>
                </a:cxn>
                <a:cxn ang="0">
                  <a:pos x="25" y="19"/>
                </a:cxn>
                <a:cxn ang="0">
                  <a:pos x="27" y="17"/>
                </a:cxn>
                <a:cxn ang="0">
                  <a:pos x="34" y="9"/>
                </a:cxn>
                <a:cxn ang="0">
                  <a:pos x="36" y="8"/>
                </a:cxn>
                <a:cxn ang="0">
                  <a:pos x="34" y="6"/>
                </a:cxn>
              </a:cxnLst>
              <a:rect l="0" t="0" r="r" b="b"/>
              <a:pathLst>
                <a:path w="68" h="44">
                  <a:moveTo>
                    <a:pt x="68" y="25"/>
                  </a:moveTo>
                  <a:cubicBezTo>
                    <a:pt x="61" y="36"/>
                    <a:pt x="48" y="44"/>
                    <a:pt x="34" y="44"/>
                  </a:cubicBezTo>
                  <a:cubicBezTo>
                    <a:pt x="21" y="44"/>
                    <a:pt x="8" y="36"/>
                    <a:pt x="1" y="25"/>
                  </a:cubicBezTo>
                  <a:cubicBezTo>
                    <a:pt x="1" y="24"/>
                    <a:pt x="0" y="23"/>
                    <a:pt x="0" y="22"/>
                  </a:cubicBezTo>
                  <a:cubicBezTo>
                    <a:pt x="0" y="21"/>
                    <a:pt x="1" y="20"/>
                    <a:pt x="1" y="20"/>
                  </a:cubicBezTo>
                  <a:cubicBezTo>
                    <a:pt x="8" y="8"/>
                    <a:pt x="21" y="0"/>
                    <a:pt x="34" y="0"/>
                  </a:cubicBezTo>
                  <a:cubicBezTo>
                    <a:pt x="48" y="0"/>
                    <a:pt x="61" y="8"/>
                    <a:pt x="68" y="20"/>
                  </a:cubicBezTo>
                  <a:cubicBezTo>
                    <a:pt x="68" y="20"/>
                    <a:pt x="68" y="21"/>
                    <a:pt x="68" y="22"/>
                  </a:cubicBezTo>
                  <a:cubicBezTo>
                    <a:pt x="68" y="23"/>
                    <a:pt x="68" y="24"/>
                    <a:pt x="68" y="25"/>
                  </a:cubicBezTo>
                  <a:close/>
                  <a:moveTo>
                    <a:pt x="49" y="9"/>
                  </a:moveTo>
                  <a:cubicBezTo>
                    <a:pt x="51" y="11"/>
                    <a:pt x="51" y="14"/>
                    <a:pt x="51" y="17"/>
                  </a:cubicBezTo>
                  <a:cubicBezTo>
                    <a:pt x="51" y="27"/>
                    <a:pt x="44" y="34"/>
                    <a:pt x="34" y="34"/>
                  </a:cubicBezTo>
                  <a:cubicBezTo>
                    <a:pt x="25" y="34"/>
                    <a:pt x="17" y="27"/>
                    <a:pt x="17" y="17"/>
                  </a:cubicBezTo>
                  <a:cubicBezTo>
                    <a:pt x="17" y="14"/>
                    <a:pt x="18" y="11"/>
                    <a:pt x="20" y="9"/>
                  </a:cubicBezTo>
                  <a:cubicBezTo>
                    <a:pt x="14" y="12"/>
                    <a:pt x="9" y="17"/>
                    <a:pt x="5" y="22"/>
                  </a:cubicBezTo>
                  <a:cubicBezTo>
                    <a:pt x="12" y="32"/>
                    <a:pt x="22" y="39"/>
                    <a:pt x="34" y="39"/>
                  </a:cubicBezTo>
                  <a:cubicBezTo>
                    <a:pt x="47" y="39"/>
                    <a:pt x="57" y="32"/>
                    <a:pt x="64" y="22"/>
                  </a:cubicBezTo>
                  <a:cubicBezTo>
                    <a:pt x="60" y="17"/>
                    <a:pt x="55" y="12"/>
                    <a:pt x="49" y="9"/>
                  </a:cubicBezTo>
                  <a:close/>
                  <a:moveTo>
                    <a:pt x="34" y="6"/>
                  </a:moveTo>
                  <a:cubicBezTo>
                    <a:pt x="28" y="6"/>
                    <a:pt x="23" y="11"/>
                    <a:pt x="23" y="17"/>
                  </a:cubicBezTo>
                  <a:cubicBezTo>
                    <a:pt x="23" y="18"/>
                    <a:pt x="24" y="19"/>
                    <a:pt x="25" y="19"/>
                  </a:cubicBezTo>
                  <a:cubicBezTo>
                    <a:pt x="26" y="19"/>
                    <a:pt x="27" y="18"/>
                    <a:pt x="27" y="17"/>
                  </a:cubicBezTo>
                  <a:cubicBezTo>
                    <a:pt x="27" y="13"/>
                    <a:pt x="30" y="9"/>
                    <a:pt x="34" y="9"/>
                  </a:cubicBezTo>
                  <a:cubicBezTo>
                    <a:pt x="35" y="9"/>
                    <a:pt x="36" y="9"/>
                    <a:pt x="36" y="8"/>
                  </a:cubicBezTo>
                  <a:cubicBezTo>
                    <a:pt x="36" y="7"/>
                    <a:pt x="35" y="6"/>
                    <a:pt x="34" y="6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58" name="Text Placeholder 3"/>
          <p:cNvSpPr txBox="1">
            <a:spLocks/>
          </p:cNvSpPr>
          <p:nvPr/>
        </p:nvSpPr>
        <p:spPr>
          <a:xfrm>
            <a:off x="9563707" y="4779643"/>
            <a:ext cx="1773186" cy="429605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9" name="Text Placeholder 3"/>
          <p:cNvSpPr txBox="1">
            <a:spLocks/>
          </p:cNvSpPr>
          <p:nvPr/>
        </p:nvSpPr>
        <p:spPr>
          <a:xfrm>
            <a:off x="1657463" y="4220094"/>
            <a:ext cx="1773186" cy="429605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r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0" name="Text Placeholder 3"/>
          <p:cNvSpPr txBox="1">
            <a:spLocks/>
          </p:cNvSpPr>
          <p:nvPr/>
        </p:nvSpPr>
        <p:spPr>
          <a:xfrm>
            <a:off x="9563707" y="3266144"/>
            <a:ext cx="1773186" cy="429605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1" name="Text Placeholder 3"/>
          <p:cNvSpPr txBox="1">
            <a:spLocks/>
          </p:cNvSpPr>
          <p:nvPr/>
        </p:nvSpPr>
        <p:spPr>
          <a:xfrm>
            <a:off x="1657463" y="2555287"/>
            <a:ext cx="1773186" cy="429605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r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" name="Group 128"/>
          <p:cNvGrpSpPr/>
          <p:nvPr/>
        </p:nvGrpSpPr>
        <p:grpSpPr>
          <a:xfrm>
            <a:off x="5069713" y="2772229"/>
            <a:ext cx="2719324" cy="2764086"/>
            <a:chOff x="3124200" y="1657350"/>
            <a:chExt cx="2700338" cy="2744788"/>
          </a:xfrm>
        </p:grpSpPr>
        <p:sp>
          <p:nvSpPr>
            <p:cNvPr id="3077" name="Freeform 5"/>
            <p:cNvSpPr>
              <a:spLocks/>
            </p:cNvSpPr>
            <p:nvPr/>
          </p:nvSpPr>
          <p:spPr bwMode="auto">
            <a:xfrm>
              <a:off x="3789363" y="1657350"/>
              <a:ext cx="1874838" cy="738188"/>
            </a:xfrm>
            <a:custGeom>
              <a:avLst/>
              <a:gdLst/>
              <a:ahLst/>
              <a:cxnLst>
                <a:cxn ang="0">
                  <a:pos x="1181" y="465"/>
                </a:cxn>
                <a:cxn ang="0">
                  <a:pos x="12" y="428"/>
                </a:cxn>
                <a:cxn ang="0">
                  <a:pos x="0" y="0"/>
                </a:cxn>
                <a:cxn ang="0">
                  <a:pos x="1172" y="125"/>
                </a:cxn>
                <a:cxn ang="0">
                  <a:pos x="1181" y="465"/>
                </a:cxn>
              </a:cxnLst>
              <a:rect l="0" t="0" r="r" b="b"/>
              <a:pathLst>
                <a:path w="1181" h="465">
                  <a:moveTo>
                    <a:pt x="1181" y="465"/>
                  </a:moveTo>
                  <a:lnTo>
                    <a:pt x="12" y="428"/>
                  </a:lnTo>
                  <a:lnTo>
                    <a:pt x="0" y="0"/>
                  </a:lnTo>
                  <a:lnTo>
                    <a:pt x="1172" y="125"/>
                  </a:lnTo>
                  <a:lnTo>
                    <a:pt x="1181" y="465"/>
                  </a:lnTo>
                  <a:close/>
                </a:path>
              </a:pathLst>
            </a:cu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78" name="Freeform 6"/>
            <p:cNvSpPr>
              <a:spLocks/>
            </p:cNvSpPr>
            <p:nvPr/>
          </p:nvSpPr>
          <p:spPr bwMode="auto">
            <a:xfrm>
              <a:off x="3624263" y="1671637"/>
              <a:ext cx="184150" cy="709613"/>
            </a:xfrm>
            <a:custGeom>
              <a:avLst/>
              <a:gdLst/>
              <a:ahLst/>
              <a:cxnLst>
                <a:cxn ang="0">
                  <a:pos x="104" y="0"/>
                </a:cxn>
                <a:cxn ang="0">
                  <a:pos x="116" y="428"/>
                </a:cxn>
                <a:cxn ang="0">
                  <a:pos x="0" y="447"/>
                </a:cxn>
                <a:cxn ang="0">
                  <a:pos x="3" y="80"/>
                </a:cxn>
                <a:cxn ang="0">
                  <a:pos x="104" y="0"/>
                </a:cxn>
              </a:cxnLst>
              <a:rect l="0" t="0" r="r" b="b"/>
              <a:pathLst>
                <a:path w="116" h="447">
                  <a:moveTo>
                    <a:pt x="104" y="0"/>
                  </a:moveTo>
                  <a:lnTo>
                    <a:pt x="116" y="428"/>
                  </a:lnTo>
                  <a:lnTo>
                    <a:pt x="0" y="447"/>
                  </a:lnTo>
                  <a:lnTo>
                    <a:pt x="3" y="80"/>
                  </a:lnTo>
                  <a:lnTo>
                    <a:pt x="104" y="0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79" name="Freeform 7"/>
            <p:cNvSpPr>
              <a:spLocks/>
            </p:cNvSpPr>
            <p:nvPr/>
          </p:nvSpPr>
          <p:spPr bwMode="auto">
            <a:xfrm>
              <a:off x="3284538" y="2332037"/>
              <a:ext cx="339725" cy="665163"/>
            </a:xfrm>
            <a:custGeom>
              <a:avLst/>
              <a:gdLst/>
              <a:ahLst/>
              <a:cxnLst>
                <a:cxn ang="0">
                  <a:pos x="0" y="419"/>
                </a:cxn>
                <a:cxn ang="0">
                  <a:pos x="6" y="0"/>
                </a:cxn>
                <a:cxn ang="0">
                  <a:pos x="214" y="22"/>
                </a:cxn>
                <a:cxn ang="0">
                  <a:pos x="208" y="419"/>
                </a:cxn>
                <a:cxn ang="0">
                  <a:pos x="0" y="419"/>
                </a:cxn>
              </a:cxnLst>
              <a:rect l="0" t="0" r="r" b="b"/>
              <a:pathLst>
                <a:path w="214" h="419">
                  <a:moveTo>
                    <a:pt x="0" y="419"/>
                  </a:moveTo>
                  <a:lnTo>
                    <a:pt x="6" y="0"/>
                  </a:lnTo>
                  <a:lnTo>
                    <a:pt x="214" y="22"/>
                  </a:lnTo>
                  <a:lnTo>
                    <a:pt x="208" y="419"/>
                  </a:lnTo>
                  <a:lnTo>
                    <a:pt x="0" y="419"/>
                  </a:ln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0" name="Freeform 8"/>
            <p:cNvSpPr>
              <a:spLocks/>
            </p:cNvSpPr>
            <p:nvPr/>
          </p:nvSpPr>
          <p:spPr bwMode="auto">
            <a:xfrm>
              <a:off x="3124200" y="3633787"/>
              <a:ext cx="485775" cy="681038"/>
            </a:xfrm>
            <a:custGeom>
              <a:avLst/>
              <a:gdLst/>
              <a:ahLst/>
              <a:cxnLst>
                <a:cxn ang="0">
                  <a:pos x="98" y="3"/>
                </a:cxn>
                <a:cxn ang="0">
                  <a:pos x="306" y="0"/>
                </a:cxn>
                <a:cxn ang="0">
                  <a:pos x="303" y="291"/>
                </a:cxn>
                <a:cxn ang="0">
                  <a:pos x="0" y="429"/>
                </a:cxn>
                <a:cxn ang="0">
                  <a:pos x="95" y="138"/>
                </a:cxn>
                <a:cxn ang="0">
                  <a:pos x="98" y="3"/>
                </a:cxn>
              </a:cxnLst>
              <a:rect l="0" t="0" r="r" b="b"/>
              <a:pathLst>
                <a:path w="306" h="429">
                  <a:moveTo>
                    <a:pt x="98" y="3"/>
                  </a:moveTo>
                  <a:lnTo>
                    <a:pt x="306" y="0"/>
                  </a:lnTo>
                  <a:lnTo>
                    <a:pt x="303" y="291"/>
                  </a:lnTo>
                  <a:lnTo>
                    <a:pt x="0" y="429"/>
                  </a:lnTo>
                  <a:lnTo>
                    <a:pt x="95" y="138"/>
                  </a:lnTo>
                  <a:lnTo>
                    <a:pt x="98" y="3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1" name="Freeform 9"/>
            <p:cNvSpPr>
              <a:spLocks/>
            </p:cNvSpPr>
            <p:nvPr/>
          </p:nvSpPr>
          <p:spPr bwMode="auto">
            <a:xfrm>
              <a:off x="3614738" y="2336800"/>
              <a:ext cx="207963" cy="660400"/>
            </a:xfrm>
            <a:custGeom>
              <a:avLst/>
              <a:gdLst/>
              <a:ahLst/>
              <a:cxnLst>
                <a:cxn ang="0">
                  <a:pos x="0" y="416"/>
                </a:cxn>
                <a:cxn ang="0">
                  <a:pos x="6" y="19"/>
                </a:cxn>
                <a:cxn ang="0">
                  <a:pos x="122" y="0"/>
                </a:cxn>
                <a:cxn ang="0">
                  <a:pos x="131" y="410"/>
                </a:cxn>
                <a:cxn ang="0">
                  <a:pos x="0" y="416"/>
                </a:cxn>
              </a:cxnLst>
              <a:rect l="0" t="0" r="r" b="b"/>
              <a:pathLst>
                <a:path w="131" h="416">
                  <a:moveTo>
                    <a:pt x="0" y="416"/>
                  </a:moveTo>
                  <a:lnTo>
                    <a:pt x="6" y="19"/>
                  </a:lnTo>
                  <a:lnTo>
                    <a:pt x="122" y="0"/>
                  </a:lnTo>
                  <a:lnTo>
                    <a:pt x="131" y="410"/>
                  </a:lnTo>
                  <a:lnTo>
                    <a:pt x="0" y="416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2" name="Freeform 10"/>
            <p:cNvSpPr>
              <a:spLocks/>
            </p:cNvSpPr>
            <p:nvPr/>
          </p:nvSpPr>
          <p:spPr bwMode="auto">
            <a:xfrm>
              <a:off x="3605213" y="3633787"/>
              <a:ext cx="368300" cy="768350"/>
            </a:xfrm>
            <a:custGeom>
              <a:avLst/>
              <a:gdLst/>
              <a:ahLst/>
              <a:cxnLst>
                <a:cxn ang="0">
                  <a:pos x="0" y="291"/>
                </a:cxn>
                <a:cxn ang="0">
                  <a:pos x="3" y="0"/>
                </a:cxn>
                <a:cxn ang="0">
                  <a:pos x="150" y="13"/>
                </a:cxn>
                <a:cxn ang="0">
                  <a:pos x="153" y="159"/>
                </a:cxn>
                <a:cxn ang="0">
                  <a:pos x="232" y="484"/>
                </a:cxn>
                <a:cxn ang="0">
                  <a:pos x="0" y="291"/>
                </a:cxn>
              </a:cxnLst>
              <a:rect l="0" t="0" r="r" b="b"/>
              <a:pathLst>
                <a:path w="232" h="484">
                  <a:moveTo>
                    <a:pt x="0" y="291"/>
                  </a:moveTo>
                  <a:lnTo>
                    <a:pt x="3" y="0"/>
                  </a:lnTo>
                  <a:lnTo>
                    <a:pt x="150" y="13"/>
                  </a:lnTo>
                  <a:lnTo>
                    <a:pt x="153" y="159"/>
                  </a:lnTo>
                  <a:lnTo>
                    <a:pt x="232" y="484"/>
                  </a:lnTo>
                  <a:lnTo>
                    <a:pt x="0" y="291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3" name="Freeform 11"/>
            <p:cNvSpPr>
              <a:spLocks/>
            </p:cNvSpPr>
            <p:nvPr/>
          </p:nvSpPr>
          <p:spPr bwMode="auto">
            <a:xfrm>
              <a:off x="3808413" y="2336800"/>
              <a:ext cx="1865313" cy="650875"/>
            </a:xfrm>
            <a:custGeom>
              <a:avLst/>
              <a:gdLst/>
              <a:ahLst/>
              <a:cxnLst>
                <a:cxn ang="0">
                  <a:pos x="1175" y="377"/>
                </a:cxn>
                <a:cxn ang="0">
                  <a:pos x="9" y="410"/>
                </a:cxn>
                <a:cxn ang="0">
                  <a:pos x="0" y="0"/>
                </a:cxn>
                <a:cxn ang="0">
                  <a:pos x="1169" y="37"/>
                </a:cxn>
                <a:cxn ang="0">
                  <a:pos x="1175" y="377"/>
                </a:cxn>
              </a:cxnLst>
              <a:rect l="0" t="0" r="r" b="b"/>
              <a:pathLst>
                <a:path w="1175" h="410">
                  <a:moveTo>
                    <a:pt x="1175" y="377"/>
                  </a:moveTo>
                  <a:lnTo>
                    <a:pt x="9" y="410"/>
                  </a:lnTo>
                  <a:lnTo>
                    <a:pt x="0" y="0"/>
                  </a:lnTo>
                  <a:lnTo>
                    <a:pt x="1169" y="37"/>
                  </a:lnTo>
                  <a:lnTo>
                    <a:pt x="1175" y="377"/>
                  </a:lnTo>
                  <a:close/>
                </a:path>
              </a:pathLst>
            </a:custGeom>
            <a:solidFill>
              <a:schemeClr val="accent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4" name="Freeform 12"/>
            <p:cNvSpPr>
              <a:spLocks/>
            </p:cNvSpPr>
            <p:nvPr/>
          </p:nvSpPr>
          <p:spPr bwMode="auto">
            <a:xfrm>
              <a:off x="3822700" y="2935287"/>
              <a:ext cx="1865313" cy="719138"/>
            </a:xfrm>
            <a:custGeom>
              <a:avLst/>
              <a:gdLst/>
              <a:ahLst/>
              <a:cxnLst>
                <a:cxn ang="0">
                  <a:pos x="1175" y="361"/>
                </a:cxn>
                <a:cxn ang="0">
                  <a:pos x="13" y="453"/>
                </a:cxn>
                <a:cxn ang="0">
                  <a:pos x="0" y="33"/>
                </a:cxn>
                <a:cxn ang="0">
                  <a:pos x="1166" y="0"/>
                </a:cxn>
                <a:cxn ang="0">
                  <a:pos x="1175" y="361"/>
                </a:cxn>
              </a:cxnLst>
              <a:rect l="0" t="0" r="r" b="b"/>
              <a:pathLst>
                <a:path w="1175" h="453">
                  <a:moveTo>
                    <a:pt x="1175" y="361"/>
                  </a:moveTo>
                  <a:lnTo>
                    <a:pt x="13" y="453"/>
                  </a:lnTo>
                  <a:lnTo>
                    <a:pt x="0" y="33"/>
                  </a:lnTo>
                  <a:lnTo>
                    <a:pt x="1166" y="0"/>
                  </a:lnTo>
                  <a:lnTo>
                    <a:pt x="1175" y="361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5" name="Freeform 13"/>
            <p:cNvSpPr>
              <a:spLocks/>
            </p:cNvSpPr>
            <p:nvPr/>
          </p:nvSpPr>
          <p:spPr bwMode="auto">
            <a:xfrm>
              <a:off x="3843338" y="3508375"/>
              <a:ext cx="1981200" cy="893763"/>
            </a:xfrm>
            <a:custGeom>
              <a:avLst/>
              <a:gdLst/>
              <a:ahLst/>
              <a:cxnLst>
                <a:cxn ang="0">
                  <a:pos x="0" y="92"/>
                </a:cxn>
                <a:cxn ang="0">
                  <a:pos x="1162" y="0"/>
                </a:cxn>
                <a:cxn ang="0">
                  <a:pos x="1165" y="116"/>
                </a:cxn>
                <a:cxn ang="0">
                  <a:pos x="1248" y="391"/>
                </a:cxn>
                <a:cxn ang="0">
                  <a:pos x="82" y="563"/>
                </a:cxn>
                <a:cxn ang="0">
                  <a:pos x="3" y="238"/>
                </a:cxn>
                <a:cxn ang="0">
                  <a:pos x="0" y="92"/>
                </a:cxn>
              </a:cxnLst>
              <a:rect l="0" t="0" r="r" b="b"/>
              <a:pathLst>
                <a:path w="1248" h="563">
                  <a:moveTo>
                    <a:pt x="0" y="92"/>
                  </a:moveTo>
                  <a:lnTo>
                    <a:pt x="1162" y="0"/>
                  </a:lnTo>
                  <a:lnTo>
                    <a:pt x="1165" y="116"/>
                  </a:lnTo>
                  <a:lnTo>
                    <a:pt x="1248" y="391"/>
                  </a:lnTo>
                  <a:lnTo>
                    <a:pt x="82" y="563"/>
                  </a:lnTo>
                  <a:lnTo>
                    <a:pt x="3" y="238"/>
                  </a:lnTo>
                  <a:lnTo>
                    <a:pt x="0" y="92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6" name="Freeform 14"/>
            <p:cNvSpPr>
              <a:spLocks/>
            </p:cNvSpPr>
            <p:nvPr/>
          </p:nvSpPr>
          <p:spPr bwMode="auto">
            <a:xfrm>
              <a:off x="3609975" y="2987675"/>
              <a:ext cx="233363" cy="666750"/>
            </a:xfrm>
            <a:custGeom>
              <a:avLst/>
              <a:gdLst/>
              <a:ahLst/>
              <a:cxnLst>
                <a:cxn ang="0">
                  <a:pos x="134" y="0"/>
                </a:cxn>
                <a:cxn ang="0">
                  <a:pos x="147" y="420"/>
                </a:cxn>
                <a:cxn ang="0">
                  <a:pos x="0" y="407"/>
                </a:cxn>
                <a:cxn ang="0">
                  <a:pos x="3" y="6"/>
                </a:cxn>
                <a:cxn ang="0">
                  <a:pos x="134" y="0"/>
                </a:cxn>
              </a:cxnLst>
              <a:rect l="0" t="0" r="r" b="b"/>
              <a:pathLst>
                <a:path w="147" h="420">
                  <a:moveTo>
                    <a:pt x="134" y="0"/>
                  </a:moveTo>
                  <a:lnTo>
                    <a:pt x="147" y="420"/>
                  </a:lnTo>
                  <a:lnTo>
                    <a:pt x="0" y="407"/>
                  </a:lnTo>
                  <a:lnTo>
                    <a:pt x="3" y="6"/>
                  </a:lnTo>
                  <a:lnTo>
                    <a:pt x="134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7" name="Freeform 15"/>
            <p:cNvSpPr>
              <a:spLocks/>
            </p:cNvSpPr>
            <p:nvPr/>
          </p:nvSpPr>
          <p:spPr bwMode="auto">
            <a:xfrm>
              <a:off x="3279775" y="2997200"/>
              <a:ext cx="334963" cy="641350"/>
            </a:xfrm>
            <a:custGeom>
              <a:avLst/>
              <a:gdLst/>
              <a:ahLst/>
              <a:cxnLst>
                <a:cxn ang="0">
                  <a:pos x="208" y="401"/>
                </a:cxn>
                <a:cxn ang="0">
                  <a:pos x="0" y="404"/>
                </a:cxn>
                <a:cxn ang="0">
                  <a:pos x="3" y="0"/>
                </a:cxn>
                <a:cxn ang="0">
                  <a:pos x="211" y="0"/>
                </a:cxn>
                <a:cxn ang="0">
                  <a:pos x="208" y="401"/>
                </a:cxn>
              </a:cxnLst>
              <a:rect l="0" t="0" r="r" b="b"/>
              <a:pathLst>
                <a:path w="211" h="404">
                  <a:moveTo>
                    <a:pt x="208" y="401"/>
                  </a:moveTo>
                  <a:lnTo>
                    <a:pt x="0" y="404"/>
                  </a:lnTo>
                  <a:lnTo>
                    <a:pt x="3" y="0"/>
                  </a:lnTo>
                  <a:lnTo>
                    <a:pt x="211" y="0"/>
                  </a:lnTo>
                  <a:lnTo>
                    <a:pt x="208" y="401"/>
                  </a:ln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8" name="Freeform 16"/>
            <p:cNvSpPr>
              <a:spLocks/>
            </p:cNvSpPr>
            <p:nvPr/>
          </p:nvSpPr>
          <p:spPr bwMode="auto">
            <a:xfrm>
              <a:off x="3124200" y="4095750"/>
              <a:ext cx="849313" cy="306388"/>
            </a:xfrm>
            <a:custGeom>
              <a:avLst/>
              <a:gdLst/>
              <a:ahLst/>
              <a:cxnLst>
                <a:cxn ang="0">
                  <a:pos x="0" y="138"/>
                </a:cxn>
                <a:cxn ang="0">
                  <a:pos x="303" y="0"/>
                </a:cxn>
                <a:cxn ang="0">
                  <a:pos x="535" y="193"/>
                </a:cxn>
                <a:cxn ang="0">
                  <a:pos x="0" y="138"/>
                </a:cxn>
              </a:cxnLst>
              <a:rect l="0" t="0" r="r" b="b"/>
              <a:pathLst>
                <a:path w="535" h="193">
                  <a:moveTo>
                    <a:pt x="0" y="138"/>
                  </a:moveTo>
                  <a:lnTo>
                    <a:pt x="303" y="0"/>
                  </a:lnTo>
                  <a:lnTo>
                    <a:pt x="535" y="193"/>
                  </a:lnTo>
                  <a:lnTo>
                    <a:pt x="0" y="138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9" name="Freeform 17"/>
            <p:cNvSpPr>
              <a:spLocks/>
            </p:cNvSpPr>
            <p:nvPr/>
          </p:nvSpPr>
          <p:spPr bwMode="auto">
            <a:xfrm>
              <a:off x="3294063" y="1685925"/>
              <a:ext cx="334963" cy="681038"/>
            </a:xfrm>
            <a:custGeom>
              <a:avLst/>
              <a:gdLst/>
              <a:ahLst/>
              <a:cxnLst>
                <a:cxn ang="0">
                  <a:pos x="208" y="429"/>
                </a:cxn>
                <a:cxn ang="0">
                  <a:pos x="0" y="407"/>
                </a:cxn>
                <a:cxn ang="0">
                  <a:pos x="3" y="0"/>
                </a:cxn>
                <a:cxn ang="0">
                  <a:pos x="211" y="61"/>
                </a:cxn>
                <a:cxn ang="0">
                  <a:pos x="208" y="429"/>
                </a:cxn>
              </a:cxnLst>
              <a:rect l="0" t="0" r="r" b="b"/>
              <a:pathLst>
                <a:path w="211" h="429">
                  <a:moveTo>
                    <a:pt x="208" y="429"/>
                  </a:moveTo>
                  <a:lnTo>
                    <a:pt x="0" y="407"/>
                  </a:lnTo>
                  <a:lnTo>
                    <a:pt x="3" y="0"/>
                  </a:lnTo>
                  <a:lnTo>
                    <a:pt x="211" y="61"/>
                  </a:lnTo>
                  <a:lnTo>
                    <a:pt x="208" y="429"/>
                  </a:lnTo>
                  <a:close/>
                </a:path>
              </a:pathLst>
            </a:custGeom>
            <a:solidFill>
              <a:schemeClr val="accent4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3" name="Group 80"/>
            <p:cNvGrpSpPr/>
            <p:nvPr/>
          </p:nvGrpSpPr>
          <p:grpSpPr>
            <a:xfrm rot="364498">
              <a:off x="4089643" y="1872450"/>
              <a:ext cx="1244431" cy="1867007"/>
              <a:chOff x="2616022" y="2850356"/>
              <a:chExt cx="635178" cy="952952"/>
            </a:xfrm>
          </p:grpSpPr>
          <p:grpSp>
            <p:nvGrpSpPr>
              <p:cNvPr id="4" name="Group 81"/>
              <p:cNvGrpSpPr/>
              <p:nvPr/>
            </p:nvGrpSpPr>
            <p:grpSpPr>
              <a:xfrm>
                <a:off x="2616022" y="2850356"/>
                <a:ext cx="635178" cy="166118"/>
                <a:chOff x="2616022" y="2850356"/>
                <a:chExt cx="635178" cy="166118"/>
              </a:xfrm>
            </p:grpSpPr>
            <p:sp>
              <p:nvSpPr>
                <p:cNvPr id="125" name="Freeform 39"/>
                <p:cNvSpPr>
                  <a:spLocks/>
                </p:cNvSpPr>
                <p:nvPr/>
              </p:nvSpPr>
              <p:spPr bwMode="auto">
                <a:xfrm>
                  <a:off x="3171825" y="2850356"/>
                  <a:ext cx="79375" cy="114300"/>
                </a:xfrm>
                <a:custGeom>
                  <a:avLst/>
                  <a:gdLst/>
                  <a:ahLst/>
                  <a:cxnLst>
                    <a:cxn ang="0">
                      <a:pos x="51" y="37"/>
                    </a:cxn>
                    <a:cxn ang="0">
                      <a:pos x="26" y="75"/>
                    </a:cxn>
                    <a:cxn ang="0">
                      <a:pos x="0" y="38"/>
                    </a:cxn>
                    <a:cxn ang="0">
                      <a:pos x="25" y="0"/>
                    </a:cxn>
                    <a:cxn ang="0">
                      <a:pos x="51" y="37"/>
                    </a:cxn>
                  </a:cxnLst>
                  <a:rect l="0" t="0" r="r" b="b"/>
                  <a:pathLst>
                    <a:path w="52" h="75">
                      <a:moveTo>
                        <a:pt x="51" y="37"/>
                      </a:moveTo>
                      <a:cubicBezTo>
                        <a:pt x="52" y="58"/>
                        <a:pt x="41" y="75"/>
                        <a:pt x="26" y="75"/>
                      </a:cubicBezTo>
                      <a:cubicBezTo>
                        <a:pt x="12" y="75"/>
                        <a:pt x="0" y="59"/>
                        <a:pt x="0" y="38"/>
                      </a:cubicBezTo>
                      <a:cubicBezTo>
                        <a:pt x="0" y="17"/>
                        <a:pt x="11" y="0"/>
                        <a:pt x="25" y="0"/>
                      </a:cubicBezTo>
                      <a:cubicBezTo>
                        <a:pt x="39" y="0"/>
                        <a:pt x="51" y="16"/>
                        <a:pt x="51" y="37"/>
                      </a:cubicBezTo>
                      <a:close/>
                    </a:path>
                  </a:pathLst>
                </a:custGeom>
                <a:solidFill>
                  <a:srgbClr val="E6E6E6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baseline="-250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26" name="Freeform 40"/>
                <p:cNvSpPr>
                  <a:spLocks/>
                </p:cNvSpPr>
                <p:nvPr/>
              </p:nvSpPr>
              <p:spPr bwMode="auto">
                <a:xfrm>
                  <a:off x="3190875" y="2877344"/>
                  <a:ext cx="39688" cy="58738"/>
                </a:xfrm>
                <a:custGeom>
                  <a:avLst/>
                  <a:gdLst/>
                  <a:ahLst/>
                  <a:cxnLst>
                    <a:cxn ang="0">
                      <a:pos x="27" y="19"/>
                    </a:cxn>
                    <a:cxn ang="0">
                      <a:pos x="14" y="39"/>
                    </a:cxn>
                    <a:cxn ang="0">
                      <a:pos x="1" y="20"/>
                    </a:cxn>
                    <a:cxn ang="0">
                      <a:pos x="13" y="0"/>
                    </a:cxn>
                    <a:cxn ang="0">
                      <a:pos x="27" y="19"/>
                    </a:cxn>
                  </a:cxnLst>
                  <a:rect l="0" t="0" r="r" b="b"/>
                  <a:pathLst>
                    <a:path w="27" h="39">
                      <a:moveTo>
                        <a:pt x="27" y="19"/>
                      </a:moveTo>
                      <a:cubicBezTo>
                        <a:pt x="27" y="30"/>
                        <a:pt x="21" y="38"/>
                        <a:pt x="14" y="39"/>
                      </a:cubicBezTo>
                      <a:cubicBezTo>
                        <a:pt x="7" y="39"/>
                        <a:pt x="1" y="30"/>
                        <a:pt x="1" y="20"/>
                      </a:cubicBezTo>
                      <a:cubicBezTo>
                        <a:pt x="0" y="9"/>
                        <a:pt x="6" y="0"/>
                        <a:pt x="13" y="0"/>
                      </a:cubicBezTo>
                      <a:cubicBezTo>
                        <a:pt x="21" y="0"/>
                        <a:pt x="27" y="8"/>
                        <a:pt x="27" y="19"/>
                      </a:cubicBezTo>
                      <a:close/>
                    </a:path>
                  </a:pathLst>
                </a:custGeom>
                <a:solidFill>
                  <a:schemeClr val="accent3">
                    <a:lumMod val="50000"/>
                  </a:schemeClr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baseline="-250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27" name="Freeform 39"/>
                <p:cNvSpPr>
                  <a:spLocks/>
                </p:cNvSpPr>
                <p:nvPr/>
              </p:nvSpPr>
              <p:spPr bwMode="auto">
                <a:xfrm>
                  <a:off x="2616022" y="2902174"/>
                  <a:ext cx="79375" cy="114300"/>
                </a:xfrm>
                <a:custGeom>
                  <a:avLst/>
                  <a:gdLst/>
                  <a:ahLst/>
                  <a:cxnLst>
                    <a:cxn ang="0">
                      <a:pos x="51" y="37"/>
                    </a:cxn>
                    <a:cxn ang="0">
                      <a:pos x="26" y="75"/>
                    </a:cxn>
                    <a:cxn ang="0">
                      <a:pos x="0" y="38"/>
                    </a:cxn>
                    <a:cxn ang="0">
                      <a:pos x="25" y="0"/>
                    </a:cxn>
                    <a:cxn ang="0">
                      <a:pos x="51" y="37"/>
                    </a:cxn>
                  </a:cxnLst>
                  <a:rect l="0" t="0" r="r" b="b"/>
                  <a:pathLst>
                    <a:path w="52" h="75">
                      <a:moveTo>
                        <a:pt x="51" y="37"/>
                      </a:moveTo>
                      <a:cubicBezTo>
                        <a:pt x="52" y="58"/>
                        <a:pt x="41" y="75"/>
                        <a:pt x="26" y="75"/>
                      </a:cubicBezTo>
                      <a:cubicBezTo>
                        <a:pt x="12" y="75"/>
                        <a:pt x="0" y="59"/>
                        <a:pt x="0" y="38"/>
                      </a:cubicBezTo>
                      <a:cubicBezTo>
                        <a:pt x="0" y="17"/>
                        <a:pt x="11" y="0"/>
                        <a:pt x="25" y="0"/>
                      </a:cubicBezTo>
                      <a:cubicBezTo>
                        <a:pt x="39" y="0"/>
                        <a:pt x="51" y="16"/>
                        <a:pt x="51" y="37"/>
                      </a:cubicBezTo>
                      <a:close/>
                    </a:path>
                  </a:pathLst>
                </a:custGeom>
                <a:solidFill>
                  <a:srgbClr val="E6E6E6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baseline="-250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28" name="Freeform 40"/>
                <p:cNvSpPr>
                  <a:spLocks/>
                </p:cNvSpPr>
                <p:nvPr/>
              </p:nvSpPr>
              <p:spPr bwMode="auto">
                <a:xfrm>
                  <a:off x="2635071" y="2929161"/>
                  <a:ext cx="39688" cy="58738"/>
                </a:xfrm>
                <a:custGeom>
                  <a:avLst/>
                  <a:gdLst/>
                  <a:ahLst/>
                  <a:cxnLst>
                    <a:cxn ang="0">
                      <a:pos x="27" y="19"/>
                    </a:cxn>
                    <a:cxn ang="0">
                      <a:pos x="14" y="39"/>
                    </a:cxn>
                    <a:cxn ang="0">
                      <a:pos x="1" y="20"/>
                    </a:cxn>
                    <a:cxn ang="0">
                      <a:pos x="13" y="0"/>
                    </a:cxn>
                    <a:cxn ang="0">
                      <a:pos x="27" y="19"/>
                    </a:cxn>
                  </a:cxnLst>
                  <a:rect l="0" t="0" r="r" b="b"/>
                  <a:pathLst>
                    <a:path w="27" h="39">
                      <a:moveTo>
                        <a:pt x="27" y="19"/>
                      </a:moveTo>
                      <a:cubicBezTo>
                        <a:pt x="27" y="30"/>
                        <a:pt x="21" y="38"/>
                        <a:pt x="14" y="39"/>
                      </a:cubicBezTo>
                      <a:cubicBezTo>
                        <a:pt x="7" y="39"/>
                        <a:pt x="1" y="30"/>
                        <a:pt x="1" y="20"/>
                      </a:cubicBezTo>
                      <a:cubicBezTo>
                        <a:pt x="0" y="9"/>
                        <a:pt x="6" y="0"/>
                        <a:pt x="13" y="0"/>
                      </a:cubicBezTo>
                      <a:cubicBezTo>
                        <a:pt x="21" y="0"/>
                        <a:pt x="27" y="8"/>
                        <a:pt x="27" y="19"/>
                      </a:cubicBezTo>
                      <a:close/>
                    </a:path>
                  </a:pathLst>
                </a:custGeom>
                <a:solidFill>
                  <a:schemeClr val="accent3">
                    <a:lumMod val="50000"/>
                  </a:schemeClr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baseline="-250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122" name="Freeform 41"/>
              <p:cNvSpPr>
                <a:spLocks/>
              </p:cNvSpPr>
              <p:nvPr/>
            </p:nvSpPr>
            <p:spPr bwMode="auto">
              <a:xfrm>
                <a:off x="2641600" y="2900019"/>
                <a:ext cx="585788" cy="903289"/>
              </a:xfrm>
              <a:custGeom>
                <a:avLst/>
                <a:gdLst/>
                <a:ahLst/>
                <a:cxnLst>
                  <a:cxn ang="0">
                    <a:pos x="176" y="595"/>
                  </a:cxn>
                  <a:cxn ang="0">
                    <a:pos x="149" y="589"/>
                  </a:cxn>
                  <a:cxn ang="0">
                    <a:pos x="0" y="35"/>
                  </a:cxn>
                  <a:cxn ang="0">
                    <a:pos x="8" y="25"/>
                  </a:cxn>
                  <a:cxn ang="0">
                    <a:pos x="8" y="25"/>
                  </a:cxn>
                  <a:cxn ang="0">
                    <a:pos x="17" y="35"/>
                  </a:cxn>
                  <a:cxn ang="0">
                    <a:pos x="156" y="573"/>
                  </a:cxn>
                  <a:cxn ang="0">
                    <a:pos x="207" y="567"/>
                  </a:cxn>
                  <a:cxn ang="0">
                    <a:pos x="365" y="10"/>
                  </a:cxn>
                  <a:cxn ang="0">
                    <a:pos x="373" y="1"/>
                  </a:cxn>
                  <a:cxn ang="0">
                    <a:pos x="382" y="8"/>
                  </a:cxn>
                  <a:cxn ang="0">
                    <a:pos x="345" y="290"/>
                  </a:cxn>
                  <a:cxn ang="0">
                    <a:pos x="217" y="581"/>
                  </a:cxn>
                  <a:cxn ang="0">
                    <a:pos x="176" y="595"/>
                  </a:cxn>
                </a:cxnLst>
                <a:rect l="0" t="0" r="r" b="b"/>
                <a:pathLst>
                  <a:path w="386" h="595">
                    <a:moveTo>
                      <a:pt x="176" y="595"/>
                    </a:moveTo>
                    <a:cubicBezTo>
                      <a:pt x="167" y="595"/>
                      <a:pt x="158" y="593"/>
                      <a:pt x="149" y="589"/>
                    </a:cubicBezTo>
                    <a:cubicBezTo>
                      <a:pt x="1" y="523"/>
                      <a:pt x="0" y="55"/>
                      <a:pt x="0" y="35"/>
                    </a:cubicBezTo>
                    <a:cubicBezTo>
                      <a:pt x="0" y="30"/>
                      <a:pt x="4" y="25"/>
                      <a:pt x="8" y="25"/>
                    </a:cubicBezTo>
                    <a:cubicBezTo>
                      <a:pt x="8" y="25"/>
                      <a:pt x="8" y="25"/>
                      <a:pt x="8" y="25"/>
                    </a:cubicBezTo>
                    <a:cubicBezTo>
                      <a:pt x="13" y="25"/>
                      <a:pt x="17" y="30"/>
                      <a:pt x="17" y="35"/>
                    </a:cubicBezTo>
                    <a:cubicBezTo>
                      <a:pt x="17" y="40"/>
                      <a:pt x="18" y="511"/>
                      <a:pt x="156" y="573"/>
                    </a:cubicBezTo>
                    <a:cubicBezTo>
                      <a:pt x="173" y="581"/>
                      <a:pt x="190" y="579"/>
                      <a:pt x="207" y="567"/>
                    </a:cubicBezTo>
                    <a:cubicBezTo>
                      <a:pt x="311" y="491"/>
                      <a:pt x="373" y="83"/>
                      <a:pt x="365" y="10"/>
                    </a:cubicBezTo>
                    <a:cubicBezTo>
                      <a:pt x="365" y="5"/>
                      <a:pt x="368" y="1"/>
                      <a:pt x="373" y="1"/>
                    </a:cubicBezTo>
                    <a:cubicBezTo>
                      <a:pt x="377" y="0"/>
                      <a:pt x="382" y="4"/>
                      <a:pt x="382" y="8"/>
                    </a:cubicBezTo>
                    <a:cubicBezTo>
                      <a:pt x="386" y="46"/>
                      <a:pt x="372" y="171"/>
                      <a:pt x="345" y="290"/>
                    </a:cubicBezTo>
                    <a:cubicBezTo>
                      <a:pt x="320" y="398"/>
                      <a:pt x="278" y="536"/>
                      <a:pt x="217" y="581"/>
                    </a:cubicBezTo>
                    <a:cubicBezTo>
                      <a:pt x="204" y="590"/>
                      <a:pt x="190" y="595"/>
                      <a:pt x="176" y="595"/>
                    </a:cubicBezTo>
                    <a:close/>
                  </a:path>
                </a:pathLst>
              </a:custGeom>
              <a:solidFill>
                <a:srgbClr val="F2F2F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baseline="-250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49" name="TextBox 8"/>
          <p:cNvSpPr txBox="1"/>
          <p:nvPr/>
        </p:nvSpPr>
        <p:spPr>
          <a:xfrm>
            <a:off x="5273787" y="357205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0" name="TextBox 8"/>
          <p:cNvSpPr txBox="1"/>
          <p:nvPr/>
        </p:nvSpPr>
        <p:spPr>
          <a:xfrm>
            <a:off x="5273787" y="824352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144383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6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6" dur="5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000"/>
                            </p:stCondLst>
                            <p:childTnLst>
                              <p:par>
                                <p:cTn id="42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500"/>
                            </p:stCondLst>
                            <p:childTnLst>
                              <p:par>
                                <p:cTn id="4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0"/>
                            </p:stCondLst>
                            <p:childTnLst>
                              <p:par>
                                <p:cTn id="52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4" dur="5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500"/>
                            </p:stCondLst>
                            <p:childTnLst>
                              <p:par>
                                <p:cTn id="56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000"/>
                            </p:stCondLst>
                            <p:childTnLst>
                              <p:par>
                                <p:cTn id="6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4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8" grpId="0"/>
      <p:bldP spid="159" grpId="0"/>
      <p:bldP spid="160" grpId="0"/>
      <p:bldP spid="161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2159800" y="2365643"/>
            <a:ext cx="8539146" cy="1371266"/>
            <a:chOff x="967802" y="1902099"/>
            <a:chExt cx="10256393" cy="1647031"/>
          </a:xfrm>
        </p:grpSpPr>
        <p:grpSp>
          <p:nvGrpSpPr>
            <p:cNvPr id="5" name="Group 4"/>
            <p:cNvGrpSpPr/>
            <p:nvPr/>
          </p:nvGrpSpPr>
          <p:grpSpPr>
            <a:xfrm>
              <a:off x="967802" y="1902099"/>
              <a:ext cx="10256393" cy="1647031"/>
              <a:chOff x="-1123401" y="2523132"/>
              <a:chExt cx="11282033" cy="1811734"/>
            </a:xfrm>
          </p:grpSpPr>
          <p:sp>
            <p:nvSpPr>
              <p:cNvPr id="24" name="Freeform 23"/>
              <p:cNvSpPr/>
              <p:nvPr/>
            </p:nvSpPr>
            <p:spPr>
              <a:xfrm>
                <a:off x="2033366" y="2523132"/>
                <a:ext cx="1811734" cy="1811734"/>
              </a:xfrm>
              <a:custGeom>
                <a:avLst/>
                <a:gdLst>
                  <a:gd name="connsiteX0" fmla="*/ 0 w 1811734"/>
                  <a:gd name="connsiteY0" fmla="*/ 905867 h 1811734"/>
                  <a:gd name="connsiteX1" fmla="*/ 905867 w 1811734"/>
                  <a:gd name="connsiteY1" fmla="*/ 0 h 1811734"/>
                  <a:gd name="connsiteX2" fmla="*/ 1811734 w 1811734"/>
                  <a:gd name="connsiteY2" fmla="*/ 905867 h 1811734"/>
                  <a:gd name="connsiteX3" fmla="*/ 905867 w 1811734"/>
                  <a:gd name="connsiteY3" fmla="*/ 1811734 h 1811734"/>
                  <a:gd name="connsiteX4" fmla="*/ 0 w 1811734"/>
                  <a:gd name="connsiteY4" fmla="*/ 905867 h 1811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11734" h="1811734">
                    <a:moveTo>
                      <a:pt x="0" y="905867"/>
                    </a:moveTo>
                    <a:cubicBezTo>
                      <a:pt x="0" y="405570"/>
                      <a:pt x="405570" y="0"/>
                      <a:pt x="905867" y="0"/>
                    </a:cubicBezTo>
                    <a:cubicBezTo>
                      <a:pt x="1406164" y="0"/>
                      <a:pt x="1811734" y="405570"/>
                      <a:pt x="1811734" y="905867"/>
                    </a:cubicBezTo>
                    <a:cubicBezTo>
                      <a:pt x="1811734" y="1406164"/>
                      <a:pt x="1406164" y="1811734"/>
                      <a:pt x="905867" y="1811734"/>
                    </a:cubicBezTo>
                    <a:cubicBezTo>
                      <a:pt x="405570" y="1811734"/>
                      <a:pt x="0" y="1406164"/>
                      <a:pt x="0" y="905867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289513" tIns="289513" rIns="289513" bIns="289513" numCol="1" spcCol="1270" anchor="ctr" anchorCtr="0">
                <a:noAutofit/>
              </a:bodyPr>
              <a:lstStyle/>
              <a:p>
                <a:pPr algn="just" defTabSz="1628206">
                  <a:lnSpc>
                    <a:spcPct val="120000"/>
                  </a:lnSpc>
                  <a:spcAft>
                    <a:spcPct val="35000"/>
                  </a:spcAft>
                </a:pPr>
                <a:endParaRPr lang="en-GB" sz="824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5" name="Freeform 24"/>
              <p:cNvSpPr/>
              <p:nvPr/>
            </p:nvSpPr>
            <p:spPr>
              <a:xfrm>
                <a:off x="3992214" y="2903596"/>
                <a:ext cx="1050805" cy="1050805"/>
              </a:xfrm>
              <a:custGeom>
                <a:avLst/>
                <a:gdLst>
                  <a:gd name="connsiteX0" fmla="*/ 139284 w 1050805"/>
                  <a:gd name="connsiteY0" fmla="*/ 401828 h 1050805"/>
                  <a:gd name="connsiteX1" fmla="*/ 401828 w 1050805"/>
                  <a:gd name="connsiteY1" fmla="*/ 401828 h 1050805"/>
                  <a:gd name="connsiteX2" fmla="*/ 401828 w 1050805"/>
                  <a:gd name="connsiteY2" fmla="*/ 139284 h 1050805"/>
                  <a:gd name="connsiteX3" fmla="*/ 648977 w 1050805"/>
                  <a:gd name="connsiteY3" fmla="*/ 139284 h 1050805"/>
                  <a:gd name="connsiteX4" fmla="*/ 648977 w 1050805"/>
                  <a:gd name="connsiteY4" fmla="*/ 401828 h 1050805"/>
                  <a:gd name="connsiteX5" fmla="*/ 911521 w 1050805"/>
                  <a:gd name="connsiteY5" fmla="*/ 401828 h 1050805"/>
                  <a:gd name="connsiteX6" fmla="*/ 911521 w 1050805"/>
                  <a:gd name="connsiteY6" fmla="*/ 648977 h 1050805"/>
                  <a:gd name="connsiteX7" fmla="*/ 648977 w 1050805"/>
                  <a:gd name="connsiteY7" fmla="*/ 648977 h 1050805"/>
                  <a:gd name="connsiteX8" fmla="*/ 648977 w 1050805"/>
                  <a:gd name="connsiteY8" fmla="*/ 911521 h 1050805"/>
                  <a:gd name="connsiteX9" fmla="*/ 401828 w 1050805"/>
                  <a:gd name="connsiteY9" fmla="*/ 911521 h 1050805"/>
                  <a:gd name="connsiteX10" fmla="*/ 401828 w 1050805"/>
                  <a:gd name="connsiteY10" fmla="*/ 648977 h 1050805"/>
                  <a:gd name="connsiteX11" fmla="*/ 139284 w 1050805"/>
                  <a:gd name="connsiteY11" fmla="*/ 648977 h 1050805"/>
                  <a:gd name="connsiteX12" fmla="*/ 139284 w 1050805"/>
                  <a:gd name="connsiteY12" fmla="*/ 401828 h 10508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050805" h="1050805">
                    <a:moveTo>
                      <a:pt x="139284" y="401828"/>
                    </a:moveTo>
                    <a:lnTo>
                      <a:pt x="401828" y="401828"/>
                    </a:lnTo>
                    <a:lnTo>
                      <a:pt x="401828" y="139284"/>
                    </a:lnTo>
                    <a:lnTo>
                      <a:pt x="648977" y="139284"/>
                    </a:lnTo>
                    <a:lnTo>
                      <a:pt x="648977" y="401828"/>
                    </a:lnTo>
                    <a:lnTo>
                      <a:pt x="911521" y="401828"/>
                    </a:lnTo>
                    <a:lnTo>
                      <a:pt x="911521" y="648977"/>
                    </a:lnTo>
                    <a:lnTo>
                      <a:pt x="648977" y="648977"/>
                    </a:lnTo>
                    <a:lnTo>
                      <a:pt x="648977" y="911521"/>
                    </a:lnTo>
                    <a:lnTo>
                      <a:pt x="401828" y="911521"/>
                    </a:lnTo>
                    <a:lnTo>
                      <a:pt x="401828" y="648977"/>
                    </a:lnTo>
                    <a:lnTo>
                      <a:pt x="139284" y="648977"/>
                    </a:lnTo>
                    <a:lnTo>
                      <a:pt x="139284" y="401828"/>
                    </a:lnTo>
                    <a:close/>
                  </a:path>
                </a:pathLst>
              </a:custGeom>
            </p:spPr>
            <p:style>
              <a:lnRef idx="0">
                <a:schemeClr val="accent1">
                  <a:tint val="60000"/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tint val="60000"/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tint val="6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127559" tIns="368004" rIns="127559" bIns="368004" numCol="1" spcCol="1270" anchor="ctr" anchorCtr="0">
                <a:noAutofit/>
              </a:bodyPr>
              <a:lstStyle/>
              <a:p>
                <a:pPr algn="just" defTabSz="691987">
                  <a:lnSpc>
                    <a:spcPct val="120000"/>
                  </a:lnSpc>
                  <a:spcAft>
                    <a:spcPct val="35000"/>
                  </a:spcAft>
                </a:pPr>
                <a:endParaRPr lang="en-GB" sz="824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6" name="Freeform 25"/>
              <p:cNvSpPr/>
              <p:nvPr/>
            </p:nvSpPr>
            <p:spPr>
              <a:xfrm>
                <a:off x="5190132" y="2523132"/>
                <a:ext cx="1811734" cy="1811734"/>
              </a:xfrm>
              <a:custGeom>
                <a:avLst/>
                <a:gdLst>
                  <a:gd name="connsiteX0" fmla="*/ 0 w 1811734"/>
                  <a:gd name="connsiteY0" fmla="*/ 905867 h 1811734"/>
                  <a:gd name="connsiteX1" fmla="*/ 905867 w 1811734"/>
                  <a:gd name="connsiteY1" fmla="*/ 0 h 1811734"/>
                  <a:gd name="connsiteX2" fmla="*/ 1811734 w 1811734"/>
                  <a:gd name="connsiteY2" fmla="*/ 905867 h 1811734"/>
                  <a:gd name="connsiteX3" fmla="*/ 905867 w 1811734"/>
                  <a:gd name="connsiteY3" fmla="*/ 1811734 h 1811734"/>
                  <a:gd name="connsiteX4" fmla="*/ 0 w 1811734"/>
                  <a:gd name="connsiteY4" fmla="*/ 905867 h 1811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11734" h="1811734">
                    <a:moveTo>
                      <a:pt x="0" y="905867"/>
                    </a:moveTo>
                    <a:cubicBezTo>
                      <a:pt x="0" y="405570"/>
                      <a:pt x="405570" y="0"/>
                      <a:pt x="905867" y="0"/>
                    </a:cubicBezTo>
                    <a:cubicBezTo>
                      <a:pt x="1406164" y="0"/>
                      <a:pt x="1811734" y="405570"/>
                      <a:pt x="1811734" y="905867"/>
                    </a:cubicBezTo>
                    <a:cubicBezTo>
                      <a:pt x="1811734" y="1406164"/>
                      <a:pt x="1406164" y="1811734"/>
                      <a:pt x="905867" y="1811734"/>
                    </a:cubicBezTo>
                    <a:cubicBezTo>
                      <a:pt x="405570" y="1811734"/>
                      <a:pt x="0" y="1406164"/>
                      <a:pt x="0" y="905867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289513" tIns="289513" rIns="289513" bIns="289513" numCol="1" spcCol="1270" anchor="ctr" anchorCtr="0">
                <a:noAutofit/>
              </a:bodyPr>
              <a:lstStyle/>
              <a:p>
                <a:pPr algn="just" defTabSz="1628206">
                  <a:lnSpc>
                    <a:spcPct val="120000"/>
                  </a:lnSpc>
                  <a:spcAft>
                    <a:spcPct val="35000"/>
                  </a:spcAft>
                </a:pPr>
                <a:endParaRPr lang="en-GB" sz="824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7" name="Freeform 26"/>
              <p:cNvSpPr/>
              <p:nvPr/>
            </p:nvSpPr>
            <p:spPr>
              <a:xfrm>
                <a:off x="7148980" y="2903596"/>
                <a:ext cx="1050805" cy="1050805"/>
              </a:xfrm>
              <a:custGeom>
                <a:avLst/>
                <a:gdLst>
                  <a:gd name="connsiteX0" fmla="*/ 139284 w 1050805"/>
                  <a:gd name="connsiteY0" fmla="*/ 216466 h 1050805"/>
                  <a:gd name="connsiteX1" fmla="*/ 911521 w 1050805"/>
                  <a:gd name="connsiteY1" fmla="*/ 216466 h 1050805"/>
                  <a:gd name="connsiteX2" fmla="*/ 911521 w 1050805"/>
                  <a:gd name="connsiteY2" fmla="*/ 463615 h 1050805"/>
                  <a:gd name="connsiteX3" fmla="*/ 139284 w 1050805"/>
                  <a:gd name="connsiteY3" fmla="*/ 463615 h 1050805"/>
                  <a:gd name="connsiteX4" fmla="*/ 139284 w 1050805"/>
                  <a:gd name="connsiteY4" fmla="*/ 216466 h 1050805"/>
                  <a:gd name="connsiteX5" fmla="*/ 139284 w 1050805"/>
                  <a:gd name="connsiteY5" fmla="*/ 587190 h 1050805"/>
                  <a:gd name="connsiteX6" fmla="*/ 911521 w 1050805"/>
                  <a:gd name="connsiteY6" fmla="*/ 587190 h 1050805"/>
                  <a:gd name="connsiteX7" fmla="*/ 911521 w 1050805"/>
                  <a:gd name="connsiteY7" fmla="*/ 834339 h 1050805"/>
                  <a:gd name="connsiteX8" fmla="*/ 139284 w 1050805"/>
                  <a:gd name="connsiteY8" fmla="*/ 834339 h 1050805"/>
                  <a:gd name="connsiteX9" fmla="*/ 139284 w 1050805"/>
                  <a:gd name="connsiteY9" fmla="*/ 587190 h 10508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50805" h="1050805">
                    <a:moveTo>
                      <a:pt x="139284" y="216466"/>
                    </a:moveTo>
                    <a:lnTo>
                      <a:pt x="911521" y="216466"/>
                    </a:lnTo>
                    <a:lnTo>
                      <a:pt x="911521" y="463615"/>
                    </a:lnTo>
                    <a:lnTo>
                      <a:pt x="139284" y="463615"/>
                    </a:lnTo>
                    <a:lnTo>
                      <a:pt x="139284" y="216466"/>
                    </a:lnTo>
                    <a:close/>
                    <a:moveTo>
                      <a:pt x="139284" y="587190"/>
                    </a:moveTo>
                    <a:lnTo>
                      <a:pt x="911521" y="587190"/>
                    </a:lnTo>
                    <a:lnTo>
                      <a:pt x="911521" y="834339"/>
                    </a:lnTo>
                    <a:lnTo>
                      <a:pt x="139284" y="834339"/>
                    </a:lnTo>
                    <a:lnTo>
                      <a:pt x="139284" y="587190"/>
                    </a:lnTo>
                    <a:close/>
                  </a:path>
                </a:pathLst>
              </a:custGeom>
            </p:spPr>
            <p:style>
              <a:lnRef idx="0">
                <a:schemeClr val="accent1">
                  <a:tint val="60000"/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tint val="60000"/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tint val="6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127559" tIns="198245" rIns="127559" bIns="198245" numCol="1" spcCol="1270" anchor="ctr" anchorCtr="0">
                <a:noAutofit/>
              </a:bodyPr>
              <a:lstStyle/>
              <a:p>
                <a:pPr algn="just" defTabSz="1791027">
                  <a:lnSpc>
                    <a:spcPct val="120000"/>
                  </a:lnSpc>
                  <a:spcAft>
                    <a:spcPct val="35000"/>
                  </a:spcAft>
                </a:pPr>
                <a:endParaRPr lang="en-GB" sz="824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8" name="Freeform 27"/>
              <p:cNvSpPr/>
              <p:nvPr/>
            </p:nvSpPr>
            <p:spPr>
              <a:xfrm>
                <a:off x="8346898" y="2523132"/>
                <a:ext cx="1811734" cy="1811734"/>
              </a:xfrm>
              <a:custGeom>
                <a:avLst/>
                <a:gdLst>
                  <a:gd name="connsiteX0" fmla="*/ 0 w 1811734"/>
                  <a:gd name="connsiteY0" fmla="*/ 905867 h 1811734"/>
                  <a:gd name="connsiteX1" fmla="*/ 905867 w 1811734"/>
                  <a:gd name="connsiteY1" fmla="*/ 0 h 1811734"/>
                  <a:gd name="connsiteX2" fmla="*/ 1811734 w 1811734"/>
                  <a:gd name="connsiteY2" fmla="*/ 905867 h 1811734"/>
                  <a:gd name="connsiteX3" fmla="*/ 905867 w 1811734"/>
                  <a:gd name="connsiteY3" fmla="*/ 1811734 h 1811734"/>
                  <a:gd name="connsiteX4" fmla="*/ 0 w 1811734"/>
                  <a:gd name="connsiteY4" fmla="*/ 905867 h 1811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11734" h="1811734">
                    <a:moveTo>
                      <a:pt x="0" y="905867"/>
                    </a:moveTo>
                    <a:cubicBezTo>
                      <a:pt x="0" y="405570"/>
                      <a:pt x="405570" y="0"/>
                      <a:pt x="905867" y="0"/>
                    </a:cubicBezTo>
                    <a:cubicBezTo>
                      <a:pt x="1406164" y="0"/>
                      <a:pt x="1811734" y="405570"/>
                      <a:pt x="1811734" y="905867"/>
                    </a:cubicBezTo>
                    <a:cubicBezTo>
                      <a:pt x="1811734" y="1406164"/>
                      <a:pt x="1406164" y="1811734"/>
                      <a:pt x="905867" y="1811734"/>
                    </a:cubicBezTo>
                    <a:cubicBezTo>
                      <a:pt x="405570" y="1811734"/>
                      <a:pt x="0" y="1406164"/>
                      <a:pt x="0" y="905867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289513" tIns="289513" rIns="289513" bIns="289513" numCol="1" spcCol="1270" anchor="ctr" anchorCtr="0">
                <a:noAutofit/>
              </a:bodyPr>
              <a:lstStyle/>
              <a:p>
                <a:pPr algn="just" defTabSz="1628206">
                  <a:lnSpc>
                    <a:spcPct val="120000"/>
                  </a:lnSpc>
                  <a:spcAft>
                    <a:spcPct val="35000"/>
                  </a:spcAft>
                </a:pPr>
                <a:endParaRPr lang="en-GB" sz="824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9" name="Freeform 28"/>
              <p:cNvSpPr/>
              <p:nvPr/>
            </p:nvSpPr>
            <p:spPr>
              <a:xfrm>
                <a:off x="-1123401" y="2523132"/>
                <a:ext cx="1811734" cy="1811734"/>
              </a:xfrm>
              <a:custGeom>
                <a:avLst/>
                <a:gdLst>
                  <a:gd name="connsiteX0" fmla="*/ 0 w 1811734"/>
                  <a:gd name="connsiteY0" fmla="*/ 905867 h 1811734"/>
                  <a:gd name="connsiteX1" fmla="*/ 905867 w 1811734"/>
                  <a:gd name="connsiteY1" fmla="*/ 0 h 1811734"/>
                  <a:gd name="connsiteX2" fmla="*/ 1811734 w 1811734"/>
                  <a:gd name="connsiteY2" fmla="*/ 905867 h 1811734"/>
                  <a:gd name="connsiteX3" fmla="*/ 905867 w 1811734"/>
                  <a:gd name="connsiteY3" fmla="*/ 1811734 h 1811734"/>
                  <a:gd name="connsiteX4" fmla="*/ 0 w 1811734"/>
                  <a:gd name="connsiteY4" fmla="*/ 905867 h 1811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11734" h="1811734">
                    <a:moveTo>
                      <a:pt x="0" y="905867"/>
                    </a:moveTo>
                    <a:cubicBezTo>
                      <a:pt x="0" y="405570"/>
                      <a:pt x="405570" y="0"/>
                      <a:pt x="905867" y="0"/>
                    </a:cubicBezTo>
                    <a:cubicBezTo>
                      <a:pt x="1406164" y="0"/>
                      <a:pt x="1811734" y="405570"/>
                      <a:pt x="1811734" y="905867"/>
                    </a:cubicBezTo>
                    <a:cubicBezTo>
                      <a:pt x="1811734" y="1406164"/>
                      <a:pt x="1406164" y="1811734"/>
                      <a:pt x="905867" y="1811734"/>
                    </a:cubicBezTo>
                    <a:cubicBezTo>
                      <a:pt x="405570" y="1811734"/>
                      <a:pt x="0" y="1406164"/>
                      <a:pt x="0" y="905867"/>
                    </a:cubicBezTo>
                    <a:close/>
                  </a:path>
                </a:pathLst>
              </a:custGeom>
              <a:ln>
                <a:noFill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289513" tIns="289513" rIns="289513" bIns="289513" numCol="1" spcCol="1270" anchor="ctr" anchorCtr="0">
                <a:noAutofit/>
              </a:bodyPr>
              <a:lstStyle/>
              <a:p>
                <a:pPr algn="just" defTabSz="1628206">
                  <a:lnSpc>
                    <a:spcPct val="120000"/>
                  </a:lnSpc>
                  <a:spcAft>
                    <a:spcPct val="35000"/>
                  </a:spcAft>
                </a:pPr>
                <a:endParaRPr lang="en-GB" sz="824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0" name="Freeform 29"/>
              <p:cNvSpPr/>
              <p:nvPr/>
            </p:nvSpPr>
            <p:spPr>
              <a:xfrm>
                <a:off x="835447" y="2903596"/>
                <a:ext cx="1050805" cy="1050805"/>
              </a:xfrm>
              <a:custGeom>
                <a:avLst/>
                <a:gdLst>
                  <a:gd name="connsiteX0" fmla="*/ 139284 w 1050805"/>
                  <a:gd name="connsiteY0" fmla="*/ 401828 h 1050805"/>
                  <a:gd name="connsiteX1" fmla="*/ 401828 w 1050805"/>
                  <a:gd name="connsiteY1" fmla="*/ 401828 h 1050805"/>
                  <a:gd name="connsiteX2" fmla="*/ 401828 w 1050805"/>
                  <a:gd name="connsiteY2" fmla="*/ 139284 h 1050805"/>
                  <a:gd name="connsiteX3" fmla="*/ 648977 w 1050805"/>
                  <a:gd name="connsiteY3" fmla="*/ 139284 h 1050805"/>
                  <a:gd name="connsiteX4" fmla="*/ 648977 w 1050805"/>
                  <a:gd name="connsiteY4" fmla="*/ 401828 h 1050805"/>
                  <a:gd name="connsiteX5" fmla="*/ 911521 w 1050805"/>
                  <a:gd name="connsiteY5" fmla="*/ 401828 h 1050805"/>
                  <a:gd name="connsiteX6" fmla="*/ 911521 w 1050805"/>
                  <a:gd name="connsiteY6" fmla="*/ 648977 h 1050805"/>
                  <a:gd name="connsiteX7" fmla="*/ 648977 w 1050805"/>
                  <a:gd name="connsiteY7" fmla="*/ 648977 h 1050805"/>
                  <a:gd name="connsiteX8" fmla="*/ 648977 w 1050805"/>
                  <a:gd name="connsiteY8" fmla="*/ 911521 h 1050805"/>
                  <a:gd name="connsiteX9" fmla="*/ 401828 w 1050805"/>
                  <a:gd name="connsiteY9" fmla="*/ 911521 h 1050805"/>
                  <a:gd name="connsiteX10" fmla="*/ 401828 w 1050805"/>
                  <a:gd name="connsiteY10" fmla="*/ 648977 h 1050805"/>
                  <a:gd name="connsiteX11" fmla="*/ 139284 w 1050805"/>
                  <a:gd name="connsiteY11" fmla="*/ 648977 h 1050805"/>
                  <a:gd name="connsiteX12" fmla="*/ 139284 w 1050805"/>
                  <a:gd name="connsiteY12" fmla="*/ 401828 h 10508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050805" h="1050805">
                    <a:moveTo>
                      <a:pt x="139284" y="401828"/>
                    </a:moveTo>
                    <a:lnTo>
                      <a:pt x="401828" y="401828"/>
                    </a:lnTo>
                    <a:lnTo>
                      <a:pt x="401828" y="139284"/>
                    </a:lnTo>
                    <a:lnTo>
                      <a:pt x="648977" y="139284"/>
                    </a:lnTo>
                    <a:lnTo>
                      <a:pt x="648977" y="401828"/>
                    </a:lnTo>
                    <a:lnTo>
                      <a:pt x="911521" y="401828"/>
                    </a:lnTo>
                    <a:lnTo>
                      <a:pt x="911521" y="648977"/>
                    </a:lnTo>
                    <a:lnTo>
                      <a:pt x="648977" y="648977"/>
                    </a:lnTo>
                    <a:lnTo>
                      <a:pt x="648977" y="911521"/>
                    </a:lnTo>
                    <a:lnTo>
                      <a:pt x="401828" y="911521"/>
                    </a:lnTo>
                    <a:lnTo>
                      <a:pt x="401828" y="648977"/>
                    </a:lnTo>
                    <a:lnTo>
                      <a:pt x="139284" y="648977"/>
                    </a:lnTo>
                    <a:lnTo>
                      <a:pt x="139284" y="401828"/>
                    </a:lnTo>
                    <a:close/>
                  </a:path>
                </a:pathLst>
              </a:custGeom>
            </p:spPr>
            <p:style>
              <a:lnRef idx="0">
                <a:schemeClr val="accent1">
                  <a:tint val="60000"/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tint val="60000"/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tint val="6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127559" tIns="368004" rIns="127559" bIns="368004" numCol="1" spcCol="1270" anchor="ctr" anchorCtr="0">
                <a:noAutofit/>
              </a:bodyPr>
              <a:lstStyle/>
              <a:p>
                <a:pPr algn="just" defTabSz="691987">
                  <a:lnSpc>
                    <a:spcPct val="120000"/>
                  </a:lnSpc>
                  <a:spcAft>
                    <a:spcPct val="35000"/>
                  </a:spcAft>
                </a:pPr>
                <a:endParaRPr lang="en-GB" sz="824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6" name="Group 5"/>
            <p:cNvGrpSpPr/>
            <p:nvPr/>
          </p:nvGrpSpPr>
          <p:grpSpPr>
            <a:xfrm>
              <a:off x="1501841" y="2407611"/>
              <a:ext cx="578952" cy="618042"/>
              <a:chOff x="9159875" y="1647825"/>
              <a:chExt cx="434975" cy="464344"/>
            </a:xfrm>
            <a:solidFill>
              <a:schemeClr val="bg2"/>
            </a:solidFill>
          </p:grpSpPr>
          <p:sp>
            <p:nvSpPr>
              <p:cNvPr id="21" name="AutoShape 78"/>
              <p:cNvSpPr>
                <a:spLocks/>
              </p:cNvSpPr>
              <p:nvPr/>
            </p:nvSpPr>
            <p:spPr bwMode="auto">
              <a:xfrm>
                <a:off x="9159875" y="1647825"/>
                <a:ext cx="434975" cy="46434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160" y="18900"/>
                    </a:moveTo>
                    <a:cubicBezTo>
                      <a:pt x="20160" y="19643"/>
                      <a:pt x="19513" y="20249"/>
                      <a:pt x="18720" y="20249"/>
                    </a:cubicBezTo>
                    <a:lnTo>
                      <a:pt x="2880" y="20249"/>
                    </a:lnTo>
                    <a:cubicBezTo>
                      <a:pt x="2086" y="20249"/>
                      <a:pt x="1440" y="19643"/>
                      <a:pt x="1440" y="18900"/>
                    </a:cubicBezTo>
                    <a:lnTo>
                      <a:pt x="1440" y="2700"/>
                    </a:lnTo>
                    <a:cubicBezTo>
                      <a:pt x="1440" y="1955"/>
                      <a:pt x="2086" y="1350"/>
                      <a:pt x="2880" y="1350"/>
                    </a:cubicBezTo>
                    <a:lnTo>
                      <a:pt x="18720" y="1350"/>
                    </a:lnTo>
                    <a:cubicBezTo>
                      <a:pt x="19513" y="1350"/>
                      <a:pt x="20160" y="1955"/>
                      <a:pt x="20160" y="2700"/>
                    </a:cubicBezTo>
                    <a:cubicBezTo>
                      <a:pt x="20160" y="2700"/>
                      <a:pt x="20160" y="18900"/>
                      <a:pt x="20160" y="18900"/>
                    </a:cubicBezTo>
                    <a:close/>
                    <a:moveTo>
                      <a:pt x="18720" y="0"/>
                    </a:moveTo>
                    <a:lnTo>
                      <a:pt x="2880" y="0"/>
                    </a:lnTo>
                    <a:cubicBezTo>
                      <a:pt x="1289" y="0"/>
                      <a:pt x="0" y="1208"/>
                      <a:pt x="0" y="2700"/>
                    </a:cubicBezTo>
                    <a:lnTo>
                      <a:pt x="0" y="18900"/>
                    </a:lnTo>
                    <a:cubicBezTo>
                      <a:pt x="0" y="20391"/>
                      <a:pt x="1289" y="21599"/>
                      <a:pt x="2880" y="21599"/>
                    </a:cubicBezTo>
                    <a:lnTo>
                      <a:pt x="18720" y="21599"/>
                    </a:lnTo>
                    <a:cubicBezTo>
                      <a:pt x="20310" y="21599"/>
                      <a:pt x="21599" y="20391"/>
                      <a:pt x="21599" y="18900"/>
                    </a:cubicBezTo>
                    <a:lnTo>
                      <a:pt x="21599" y="2700"/>
                    </a:lnTo>
                    <a:cubicBezTo>
                      <a:pt x="21599" y="1208"/>
                      <a:pt x="20310" y="0"/>
                      <a:pt x="1872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824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2" name="AutoShape 79"/>
              <p:cNvSpPr>
                <a:spLocks/>
              </p:cNvSpPr>
              <p:nvPr/>
            </p:nvSpPr>
            <p:spPr bwMode="auto">
              <a:xfrm>
                <a:off x="9217819" y="1705769"/>
                <a:ext cx="319088" cy="290513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7418" y="20519"/>
                    </a:moveTo>
                    <a:lnTo>
                      <a:pt x="14053" y="16248"/>
                    </a:lnTo>
                    <a:lnTo>
                      <a:pt x="16690" y="12959"/>
                    </a:lnTo>
                    <a:lnTo>
                      <a:pt x="20618" y="17689"/>
                    </a:lnTo>
                    <a:lnTo>
                      <a:pt x="20618" y="20519"/>
                    </a:lnTo>
                    <a:cubicBezTo>
                      <a:pt x="20618" y="20519"/>
                      <a:pt x="17418" y="20519"/>
                      <a:pt x="17418" y="20519"/>
                    </a:cubicBezTo>
                    <a:close/>
                    <a:moveTo>
                      <a:pt x="981" y="11446"/>
                    </a:moveTo>
                    <a:lnTo>
                      <a:pt x="4909" y="6479"/>
                    </a:lnTo>
                    <a:lnTo>
                      <a:pt x="12828" y="16353"/>
                    </a:lnTo>
                    <a:lnTo>
                      <a:pt x="13398" y="17064"/>
                    </a:lnTo>
                    <a:lnTo>
                      <a:pt x="16109" y="20519"/>
                    </a:lnTo>
                    <a:lnTo>
                      <a:pt x="981" y="20519"/>
                    </a:lnTo>
                    <a:cubicBezTo>
                      <a:pt x="981" y="20519"/>
                      <a:pt x="981" y="11446"/>
                      <a:pt x="981" y="11446"/>
                    </a:cubicBezTo>
                    <a:close/>
                    <a:moveTo>
                      <a:pt x="20618" y="1080"/>
                    </a:moveTo>
                    <a:lnTo>
                      <a:pt x="20618" y="16058"/>
                    </a:lnTo>
                    <a:lnTo>
                      <a:pt x="17427" y="12244"/>
                    </a:lnTo>
                    <a:cubicBezTo>
                      <a:pt x="17240" y="12012"/>
                      <a:pt x="16972" y="11879"/>
                      <a:pt x="16690" y="11879"/>
                    </a:cubicBezTo>
                    <a:cubicBezTo>
                      <a:pt x="16409" y="11879"/>
                      <a:pt x="16141" y="12012"/>
                      <a:pt x="15954" y="12244"/>
                    </a:cubicBezTo>
                    <a:lnTo>
                      <a:pt x="13399" y="15432"/>
                    </a:lnTo>
                    <a:lnTo>
                      <a:pt x="5645" y="5764"/>
                    </a:lnTo>
                    <a:cubicBezTo>
                      <a:pt x="5458" y="5532"/>
                      <a:pt x="5190" y="5400"/>
                      <a:pt x="4909" y="5400"/>
                    </a:cubicBezTo>
                    <a:cubicBezTo>
                      <a:pt x="4627" y="5400"/>
                      <a:pt x="4359" y="5532"/>
                      <a:pt x="4172" y="5764"/>
                    </a:cubicBezTo>
                    <a:lnTo>
                      <a:pt x="981" y="9812"/>
                    </a:lnTo>
                    <a:lnTo>
                      <a:pt x="981" y="1080"/>
                    </a:lnTo>
                    <a:cubicBezTo>
                      <a:pt x="981" y="1080"/>
                      <a:pt x="20618" y="1080"/>
                      <a:pt x="20618" y="1080"/>
                    </a:cubicBezTo>
                    <a:close/>
                    <a:moveTo>
                      <a:pt x="20618" y="0"/>
                    </a:moveTo>
                    <a:lnTo>
                      <a:pt x="981" y="0"/>
                    </a:lnTo>
                    <a:cubicBezTo>
                      <a:pt x="439" y="0"/>
                      <a:pt x="0" y="483"/>
                      <a:pt x="0" y="1080"/>
                    </a:cubicBezTo>
                    <a:lnTo>
                      <a:pt x="0" y="20519"/>
                    </a:lnTo>
                    <a:cubicBezTo>
                      <a:pt x="0" y="21116"/>
                      <a:pt x="439" y="21599"/>
                      <a:pt x="981" y="21599"/>
                    </a:cubicBezTo>
                    <a:lnTo>
                      <a:pt x="20618" y="21599"/>
                    </a:lnTo>
                    <a:cubicBezTo>
                      <a:pt x="21160" y="21599"/>
                      <a:pt x="21600" y="21116"/>
                      <a:pt x="21600" y="20519"/>
                    </a:cubicBezTo>
                    <a:lnTo>
                      <a:pt x="21600" y="1080"/>
                    </a:lnTo>
                    <a:cubicBezTo>
                      <a:pt x="21600" y="483"/>
                      <a:pt x="21160" y="0"/>
                      <a:pt x="20618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824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3" name="AutoShape 80"/>
              <p:cNvSpPr>
                <a:spLocks/>
              </p:cNvSpPr>
              <p:nvPr/>
            </p:nvSpPr>
            <p:spPr bwMode="auto">
              <a:xfrm>
                <a:off x="9391650" y="1749425"/>
                <a:ext cx="87313" cy="87313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3600"/>
                    </a:moveTo>
                    <a:cubicBezTo>
                      <a:pt x="14769" y="3600"/>
                      <a:pt x="17999" y="6827"/>
                      <a:pt x="17999" y="10800"/>
                    </a:cubicBezTo>
                    <a:cubicBezTo>
                      <a:pt x="17999" y="14769"/>
                      <a:pt x="14769" y="18000"/>
                      <a:pt x="10800" y="18000"/>
                    </a:cubicBezTo>
                    <a:cubicBezTo>
                      <a:pt x="6830" y="18000"/>
                      <a:pt x="3600" y="14769"/>
                      <a:pt x="3600" y="10800"/>
                    </a:cubicBezTo>
                    <a:cubicBezTo>
                      <a:pt x="3600" y="6827"/>
                      <a:pt x="6830" y="3600"/>
                      <a:pt x="10800" y="3600"/>
                    </a:cubicBezTo>
                    <a:moveTo>
                      <a:pt x="10800" y="21599"/>
                    </a:moveTo>
                    <a:cubicBezTo>
                      <a:pt x="16766" y="21599"/>
                      <a:pt x="21600" y="16762"/>
                      <a:pt x="21600" y="10800"/>
                    </a:cubicBezTo>
                    <a:cubicBezTo>
                      <a:pt x="21600" y="4833"/>
                      <a:pt x="16766" y="0"/>
                      <a:pt x="10800" y="0"/>
                    </a:cubicBezTo>
                    <a:cubicBezTo>
                      <a:pt x="4833" y="0"/>
                      <a:pt x="0" y="4833"/>
                      <a:pt x="0" y="10800"/>
                    </a:cubicBezTo>
                    <a:cubicBezTo>
                      <a:pt x="0" y="16762"/>
                      <a:pt x="4833" y="21599"/>
                      <a:pt x="10800" y="21599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824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7" name="Group 6"/>
            <p:cNvGrpSpPr/>
            <p:nvPr/>
          </p:nvGrpSpPr>
          <p:grpSpPr>
            <a:xfrm>
              <a:off x="10091658" y="2416592"/>
              <a:ext cx="618042" cy="618042"/>
              <a:chOff x="8216107" y="1647825"/>
              <a:chExt cx="464344" cy="464344"/>
            </a:xfrm>
            <a:solidFill>
              <a:schemeClr val="bg2"/>
            </a:solidFill>
          </p:grpSpPr>
          <p:sp>
            <p:nvSpPr>
              <p:cNvPr id="19" name="AutoShape 81"/>
              <p:cNvSpPr>
                <a:spLocks/>
              </p:cNvSpPr>
              <p:nvPr/>
            </p:nvSpPr>
            <p:spPr bwMode="auto">
              <a:xfrm>
                <a:off x="8216107" y="1647825"/>
                <a:ext cx="464344" cy="46434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35" y="9811"/>
                    </a:moveTo>
                    <a:cubicBezTo>
                      <a:pt x="20220" y="10144"/>
                      <a:pt x="20081" y="10800"/>
                      <a:pt x="18899" y="10800"/>
                    </a:cubicBezTo>
                    <a:lnTo>
                      <a:pt x="17549" y="10800"/>
                    </a:lnTo>
                    <a:cubicBezTo>
                      <a:pt x="17363" y="10800"/>
                      <a:pt x="17212" y="10950"/>
                      <a:pt x="17212" y="11137"/>
                    </a:cubicBezTo>
                    <a:cubicBezTo>
                      <a:pt x="17212" y="11324"/>
                      <a:pt x="17363" y="11475"/>
                      <a:pt x="17549" y="11475"/>
                    </a:cubicBezTo>
                    <a:lnTo>
                      <a:pt x="18858" y="11475"/>
                    </a:lnTo>
                    <a:cubicBezTo>
                      <a:pt x="19870" y="11475"/>
                      <a:pt x="20003" y="12314"/>
                      <a:pt x="19938" y="12719"/>
                    </a:cubicBezTo>
                    <a:cubicBezTo>
                      <a:pt x="19855" y="13223"/>
                      <a:pt x="19618" y="14175"/>
                      <a:pt x="18478" y="14175"/>
                    </a:cubicBezTo>
                    <a:lnTo>
                      <a:pt x="16874" y="14175"/>
                    </a:lnTo>
                    <a:cubicBezTo>
                      <a:pt x="16688" y="14175"/>
                      <a:pt x="16537" y="14325"/>
                      <a:pt x="16537" y="14512"/>
                    </a:cubicBezTo>
                    <a:cubicBezTo>
                      <a:pt x="16537" y="14699"/>
                      <a:pt x="16688" y="14850"/>
                      <a:pt x="16874" y="14850"/>
                    </a:cubicBezTo>
                    <a:lnTo>
                      <a:pt x="18203" y="14850"/>
                    </a:lnTo>
                    <a:cubicBezTo>
                      <a:pt x="19343" y="14850"/>
                      <a:pt x="19243" y="15718"/>
                      <a:pt x="19079" y="16237"/>
                    </a:cubicBezTo>
                    <a:cubicBezTo>
                      <a:pt x="18864" y="16918"/>
                      <a:pt x="18732" y="17549"/>
                      <a:pt x="17297" y="17549"/>
                    </a:cubicBezTo>
                    <a:lnTo>
                      <a:pt x="16196" y="17549"/>
                    </a:lnTo>
                    <a:cubicBezTo>
                      <a:pt x="16009" y="17549"/>
                      <a:pt x="15859" y="17700"/>
                      <a:pt x="15859" y="17887"/>
                    </a:cubicBezTo>
                    <a:cubicBezTo>
                      <a:pt x="15859" y="18073"/>
                      <a:pt x="16009" y="18225"/>
                      <a:pt x="16196" y="18225"/>
                    </a:cubicBezTo>
                    <a:lnTo>
                      <a:pt x="17255" y="18225"/>
                    </a:lnTo>
                    <a:cubicBezTo>
                      <a:pt x="17993" y="18225"/>
                      <a:pt x="18027" y="18923"/>
                      <a:pt x="17950" y="19174"/>
                    </a:cubicBezTo>
                    <a:cubicBezTo>
                      <a:pt x="17866" y="19448"/>
                      <a:pt x="17767" y="19651"/>
                      <a:pt x="17762" y="19660"/>
                    </a:cubicBezTo>
                    <a:cubicBezTo>
                      <a:pt x="17558" y="20028"/>
                      <a:pt x="17229" y="20249"/>
                      <a:pt x="16534" y="20249"/>
                    </a:cubicBezTo>
                    <a:lnTo>
                      <a:pt x="12844" y="20249"/>
                    </a:lnTo>
                    <a:cubicBezTo>
                      <a:pt x="10990" y="20249"/>
                      <a:pt x="9151" y="19829"/>
                      <a:pt x="9104" y="19818"/>
                    </a:cubicBezTo>
                    <a:cubicBezTo>
                      <a:pt x="6299" y="19172"/>
                      <a:pt x="6152" y="19122"/>
                      <a:pt x="5976" y="19072"/>
                    </a:cubicBezTo>
                    <a:cubicBezTo>
                      <a:pt x="5976" y="19072"/>
                      <a:pt x="5405" y="18976"/>
                      <a:pt x="5405" y="18478"/>
                    </a:cubicBezTo>
                    <a:lnTo>
                      <a:pt x="5399" y="9155"/>
                    </a:lnTo>
                    <a:cubicBezTo>
                      <a:pt x="5399" y="8839"/>
                      <a:pt x="5601" y="8552"/>
                      <a:pt x="5935" y="8452"/>
                    </a:cubicBezTo>
                    <a:cubicBezTo>
                      <a:pt x="5977" y="8435"/>
                      <a:pt x="6034" y="8419"/>
                      <a:pt x="6074" y="8401"/>
                    </a:cubicBezTo>
                    <a:cubicBezTo>
                      <a:pt x="9158" y="7125"/>
                      <a:pt x="10097" y="4324"/>
                      <a:pt x="10124" y="2025"/>
                    </a:cubicBezTo>
                    <a:cubicBezTo>
                      <a:pt x="10128" y="1702"/>
                      <a:pt x="10378" y="1350"/>
                      <a:pt x="10800" y="1350"/>
                    </a:cubicBezTo>
                    <a:cubicBezTo>
                      <a:pt x="11514" y="1350"/>
                      <a:pt x="12774" y="2782"/>
                      <a:pt x="12774" y="4554"/>
                    </a:cubicBezTo>
                    <a:cubicBezTo>
                      <a:pt x="12774" y="6155"/>
                      <a:pt x="12711" y="6432"/>
                      <a:pt x="12149" y="8100"/>
                    </a:cubicBezTo>
                    <a:cubicBezTo>
                      <a:pt x="18899" y="8100"/>
                      <a:pt x="18852" y="8196"/>
                      <a:pt x="19448" y="8353"/>
                    </a:cubicBezTo>
                    <a:cubicBezTo>
                      <a:pt x="20187" y="8564"/>
                      <a:pt x="20249" y="9175"/>
                      <a:pt x="20249" y="9386"/>
                    </a:cubicBezTo>
                    <a:cubicBezTo>
                      <a:pt x="20249" y="9618"/>
                      <a:pt x="20243" y="9584"/>
                      <a:pt x="20235" y="9811"/>
                    </a:cubicBezTo>
                    <a:moveTo>
                      <a:pt x="4724" y="19575"/>
                    </a:moveTo>
                    <a:cubicBezTo>
                      <a:pt x="4724" y="19948"/>
                      <a:pt x="4423" y="20249"/>
                      <a:pt x="4049" y="20249"/>
                    </a:cubicBezTo>
                    <a:lnTo>
                      <a:pt x="2024" y="20249"/>
                    </a:lnTo>
                    <a:cubicBezTo>
                      <a:pt x="1652" y="20249"/>
                      <a:pt x="1349" y="19948"/>
                      <a:pt x="1349" y="19575"/>
                    </a:cubicBezTo>
                    <a:lnTo>
                      <a:pt x="1349" y="8774"/>
                    </a:lnTo>
                    <a:cubicBezTo>
                      <a:pt x="1349" y="8401"/>
                      <a:pt x="1652" y="8100"/>
                      <a:pt x="2024" y="8100"/>
                    </a:cubicBezTo>
                    <a:lnTo>
                      <a:pt x="4049" y="8100"/>
                    </a:lnTo>
                    <a:cubicBezTo>
                      <a:pt x="4423" y="8100"/>
                      <a:pt x="4724" y="8401"/>
                      <a:pt x="4724" y="8774"/>
                    </a:cubicBezTo>
                    <a:cubicBezTo>
                      <a:pt x="4724" y="8774"/>
                      <a:pt x="4724" y="19575"/>
                      <a:pt x="4724" y="19575"/>
                    </a:cubicBezTo>
                    <a:close/>
                    <a:moveTo>
                      <a:pt x="19686" y="7069"/>
                    </a:moveTo>
                    <a:cubicBezTo>
                      <a:pt x="18842" y="6846"/>
                      <a:pt x="16858" y="6849"/>
                      <a:pt x="13956" y="6773"/>
                    </a:cubicBezTo>
                    <a:cubicBezTo>
                      <a:pt x="14093" y="6139"/>
                      <a:pt x="14124" y="5568"/>
                      <a:pt x="14124" y="4554"/>
                    </a:cubicBezTo>
                    <a:cubicBezTo>
                      <a:pt x="14124" y="2133"/>
                      <a:pt x="12361" y="0"/>
                      <a:pt x="10800" y="0"/>
                    </a:cubicBezTo>
                    <a:cubicBezTo>
                      <a:pt x="9698" y="0"/>
                      <a:pt x="8789" y="901"/>
                      <a:pt x="8774" y="2009"/>
                    </a:cubicBezTo>
                    <a:cubicBezTo>
                      <a:pt x="8760" y="3368"/>
                      <a:pt x="8340" y="5716"/>
                      <a:pt x="6074" y="6906"/>
                    </a:cubicBezTo>
                    <a:cubicBezTo>
                      <a:pt x="5908" y="6994"/>
                      <a:pt x="5433" y="7228"/>
                      <a:pt x="5364" y="7259"/>
                    </a:cubicBezTo>
                    <a:lnTo>
                      <a:pt x="5399" y="7289"/>
                    </a:lnTo>
                    <a:cubicBezTo>
                      <a:pt x="5045" y="6984"/>
                      <a:pt x="4554" y="6750"/>
                      <a:pt x="4049" y="6750"/>
                    </a:cubicBezTo>
                    <a:lnTo>
                      <a:pt x="2024" y="6750"/>
                    </a:lnTo>
                    <a:cubicBezTo>
                      <a:pt x="908" y="6750"/>
                      <a:pt x="0" y="7658"/>
                      <a:pt x="0" y="8774"/>
                    </a:cubicBezTo>
                    <a:lnTo>
                      <a:pt x="0" y="19575"/>
                    </a:lnTo>
                    <a:cubicBezTo>
                      <a:pt x="0" y="20691"/>
                      <a:pt x="908" y="21599"/>
                      <a:pt x="2024" y="21599"/>
                    </a:cubicBezTo>
                    <a:lnTo>
                      <a:pt x="4049" y="21599"/>
                    </a:lnTo>
                    <a:cubicBezTo>
                      <a:pt x="4853" y="21599"/>
                      <a:pt x="5525" y="21114"/>
                      <a:pt x="5850" y="20434"/>
                    </a:cubicBezTo>
                    <a:cubicBezTo>
                      <a:pt x="5859" y="20437"/>
                      <a:pt x="5873" y="20441"/>
                      <a:pt x="5882" y="20442"/>
                    </a:cubicBezTo>
                    <a:cubicBezTo>
                      <a:pt x="5927" y="20454"/>
                      <a:pt x="5979" y="20467"/>
                      <a:pt x="6044" y="20485"/>
                    </a:cubicBezTo>
                    <a:cubicBezTo>
                      <a:pt x="6056" y="20487"/>
                      <a:pt x="6062" y="20488"/>
                      <a:pt x="6074" y="20492"/>
                    </a:cubicBezTo>
                    <a:cubicBezTo>
                      <a:pt x="6464" y="20588"/>
                      <a:pt x="7212" y="20768"/>
                      <a:pt x="8812" y="21135"/>
                    </a:cubicBezTo>
                    <a:cubicBezTo>
                      <a:pt x="9155" y="21213"/>
                      <a:pt x="10966" y="21599"/>
                      <a:pt x="12844" y="21599"/>
                    </a:cubicBezTo>
                    <a:lnTo>
                      <a:pt x="16534" y="21599"/>
                    </a:lnTo>
                    <a:cubicBezTo>
                      <a:pt x="17659" y="21599"/>
                      <a:pt x="18469" y="21167"/>
                      <a:pt x="18952" y="20298"/>
                    </a:cubicBezTo>
                    <a:cubicBezTo>
                      <a:pt x="18958" y="20285"/>
                      <a:pt x="19114" y="19982"/>
                      <a:pt x="19240" y="19572"/>
                    </a:cubicBezTo>
                    <a:cubicBezTo>
                      <a:pt x="19336" y="19263"/>
                      <a:pt x="19371" y="18827"/>
                      <a:pt x="19256" y="18384"/>
                    </a:cubicBezTo>
                    <a:cubicBezTo>
                      <a:pt x="19981" y="17886"/>
                      <a:pt x="20214" y="17133"/>
                      <a:pt x="20366" y="16643"/>
                    </a:cubicBezTo>
                    <a:cubicBezTo>
                      <a:pt x="20620" y="15838"/>
                      <a:pt x="20544" y="15235"/>
                      <a:pt x="20367" y="14803"/>
                    </a:cubicBezTo>
                    <a:cubicBezTo>
                      <a:pt x="20775" y="14418"/>
                      <a:pt x="21122" y="13831"/>
                      <a:pt x="21269" y="12935"/>
                    </a:cubicBezTo>
                    <a:cubicBezTo>
                      <a:pt x="21361" y="12380"/>
                      <a:pt x="21263" y="11809"/>
                      <a:pt x="21007" y="11334"/>
                    </a:cubicBezTo>
                    <a:cubicBezTo>
                      <a:pt x="21389" y="10905"/>
                      <a:pt x="21564" y="10365"/>
                      <a:pt x="21583" y="9865"/>
                    </a:cubicBezTo>
                    <a:lnTo>
                      <a:pt x="21591" y="9724"/>
                    </a:lnTo>
                    <a:cubicBezTo>
                      <a:pt x="21596" y="9635"/>
                      <a:pt x="21600" y="9581"/>
                      <a:pt x="21600" y="9386"/>
                    </a:cubicBezTo>
                    <a:cubicBezTo>
                      <a:pt x="21600" y="8533"/>
                      <a:pt x="21010" y="7446"/>
                      <a:pt x="19686" y="7069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824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" name="AutoShape 82"/>
              <p:cNvSpPr>
                <a:spLocks/>
              </p:cNvSpPr>
              <p:nvPr/>
            </p:nvSpPr>
            <p:spPr bwMode="auto">
              <a:xfrm>
                <a:off x="8259763" y="2024857"/>
                <a:ext cx="43657" cy="43656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14400"/>
                    </a:moveTo>
                    <a:cubicBezTo>
                      <a:pt x="8820" y="14400"/>
                      <a:pt x="7200" y="12782"/>
                      <a:pt x="7200" y="10800"/>
                    </a:cubicBezTo>
                    <a:cubicBezTo>
                      <a:pt x="7200" y="8817"/>
                      <a:pt x="8820" y="7200"/>
                      <a:pt x="10800" y="7200"/>
                    </a:cubicBezTo>
                    <a:cubicBezTo>
                      <a:pt x="12779" y="7200"/>
                      <a:pt x="14400" y="8817"/>
                      <a:pt x="14400" y="10800"/>
                    </a:cubicBezTo>
                    <a:cubicBezTo>
                      <a:pt x="14400" y="12782"/>
                      <a:pt x="12779" y="14400"/>
                      <a:pt x="10800" y="14400"/>
                    </a:cubicBezTo>
                    <a:moveTo>
                      <a:pt x="10800" y="0"/>
                    </a:moveTo>
                    <a:cubicBezTo>
                      <a:pt x="4837" y="0"/>
                      <a:pt x="0" y="4837"/>
                      <a:pt x="0" y="10800"/>
                    </a:cubicBezTo>
                    <a:cubicBezTo>
                      <a:pt x="0" y="16762"/>
                      <a:pt x="4837" y="21599"/>
                      <a:pt x="10800" y="21599"/>
                    </a:cubicBezTo>
                    <a:cubicBezTo>
                      <a:pt x="16762" y="21599"/>
                      <a:pt x="21600" y="16762"/>
                      <a:pt x="21600" y="10800"/>
                    </a:cubicBezTo>
                    <a:cubicBezTo>
                      <a:pt x="21600" y="4837"/>
                      <a:pt x="16762" y="0"/>
                      <a:pt x="1080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824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8" name="Group 7"/>
            <p:cNvGrpSpPr/>
            <p:nvPr/>
          </p:nvGrpSpPr>
          <p:grpSpPr>
            <a:xfrm>
              <a:off x="7221342" y="2435608"/>
              <a:ext cx="619099" cy="580009"/>
              <a:chOff x="5368132" y="3540125"/>
              <a:chExt cx="465138" cy="435769"/>
            </a:xfrm>
            <a:solidFill>
              <a:schemeClr val="bg2"/>
            </a:solidFill>
          </p:grpSpPr>
          <p:sp>
            <p:nvSpPr>
              <p:cNvPr id="17" name="AutoShape 110"/>
              <p:cNvSpPr>
                <a:spLocks/>
              </p:cNvSpPr>
              <p:nvPr/>
            </p:nvSpPr>
            <p:spPr bwMode="auto">
              <a:xfrm>
                <a:off x="5426869" y="3598069"/>
                <a:ext cx="347663" cy="2325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699" y="20255"/>
                    </a:moveTo>
                    <a:lnTo>
                      <a:pt x="899" y="20255"/>
                    </a:lnTo>
                    <a:lnTo>
                      <a:pt x="899" y="1350"/>
                    </a:lnTo>
                    <a:lnTo>
                      <a:pt x="20699" y="1350"/>
                    </a:lnTo>
                    <a:cubicBezTo>
                      <a:pt x="20699" y="1350"/>
                      <a:pt x="20699" y="20255"/>
                      <a:pt x="20699" y="20255"/>
                    </a:cubicBezTo>
                    <a:close/>
                    <a:moveTo>
                      <a:pt x="20699" y="0"/>
                    </a:moveTo>
                    <a:lnTo>
                      <a:pt x="899" y="5"/>
                    </a:lnTo>
                    <a:cubicBezTo>
                      <a:pt x="402" y="5"/>
                      <a:pt x="0" y="603"/>
                      <a:pt x="0" y="1350"/>
                    </a:cubicBezTo>
                    <a:lnTo>
                      <a:pt x="0" y="20249"/>
                    </a:lnTo>
                    <a:cubicBezTo>
                      <a:pt x="0" y="20996"/>
                      <a:pt x="402" y="21599"/>
                      <a:pt x="899" y="21599"/>
                    </a:cubicBezTo>
                    <a:lnTo>
                      <a:pt x="20699" y="21599"/>
                    </a:lnTo>
                    <a:cubicBezTo>
                      <a:pt x="21197" y="21599"/>
                      <a:pt x="21600" y="20996"/>
                      <a:pt x="21600" y="20249"/>
                    </a:cubicBezTo>
                    <a:lnTo>
                      <a:pt x="21600" y="1350"/>
                    </a:lnTo>
                    <a:cubicBezTo>
                      <a:pt x="21600" y="603"/>
                      <a:pt x="21197" y="0"/>
                      <a:pt x="20699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824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" name="AutoShape 111"/>
              <p:cNvSpPr>
                <a:spLocks/>
              </p:cNvSpPr>
              <p:nvPr/>
            </p:nvSpPr>
            <p:spPr bwMode="auto">
              <a:xfrm>
                <a:off x="5368132" y="3540125"/>
                <a:ext cx="465138" cy="4357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49" y="16562"/>
                    </a:moveTo>
                    <a:cubicBezTo>
                      <a:pt x="20249" y="16959"/>
                      <a:pt x="19946" y="17282"/>
                      <a:pt x="19575" y="17282"/>
                    </a:cubicBezTo>
                    <a:lnTo>
                      <a:pt x="13499" y="17282"/>
                    </a:lnTo>
                    <a:lnTo>
                      <a:pt x="8099" y="17282"/>
                    </a:lnTo>
                    <a:lnTo>
                      <a:pt x="2024" y="17282"/>
                    </a:lnTo>
                    <a:cubicBezTo>
                      <a:pt x="1651" y="17282"/>
                      <a:pt x="1349" y="16959"/>
                      <a:pt x="1349" y="16562"/>
                    </a:cubicBezTo>
                    <a:lnTo>
                      <a:pt x="1349" y="2160"/>
                    </a:lnTo>
                    <a:cubicBezTo>
                      <a:pt x="1349" y="1762"/>
                      <a:pt x="1651" y="1440"/>
                      <a:pt x="2024" y="1440"/>
                    </a:cubicBezTo>
                    <a:lnTo>
                      <a:pt x="19575" y="1440"/>
                    </a:lnTo>
                    <a:cubicBezTo>
                      <a:pt x="19946" y="1440"/>
                      <a:pt x="20249" y="1762"/>
                      <a:pt x="20249" y="2160"/>
                    </a:cubicBezTo>
                    <a:cubicBezTo>
                      <a:pt x="20249" y="2160"/>
                      <a:pt x="20249" y="16562"/>
                      <a:pt x="20249" y="16562"/>
                    </a:cubicBezTo>
                    <a:close/>
                    <a:moveTo>
                      <a:pt x="19575" y="0"/>
                    </a:moveTo>
                    <a:lnTo>
                      <a:pt x="2024" y="0"/>
                    </a:lnTo>
                    <a:cubicBezTo>
                      <a:pt x="905" y="0"/>
                      <a:pt x="0" y="966"/>
                      <a:pt x="0" y="2160"/>
                    </a:cubicBezTo>
                    <a:lnTo>
                      <a:pt x="0" y="16562"/>
                    </a:lnTo>
                    <a:cubicBezTo>
                      <a:pt x="0" y="17753"/>
                      <a:pt x="903" y="18718"/>
                      <a:pt x="2018" y="18721"/>
                    </a:cubicBezTo>
                    <a:lnTo>
                      <a:pt x="8774" y="18721"/>
                    </a:lnTo>
                    <a:lnTo>
                      <a:pt x="8774" y="19597"/>
                    </a:lnTo>
                    <a:lnTo>
                      <a:pt x="4561" y="20181"/>
                    </a:lnTo>
                    <a:cubicBezTo>
                      <a:pt x="4260" y="20262"/>
                      <a:pt x="4049" y="20549"/>
                      <a:pt x="4049" y="20879"/>
                    </a:cubicBezTo>
                    <a:cubicBezTo>
                      <a:pt x="4049" y="21277"/>
                      <a:pt x="4351" y="21599"/>
                      <a:pt x="4724" y="21599"/>
                    </a:cubicBezTo>
                    <a:lnTo>
                      <a:pt x="16874" y="21599"/>
                    </a:lnTo>
                    <a:cubicBezTo>
                      <a:pt x="17248" y="21599"/>
                      <a:pt x="17549" y="21277"/>
                      <a:pt x="17549" y="20879"/>
                    </a:cubicBezTo>
                    <a:cubicBezTo>
                      <a:pt x="17549" y="20549"/>
                      <a:pt x="17339" y="20262"/>
                      <a:pt x="17038" y="20181"/>
                    </a:cubicBezTo>
                    <a:lnTo>
                      <a:pt x="12824" y="19597"/>
                    </a:lnTo>
                    <a:lnTo>
                      <a:pt x="12824" y="18721"/>
                    </a:lnTo>
                    <a:lnTo>
                      <a:pt x="19581" y="18721"/>
                    </a:lnTo>
                    <a:cubicBezTo>
                      <a:pt x="20696" y="18718"/>
                      <a:pt x="21600" y="17753"/>
                      <a:pt x="21600" y="16562"/>
                    </a:cubicBezTo>
                    <a:lnTo>
                      <a:pt x="21600" y="2160"/>
                    </a:lnTo>
                    <a:cubicBezTo>
                      <a:pt x="21600" y="966"/>
                      <a:pt x="20692" y="0"/>
                      <a:pt x="19575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824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9" name="Group 8"/>
            <p:cNvGrpSpPr/>
            <p:nvPr/>
          </p:nvGrpSpPr>
          <p:grpSpPr>
            <a:xfrm>
              <a:off x="4352084" y="2484206"/>
              <a:ext cx="618042" cy="482812"/>
              <a:chOff x="2581275" y="1710532"/>
              <a:chExt cx="464344" cy="362744"/>
            </a:xfrm>
            <a:solidFill>
              <a:schemeClr val="bg2"/>
            </a:solidFill>
          </p:grpSpPr>
          <p:sp>
            <p:nvSpPr>
              <p:cNvPr id="10" name="AutoShape 140"/>
              <p:cNvSpPr>
                <a:spLocks/>
              </p:cNvSpPr>
              <p:nvPr/>
            </p:nvSpPr>
            <p:spPr bwMode="auto">
              <a:xfrm>
                <a:off x="2639219" y="1768475"/>
                <a:ext cx="290513" cy="235744"/>
              </a:xfrm>
              <a:custGeom>
                <a:avLst/>
                <a:gdLst>
                  <a:gd name="T0" fmla="+- 0 10800 376"/>
                  <a:gd name="T1" fmla="*/ T0 w 20848"/>
                  <a:gd name="T2" fmla="*/ 10800 h 21600"/>
                  <a:gd name="T3" fmla="+- 0 10800 376"/>
                  <a:gd name="T4" fmla="*/ T3 w 20848"/>
                  <a:gd name="T5" fmla="*/ 10800 h 21600"/>
                  <a:gd name="T6" fmla="+- 0 10800 376"/>
                  <a:gd name="T7" fmla="*/ T6 w 20848"/>
                  <a:gd name="T8" fmla="*/ 10800 h 21600"/>
                  <a:gd name="T9" fmla="+- 0 10800 376"/>
                  <a:gd name="T10" fmla="*/ T9 w 20848"/>
                  <a:gd name="T11" fmla="*/ 108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20848" h="21600">
                    <a:moveTo>
                      <a:pt x="18728" y="19178"/>
                    </a:moveTo>
                    <a:cubicBezTo>
                      <a:pt x="13191" y="20631"/>
                      <a:pt x="7654" y="20631"/>
                      <a:pt x="2118" y="19178"/>
                    </a:cubicBezTo>
                    <a:cubicBezTo>
                      <a:pt x="678" y="13592"/>
                      <a:pt x="678" y="8008"/>
                      <a:pt x="2118" y="2421"/>
                    </a:cubicBezTo>
                    <a:cubicBezTo>
                      <a:pt x="7654" y="968"/>
                      <a:pt x="13191" y="968"/>
                      <a:pt x="18728" y="2421"/>
                    </a:cubicBezTo>
                    <a:cubicBezTo>
                      <a:pt x="20168" y="8008"/>
                      <a:pt x="20168" y="13592"/>
                      <a:pt x="18728" y="19178"/>
                    </a:cubicBezTo>
                    <a:moveTo>
                      <a:pt x="18938" y="1116"/>
                    </a:moveTo>
                    <a:cubicBezTo>
                      <a:pt x="16114" y="375"/>
                      <a:pt x="13249" y="0"/>
                      <a:pt x="10423" y="0"/>
                    </a:cubicBezTo>
                    <a:cubicBezTo>
                      <a:pt x="7597" y="0"/>
                      <a:pt x="4732" y="375"/>
                      <a:pt x="1908" y="1116"/>
                    </a:cubicBezTo>
                    <a:cubicBezTo>
                      <a:pt x="1543" y="1213"/>
                      <a:pt x="1244" y="1552"/>
                      <a:pt x="1127" y="2004"/>
                    </a:cubicBezTo>
                    <a:cubicBezTo>
                      <a:pt x="-376" y="7841"/>
                      <a:pt x="-376" y="13759"/>
                      <a:pt x="1127" y="19593"/>
                    </a:cubicBezTo>
                    <a:cubicBezTo>
                      <a:pt x="1244" y="20047"/>
                      <a:pt x="1543" y="20386"/>
                      <a:pt x="1908" y="20482"/>
                    </a:cubicBezTo>
                    <a:cubicBezTo>
                      <a:pt x="4732" y="21224"/>
                      <a:pt x="7597" y="21600"/>
                      <a:pt x="10423" y="21600"/>
                    </a:cubicBezTo>
                    <a:cubicBezTo>
                      <a:pt x="13249" y="21600"/>
                      <a:pt x="16114" y="21224"/>
                      <a:pt x="18938" y="20482"/>
                    </a:cubicBezTo>
                    <a:cubicBezTo>
                      <a:pt x="19303" y="20386"/>
                      <a:pt x="19602" y="20047"/>
                      <a:pt x="19719" y="19593"/>
                    </a:cubicBezTo>
                    <a:cubicBezTo>
                      <a:pt x="21223" y="13759"/>
                      <a:pt x="21223" y="7841"/>
                      <a:pt x="19719" y="2004"/>
                    </a:cubicBezTo>
                    <a:cubicBezTo>
                      <a:pt x="19602" y="1552"/>
                      <a:pt x="19303" y="1213"/>
                      <a:pt x="18938" y="1116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824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" name="AutoShape 141"/>
              <p:cNvSpPr>
                <a:spLocks/>
              </p:cNvSpPr>
              <p:nvPr/>
            </p:nvSpPr>
            <p:spPr bwMode="auto">
              <a:xfrm>
                <a:off x="2581275" y="1710532"/>
                <a:ext cx="464344" cy="362744"/>
              </a:xfrm>
              <a:custGeom>
                <a:avLst/>
                <a:gdLst>
                  <a:gd name="T0" fmla="+- 0 10800 252"/>
                  <a:gd name="T1" fmla="*/ T0 w 21096"/>
                  <a:gd name="T2" fmla="*/ 10800 h 21600"/>
                  <a:gd name="T3" fmla="+- 0 10800 252"/>
                  <a:gd name="T4" fmla="*/ T3 w 21096"/>
                  <a:gd name="T5" fmla="*/ 10800 h 21600"/>
                  <a:gd name="T6" fmla="+- 0 10800 252"/>
                  <a:gd name="T7" fmla="*/ T6 w 21096"/>
                  <a:gd name="T8" fmla="*/ 10800 h 21600"/>
                  <a:gd name="T9" fmla="+- 0 10800 252"/>
                  <a:gd name="T10" fmla="*/ T9 w 21096"/>
                  <a:gd name="T11" fmla="*/ 108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21096" h="21600">
                    <a:moveTo>
                      <a:pt x="19056" y="18331"/>
                    </a:moveTo>
                    <a:cubicBezTo>
                      <a:pt x="13383" y="19233"/>
                      <a:pt x="7711" y="19233"/>
                      <a:pt x="2038" y="18331"/>
                    </a:cubicBezTo>
                    <a:cubicBezTo>
                      <a:pt x="1074" y="13022"/>
                      <a:pt x="1074" y="7713"/>
                      <a:pt x="2038" y="2404"/>
                    </a:cubicBezTo>
                    <a:cubicBezTo>
                      <a:pt x="7711" y="1502"/>
                      <a:pt x="13383" y="1502"/>
                      <a:pt x="19056" y="2404"/>
                    </a:cubicBezTo>
                    <a:cubicBezTo>
                      <a:pt x="20021" y="7713"/>
                      <a:pt x="20021" y="13022"/>
                      <a:pt x="19056" y="18331"/>
                    </a:cubicBezTo>
                    <a:moveTo>
                      <a:pt x="20338" y="2005"/>
                    </a:moveTo>
                    <a:cubicBezTo>
                      <a:pt x="20211" y="1301"/>
                      <a:pt x="19762" y="776"/>
                      <a:pt x="19215" y="689"/>
                    </a:cubicBezTo>
                    <a:cubicBezTo>
                      <a:pt x="16339" y="232"/>
                      <a:pt x="13423" y="0"/>
                      <a:pt x="10547" y="0"/>
                    </a:cubicBezTo>
                    <a:cubicBezTo>
                      <a:pt x="7671" y="0"/>
                      <a:pt x="4755" y="232"/>
                      <a:pt x="1879" y="689"/>
                    </a:cubicBezTo>
                    <a:cubicBezTo>
                      <a:pt x="1332" y="776"/>
                      <a:pt x="883" y="1301"/>
                      <a:pt x="756" y="2005"/>
                    </a:cubicBezTo>
                    <a:cubicBezTo>
                      <a:pt x="-252" y="7553"/>
                      <a:pt x="-252" y="13181"/>
                      <a:pt x="756" y="18731"/>
                    </a:cubicBezTo>
                    <a:cubicBezTo>
                      <a:pt x="883" y="19434"/>
                      <a:pt x="1332" y="19959"/>
                      <a:pt x="1879" y="20046"/>
                    </a:cubicBezTo>
                    <a:cubicBezTo>
                      <a:pt x="3265" y="20266"/>
                      <a:pt x="4660" y="20429"/>
                      <a:pt x="6055" y="20544"/>
                    </a:cubicBezTo>
                    <a:cubicBezTo>
                      <a:pt x="5979" y="20606"/>
                      <a:pt x="5931" y="20670"/>
                      <a:pt x="5931" y="20735"/>
                    </a:cubicBezTo>
                    <a:cubicBezTo>
                      <a:pt x="5931" y="21213"/>
                      <a:pt x="7997" y="21599"/>
                      <a:pt x="10547" y="21599"/>
                    </a:cubicBezTo>
                    <a:cubicBezTo>
                      <a:pt x="13097" y="21599"/>
                      <a:pt x="15164" y="21213"/>
                      <a:pt x="15164" y="20735"/>
                    </a:cubicBezTo>
                    <a:cubicBezTo>
                      <a:pt x="15164" y="20670"/>
                      <a:pt x="15115" y="20606"/>
                      <a:pt x="15040" y="20544"/>
                    </a:cubicBezTo>
                    <a:cubicBezTo>
                      <a:pt x="16434" y="20429"/>
                      <a:pt x="17830" y="20266"/>
                      <a:pt x="19215" y="20046"/>
                    </a:cubicBezTo>
                    <a:cubicBezTo>
                      <a:pt x="19762" y="19959"/>
                      <a:pt x="20211" y="19434"/>
                      <a:pt x="20338" y="18731"/>
                    </a:cubicBezTo>
                    <a:cubicBezTo>
                      <a:pt x="21347" y="13181"/>
                      <a:pt x="21347" y="7553"/>
                      <a:pt x="20338" y="2005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824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2" name="AutoShape 142"/>
              <p:cNvSpPr>
                <a:spLocks/>
              </p:cNvSpPr>
              <p:nvPr/>
            </p:nvSpPr>
            <p:spPr bwMode="auto">
              <a:xfrm>
                <a:off x="2944019" y="1783557"/>
                <a:ext cx="43656" cy="42863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7200"/>
                    </a:moveTo>
                    <a:cubicBezTo>
                      <a:pt x="12779" y="7200"/>
                      <a:pt x="14399" y="8820"/>
                      <a:pt x="14399" y="10800"/>
                    </a:cubicBezTo>
                    <a:cubicBezTo>
                      <a:pt x="14399" y="12779"/>
                      <a:pt x="12779" y="14400"/>
                      <a:pt x="10800" y="14400"/>
                    </a:cubicBezTo>
                    <a:cubicBezTo>
                      <a:pt x="8820" y="14400"/>
                      <a:pt x="7199" y="12779"/>
                      <a:pt x="7199" y="10800"/>
                    </a:cubicBezTo>
                    <a:cubicBezTo>
                      <a:pt x="7199" y="8820"/>
                      <a:pt x="8820" y="7200"/>
                      <a:pt x="10800" y="7200"/>
                    </a:cubicBezTo>
                    <a:moveTo>
                      <a:pt x="10800" y="21599"/>
                    </a:moveTo>
                    <a:cubicBezTo>
                      <a:pt x="16762" y="21599"/>
                      <a:pt x="21600" y="16762"/>
                      <a:pt x="21600" y="10800"/>
                    </a:cubicBezTo>
                    <a:cubicBezTo>
                      <a:pt x="21600" y="4837"/>
                      <a:pt x="16762" y="0"/>
                      <a:pt x="10800" y="0"/>
                    </a:cubicBezTo>
                    <a:cubicBezTo>
                      <a:pt x="4837" y="0"/>
                      <a:pt x="0" y="4837"/>
                      <a:pt x="0" y="10800"/>
                    </a:cubicBezTo>
                    <a:cubicBezTo>
                      <a:pt x="0" y="16762"/>
                      <a:pt x="4837" y="21599"/>
                      <a:pt x="10800" y="21599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824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3" name="AutoShape 143"/>
              <p:cNvSpPr>
                <a:spLocks/>
              </p:cNvSpPr>
              <p:nvPr/>
            </p:nvSpPr>
            <p:spPr bwMode="auto">
              <a:xfrm>
                <a:off x="2929732" y="1971675"/>
                <a:ext cx="57944" cy="15082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8899" y="0"/>
                    </a:moveTo>
                    <a:lnTo>
                      <a:pt x="2699" y="0"/>
                    </a:lnTo>
                    <a:cubicBezTo>
                      <a:pt x="1210" y="0"/>
                      <a:pt x="0" y="4841"/>
                      <a:pt x="0" y="10800"/>
                    </a:cubicBezTo>
                    <a:cubicBezTo>
                      <a:pt x="0" y="16758"/>
                      <a:pt x="1210" y="21599"/>
                      <a:pt x="2699" y="21599"/>
                    </a:cubicBezTo>
                    <a:lnTo>
                      <a:pt x="18899" y="21599"/>
                    </a:lnTo>
                    <a:cubicBezTo>
                      <a:pt x="20389" y="21599"/>
                      <a:pt x="21600" y="16758"/>
                      <a:pt x="21600" y="10800"/>
                    </a:cubicBezTo>
                    <a:cubicBezTo>
                      <a:pt x="21600" y="4841"/>
                      <a:pt x="20389" y="0"/>
                      <a:pt x="18899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824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4" name="AutoShape 144"/>
              <p:cNvSpPr>
                <a:spLocks/>
              </p:cNvSpPr>
              <p:nvPr/>
            </p:nvSpPr>
            <p:spPr bwMode="auto">
              <a:xfrm>
                <a:off x="2944019" y="1928019"/>
                <a:ext cx="58738" cy="15081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8899" y="0"/>
                    </a:moveTo>
                    <a:lnTo>
                      <a:pt x="2699" y="0"/>
                    </a:lnTo>
                    <a:cubicBezTo>
                      <a:pt x="1210" y="0"/>
                      <a:pt x="0" y="4841"/>
                      <a:pt x="0" y="10800"/>
                    </a:cubicBezTo>
                    <a:cubicBezTo>
                      <a:pt x="0" y="16758"/>
                      <a:pt x="1210" y="21599"/>
                      <a:pt x="2699" y="21599"/>
                    </a:cubicBezTo>
                    <a:lnTo>
                      <a:pt x="18899" y="21599"/>
                    </a:lnTo>
                    <a:cubicBezTo>
                      <a:pt x="20389" y="21599"/>
                      <a:pt x="21600" y="16758"/>
                      <a:pt x="21600" y="10800"/>
                    </a:cubicBezTo>
                    <a:cubicBezTo>
                      <a:pt x="21600" y="4841"/>
                      <a:pt x="20389" y="0"/>
                      <a:pt x="18899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824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5" name="AutoShape 145"/>
              <p:cNvSpPr>
                <a:spLocks/>
              </p:cNvSpPr>
              <p:nvPr/>
            </p:nvSpPr>
            <p:spPr bwMode="auto">
              <a:xfrm>
                <a:off x="2944019" y="1885157"/>
                <a:ext cx="58738" cy="142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8899" y="0"/>
                    </a:moveTo>
                    <a:lnTo>
                      <a:pt x="2699" y="0"/>
                    </a:lnTo>
                    <a:cubicBezTo>
                      <a:pt x="1210" y="0"/>
                      <a:pt x="0" y="4841"/>
                      <a:pt x="0" y="10800"/>
                    </a:cubicBezTo>
                    <a:cubicBezTo>
                      <a:pt x="0" y="16758"/>
                      <a:pt x="1210" y="21599"/>
                      <a:pt x="2699" y="21599"/>
                    </a:cubicBezTo>
                    <a:lnTo>
                      <a:pt x="18899" y="21599"/>
                    </a:lnTo>
                    <a:cubicBezTo>
                      <a:pt x="20389" y="21599"/>
                      <a:pt x="21600" y="16758"/>
                      <a:pt x="21600" y="10800"/>
                    </a:cubicBezTo>
                    <a:cubicBezTo>
                      <a:pt x="21600" y="4841"/>
                      <a:pt x="20389" y="0"/>
                      <a:pt x="18899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824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6" name="AutoShape 146"/>
              <p:cNvSpPr>
                <a:spLocks/>
              </p:cNvSpPr>
              <p:nvPr/>
            </p:nvSpPr>
            <p:spPr bwMode="auto">
              <a:xfrm>
                <a:off x="2697957" y="1826419"/>
                <a:ext cx="86519" cy="61119"/>
              </a:xfrm>
              <a:custGeom>
                <a:avLst/>
                <a:gdLst>
                  <a:gd name="T0" fmla="+- 0 10822 44"/>
                  <a:gd name="T1" fmla="*/ T0 w 21556"/>
                  <a:gd name="T2" fmla="+- 0 10826 53"/>
                  <a:gd name="T3" fmla="*/ 10826 h 21547"/>
                  <a:gd name="T4" fmla="+- 0 10822 44"/>
                  <a:gd name="T5" fmla="*/ T4 w 21556"/>
                  <a:gd name="T6" fmla="+- 0 10826 53"/>
                  <a:gd name="T7" fmla="*/ 10826 h 21547"/>
                  <a:gd name="T8" fmla="+- 0 10822 44"/>
                  <a:gd name="T9" fmla="*/ T8 w 21556"/>
                  <a:gd name="T10" fmla="+- 0 10826 53"/>
                  <a:gd name="T11" fmla="*/ 10826 h 21547"/>
                  <a:gd name="T12" fmla="+- 0 10822 44"/>
                  <a:gd name="T13" fmla="*/ T12 w 21556"/>
                  <a:gd name="T14" fmla="+- 0 10826 53"/>
                  <a:gd name="T15" fmla="*/ 10826 h 21547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556" h="21547">
                    <a:moveTo>
                      <a:pt x="19751" y="2"/>
                    </a:moveTo>
                    <a:lnTo>
                      <a:pt x="3200" y="1845"/>
                    </a:lnTo>
                    <a:cubicBezTo>
                      <a:pt x="2215" y="2010"/>
                      <a:pt x="1272" y="3284"/>
                      <a:pt x="1106" y="4676"/>
                    </a:cubicBezTo>
                    <a:lnTo>
                      <a:pt x="1" y="18986"/>
                    </a:lnTo>
                    <a:cubicBezTo>
                      <a:pt x="-44" y="20398"/>
                      <a:pt x="724" y="21547"/>
                      <a:pt x="1712" y="21547"/>
                    </a:cubicBezTo>
                    <a:cubicBezTo>
                      <a:pt x="2698" y="21547"/>
                      <a:pt x="3542" y="20398"/>
                      <a:pt x="3582" y="18978"/>
                    </a:cubicBezTo>
                    <a:lnTo>
                      <a:pt x="4185" y="9251"/>
                    </a:lnTo>
                    <a:cubicBezTo>
                      <a:pt x="4319" y="7849"/>
                      <a:pt x="5235" y="6592"/>
                      <a:pt x="6220" y="6447"/>
                    </a:cubicBezTo>
                    <a:lnTo>
                      <a:pt x="19751" y="5128"/>
                    </a:lnTo>
                    <a:cubicBezTo>
                      <a:pt x="20743" y="5078"/>
                      <a:pt x="21556" y="3884"/>
                      <a:pt x="21556" y="2467"/>
                    </a:cubicBezTo>
                    <a:cubicBezTo>
                      <a:pt x="21556" y="1055"/>
                      <a:pt x="20743" y="-53"/>
                      <a:pt x="19751" y="2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824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37" name="Group 36"/>
          <p:cNvGrpSpPr/>
          <p:nvPr/>
        </p:nvGrpSpPr>
        <p:grpSpPr>
          <a:xfrm>
            <a:off x="1827890" y="4197389"/>
            <a:ext cx="2035086" cy="705892"/>
            <a:chOff x="520106" y="2243168"/>
            <a:chExt cx="2513428" cy="770769"/>
          </a:xfrm>
        </p:grpSpPr>
        <p:sp>
          <p:nvSpPr>
            <p:cNvPr id="38" name="TextBox 37"/>
            <p:cNvSpPr txBox="1"/>
            <p:nvPr/>
          </p:nvSpPr>
          <p:spPr>
            <a:xfrm>
              <a:off x="959966" y="2243168"/>
              <a:ext cx="1633707" cy="282293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9" name="Rectangle 38"/>
            <p:cNvSpPr/>
            <p:nvPr/>
          </p:nvSpPr>
          <p:spPr>
            <a:xfrm>
              <a:off x="520106" y="2544848"/>
              <a:ext cx="2513428" cy="469089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cxnSp>
        <p:nvCxnSpPr>
          <p:cNvPr id="44" name="Straight Connector 43"/>
          <p:cNvCxnSpPr/>
          <p:nvPr/>
        </p:nvCxnSpPr>
        <p:spPr>
          <a:xfrm>
            <a:off x="1670581" y="5055631"/>
            <a:ext cx="9517591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1" name="Group 50"/>
          <p:cNvGrpSpPr/>
          <p:nvPr/>
        </p:nvGrpSpPr>
        <p:grpSpPr>
          <a:xfrm>
            <a:off x="8995771" y="4197386"/>
            <a:ext cx="2035086" cy="705891"/>
            <a:chOff x="520106" y="2243168"/>
            <a:chExt cx="2513428" cy="770770"/>
          </a:xfrm>
        </p:grpSpPr>
        <p:sp>
          <p:nvSpPr>
            <p:cNvPr id="52" name="TextBox 51"/>
            <p:cNvSpPr txBox="1"/>
            <p:nvPr/>
          </p:nvSpPr>
          <p:spPr>
            <a:xfrm>
              <a:off x="959966" y="2243168"/>
              <a:ext cx="1633707" cy="28229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Rectangle 52"/>
            <p:cNvSpPr/>
            <p:nvPr/>
          </p:nvSpPr>
          <p:spPr>
            <a:xfrm>
              <a:off x="520106" y="2544848"/>
              <a:ext cx="2513428" cy="469090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4" name="Group 53"/>
          <p:cNvGrpSpPr/>
          <p:nvPr/>
        </p:nvGrpSpPr>
        <p:grpSpPr>
          <a:xfrm>
            <a:off x="6606476" y="4197386"/>
            <a:ext cx="2035086" cy="705891"/>
            <a:chOff x="520106" y="2243168"/>
            <a:chExt cx="2513428" cy="770770"/>
          </a:xfrm>
        </p:grpSpPr>
        <p:sp>
          <p:nvSpPr>
            <p:cNvPr id="55" name="TextBox 54"/>
            <p:cNvSpPr txBox="1"/>
            <p:nvPr/>
          </p:nvSpPr>
          <p:spPr>
            <a:xfrm>
              <a:off x="959966" y="2243168"/>
              <a:ext cx="1633707" cy="28229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6" name="Rectangle 55"/>
            <p:cNvSpPr/>
            <p:nvPr/>
          </p:nvSpPr>
          <p:spPr>
            <a:xfrm>
              <a:off x="520106" y="2544848"/>
              <a:ext cx="2513428" cy="469090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7" name="Group 56"/>
          <p:cNvGrpSpPr/>
          <p:nvPr/>
        </p:nvGrpSpPr>
        <p:grpSpPr>
          <a:xfrm>
            <a:off x="4217183" y="4197386"/>
            <a:ext cx="2035086" cy="705891"/>
            <a:chOff x="520106" y="2243168"/>
            <a:chExt cx="2513428" cy="770770"/>
          </a:xfrm>
        </p:grpSpPr>
        <p:sp>
          <p:nvSpPr>
            <p:cNvPr id="58" name="TextBox 57"/>
            <p:cNvSpPr txBox="1"/>
            <p:nvPr/>
          </p:nvSpPr>
          <p:spPr>
            <a:xfrm>
              <a:off x="959966" y="2243168"/>
              <a:ext cx="1633707" cy="28229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9" name="Rectangle 58"/>
            <p:cNvSpPr/>
            <p:nvPr/>
          </p:nvSpPr>
          <p:spPr>
            <a:xfrm>
              <a:off x="520106" y="2544848"/>
              <a:ext cx="2513428" cy="469090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60" name="Rectangle 59"/>
          <p:cNvSpPr/>
          <p:nvPr/>
        </p:nvSpPr>
        <p:spPr>
          <a:xfrm>
            <a:off x="1711939" y="5232651"/>
            <a:ext cx="9434876" cy="2827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" name="TextBox 8"/>
          <p:cNvSpPr txBox="1"/>
          <p:nvPr/>
        </p:nvSpPr>
        <p:spPr>
          <a:xfrm>
            <a:off x="5273787" y="357205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" name="TextBox 8"/>
          <p:cNvSpPr txBox="1"/>
          <p:nvPr/>
        </p:nvSpPr>
        <p:spPr>
          <a:xfrm>
            <a:off x="5273787" y="824352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769780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500"/>
                            </p:stCondLst>
                            <p:childTnLst>
                              <p:par>
                                <p:cTn id="3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3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矩形 17"/>
          <p:cNvSpPr/>
          <p:nvPr>
            <p:custDataLst>
              <p:tags r:id="rId2"/>
            </p:custDataLst>
          </p:nvPr>
        </p:nvSpPr>
        <p:spPr>
          <a:xfrm>
            <a:off x="5419780" y="865077"/>
            <a:ext cx="2019191" cy="3211365"/>
          </a:xfrm>
          <a:prstGeom prst="rect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964326">
              <a:defRPr/>
            </a:pPr>
            <a:endParaRPr lang="zh-CN" altLang="en-US" kern="0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矩形 18"/>
          <p:cNvSpPr/>
          <p:nvPr>
            <p:custDataLst>
              <p:tags r:id="rId3"/>
            </p:custDataLst>
          </p:nvPr>
        </p:nvSpPr>
        <p:spPr>
          <a:xfrm>
            <a:off x="5531007" y="976303"/>
            <a:ext cx="1796737" cy="2036303"/>
          </a:xfrm>
          <a:prstGeom prst="rect">
            <a:avLst/>
          </a:prstGeom>
          <a:blipFill dpi="0" rotWithShape="1">
            <a:blip r:embed="rId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964326">
              <a:defRPr/>
            </a:pPr>
            <a:endParaRPr lang="zh-CN" altLang="en-US" kern="0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文本框 19"/>
          <p:cNvSpPr txBox="1"/>
          <p:nvPr>
            <p:custDataLst>
              <p:tags r:id="rId4"/>
            </p:custDataLst>
          </p:nvPr>
        </p:nvSpPr>
        <p:spPr>
          <a:xfrm>
            <a:off x="5602231" y="3499304"/>
            <a:ext cx="1617109" cy="45442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2953" spc="422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第 </a:t>
            </a:r>
            <a:r>
              <a:rPr lang="zh-CN" altLang="en-US" sz="2953" spc="422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四 章</a:t>
            </a:r>
            <a:endParaRPr lang="zh-CN" altLang="en-US" sz="2953" spc="422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文本框 20"/>
          <p:cNvSpPr txBox="1"/>
          <p:nvPr>
            <p:custDataLst>
              <p:tags r:id="rId5"/>
            </p:custDataLst>
          </p:nvPr>
        </p:nvSpPr>
        <p:spPr>
          <a:xfrm>
            <a:off x="5485723" y="3108398"/>
            <a:ext cx="1887304" cy="322652"/>
          </a:xfrm>
          <a:prstGeom prst="rect">
            <a:avLst/>
          </a:prstGeom>
          <a:noFill/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altLang="zh-CN" kern="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CHAPTER </a:t>
            </a:r>
            <a:r>
              <a:rPr lang="en-US" altLang="zh-CN" kern="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FOUR</a:t>
            </a:r>
            <a:endParaRPr lang="zh-CN" altLang="en-US" kern="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矩形 22"/>
          <p:cNvSpPr/>
          <p:nvPr>
            <p:custDataLst>
              <p:tags r:id="rId6"/>
            </p:custDataLst>
          </p:nvPr>
        </p:nvSpPr>
        <p:spPr>
          <a:xfrm>
            <a:off x="5419780" y="6987980"/>
            <a:ext cx="2019191" cy="244670"/>
          </a:xfrm>
          <a:prstGeom prst="rect">
            <a:avLst/>
          </a:pr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964326">
              <a:defRPr/>
            </a:pPr>
            <a:endParaRPr lang="zh-CN" altLang="en-US" kern="0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4446823" y="4770623"/>
            <a:ext cx="3965105" cy="67710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/>
            <a:r>
              <a:rPr lang="zh-CN" altLang="en-US" sz="4400" b="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明年工作计划</a:t>
            </a:r>
          </a:p>
        </p:txBody>
      </p:sp>
      <p:sp>
        <p:nvSpPr>
          <p:cNvPr id="9" name="TextBox 11"/>
          <p:cNvSpPr txBox="1"/>
          <p:nvPr/>
        </p:nvSpPr>
        <p:spPr>
          <a:xfrm>
            <a:off x="6495526" y="5663391"/>
            <a:ext cx="160941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 algn="ctr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TextBox 11"/>
          <p:cNvSpPr txBox="1"/>
          <p:nvPr/>
        </p:nvSpPr>
        <p:spPr>
          <a:xfrm>
            <a:off x="4724782" y="5663391"/>
            <a:ext cx="160941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 algn="ctr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TextBox 11"/>
          <p:cNvSpPr txBox="1"/>
          <p:nvPr/>
        </p:nvSpPr>
        <p:spPr>
          <a:xfrm>
            <a:off x="6495526" y="5933048"/>
            <a:ext cx="160941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 algn="ctr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724782" y="5933048"/>
            <a:ext cx="160941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 algn="ctr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88794968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Tm="0">
        <p15:prstTrans prst="fallOver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0" name="Group 89"/>
          <p:cNvGrpSpPr/>
          <p:nvPr/>
        </p:nvGrpSpPr>
        <p:grpSpPr>
          <a:xfrm>
            <a:off x="8105171" y="2409547"/>
            <a:ext cx="1915754" cy="640371"/>
            <a:chOff x="8767813" y="2706527"/>
            <a:chExt cx="2889664" cy="846064"/>
          </a:xfrm>
        </p:grpSpPr>
        <p:sp>
          <p:nvSpPr>
            <p:cNvPr id="92" name="TextBox 91"/>
            <p:cNvSpPr txBox="1"/>
            <p:nvPr/>
          </p:nvSpPr>
          <p:spPr>
            <a:xfrm>
              <a:off x="8767813" y="2706527"/>
              <a:ext cx="2323716" cy="34157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4" name="Rectangle 93"/>
            <p:cNvSpPr/>
            <p:nvPr/>
          </p:nvSpPr>
          <p:spPr>
            <a:xfrm>
              <a:off x="8803439" y="2984993"/>
              <a:ext cx="2854038" cy="56759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5" name="Group 94"/>
          <p:cNvGrpSpPr/>
          <p:nvPr/>
        </p:nvGrpSpPr>
        <p:grpSpPr>
          <a:xfrm>
            <a:off x="8895586" y="3884075"/>
            <a:ext cx="1895662" cy="679917"/>
            <a:chOff x="9703193" y="4640973"/>
            <a:chExt cx="2504575" cy="898314"/>
          </a:xfrm>
        </p:grpSpPr>
        <p:sp>
          <p:nvSpPr>
            <p:cNvPr id="97" name="TextBox 96"/>
            <p:cNvSpPr txBox="1"/>
            <p:nvPr/>
          </p:nvSpPr>
          <p:spPr>
            <a:xfrm>
              <a:off x="9744077" y="4640973"/>
              <a:ext cx="1660441" cy="341575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9" name="Rectangle 98"/>
            <p:cNvSpPr/>
            <p:nvPr/>
          </p:nvSpPr>
          <p:spPr>
            <a:xfrm>
              <a:off x="9703193" y="4971688"/>
              <a:ext cx="2504575" cy="567599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0" name="Group 99"/>
          <p:cNvGrpSpPr/>
          <p:nvPr/>
        </p:nvGrpSpPr>
        <p:grpSpPr>
          <a:xfrm>
            <a:off x="2498390" y="2563862"/>
            <a:ext cx="1904910" cy="662069"/>
            <a:chOff x="846858" y="2675652"/>
            <a:chExt cx="2516793" cy="874733"/>
          </a:xfrm>
        </p:grpSpPr>
        <p:sp>
          <p:nvSpPr>
            <p:cNvPr id="104" name="TextBox 103"/>
            <p:cNvSpPr txBox="1"/>
            <p:nvPr/>
          </p:nvSpPr>
          <p:spPr>
            <a:xfrm flipH="1">
              <a:off x="1703211" y="2675652"/>
              <a:ext cx="1660440" cy="34157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2" name="Rectangle 101"/>
            <p:cNvSpPr/>
            <p:nvPr/>
          </p:nvSpPr>
          <p:spPr>
            <a:xfrm>
              <a:off x="846858" y="2982786"/>
              <a:ext cx="2510330" cy="567599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6" name="Group 105"/>
          <p:cNvGrpSpPr/>
          <p:nvPr/>
        </p:nvGrpSpPr>
        <p:grpSpPr>
          <a:xfrm>
            <a:off x="1803176" y="4093198"/>
            <a:ext cx="1916813" cy="640012"/>
            <a:chOff x="-71668" y="4696256"/>
            <a:chExt cx="2532520" cy="845596"/>
          </a:xfrm>
        </p:grpSpPr>
        <p:sp>
          <p:nvSpPr>
            <p:cNvPr id="110" name="TextBox 109"/>
            <p:cNvSpPr txBox="1"/>
            <p:nvPr/>
          </p:nvSpPr>
          <p:spPr>
            <a:xfrm flipH="1">
              <a:off x="800411" y="4696256"/>
              <a:ext cx="1660441" cy="341577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" name="Rectangle 107"/>
            <p:cNvSpPr/>
            <p:nvPr/>
          </p:nvSpPr>
          <p:spPr>
            <a:xfrm>
              <a:off x="-71668" y="4974250"/>
              <a:ext cx="2510329" cy="567602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3806998" y="2278757"/>
            <a:ext cx="4980233" cy="3335646"/>
            <a:chOff x="3232593" y="1968492"/>
            <a:chExt cx="5437975" cy="3642231"/>
          </a:xfrm>
        </p:grpSpPr>
        <p:grpSp>
          <p:nvGrpSpPr>
            <p:cNvPr id="114" name="Group 113"/>
            <p:cNvGrpSpPr/>
            <p:nvPr/>
          </p:nvGrpSpPr>
          <p:grpSpPr>
            <a:xfrm>
              <a:off x="3232593" y="1968492"/>
              <a:ext cx="5424627" cy="3642231"/>
              <a:chOff x="2814101" y="2265723"/>
              <a:chExt cx="6563799" cy="4407100"/>
            </a:xfrm>
          </p:grpSpPr>
          <p:sp>
            <p:nvSpPr>
              <p:cNvPr id="115" name="泪滴形 1"/>
              <p:cNvSpPr/>
              <p:nvPr/>
            </p:nvSpPr>
            <p:spPr>
              <a:xfrm rot="10343435">
                <a:off x="5905548" y="3205317"/>
                <a:ext cx="2477265" cy="2290260"/>
              </a:xfrm>
              <a:custGeom>
                <a:avLst/>
                <a:gdLst/>
                <a:ahLst/>
                <a:cxnLst/>
                <a:rect l="l" t="t" r="r" b="b"/>
                <a:pathLst>
                  <a:path w="5141341" h="5055454">
                    <a:moveTo>
                      <a:pt x="4266139" y="0"/>
                    </a:moveTo>
                    <a:lnTo>
                      <a:pt x="5141341" y="839651"/>
                    </a:lnTo>
                    <a:cubicBezTo>
                      <a:pt x="4913270" y="1480691"/>
                      <a:pt x="4731076" y="2140225"/>
                      <a:pt x="4392488" y="2855214"/>
                    </a:cubicBezTo>
                    <a:cubicBezTo>
                      <a:pt x="3881044" y="4068165"/>
                      <a:pt x="3533182" y="4973967"/>
                      <a:pt x="2196244" y="5051458"/>
                    </a:cubicBezTo>
                    <a:cubicBezTo>
                      <a:pt x="859306" y="5128949"/>
                      <a:pt x="0" y="4068166"/>
                      <a:pt x="0" y="2855214"/>
                    </a:cubicBezTo>
                    <a:cubicBezTo>
                      <a:pt x="0" y="1642262"/>
                      <a:pt x="1040596" y="1027385"/>
                      <a:pt x="2196244" y="658970"/>
                    </a:cubicBezTo>
                    <a:cubicBezTo>
                      <a:pt x="3023077" y="395380"/>
                      <a:pt x="3676191" y="223591"/>
                      <a:pt x="4266139" y="0"/>
                    </a:cubicBezTo>
                    <a:close/>
                  </a:path>
                </a:pathLst>
              </a:custGeom>
              <a:solidFill>
                <a:schemeClr val="accent5">
                  <a:lumMod val="75000"/>
                </a:schemeClr>
              </a:solidFill>
              <a:ln w="25400" cap="flat" cmpd="sng" algn="ctr">
                <a:noFill/>
                <a:prstDash val="solid"/>
              </a:ln>
              <a:effectLst>
                <a:softEdge rad="127000"/>
              </a:effectLst>
            </p:spPr>
            <p:txBody>
              <a:bodyPr rtlCol="0" anchor="ctr"/>
              <a:lstStyle/>
              <a:p>
                <a:pPr algn="just" defTabSz="837363">
                  <a:lnSpc>
                    <a:spcPct val="120000"/>
                  </a:lnSpc>
                  <a:defRPr/>
                </a:pPr>
                <a:endParaRPr lang="en-US" sz="900" ker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grpSp>
            <p:nvGrpSpPr>
              <p:cNvPr id="116" name="Group 115"/>
              <p:cNvGrpSpPr/>
              <p:nvPr/>
            </p:nvGrpSpPr>
            <p:grpSpPr>
              <a:xfrm>
                <a:off x="2814101" y="2265723"/>
                <a:ext cx="6563799" cy="4407100"/>
                <a:chOff x="2814101" y="2265723"/>
                <a:chExt cx="6563799" cy="4407100"/>
              </a:xfrm>
            </p:grpSpPr>
            <p:sp>
              <p:nvSpPr>
                <p:cNvPr id="117" name="泪滴形 1"/>
                <p:cNvSpPr/>
                <p:nvPr/>
              </p:nvSpPr>
              <p:spPr>
                <a:xfrm rot="6787574">
                  <a:off x="4485117" y="2915181"/>
                  <a:ext cx="2477265" cy="229026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141341" h="5055454">
                      <a:moveTo>
                        <a:pt x="4266139" y="0"/>
                      </a:moveTo>
                      <a:lnTo>
                        <a:pt x="5141341" y="839651"/>
                      </a:lnTo>
                      <a:cubicBezTo>
                        <a:pt x="4913270" y="1480691"/>
                        <a:pt x="4731076" y="2140225"/>
                        <a:pt x="4392488" y="2855214"/>
                      </a:cubicBezTo>
                      <a:cubicBezTo>
                        <a:pt x="3881044" y="4068165"/>
                        <a:pt x="3533182" y="4973967"/>
                        <a:pt x="2196244" y="5051458"/>
                      </a:cubicBezTo>
                      <a:cubicBezTo>
                        <a:pt x="859306" y="5128949"/>
                        <a:pt x="0" y="4068166"/>
                        <a:pt x="0" y="2855214"/>
                      </a:cubicBezTo>
                      <a:cubicBezTo>
                        <a:pt x="0" y="1642262"/>
                        <a:pt x="1040596" y="1027385"/>
                        <a:pt x="2196244" y="658970"/>
                      </a:cubicBezTo>
                      <a:cubicBezTo>
                        <a:pt x="3023077" y="395380"/>
                        <a:pt x="3676191" y="223591"/>
                        <a:pt x="4266139" y="0"/>
                      </a:cubicBezTo>
                      <a:close/>
                    </a:path>
                  </a:pathLst>
                </a:custGeom>
                <a:solidFill>
                  <a:schemeClr val="accent4">
                    <a:lumMod val="75000"/>
                  </a:schemeClr>
                </a:solidFill>
                <a:ln w="25400" cap="flat" cmpd="sng" algn="ctr">
                  <a:noFill/>
                  <a:prstDash val="solid"/>
                </a:ln>
                <a:effectLst>
                  <a:softEdge rad="127000"/>
                </a:effectLst>
              </p:spPr>
              <p:txBody>
                <a:bodyPr rtlCol="0" anchor="ctr"/>
                <a:lstStyle/>
                <a:p>
                  <a:pPr algn="just" defTabSz="837363">
                    <a:lnSpc>
                      <a:spcPct val="120000"/>
                    </a:lnSpc>
                    <a:defRPr/>
                  </a:pPr>
                  <a:endParaRPr lang="en-US" sz="900" kern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18" name="泪滴形 1"/>
                <p:cNvSpPr/>
                <p:nvPr/>
              </p:nvSpPr>
              <p:spPr>
                <a:xfrm rot="3472831">
                  <a:off x="3369184" y="3784807"/>
                  <a:ext cx="2477265" cy="229026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141341" h="5055454">
                      <a:moveTo>
                        <a:pt x="4266139" y="0"/>
                      </a:moveTo>
                      <a:lnTo>
                        <a:pt x="5141341" y="839651"/>
                      </a:lnTo>
                      <a:cubicBezTo>
                        <a:pt x="4913270" y="1480691"/>
                        <a:pt x="4731076" y="2140225"/>
                        <a:pt x="4392488" y="2855214"/>
                      </a:cubicBezTo>
                      <a:cubicBezTo>
                        <a:pt x="3881044" y="4068165"/>
                        <a:pt x="3533182" y="4973967"/>
                        <a:pt x="2196244" y="5051458"/>
                      </a:cubicBezTo>
                      <a:cubicBezTo>
                        <a:pt x="859306" y="5128949"/>
                        <a:pt x="0" y="4068166"/>
                        <a:pt x="0" y="2855214"/>
                      </a:cubicBezTo>
                      <a:cubicBezTo>
                        <a:pt x="0" y="1642262"/>
                        <a:pt x="1040596" y="1027385"/>
                        <a:pt x="2196244" y="658970"/>
                      </a:cubicBezTo>
                      <a:cubicBezTo>
                        <a:pt x="3023077" y="395380"/>
                        <a:pt x="3676191" y="223591"/>
                        <a:pt x="4266139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25400" cap="flat" cmpd="sng" algn="ctr">
                  <a:noFill/>
                  <a:prstDash val="solid"/>
                </a:ln>
                <a:effectLst>
                  <a:softEdge rad="127000"/>
                </a:effectLst>
              </p:spPr>
              <p:txBody>
                <a:bodyPr rtlCol="0" anchor="ctr"/>
                <a:lstStyle/>
                <a:p>
                  <a:pPr algn="just" defTabSz="837363">
                    <a:lnSpc>
                      <a:spcPct val="120000"/>
                    </a:lnSpc>
                    <a:defRPr/>
                  </a:pPr>
                  <a:endParaRPr lang="en-US" sz="900" kern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grpSp>
              <p:nvGrpSpPr>
                <p:cNvPr id="119" name="Group 118"/>
                <p:cNvGrpSpPr/>
                <p:nvPr/>
              </p:nvGrpSpPr>
              <p:grpSpPr>
                <a:xfrm>
                  <a:off x="2814101" y="2265723"/>
                  <a:ext cx="6563799" cy="4407100"/>
                  <a:chOff x="2814101" y="2265723"/>
                  <a:chExt cx="6563799" cy="4407100"/>
                </a:xfrm>
              </p:grpSpPr>
              <p:sp>
                <p:nvSpPr>
                  <p:cNvPr id="122" name="泪滴形 1"/>
                  <p:cNvSpPr/>
                  <p:nvPr/>
                </p:nvSpPr>
                <p:spPr>
                  <a:xfrm rot="13192496">
                    <a:off x="6462030" y="3665645"/>
                    <a:ext cx="2915870" cy="286715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141341" h="5055454">
                        <a:moveTo>
                          <a:pt x="4266139" y="0"/>
                        </a:moveTo>
                        <a:lnTo>
                          <a:pt x="5141341" y="839651"/>
                        </a:lnTo>
                        <a:cubicBezTo>
                          <a:pt x="4913270" y="1480691"/>
                          <a:pt x="4731076" y="2140225"/>
                          <a:pt x="4392488" y="2855214"/>
                        </a:cubicBezTo>
                        <a:cubicBezTo>
                          <a:pt x="3881044" y="4068165"/>
                          <a:pt x="3533182" y="4973967"/>
                          <a:pt x="2196244" y="5051458"/>
                        </a:cubicBezTo>
                        <a:cubicBezTo>
                          <a:pt x="859306" y="5128949"/>
                          <a:pt x="0" y="4068166"/>
                          <a:pt x="0" y="2855214"/>
                        </a:cubicBezTo>
                        <a:cubicBezTo>
                          <a:pt x="0" y="1642262"/>
                          <a:pt x="1040596" y="1027385"/>
                          <a:pt x="2196244" y="658970"/>
                        </a:cubicBezTo>
                        <a:cubicBezTo>
                          <a:pt x="3023077" y="395380"/>
                          <a:pt x="3676191" y="223591"/>
                          <a:pt x="4266139" y="0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just" defTabSz="837363">
                      <a:lnSpc>
                        <a:spcPct val="120000"/>
                      </a:lnSpc>
                      <a:defRPr/>
                    </a:pPr>
                    <a:endParaRPr lang="en-US" sz="900" kern="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endParaRPr>
                  </a:p>
                </p:txBody>
              </p:sp>
              <p:sp>
                <p:nvSpPr>
                  <p:cNvPr id="123" name="泪滴形 1"/>
                  <p:cNvSpPr/>
                  <p:nvPr/>
                </p:nvSpPr>
                <p:spPr>
                  <a:xfrm rot="10111243">
                    <a:off x="5582872" y="2468369"/>
                    <a:ext cx="2915869" cy="286715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141341" h="5055454">
                        <a:moveTo>
                          <a:pt x="4266139" y="0"/>
                        </a:moveTo>
                        <a:lnTo>
                          <a:pt x="5141341" y="839651"/>
                        </a:lnTo>
                        <a:cubicBezTo>
                          <a:pt x="4913270" y="1480691"/>
                          <a:pt x="4731076" y="2140225"/>
                          <a:pt x="4392488" y="2855214"/>
                        </a:cubicBezTo>
                        <a:cubicBezTo>
                          <a:pt x="3881044" y="4068165"/>
                          <a:pt x="3533182" y="4973967"/>
                          <a:pt x="2196244" y="5051458"/>
                        </a:cubicBezTo>
                        <a:cubicBezTo>
                          <a:pt x="859306" y="5128949"/>
                          <a:pt x="0" y="4068166"/>
                          <a:pt x="0" y="2855214"/>
                        </a:cubicBezTo>
                        <a:cubicBezTo>
                          <a:pt x="0" y="1642262"/>
                          <a:pt x="1040596" y="1027385"/>
                          <a:pt x="2196244" y="658970"/>
                        </a:cubicBezTo>
                        <a:cubicBezTo>
                          <a:pt x="3023077" y="395380"/>
                          <a:pt x="3676191" y="223591"/>
                          <a:pt x="4266139" y="0"/>
                        </a:cubicBezTo>
                        <a:close/>
                      </a:path>
                    </a:pathLst>
                  </a:custGeom>
                  <a:solidFill>
                    <a:schemeClr val="accent3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just" defTabSz="837363">
                      <a:lnSpc>
                        <a:spcPct val="120000"/>
                      </a:lnSpc>
                      <a:defRPr/>
                    </a:pPr>
                    <a:endParaRPr lang="en-US" sz="900" kern="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endParaRPr>
                  </a:p>
                </p:txBody>
              </p:sp>
              <p:sp>
                <p:nvSpPr>
                  <p:cNvPr id="124" name="泪滴形 1"/>
                  <p:cNvSpPr/>
                  <p:nvPr/>
                </p:nvSpPr>
                <p:spPr>
                  <a:xfrm rot="6430905">
                    <a:off x="3833458" y="2290078"/>
                    <a:ext cx="2915869" cy="286715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141341" h="5055454">
                        <a:moveTo>
                          <a:pt x="4266139" y="0"/>
                        </a:moveTo>
                        <a:lnTo>
                          <a:pt x="5141341" y="839651"/>
                        </a:lnTo>
                        <a:cubicBezTo>
                          <a:pt x="4913270" y="1480691"/>
                          <a:pt x="4731076" y="2140225"/>
                          <a:pt x="4392488" y="2855214"/>
                        </a:cubicBezTo>
                        <a:cubicBezTo>
                          <a:pt x="3881044" y="4068165"/>
                          <a:pt x="3533182" y="4973967"/>
                          <a:pt x="2196244" y="5051458"/>
                        </a:cubicBezTo>
                        <a:cubicBezTo>
                          <a:pt x="859306" y="5128949"/>
                          <a:pt x="0" y="4068166"/>
                          <a:pt x="0" y="2855214"/>
                        </a:cubicBezTo>
                        <a:cubicBezTo>
                          <a:pt x="0" y="1642262"/>
                          <a:pt x="1040596" y="1027385"/>
                          <a:pt x="2196244" y="658970"/>
                        </a:cubicBezTo>
                        <a:cubicBezTo>
                          <a:pt x="3023077" y="395380"/>
                          <a:pt x="3676191" y="223591"/>
                          <a:pt x="4266139" y="0"/>
                        </a:cubicBezTo>
                        <a:close/>
                      </a:path>
                    </a:pathLst>
                  </a:custGeom>
                  <a:solidFill>
                    <a:schemeClr val="accent2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just" defTabSz="837363">
                      <a:lnSpc>
                        <a:spcPct val="120000"/>
                      </a:lnSpc>
                      <a:defRPr/>
                    </a:pPr>
                    <a:endParaRPr lang="en-US" sz="900" kern="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endParaRPr>
                  </a:p>
                </p:txBody>
              </p:sp>
              <p:sp>
                <p:nvSpPr>
                  <p:cNvPr id="125" name="泪滴形 1"/>
                  <p:cNvSpPr/>
                  <p:nvPr/>
                </p:nvSpPr>
                <p:spPr>
                  <a:xfrm rot="3031563">
                    <a:off x="2789746" y="3781309"/>
                    <a:ext cx="2915869" cy="286715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141341" h="5055454">
                        <a:moveTo>
                          <a:pt x="4266139" y="0"/>
                        </a:moveTo>
                        <a:lnTo>
                          <a:pt x="5141341" y="839651"/>
                        </a:lnTo>
                        <a:cubicBezTo>
                          <a:pt x="4913270" y="1480691"/>
                          <a:pt x="4731076" y="2140225"/>
                          <a:pt x="4392488" y="2855214"/>
                        </a:cubicBezTo>
                        <a:cubicBezTo>
                          <a:pt x="3881044" y="4068165"/>
                          <a:pt x="3533182" y="4973967"/>
                          <a:pt x="2196244" y="5051458"/>
                        </a:cubicBezTo>
                        <a:cubicBezTo>
                          <a:pt x="859306" y="5128949"/>
                          <a:pt x="0" y="4068166"/>
                          <a:pt x="0" y="2855214"/>
                        </a:cubicBezTo>
                        <a:cubicBezTo>
                          <a:pt x="0" y="1642262"/>
                          <a:pt x="1040596" y="1027385"/>
                          <a:pt x="2196244" y="658970"/>
                        </a:cubicBezTo>
                        <a:cubicBezTo>
                          <a:pt x="3023077" y="395380"/>
                          <a:pt x="3676191" y="223591"/>
                          <a:pt x="4266139" y="0"/>
                        </a:cubicBezTo>
                        <a:close/>
                      </a:path>
                    </a:pathLst>
                  </a:custGeom>
                  <a:solidFill>
                    <a:schemeClr val="accent1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just" defTabSz="837363">
                      <a:lnSpc>
                        <a:spcPct val="120000"/>
                      </a:lnSpc>
                      <a:defRPr/>
                    </a:pPr>
                    <a:endParaRPr lang="en-US" sz="900" kern="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endParaRPr>
                  </a:p>
                </p:txBody>
              </p:sp>
              <p:sp>
                <p:nvSpPr>
                  <p:cNvPr id="126" name="椭圆 30"/>
                  <p:cNvSpPr/>
                  <p:nvPr/>
                </p:nvSpPr>
                <p:spPr>
                  <a:xfrm rot="19870947">
                    <a:off x="5859728" y="5019672"/>
                    <a:ext cx="648361" cy="648360"/>
                  </a:xfrm>
                  <a:prstGeom prst="ellipse">
                    <a:avLst/>
                  </a:prstGeom>
                  <a:solidFill>
                    <a:schemeClr val="bg2"/>
                  </a:solidFill>
                  <a:ln w="295275" cap="flat" cmpd="sng" algn="ctr">
                    <a:solidFill>
                      <a:schemeClr val="tx2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just" defTabSz="837363">
                      <a:lnSpc>
                        <a:spcPct val="120000"/>
                      </a:lnSpc>
                      <a:defRPr/>
                    </a:pPr>
                    <a:endParaRPr lang="en-US" sz="900" kern="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endParaRPr>
                  </a:p>
                </p:txBody>
              </p:sp>
            </p:grpSp>
          </p:grpSp>
        </p:grpSp>
        <p:sp>
          <p:nvSpPr>
            <p:cNvPr id="131" name="AutoShape 59"/>
            <p:cNvSpPr>
              <a:spLocks/>
            </p:cNvSpPr>
            <p:nvPr/>
          </p:nvSpPr>
          <p:spPr bwMode="auto">
            <a:xfrm>
              <a:off x="4918729" y="2285167"/>
              <a:ext cx="384412" cy="383755"/>
            </a:xfrm>
            <a:custGeom>
              <a:avLst/>
              <a:gdLst>
                <a:gd name="T0" fmla="+- 0 10794 23"/>
                <a:gd name="T1" fmla="*/ T0 w 21543"/>
                <a:gd name="T2" fmla="*/ 10800 h 21600"/>
                <a:gd name="T3" fmla="+- 0 10794 23"/>
                <a:gd name="T4" fmla="*/ T3 w 21543"/>
                <a:gd name="T5" fmla="*/ 10800 h 21600"/>
                <a:gd name="T6" fmla="+- 0 10794 23"/>
                <a:gd name="T7" fmla="*/ T6 w 21543"/>
                <a:gd name="T8" fmla="*/ 10800 h 21600"/>
                <a:gd name="T9" fmla="+- 0 10794 23"/>
                <a:gd name="T10" fmla="*/ T9 w 21543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543" h="21600">
                  <a:moveTo>
                    <a:pt x="16976" y="19986"/>
                  </a:moveTo>
                  <a:lnTo>
                    <a:pt x="11226" y="17680"/>
                  </a:lnTo>
                  <a:cubicBezTo>
                    <a:pt x="11088" y="17626"/>
                    <a:pt x="10946" y="17608"/>
                    <a:pt x="10806" y="17600"/>
                  </a:cubicBezTo>
                  <a:lnTo>
                    <a:pt x="19660" y="3837"/>
                  </a:lnTo>
                  <a:cubicBezTo>
                    <a:pt x="19660" y="3837"/>
                    <a:pt x="16976" y="19986"/>
                    <a:pt x="16976" y="19986"/>
                  </a:cubicBezTo>
                  <a:close/>
                  <a:moveTo>
                    <a:pt x="6859" y="16244"/>
                  </a:moveTo>
                  <a:cubicBezTo>
                    <a:pt x="6858" y="16242"/>
                    <a:pt x="6855" y="16240"/>
                    <a:pt x="6854" y="16238"/>
                  </a:cubicBezTo>
                  <a:lnTo>
                    <a:pt x="19606" y="2552"/>
                  </a:lnTo>
                  <a:lnTo>
                    <a:pt x="8735" y="19536"/>
                  </a:lnTo>
                  <a:cubicBezTo>
                    <a:pt x="8735" y="19536"/>
                    <a:pt x="6859" y="16244"/>
                    <a:pt x="6859" y="16244"/>
                  </a:cubicBezTo>
                  <a:close/>
                  <a:moveTo>
                    <a:pt x="2111" y="14024"/>
                  </a:moveTo>
                  <a:lnTo>
                    <a:pt x="17712" y="3595"/>
                  </a:lnTo>
                  <a:lnTo>
                    <a:pt x="6369" y="15770"/>
                  </a:lnTo>
                  <a:cubicBezTo>
                    <a:pt x="6309" y="15734"/>
                    <a:pt x="6256" y="15687"/>
                    <a:pt x="6190" y="15660"/>
                  </a:cubicBezTo>
                  <a:cubicBezTo>
                    <a:pt x="6190" y="15660"/>
                    <a:pt x="2111" y="14024"/>
                    <a:pt x="2111" y="14024"/>
                  </a:cubicBezTo>
                  <a:close/>
                  <a:moveTo>
                    <a:pt x="21234" y="108"/>
                  </a:moveTo>
                  <a:cubicBezTo>
                    <a:pt x="21123" y="35"/>
                    <a:pt x="20996" y="0"/>
                    <a:pt x="20868" y="0"/>
                  </a:cubicBezTo>
                  <a:cubicBezTo>
                    <a:pt x="20738" y="0"/>
                    <a:pt x="20608" y="36"/>
                    <a:pt x="20495" y="113"/>
                  </a:cubicBezTo>
                  <a:lnTo>
                    <a:pt x="299" y="13613"/>
                  </a:lnTo>
                  <a:cubicBezTo>
                    <a:pt x="91" y="13751"/>
                    <a:pt x="-23" y="13995"/>
                    <a:pt x="3" y="14244"/>
                  </a:cubicBezTo>
                  <a:cubicBezTo>
                    <a:pt x="28" y="14494"/>
                    <a:pt x="190" y="14708"/>
                    <a:pt x="422" y="14801"/>
                  </a:cubicBezTo>
                  <a:lnTo>
                    <a:pt x="5689" y="16914"/>
                  </a:lnTo>
                  <a:lnTo>
                    <a:pt x="8166" y="21259"/>
                  </a:lnTo>
                  <a:cubicBezTo>
                    <a:pt x="8284" y="21468"/>
                    <a:pt x="8505" y="21597"/>
                    <a:pt x="8743" y="21599"/>
                  </a:cubicBezTo>
                  <a:lnTo>
                    <a:pt x="8751" y="21599"/>
                  </a:lnTo>
                  <a:cubicBezTo>
                    <a:pt x="8987" y="21599"/>
                    <a:pt x="9206" y="21474"/>
                    <a:pt x="9328" y="21271"/>
                  </a:cubicBezTo>
                  <a:lnTo>
                    <a:pt x="10726" y="18934"/>
                  </a:lnTo>
                  <a:lnTo>
                    <a:pt x="17253" y="21551"/>
                  </a:lnTo>
                  <a:cubicBezTo>
                    <a:pt x="17332" y="21584"/>
                    <a:pt x="17418" y="21599"/>
                    <a:pt x="17502" y="21599"/>
                  </a:cubicBezTo>
                  <a:cubicBezTo>
                    <a:pt x="17617" y="21599"/>
                    <a:pt x="17731" y="21571"/>
                    <a:pt x="17832" y="21512"/>
                  </a:cubicBezTo>
                  <a:cubicBezTo>
                    <a:pt x="18010" y="21412"/>
                    <a:pt x="18133" y="21238"/>
                    <a:pt x="18167" y="21035"/>
                  </a:cubicBezTo>
                  <a:lnTo>
                    <a:pt x="21533" y="785"/>
                  </a:lnTo>
                  <a:cubicBezTo>
                    <a:pt x="21576" y="520"/>
                    <a:pt x="21459" y="254"/>
                    <a:pt x="21234" y="108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2" name="AutoShape 112"/>
            <p:cNvSpPr>
              <a:spLocks/>
            </p:cNvSpPr>
            <p:nvPr/>
          </p:nvSpPr>
          <p:spPr bwMode="auto">
            <a:xfrm>
              <a:off x="3999194" y="3820418"/>
              <a:ext cx="383755" cy="384412"/>
            </a:xfrm>
            <a:custGeom>
              <a:avLst/>
              <a:gdLst>
                <a:gd name="T0" fmla="*/ 10510 w 21020"/>
                <a:gd name="T1" fmla="*/ 10800 h 21600"/>
                <a:gd name="T2" fmla="*/ 10510 w 21020"/>
                <a:gd name="T3" fmla="*/ 10800 h 21600"/>
                <a:gd name="T4" fmla="*/ 10510 w 21020"/>
                <a:gd name="T5" fmla="*/ 10800 h 21600"/>
                <a:gd name="T6" fmla="*/ 10510 w 2102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020" h="21600">
                  <a:moveTo>
                    <a:pt x="18846" y="7946"/>
                  </a:moveTo>
                  <a:lnTo>
                    <a:pt x="17740" y="9091"/>
                  </a:lnTo>
                  <a:cubicBezTo>
                    <a:pt x="17740" y="8939"/>
                    <a:pt x="17758" y="8792"/>
                    <a:pt x="17744" y="8636"/>
                  </a:cubicBezTo>
                  <a:cubicBezTo>
                    <a:pt x="17629" y="7331"/>
                    <a:pt x="17036" y="6068"/>
                    <a:pt x="16074" y="5080"/>
                  </a:cubicBezTo>
                  <a:cubicBezTo>
                    <a:pt x="15004" y="3980"/>
                    <a:pt x="13585" y="3348"/>
                    <a:pt x="12180" y="3345"/>
                  </a:cubicBezTo>
                  <a:lnTo>
                    <a:pt x="13268" y="2218"/>
                  </a:lnTo>
                  <a:cubicBezTo>
                    <a:pt x="13812" y="1659"/>
                    <a:pt x="14572" y="1350"/>
                    <a:pt x="15403" y="1350"/>
                  </a:cubicBezTo>
                  <a:cubicBezTo>
                    <a:pt x="16460" y="1350"/>
                    <a:pt x="17546" y="1840"/>
                    <a:pt x="18381" y="2696"/>
                  </a:cubicBezTo>
                  <a:cubicBezTo>
                    <a:pt x="19165" y="3500"/>
                    <a:pt x="19631" y="4499"/>
                    <a:pt x="19698" y="5510"/>
                  </a:cubicBezTo>
                  <a:cubicBezTo>
                    <a:pt x="19760" y="6453"/>
                    <a:pt x="19457" y="7317"/>
                    <a:pt x="18846" y="7946"/>
                  </a:cubicBezTo>
                  <a:moveTo>
                    <a:pt x="5828" y="19329"/>
                  </a:moveTo>
                  <a:cubicBezTo>
                    <a:pt x="5813" y="18424"/>
                    <a:pt x="5454" y="17481"/>
                    <a:pt x="4730" y="16739"/>
                  </a:cubicBezTo>
                  <a:cubicBezTo>
                    <a:pt x="4046" y="16034"/>
                    <a:pt x="3150" y="15628"/>
                    <a:pt x="2257" y="15592"/>
                  </a:cubicBezTo>
                  <a:lnTo>
                    <a:pt x="2911" y="13157"/>
                  </a:lnTo>
                  <a:cubicBezTo>
                    <a:pt x="2959" y="12995"/>
                    <a:pt x="3052" y="12835"/>
                    <a:pt x="3168" y="12695"/>
                  </a:cubicBezTo>
                  <a:cubicBezTo>
                    <a:pt x="4485" y="11726"/>
                    <a:pt x="6512" y="12012"/>
                    <a:pt x="7920" y="13460"/>
                  </a:cubicBezTo>
                  <a:cubicBezTo>
                    <a:pt x="9409" y="14990"/>
                    <a:pt x="9639" y="17230"/>
                    <a:pt x="8492" y="18568"/>
                  </a:cubicBezTo>
                  <a:cubicBezTo>
                    <a:pt x="8416" y="18609"/>
                    <a:pt x="8339" y="18648"/>
                    <a:pt x="8256" y="18675"/>
                  </a:cubicBezTo>
                  <a:cubicBezTo>
                    <a:pt x="8256" y="18675"/>
                    <a:pt x="5828" y="19329"/>
                    <a:pt x="5828" y="19329"/>
                  </a:cubicBezTo>
                  <a:close/>
                  <a:moveTo>
                    <a:pt x="2737" y="20164"/>
                  </a:moveTo>
                  <a:cubicBezTo>
                    <a:pt x="2665" y="20181"/>
                    <a:pt x="2443" y="20239"/>
                    <a:pt x="2291" y="20249"/>
                  </a:cubicBezTo>
                  <a:cubicBezTo>
                    <a:pt x="1751" y="20244"/>
                    <a:pt x="1313" y="19792"/>
                    <a:pt x="1313" y="19237"/>
                  </a:cubicBezTo>
                  <a:cubicBezTo>
                    <a:pt x="1321" y="19124"/>
                    <a:pt x="1365" y="18929"/>
                    <a:pt x="1380" y="18857"/>
                  </a:cubicBezTo>
                  <a:lnTo>
                    <a:pt x="2071" y="16283"/>
                  </a:lnTo>
                  <a:cubicBezTo>
                    <a:pt x="2822" y="16261"/>
                    <a:pt x="3630" y="16562"/>
                    <a:pt x="4265" y="17215"/>
                  </a:cubicBezTo>
                  <a:cubicBezTo>
                    <a:pt x="4911" y="17878"/>
                    <a:pt x="5214" y="18725"/>
                    <a:pt x="5181" y="19504"/>
                  </a:cubicBezTo>
                  <a:cubicBezTo>
                    <a:pt x="5181" y="19504"/>
                    <a:pt x="2737" y="20164"/>
                    <a:pt x="2737" y="20164"/>
                  </a:cubicBezTo>
                  <a:close/>
                  <a:moveTo>
                    <a:pt x="6888" y="11179"/>
                  </a:moveTo>
                  <a:cubicBezTo>
                    <a:pt x="6280" y="10927"/>
                    <a:pt x="5642" y="10783"/>
                    <a:pt x="5004" y="10774"/>
                  </a:cubicBezTo>
                  <a:lnTo>
                    <a:pt x="10063" y="5536"/>
                  </a:lnTo>
                  <a:cubicBezTo>
                    <a:pt x="10838" y="4759"/>
                    <a:pt x="11966" y="4536"/>
                    <a:pt x="13077" y="4819"/>
                  </a:cubicBezTo>
                  <a:cubicBezTo>
                    <a:pt x="13077" y="4819"/>
                    <a:pt x="6888" y="11179"/>
                    <a:pt x="6888" y="11179"/>
                  </a:cubicBezTo>
                  <a:close/>
                  <a:moveTo>
                    <a:pt x="9717" y="13672"/>
                  </a:moveTo>
                  <a:cubicBezTo>
                    <a:pt x="9473" y="13258"/>
                    <a:pt x="9194" y="12859"/>
                    <a:pt x="8848" y="12505"/>
                  </a:cubicBezTo>
                  <a:cubicBezTo>
                    <a:pt x="8447" y="12093"/>
                    <a:pt x="7986" y="11770"/>
                    <a:pt x="7507" y="11498"/>
                  </a:cubicBezTo>
                  <a:lnTo>
                    <a:pt x="13767" y="5064"/>
                  </a:lnTo>
                  <a:cubicBezTo>
                    <a:pt x="14259" y="5288"/>
                    <a:pt x="14729" y="5607"/>
                    <a:pt x="15145" y="6035"/>
                  </a:cubicBezTo>
                  <a:cubicBezTo>
                    <a:pt x="15500" y="6398"/>
                    <a:pt x="15775" y="6806"/>
                    <a:pt x="15987" y="7229"/>
                  </a:cubicBezTo>
                  <a:cubicBezTo>
                    <a:pt x="15987" y="7229"/>
                    <a:pt x="9717" y="13672"/>
                    <a:pt x="9717" y="13672"/>
                  </a:cubicBezTo>
                  <a:close/>
                  <a:moveTo>
                    <a:pt x="10519" y="16061"/>
                  </a:moveTo>
                  <a:cubicBezTo>
                    <a:pt x="10465" y="15452"/>
                    <a:pt x="10298" y="14854"/>
                    <a:pt x="10047" y="14288"/>
                  </a:cubicBezTo>
                  <a:lnTo>
                    <a:pt x="16257" y="7906"/>
                  </a:lnTo>
                  <a:cubicBezTo>
                    <a:pt x="16637" y="9140"/>
                    <a:pt x="16442" y="10429"/>
                    <a:pt x="15610" y="11284"/>
                  </a:cubicBezTo>
                  <a:cubicBezTo>
                    <a:pt x="15604" y="11290"/>
                    <a:pt x="15598" y="11293"/>
                    <a:pt x="15593" y="11298"/>
                  </a:cubicBezTo>
                  <a:lnTo>
                    <a:pt x="15602" y="11306"/>
                  </a:lnTo>
                  <a:lnTo>
                    <a:pt x="10525" y="16565"/>
                  </a:lnTo>
                  <a:cubicBezTo>
                    <a:pt x="10527" y="16397"/>
                    <a:pt x="10534" y="16232"/>
                    <a:pt x="10519" y="16061"/>
                  </a:cubicBezTo>
                  <a:moveTo>
                    <a:pt x="19308" y="1741"/>
                  </a:moveTo>
                  <a:cubicBezTo>
                    <a:pt x="18228" y="632"/>
                    <a:pt x="16805" y="0"/>
                    <a:pt x="15403" y="0"/>
                  </a:cubicBezTo>
                  <a:cubicBezTo>
                    <a:pt x="14220" y="0"/>
                    <a:pt x="13131" y="450"/>
                    <a:pt x="12335" y="1266"/>
                  </a:cubicBezTo>
                  <a:lnTo>
                    <a:pt x="9138" y="4577"/>
                  </a:lnTo>
                  <a:cubicBezTo>
                    <a:pt x="9129" y="4585"/>
                    <a:pt x="9118" y="4592"/>
                    <a:pt x="9108" y="4602"/>
                  </a:cubicBezTo>
                  <a:cubicBezTo>
                    <a:pt x="9103" y="4608"/>
                    <a:pt x="9100" y="4614"/>
                    <a:pt x="9095" y="4620"/>
                  </a:cubicBezTo>
                  <a:lnTo>
                    <a:pt x="9096" y="4621"/>
                  </a:lnTo>
                  <a:lnTo>
                    <a:pt x="2310" y="11647"/>
                  </a:lnTo>
                  <a:cubicBezTo>
                    <a:pt x="1998" y="11966"/>
                    <a:pt x="1771" y="12364"/>
                    <a:pt x="1645" y="12797"/>
                  </a:cubicBezTo>
                  <a:lnTo>
                    <a:pt x="102" y="18541"/>
                  </a:lnTo>
                  <a:cubicBezTo>
                    <a:pt x="100" y="18557"/>
                    <a:pt x="0" y="19008"/>
                    <a:pt x="0" y="19237"/>
                  </a:cubicBezTo>
                  <a:cubicBezTo>
                    <a:pt x="0" y="20541"/>
                    <a:pt x="1030" y="21599"/>
                    <a:pt x="2302" y="21599"/>
                  </a:cubicBezTo>
                  <a:cubicBezTo>
                    <a:pt x="2554" y="21599"/>
                    <a:pt x="3044" y="21475"/>
                    <a:pt x="3062" y="21473"/>
                  </a:cubicBezTo>
                  <a:lnTo>
                    <a:pt x="8630" y="19969"/>
                  </a:lnTo>
                  <a:cubicBezTo>
                    <a:pt x="9054" y="19839"/>
                    <a:pt x="9439" y="19604"/>
                    <a:pt x="9750" y="19283"/>
                  </a:cubicBezTo>
                  <a:lnTo>
                    <a:pt x="19776" y="8899"/>
                  </a:lnTo>
                  <a:cubicBezTo>
                    <a:pt x="21600" y="7023"/>
                    <a:pt x="21394" y="3881"/>
                    <a:pt x="19308" y="1741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33" name="Group 132"/>
            <p:cNvGrpSpPr/>
            <p:nvPr/>
          </p:nvGrpSpPr>
          <p:grpSpPr>
            <a:xfrm>
              <a:off x="6843607" y="2534299"/>
              <a:ext cx="384412" cy="323404"/>
              <a:chOff x="5368132" y="2625725"/>
              <a:chExt cx="465138" cy="391319"/>
            </a:xfrm>
            <a:solidFill>
              <a:schemeClr val="bg2"/>
            </a:solidFill>
          </p:grpSpPr>
          <p:sp>
            <p:nvSpPr>
              <p:cNvPr id="134" name="AutoShape 120"/>
              <p:cNvSpPr>
                <a:spLocks/>
              </p:cNvSpPr>
              <p:nvPr/>
            </p:nvSpPr>
            <p:spPr bwMode="auto">
              <a:xfrm>
                <a:off x="5484813" y="2727325"/>
                <a:ext cx="231775" cy="23177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6948" y="16070"/>
                    </a:moveTo>
                    <a:cubicBezTo>
                      <a:pt x="14037" y="19468"/>
                      <a:pt x="8925" y="19859"/>
                      <a:pt x="5529" y="16948"/>
                    </a:cubicBezTo>
                    <a:cubicBezTo>
                      <a:pt x="2130" y="14038"/>
                      <a:pt x="1740" y="8924"/>
                      <a:pt x="4651" y="5527"/>
                    </a:cubicBezTo>
                    <a:cubicBezTo>
                      <a:pt x="7559" y="2131"/>
                      <a:pt x="12674" y="1740"/>
                      <a:pt x="16070" y="4650"/>
                    </a:cubicBezTo>
                    <a:cubicBezTo>
                      <a:pt x="19466" y="7560"/>
                      <a:pt x="19859" y="12673"/>
                      <a:pt x="16948" y="16070"/>
                    </a:cubicBezTo>
                    <a:moveTo>
                      <a:pt x="10800" y="0"/>
                    </a:moveTo>
                    <a:cubicBezTo>
                      <a:pt x="4833" y="0"/>
                      <a:pt x="0" y="4834"/>
                      <a:pt x="0" y="10800"/>
                    </a:cubicBezTo>
                    <a:cubicBezTo>
                      <a:pt x="0" y="16765"/>
                      <a:pt x="4833" y="21599"/>
                      <a:pt x="10800" y="21599"/>
                    </a:cubicBezTo>
                    <a:cubicBezTo>
                      <a:pt x="16764" y="21599"/>
                      <a:pt x="21600" y="16765"/>
                      <a:pt x="21600" y="10800"/>
                    </a:cubicBezTo>
                    <a:cubicBezTo>
                      <a:pt x="21600" y="4834"/>
                      <a:pt x="16764" y="0"/>
                      <a:pt x="1080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9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35" name="AutoShape 121"/>
              <p:cNvSpPr>
                <a:spLocks/>
              </p:cNvSpPr>
              <p:nvPr/>
            </p:nvSpPr>
            <p:spPr bwMode="auto">
              <a:xfrm>
                <a:off x="5542757" y="2785269"/>
                <a:ext cx="65088" cy="650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200" y="0"/>
                    </a:moveTo>
                    <a:cubicBezTo>
                      <a:pt x="8596" y="0"/>
                      <a:pt x="0" y="8596"/>
                      <a:pt x="0" y="19195"/>
                    </a:cubicBezTo>
                    <a:lnTo>
                      <a:pt x="0" y="19199"/>
                    </a:lnTo>
                    <a:cubicBezTo>
                      <a:pt x="0" y="20524"/>
                      <a:pt x="1068" y="21599"/>
                      <a:pt x="2400" y="21599"/>
                    </a:cubicBezTo>
                    <a:cubicBezTo>
                      <a:pt x="3721" y="21599"/>
                      <a:pt x="4800" y="20524"/>
                      <a:pt x="4800" y="19199"/>
                    </a:cubicBezTo>
                    <a:lnTo>
                      <a:pt x="4800" y="19195"/>
                    </a:lnTo>
                    <a:cubicBezTo>
                      <a:pt x="4800" y="11247"/>
                      <a:pt x="11240" y="4799"/>
                      <a:pt x="19200" y="4799"/>
                    </a:cubicBezTo>
                    <a:cubicBezTo>
                      <a:pt x="20521" y="4799"/>
                      <a:pt x="21600" y="3724"/>
                      <a:pt x="21600" y="2399"/>
                    </a:cubicBezTo>
                    <a:cubicBezTo>
                      <a:pt x="21600" y="1075"/>
                      <a:pt x="20521" y="0"/>
                      <a:pt x="1920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9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36" name="AutoShape 122"/>
              <p:cNvSpPr>
                <a:spLocks/>
              </p:cNvSpPr>
              <p:nvPr/>
            </p:nvSpPr>
            <p:spPr bwMode="auto">
              <a:xfrm>
                <a:off x="5368132" y="2625725"/>
                <a:ext cx="465138" cy="39131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49" y="19199"/>
                    </a:moveTo>
                    <a:cubicBezTo>
                      <a:pt x="20249" y="19642"/>
                      <a:pt x="19948" y="19999"/>
                      <a:pt x="19575" y="19999"/>
                    </a:cubicBezTo>
                    <a:lnTo>
                      <a:pt x="2024" y="19999"/>
                    </a:lnTo>
                    <a:cubicBezTo>
                      <a:pt x="1651" y="19999"/>
                      <a:pt x="1349" y="19642"/>
                      <a:pt x="1349" y="19199"/>
                    </a:cubicBezTo>
                    <a:lnTo>
                      <a:pt x="1349" y="7200"/>
                    </a:lnTo>
                    <a:cubicBezTo>
                      <a:pt x="1349" y="6809"/>
                      <a:pt x="1588" y="6475"/>
                      <a:pt x="1914" y="6411"/>
                    </a:cubicBezTo>
                    <a:lnTo>
                      <a:pt x="5588" y="5684"/>
                    </a:lnTo>
                    <a:lnTo>
                      <a:pt x="6797" y="2103"/>
                    </a:lnTo>
                    <a:cubicBezTo>
                      <a:pt x="6900" y="1799"/>
                      <a:pt x="7148" y="1600"/>
                      <a:pt x="7424" y="1600"/>
                    </a:cubicBezTo>
                    <a:lnTo>
                      <a:pt x="14174" y="1600"/>
                    </a:lnTo>
                    <a:cubicBezTo>
                      <a:pt x="14450" y="1600"/>
                      <a:pt x="14698" y="1799"/>
                      <a:pt x="14801" y="2103"/>
                    </a:cubicBezTo>
                    <a:lnTo>
                      <a:pt x="16010" y="5684"/>
                    </a:lnTo>
                    <a:lnTo>
                      <a:pt x="19685" y="6411"/>
                    </a:lnTo>
                    <a:cubicBezTo>
                      <a:pt x="20011" y="6475"/>
                      <a:pt x="20249" y="6809"/>
                      <a:pt x="20249" y="7200"/>
                    </a:cubicBezTo>
                    <a:cubicBezTo>
                      <a:pt x="20249" y="7200"/>
                      <a:pt x="20249" y="19199"/>
                      <a:pt x="20249" y="19199"/>
                    </a:cubicBezTo>
                    <a:close/>
                    <a:moveTo>
                      <a:pt x="19907" y="4832"/>
                    </a:moveTo>
                    <a:lnTo>
                      <a:pt x="16981" y="4254"/>
                    </a:lnTo>
                    <a:lnTo>
                      <a:pt x="16054" y="1507"/>
                    </a:lnTo>
                    <a:cubicBezTo>
                      <a:pt x="15745" y="591"/>
                      <a:pt x="15006" y="0"/>
                      <a:pt x="14174" y="0"/>
                    </a:cubicBezTo>
                    <a:lnTo>
                      <a:pt x="7424" y="0"/>
                    </a:lnTo>
                    <a:cubicBezTo>
                      <a:pt x="6593" y="0"/>
                      <a:pt x="5854" y="591"/>
                      <a:pt x="5543" y="1509"/>
                    </a:cubicBezTo>
                    <a:lnTo>
                      <a:pt x="4618" y="4254"/>
                    </a:lnTo>
                    <a:lnTo>
                      <a:pt x="1692" y="4832"/>
                    </a:lnTo>
                    <a:cubicBezTo>
                      <a:pt x="711" y="5025"/>
                      <a:pt x="0" y="6020"/>
                      <a:pt x="0" y="7200"/>
                    </a:cubicBezTo>
                    <a:lnTo>
                      <a:pt x="0" y="19199"/>
                    </a:lnTo>
                    <a:cubicBezTo>
                      <a:pt x="0" y="20523"/>
                      <a:pt x="908" y="21600"/>
                      <a:pt x="2024" y="21600"/>
                    </a:cubicBezTo>
                    <a:lnTo>
                      <a:pt x="19575" y="21600"/>
                    </a:lnTo>
                    <a:cubicBezTo>
                      <a:pt x="20691" y="21600"/>
                      <a:pt x="21600" y="20523"/>
                      <a:pt x="21600" y="19199"/>
                    </a:cubicBezTo>
                    <a:lnTo>
                      <a:pt x="21600" y="7200"/>
                    </a:lnTo>
                    <a:cubicBezTo>
                      <a:pt x="21600" y="6020"/>
                      <a:pt x="20888" y="5025"/>
                      <a:pt x="19907" y="4832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9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37" name="Group 136"/>
            <p:cNvGrpSpPr/>
            <p:nvPr/>
          </p:nvGrpSpPr>
          <p:grpSpPr>
            <a:xfrm>
              <a:off x="7681436" y="3866045"/>
              <a:ext cx="383755" cy="383755"/>
              <a:chOff x="4439444" y="2582069"/>
              <a:chExt cx="464344" cy="464344"/>
            </a:xfrm>
            <a:solidFill>
              <a:schemeClr val="bg2"/>
            </a:solidFill>
          </p:grpSpPr>
          <p:sp>
            <p:nvSpPr>
              <p:cNvPr id="138" name="AutoShape 123"/>
              <p:cNvSpPr>
                <a:spLocks/>
              </p:cNvSpPr>
              <p:nvPr/>
            </p:nvSpPr>
            <p:spPr bwMode="auto">
              <a:xfrm>
                <a:off x="4439444" y="2582069"/>
                <a:ext cx="464344" cy="46434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8180" y="12132"/>
                    </a:moveTo>
                    <a:cubicBezTo>
                      <a:pt x="17710" y="12226"/>
                      <a:pt x="17327" y="12561"/>
                      <a:pt x="17170" y="13012"/>
                    </a:cubicBezTo>
                    <a:cubicBezTo>
                      <a:pt x="17083" y="13261"/>
                      <a:pt x="16981" y="13503"/>
                      <a:pt x="16868" y="13738"/>
                    </a:cubicBezTo>
                    <a:cubicBezTo>
                      <a:pt x="16658" y="14169"/>
                      <a:pt x="16694" y="14677"/>
                      <a:pt x="16959" y="15075"/>
                    </a:cubicBezTo>
                    <a:lnTo>
                      <a:pt x="18131" y="16833"/>
                    </a:lnTo>
                    <a:lnTo>
                      <a:pt x="16832" y="18132"/>
                    </a:lnTo>
                    <a:lnTo>
                      <a:pt x="15075" y="16960"/>
                    </a:lnTo>
                    <a:cubicBezTo>
                      <a:pt x="14850" y="16810"/>
                      <a:pt x="14589" y="16733"/>
                      <a:pt x="14326" y="16733"/>
                    </a:cubicBezTo>
                    <a:cubicBezTo>
                      <a:pt x="14126" y="16733"/>
                      <a:pt x="13924" y="16778"/>
                      <a:pt x="13738" y="16868"/>
                    </a:cubicBezTo>
                    <a:cubicBezTo>
                      <a:pt x="13504" y="16981"/>
                      <a:pt x="13262" y="17083"/>
                      <a:pt x="13012" y="17170"/>
                    </a:cubicBezTo>
                    <a:cubicBezTo>
                      <a:pt x="12561" y="17327"/>
                      <a:pt x="12226" y="17712"/>
                      <a:pt x="12133" y="18180"/>
                    </a:cubicBezTo>
                    <a:lnTo>
                      <a:pt x="11717" y="20249"/>
                    </a:lnTo>
                    <a:lnTo>
                      <a:pt x="9881" y="20249"/>
                    </a:lnTo>
                    <a:lnTo>
                      <a:pt x="9467" y="18180"/>
                    </a:lnTo>
                    <a:cubicBezTo>
                      <a:pt x="9373" y="17712"/>
                      <a:pt x="9039" y="17327"/>
                      <a:pt x="8588" y="17170"/>
                    </a:cubicBezTo>
                    <a:cubicBezTo>
                      <a:pt x="8339" y="17083"/>
                      <a:pt x="8096" y="16983"/>
                      <a:pt x="7861" y="16869"/>
                    </a:cubicBezTo>
                    <a:cubicBezTo>
                      <a:pt x="7675" y="16778"/>
                      <a:pt x="7474" y="16733"/>
                      <a:pt x="7273" y="16733"/>
                    </a:cubicBezTo>
                    <a:cubicBezTo>
                      <a:pt x="7011" y="16733"/>
                      <a:pt x="6750" y="16810"/>
                      <a:pt x="6525" y="16960"/>
                    </a:cubicBezTo>
                    <a:lnTo>
                      <a:pt x="4767" y="18132"/>
                    </a:lnTo>
                    <a:lnTo>
                      <a:pt x="3468" y="16833"/>
                    </a:lnTo>
                    <a:lnTo>
                      <a:pt x="4639" y="15075"/>
                    </a:lnTo>
                    <a:cubicBezTo>
                      <a:pt x="4904" y="14677"/>
                      <a:pt x="4939" y="14169"/>
                      <a:pt x="4732" y="13738"/>
                    </a:cubicBezTo>
                    <a:cubicBezTo>
                      <a:pt x="4618" y="13504"/>
                      <a:pt x="4516" y="13263"/>
                      <a:pt x="4429" y="13013"/>
                    </a:cubicBezTo>
                    <a:cubicBezTo>
                      <a:pt x="4273" y="12561"/>
                      <a:pt x="3888" y="12227"/>
                      <a:pt x="3419" y="12133"/>
                    </a:cubicBezTo>
                    <a:lnTo>
                      <a:pt x="1350" y="11718"/>
                    </a:lnTo>
                    <a:lnTo>
                      <a:pt x="1349" y="9882"/>
                    </a:lnTo>
                    <a:lnTo>
                      <a:pt x="3419" y="9468"/>
                    </a:lnTo>
                    <a:cubicBezTo>
                      <a:pt x="3888" y="9374"/>
                      <a:pt x="4273" y="9039"/>
                      <a:pt x="4429" y="8588"/>
                    </a:cubicBezTo>
                    <a:cubicBezTo>
                      <a:pt x="4516" y="8338"/>
                      <a:pt x="4617" y="8096"/>
                      <a:pt x="4731" y="7862"/>
                    </a:cubicBezTo>
                    <a:cubicBezTo>
                      <a:pt x="4940" y="7431"/>
                      <a:pt x="4905" y="6923"/>
                      <a:pt x="4639" y="6524"/>
                    </a:cubicBezTo>
                    <a:lnTo>
                      <a:pt x="3468" y="4767"/>
                    </a:lnTo>
                    <a:lnTo>
                      <a:pt x="4767" y="3468"/>
                    </a:lnTo>
                    <a:lnTo>
                      <a:pt x="6525" y="4639"/>
                    </a:lnTo>
                    <a:cubicBezTo>
                      <a:pt x="6750" y="4790"/>
                      <a:pt x="7011" y="4866"/>
                      <a:pt x="7273" y="4866"/>
                    </a:cubicBezTo>
                    <a:cubicBezTo>
                      <a:pt x="7474" y="4866"/>
                      <a:pt x="7674" y="4822"/>
                      <a:pt x="7861" y="4732"/>
                    </a:cubicBezTo>
                    <a:cubicBezTo>
                      <a:pt x="8095" y="4619"/>
                      <a:pt x="8337" y="4517"/>
                      <a:pt x="8586" y="4430"/>
                    </a:cubicBezTo>
                    <a:cubicBezTo>
                      <a:pt x="9039" y="4272"/>
                      <a:pt x="9373" y="3888"/>
                      <a:pt x="9467" y="3420"/>
                    </a:cubicBezTo>
                    <a:lnTo>
                      <a:pt x="9881" y="1350"/>
                    </a:lnTo>
                    <a:lnTo>
                      <a:pt x="11717" y="1350"/>
                    </a:lnTo>
                    <a:lnTo>
                      <a:pt x="12131" y="3420"/>
                    </a:lnTo>
                    <a:cubicBezTo>
                      <a:pt x="12225" y="3888"/>
                      <a:pt x="12560" y="4272"/>
                      <a:pt x="13012" y="4430"/>
                    </a:cubicBezTo>
                    <a:cubicBezTo>
                      <a:pt x="13261" y="4517"/>
                      <a:pt x="13502" y="4617"/>
                      <a:pt x="13737" y="4731"/>
                    </a:cubicBezTo>
                    <a:cubicBezTo>
                      <a:pt x="13924" y="4822"/>
                      <a:pt x="14125" y="4866"/>
                      <a:pt x="14326" y="4866"/>
                    </a:cubicBezTo>
                    <a:cubicBezTo>
                      <a:pt x="14589" y="4866"/>
                      <a:pt x="14850" y="4790"/>
                      <a:pt x="15075" y="4639"/>
                    </a:cubicBezTo>
                    <a:lnTo>
                      <a:pt x="16832" y="3468"/>
                    </a:lnTo>
                    <a:lnTo>
                      <a:pt x="18131" y="4767"/>
                    </a:lnTo>
                    <a:lnTo>
                      <a:pt x="16959" y="6524"/>
                    </a:lnTo>
                    <a:cubicBezTo>
                      <a:pt x="16694" y="6923"/>
                      <a:pt x="16660" y="7431"/>
                      <a:pt x="16867" y="7861"/>
                    </a:cubicBezTo>
                    <a:cubicBezTo>
                      <a:pt x="16980" y="8096"/>
                      <a:pt x="17083" y="8337"/>
                      <a:pt x="17170" y="8587"/>
                    </a:cubicBezTo>
                    <a:cubicBezTo>
                      <a:pt x="17327" y="9039"/>
                      <a:pt x="17710" y="9373"/>
                      <a:pt x="18180" y="9467"/>
                    </a:cubicBezTo>
                    <a:lnTo>
                      <a:pt x="20248" y="9882"/>
                    </a:lnTo>
                    <a:lnTo>
                      <a:pt x="20250" y="11718"/>
                    </a:lnTo>
                    <a:cubicBezTo>
                      <a:pt x="20250" y="11718"/>
                      <a:pt x="18180" y="12132"/>
                      <a:pt x="18180" y="12132"/>
                    </a:cubicBezTo>
                    <a:close/>
                    <a:moveTo>
                      <a:pt x="20513" y="8558"/>
                    </a:moveTo>
                    <a:lnTo>
                      <a:pt x="18445" y="8143"/>
                    </a:lnTo>
                    <a:cubicBezTo>
                      <a:pt x="18341" y="7844"/>
                      <a:pt x="18218" y="7554"/>
                      <a:pt x="18082" y="7273"/>
                    </a:cubicBezTo>
                    <a:lnTo>
                      <a:pt x="19254" y="5516"/>
                    </a:lnTo>
                    <a:cubicBezTo>
                      <a:pt x="19611" y="4980"/>
                      <a:pt x="19540" y="4268"/>
                      <a:pt x="19085" y="3813"/>
                    </a:cubicBezTo>
                    <a:lnTo>
                      <a:pt x="17787" y="2514"/>
                    </a:lnTo>
                    <a:cubicBezTo>
                      <a:pt x="17526" y="2253"/>
                      <a:pt x="17181" y="2118"/>
                      <a:pt x="16831" y="2118"/>
                    </a:cubicBezTo>
                    <a:cubicBezTo>
                      <a:pt x="16573" y="2118"/>
                      <a:pt x="16312" y="2193"/>
                      <a:pt x="16084" y="2345"/>
                    </a:cubicBezTo>
                    <a:lnTo>
                      <a:pt x="14326" y="3516"/>
                    </a:lnTo>
                    <a:cubicBezTo>
                      <a:pt x="14044" y="3380"/>
                      <a:pt x="13754" y="3258"/>
                      <a:pt x="13455" y="3155"/>
                    </a:cubicBezTo>
                    <a:lnTo>
                      <a:pt x="13041" y="1085"/>
                    </a:lnTo>
                    <a:cubicBezTo>
                      <a:pt x="12916" y="454"/>
                      <a:pt x="12361" y="0"/>
                      <a:pt x="11717" y="0"/>
                    </a:cubicBezTo>
                    <a:lnTo>
                      <a:pt x="9881" y="0"/>
                    </a:lnTo>
                    <a:cubicBezTo>
                      <a:pt x="9238" y="0"/>
                      <a:pt x="8684" y="454"/>
                      <a:pt x="8557" y="1085"/>
                    </a:cubicBezTo>
                    <a:lnTo>
                      <a:pt x="8143" y="3155"/>
                    </a:lnTo>
                    <a:cubicBezTo>
                      <a:pt x="7843" y="3258"/>
                      <a:pt x="7554" y="3381"/>
                      <a:pt x="7273" y="3516"/>
                    </a:cubicBezTo>
                    <a:lnTo>
                      <a:pt x="5516" y="2345"/>
                    </a:lnTo>
                    <a:cubicBezTo>
                      <a:pt x="5287" y="2193"/>
                      <a:pt x="5026" y="2118"/>
                      <a:pt x="4767" y="2118"/>
                    </a:cubicBezTo>
                    <a:cubicBezTo>
                      <a:pt x="4419" y="2118"/>
                      <a:pt x="4073" y="2253"/>
                      <a:pt x="3812" y="2514"/>
                    </a:cubicBezTo>
                    <a:lnTo>
                      <a:pt x="2514" y="3813"/>
                    </a:lnTo>
                    <a:cubicBezTo>
                      <a:pt x="2059" y="4268"/>
                      <a:pt x="1988" y="4980"/>
                      <a:pt x="2345" y="5516"/>
                    </a:cubicBezTo>
                    <a:lnTo>
                      <a:pt x="3516" y="7273"/>
                    </a:lnTo>
                    <a:cubicBezTo>
                      <a:pt x="3380" y="7555"/>
                      <a:pt x="3258" y="7844"/>
                      <a:pt x="3154" y="8144"/>
                    </a:cubicBezTo>
                    <a:lnTo>
                      <a:pt x="1085" y="8558"/>
                    </a:lnTo>
                    <a:cubicBezTo>
                      <a:pt x="454" y="8684"/>
                      <a:pt x="0" y="9238"/>
                      <a:pt x="0" y="9882"/>
                    </a:cubicBezTo>
                    <a:lnTo>
                      <a:pt x="0" y="11718"/>
                    </a:lnTo>
                    <a:cubicBezTo>
                      <a:pt x="0" y="12361"/>
                      <a:pt x="454" y="12916"/>
                      <a:pt x="1085" y="13042"/>
                    </a:cubicBezTo>
                    <a:lnTo>
                      <a:pt x="3154" y="13456"/>
                    </a:lnTo>
                    <a:cubicBezTo>
                      <a:pt x="3258" y="13755"/>
                      <a:pt x="3380" y="14046"/>
                      <a:pt x="3516" y="14326"/>
                    </a:cubicBezTo>
                    <a:lnTo>
                      <a:pt x="2345" y="16083"/>
                    </a:lnTo>
                    <a:cubicBezTo>
                      <a:pt x="1988" y="16619"/>
                      <a:pt x="2059" y="17332"/>
                      <a:pt x="2514" y="17787"/>
                    </a:cubicBezTo>
                    <a:lnTo>
                      <a:pt x="3812" y="19086"/>
                    </a:lnTo>
                    <a:cubicBezTo>
                      <a:pt x="4073" y="19346"/>
                      <a:pt x="4419" y="19482"/>
                      <a:pt x="4767" y="19482"/>
                    </a:cubicBezTo>
                    <a:cubicBezTo>
                      <a:pt x="5026" y="19482"/>
                      <a:pt x="5287" y="19406"/>
                      <a:pt x="5516" y="19254"/>
                    </a:cubicBezTo>
                    <a:lnTo>
                      <a:pt x="7273" y="18083"/>
                    </a:lnTo>
                    <a:cubicBezTo>
                      <a:pt x="7554" y="18220"/>
                      <a:pt x="7843" y="18341"/>
                      <a:pt x="8143" y="18445"/>
                    </a:cubicBezTo>
                    <a:lnTo>
                      <a:pt x="8557" y="20514"/>
                    </a:lnTo>
                    <a:cubicBezTo>
                      <a:pt x="8684" y="21146"/>
                      <a:pt x="9238" y="21599"/>
                      <a:pt x="9881" y="21599"/>
                    </a:cubicBezTo>
                    <a:lnTo>
                      <a:pt x="11717" y="21599"/>
                    </a:lnTo>
                    <a:cubicBezTo>
                      <a:pt x="12361" y="21599"/>
                      <a:pt x="12916" y="21146"/>
                      <a:pt x="13041" y="20514"/>
                    </a:cubicBezTo>
                    <a:lnTo>
                      <a:pt x="13456" y="18445"/>
                    </a:lnTo>
                    <a:cubicBezTo>
                      <a:pt x="13755" y="18341"/>
                      <a:pt x="14046" y="18219"/>
                      <a:pt x="14326" y="18083"/>
                    </a:cubicBezTo>
                    <a:lnTo>
                      <a:pt x="16084" y="19254"/>
                    </a:lnTo>
                    <a:cubicBezTo>
                      <a:pt x="16312" y="19406"/>
                      <a:pt x="16573" y="19482"/>
                      <a:pt x="16831" y="19482"/>
                    </a:cubicBezTo>
                    <a:cubicBezTo>
                      <a:pt x="17181" y="19482"/>
                      <a:pt x="17526" y="19346"/>
                      <a:pt x="17787" y="19086"/>
                    </a:cubicBezTo>
                    <a:lnTo>
                      <a:pt x="19085" y="17787"/>
                    </a:lnTo>
                    <a:cubicBezTo>
                      <a:pt x="19540" y="17332"/>
                      <a:pt x="19611" y="16619"/>
                      <a:pt x="19254" y="16083"/>
                    </a:cubicBezTo>
                    <a:lnTo>
                      <a:pt x="18082" y="14326"/>
                    </a:lnTo>
                    <a:cubicBezTo>
                      <a:pt x="18219" y="14045"/>
                      <a:pt x="18341" y="13755"/>
                      <a:pt x="18445" y="13456"/>
                    </a:cubicBezTo>
                    <a:lnTo>
                      <a:pt x="20513" y="13042"/>
                    </a:lnTo>
                    <a:cubicBezTo>
                      <a:pt x="21145" y="12916"/>
                      <a:pt x="21599" y="12361"/>
                      <a:pt x="21599" y="11718"/>
                    </a:cubicBezTo>
                    <a:lnTo>
                      <a:pt x="21599" y="9882"/>
                    </a:lnTo>
                    <a:cubicBezTo>
                      <a:pt x="21599" y="9238"/>
                      <a:pt x="21145" y="8684"/>
                      <a:pt x="20513" y="8558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9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39" name="AutoShape 124"/>
              <p:cNvSpPr>
                <a:spLocks/>
              </p:cNvSpPr>
              <p:nvPr/>
            </p:nvSpPr>
            <p:spPr bwMode="auto">
              <a:xfrm>
                <a:off x="4570413" y="2712244"/>
                <a:ext cx="203200" cy="203200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20250"/>
                    </a:moveTo>
                    <a:cubicBezTo>
                      <a:pt x="5580" y="20250"/>
                      <a:pt x="1350" y="16017"/>
                      <a:pt x="1350" y="10800"/>
                    </a:cubicBezTo>
                    <a:cubicBezTo>
                      <a:pt x="1350" y="5582"/>
                      <a:pt x="5580" y="1349"/>
                      <a:pt x="10800" y="1349"/>
                    </a:cubicBezTo>
                    <a:cubicBezTo>
                      <a:pt x="16016" y="1349"/>
                      <a:pt x="20250" y="5582"/>
                      <a:pt x="20250" y="10800"/>
                    </a:cubicBezTo>
                    <a:cubicBezTo>
                      <a:pt x="20250" y="16017"/>
                      <a:pt x="16016" y="20250"/>
                      <a:pt x="10800" y="20250"/>
                    </a:cubicBezTo>
                    <a:moveTo>
                      <a:pt x="10800" y="0"/>
                    </a:moveTo>
                    <a:cubicBezTo>
                      <a:pt x="4836" y="0"/>
                      <a:pt x="0" y="4836"/>
                      <a:pt x="0" y="10800"/>
                    </a:cubicBezTo>
                    <a:cubicBezTo>
                      <a:pt x="0" y="16763"/>
                      <a:pt x="4836" y="21600"/>
                      <a:pt x="10800" y="21600"/>
                    </a:cubicBezTo>
                    <a:cubicBezTo>
                      <a:pt x="16763" y="21600"/>
                      <a:pt x="21599" y="16763"/>
                      <a:pt x="21599" y="10800"/>
                    </a:cubicBezTo>
                    <a:cubicBezTo>
                      <a:pt x="21599" y="4836"/>
                      <a:pt x="16763" y="0"/>
                      <a:pt x="1080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9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40" name="AutoShape 125"/>
              <p:cNvSpPr>
                <a:spLocks/>
              </p:cNvSpPr>
              <p:nvPr/>
            </p:nvSpPr>
            <p:spPr bwMode="auto">
              <a:xfrm>
                <a:off x="4613275" y="2755900"/>
                <a:ext cx="116682" cy="116682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18900"/>
                    </a:moveTo>
                    <a:cubicBezTo>
                      <a:pt x="6328" y="18900"/>
                      <a:pt x="2699" y="15271"/>
                      <a:pt x="2699" y="10800"/>
                    </a:cubicBezTo>
                    <a:cubicBezTo>
                      <a:pt x="2699" y="6329"/>
                      <a:pt x="6328" y="2700"/>
                      <a:pt x="10800" y="2700"/>
                    </a:cubicBezTo>
                    <a:cubicBezTo>
                      <a:pt x="15271" y="2700"/>
                      <a:pt x="18899" y="6329"/>
                      <a:pt x="18899" y="10800"/>
                    </a:cubicBezTo>
                    <a:cubicBezTo>
                      <a:pt x="18899" y="15271"/>
                      <a:pt x="15271" y="18900"/>
                      <a:pt x="10800" y="18900"/>
                    </a:cubicBezTo>
                    <a:moveTo>
                      <a:pt x="10800" y="0"/>
                    </a:moveTo>
                    <a:cubicBezTo>
                      <a:pt x="4830" y="0"/>
                      <a:pt x="0" y="4833"/>
                      <a:pt x="0" y="10800"/>
                    </a:cubicBezTo>
                    <a:cubicBezTo>
                      <a:pt x="0" y="16766"/>
                      <a:pt x="4830" y="21599"/>
                      <a:pt x="10800" y="21599"/>
                    </a:cubicBezTo>
                    <a:cubicBezTo>
                      <a:pt x="16764" y="21599"/>
                      <a:pt x="21600" y="16766"/>
                      <a:pt x="21600" y="10800"/>
                    </a:cubicBezTo>
                    <a:cubicBezTo>
                      <a:pt x="21600" y="4833"/>
                      <a:pt x="16764" y="0"/>
                      <a:pt x="1080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9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41" name="Rectangle 140"/>
            <p:cNvSpPr/>
            <p:nvPr/>
          </p:nvSpPr>
          <p:spPr>
            <a:xfrm>
              <a:off x="3456000" y="4301604"/>
              <a:ext cx="1799288" cy="73122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2" name="Rectangle 141"/>
            <p:cNvSpPr/>
            <p:nvPr/>
          </p:nvSpPr>
          <p:spPr>
            <a:xfrm>
              <a:off x="4405224" y="2799521"/>
              <a:ext cx="1446923" cy="8925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3" name="Rectangle 142"/>
            <p:cNvSpPr/>
            <p:nvPr/>
          </p:nvSpPr>
          <p:spPr>
            <a:xfrm>
              <a:off x="6304303" y="2941200"/>
              <a:ext cx="1390289" cy="105384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4" name="Rectangle 143"/>
            <p:cNvSpPr/>
            <p:nvPr/>
          </p:nvSpPr>
          <p:spPr>
            <a:xfrm>
              <a:off x="6933576" y="4243918"/>
              <a:ext cx="1736992" cy="73122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52" name="Rectangle 51"/>
          <p:cNvSpPr/>
          <p:nvPr/>
        </p:nvSpPr>
        <p:spPr>
          <a:xfrm>
            <a:off x="1929495" y="5600052"/>
            <a:ext cx="8999762" cy="2827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" name="TextBox 8"/>
          <p:cNvSpPr txBox="1"/>
          <p:nvPr/>
        </p:nvSpPr>
        <p:spPr>
          <a:xfrm>
            <a:off x="5273787" y="357205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" name="TextBox 8"/>
          <p:cNvSpPr txBox="1"/>
          <p:nvPr/>
        </p:nvSpPr>
        <p:spPr>
          <a:xfrm>
            <a:off x="5273787" y="824352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745442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MH_SubTitle_1"/>
          <p:cNvSpPr/>
          <p:nvPr>
            <p:custDataLst>
              <p:tags r:id="rId2"/>
            </p:custDataLst>
          </p:nvPr>
        </p:nvSpPr>
        <p:spPr>
          <a:xfrm>
            <a:off x="2393942" y="3575936"/>
            <a:ext cx="2900523" cy="2591219"/>
          </a:xfrm>
          <a:prstGeom prst="blockArc">
            <a:avLst>
              <a:gd name="adj1" fmla="val 13186668"/>
              <a:gd name="adj2" fmla="val 19259822"/>
              <a:gd name="adj3" fmla="val 20854"/>
            </a:avLst>
          </a:prstGeom>
          <a:solidFill>
            <a:schemeClr val="accent1"/>
          </a:solidFill>
          <a:ln w="25400" cap="flat" cmpd="sng" algn="ctr">
            <a:noFill/>
            <a:prstDash val="solid"/>
          </a:ln>
          <a:effectLst/>
        </p:spPr>
        <p:txBody>
          <a:bodyPr wrap="square" lIns="0" tIns="0" rIns="0" bIns="189833" rtlCol="0" anchor="ctr">
            <a:normAutofit/>
          </a:bodyPr>
          <a:lstStyle/>
          <a:p>
            <a:pPr algn="ctr">
              <a:defRPr/>
            </a:pPr>
            <a:r>
              <a:rPr lang="zh-CN" altLang="en-US" sz="1600" kern="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标题文字</a:t>
            </a:r>
            <a:endParaRPr lang="en-US" sz="1600" kern="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3639618" y="4418521"/>
            <a:ext cx="451192" cy="832837"/>
            <a:chOff x="3639618" y="4418521"/>
            <a:chExt cx="451192" cy="832837"/>
          </a:xfrm>
        </p:grpSpPr>
        <p:sp>
          <p:nvSpPr>
            <p:cNvPr id="35" name="MH_Other_1"/>
            <p:cNvSpPr/>
            <p:nvPr>
              <p:custDataLst>
                <p:tags r:id="rId21"/>
              </p:custDataLst>
            </p:nvPr>
          </p:nvSpPr>
          <p:spPr>
            <a:xfrm>
              <a:off x="3639618" y="4574570"/>
              <a:ext cx="451192" cy="225596"/>
            </a:xfrm>
            <a:custGeom>
              <a:avLst/>
              <a:gdLst>
                <a:gd name="connsiteX0" fmla="*/ 648072 w 739512"/>
                <a:gd name="connsiteY0" fmla="*/ 0 h 324036"/>
                <a:gd name="connsiteX1" fmla="*/ 324036 w 739512"/>
                <a:gd name="connsiteY1" fmla="*/ 324036 h 324036"/>
                <a:gd name="connsiteX2" fmla="*/ 0 w 739512"/>
                <a:gd name="connsiteY2" fmla="*/ 0 h 324036"/>
                <a:gd name="connsiteX3" fmla="*/ 739512 w 739512"/>
                <a:gd name="connsiteY3" fmla="*/ 91440 h 324036"/>
                <a:gd name="connsiteX0" fmla="*/ 648072 w 648072"/>
                <a:gd name="connsiteY0" fmla="*/ 0 h 324036"/>
                <a:gd name="connsiteX1" fmla="*/ 324036 w 648072"/>
                <a:gd name="connsiteY1" fmla="*/ 324036 h 324036"/>
                <a:gd name="connsiteX2" fmla="*/ 0 w 648072"/>
                <a:gd name="connsiteY2" fmla="*/ 0 h 3240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48072" h="324036">
                  <a:moveTo>
                    <a:pt x="648072" y="0"/>
                  </a:moveTo>
                  <a:cubicBezTo>
                    <a:pt x="648072" y="178960"/>
                    <a:pt x="502996" y="324036"/>
                    <a:pt x="324036" y="324036"/>
                  </a:cubicBezTo>
                  <a:cubicBezTo>
                    <a:pt x="145076" y="324036"/>
                    <a:pt x="0" y="178960"/>
                    <a:pt x="0" y="0"/>
                  </a:cubicBezTo>
                </a:path>
              </a:pathLst>
            </a:custGeom>
            <a:noFill/>
            <a:ln w="25400" cap="flat" cmpd="sng" algn="ctr">
              <a:solidFill>
                <a:srgbClr val="DCDCDC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en-US" sz="2002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cxnSp>
          <p:nvCxnSpPr>
            <p:cNvPr id="36" name="MH_Other_2"/>
            <p:cNvCxnSpPr/>
            <p:nvPr>
              <p:custDataLst>
                <p:tags r:id="rId22"/>
              </p:custDataLst>
            </p:nvPr>
          </p:nvCxnSpPr>
          <p:spPr>
            <a:xfrm>
              <a:off x="3865214" y="4800166"/>
              <a:ext cx="0" cy="451192"/>
            </a:xfrm>
            <a:prstGeom prst="line">
              <a:avLst/>
            </a:prstGeom>
            <a:noFill/>
            <a:ln w="25400" cap="flat" cmpd="sng" algn="ctr">
              <a:solidFill>
                <a:srgbClr val="DCDCDC"/>
              </a:solidFill>
              <a:prstDash val="sysDash"/>
              <a:headEnd type="none" w="med" len="med"/>
              <a:tailEnd type="oval" w="med" len="med"/>
            </a:ln>
            <a:effectLst/>
          </p:spPr>
        </p:cxnSp>
        <p:sp>
          <p:nvSpPr>
            <p:cNvPr id="38" name="MH_Other_3"/>
            <p:cNvSpPr txBox="1"/>
            <p:nvPr>
              <p:custDataLst>
                <p:tags r:id="rId23"/>
              </p:custDataLst>
            </p:nvPr>
          </p:nvSpPr>
          <p:spPr>
            <a:xfrm flipH="1">
              <a:off x="3644755" y="4418521"/>
              <a:ext cx="440918" cy="344710"/>
            </a:xfrm>
            <a:prstGeom prst="rect">
              <a:avLst/>
            </a:prstGeom>
            <a:noFill/>
          </p:spPr>
          <p:txBody>
            <a:bodyPr wrap="square" lIns="0" tIns="0" rIns="0" bIns="0" rtlCol="0" anchor="ctr" anchorCtr="1">
              <a:spAutoFit/>
            </a:bodyPr>
            <a:lstStyle>
              <a:defPPr>
                <a:defRPr lang="en-US"/>
              </a:defPPr>
              <a:lvl1pPr marR="0" lvl="0" indent="0" algn="ctr" fontAlgn="auto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2800" b="0" i="0" u="none" strike="noStrike" kern="0" cap="none" spc="0" normalizeH="0" baseline="0">
                  <a:ln w="18415" cmpd="sng">
                    <a:noFill/>
                    <a:prstDash val="solid"/>
                  </a:ln>
                  <a:solidFill>
                    <a:schemeClr val="bg1"/>
                  </a:solidFill>
                  <a:effectLst>
                    <a:outerShdw blurRad="63500" sx="102000" sy="102000" algn="ctr" rotWithShape="0">
                      <a:prstClr val="black">
                        <a:alpha val="40000"/>
                      </a:prstClr>
                    </a:outerShdw>
                  </a:effectLst>
                  <a:uLnTx/>
                  <a:uFillTx/>
                  <a:latin typeface="Arial Rounded MT Bold" pitchFamily="34" charset="0"/>
                  <a:ea typeface="微软雅黑" pitchFamily="34" charset="-122"/>
                  <a:cs typeface="Times New Roman" pitchFamily="18" charset="0"/>
                </a:defRPr>
              </a:lvl1pPr>
            </a:lstStyle>
            <a:p>
              <a:pPr>
                <a:defRPr/>
              </a:pPr>
              <a:r>
                <a:rPr lang="en-US" altLang="zh-CN" dirty="0" smtClean="0">
                  <a:solidFill>
                    <a:schemeClr val="accent1"/>
                  </a:solidFill>
                  <a:effectLst/>
                  <a:latin typeface="Arial" panose="020B0604020202020204" pitchFamily="34" charset="0"/>
                  <a:sym typeface="Arial" panose="020B0604020202020204" pitchFamily="34" charset="0"/>
                </a:rPr>
                <a:t>01</a:t>
              </a:r>
              <a:endParaRPr lang="zh-CN" altLang="en-US" dirty="0">
                <a:solidFill>
                  <a:schemeClr val="accent1"/>
                </a:solidFill>
                <a:effectLst/>
                <a:latin typeface="Arial" panose="020B0604020202020204" pitchFamily="34" charset="0"/>
                <a:sym typeface="Arial" panose="020B0604020202020204" pitchFamily="34" charset="0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5429686" y="3149958"/>
            <a:ext cx="451192" cy="945467"/>
            <a:chOff x="5429686" y="3149958"/>
            <a:chExt cx="451192" cy="945467"/>
          </a:xfrm>
        </p:grpSpPr>
        <p:sp>
          <p:nvSpPr>
            <p:cNvPr id="41" name="MH_Other_4"/>
            <p:cNvSpPr/>
            <p:nvPr>
              <p:custDataLst>
                <p:tags r:id="rId18"/>
              </p:custDataLst>
            </p:nvPr>
          </p:nvSpPr>
          <p:spPr>
            <a:xfrm flipV="1">
              <a:off x="5429686" y="3614485"/>
              <a:ext cx="451192" cy="225596"/>
            </a:xfrm>
            <a:custGeom>
              <a:avLst/>
              <a:gdLst>
                <a:gd name="connsiteX0" fmla="*/ 648072 w 739512"/>
                <a:gd name="connsiteY0" fmla="*/ 0 h 324036"/>
                <a:gd name="connsiteX1" fmla="*/ 324036 w 739512"/>
                <a:gd name="connsiteY1" fmla="*/ 324036 h 324036"/>
                <a:gd name="connsiteX2" fmla="*/ 0 w 739512"/>
                <a:gd name="connsiteY2" fmla="*/ 0 h 324036"/>
                <a:gd name="connsiteX3" fmla="*/ 739512 w 739512"/>
                <a:gd name="connsiteY3" fmla="*/ 91440 h 324036"/>
                <a:gd name="connsiteX0" fmla="*/ 648072 w 648072"/>
                <a:gd name="connsiteY0" fmla="*/ 0 h 324036"/>
                <a:gd name="connsiteX1" fmla="*/ 324036 w 648072"/>
                <a:gd name="connsiteY1" fmla="*/ 324036 h 324036"/>
                <a:gd name="connsiteX2" fmla="*/ 0 w 648072"/>
                <a:gd name="connsiteY2" fmla="*/ 0 h 3240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48072" h="324036">
                  <a:moveTo>
                    <a:pt x="648072" y="0"/>
                  </a:moveTo>
                  <a:cubicBezTo>
                    <a:pt x="648072" y="178960"/>
                    <a:pt x="502996" y="324036"/>
                    <a:pt x="324036" y="324036"/>
                  </a:cubicBezTo>
                  <a:cubicBezTo>
                    <a:pt x="145076" y="324036"/>
                    <a:pt x="0" y="178960"/>
                    <a:pt x="0" y="0"/>
                  </a:cubicBezTo>
                </a:path>
              </a:pathLst>
            </a:custGeom>
            <a:noFill/>
            <a:ln w="25400" cap="flat" cmpd="sng" algn="ctr">
              <a:solidFill>
                <a:srgbClr val="DCDCDC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en-US" sz="2002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cxnSp>
          <p:nvCxnSpPr>
            <p:cNvPr id="42" name="MH_Other_5"/>
            <p:cNvCxnSpPr/>
            <p:nvPr>
              <p:custDataLst>
                <p:tags r:id="rId19"/>
              </p:custDataLst>
            </p:nvPr>
          </p:nvCxnSpPr>
          <p:spPr>
            <a:xfrm flipV="1">
              <a:off x="5655282" y="3149958"/>
              <a:ext cx="0" cy="451192"/>
            </a:xfrm>
            <a:prstGeom prst="line">
              <a:avLst/>
            </a:prstGeom>
            <a:noFill/>
            <a:ln w="25400" cap="flat" cmpd="sng" algn="ctr">
              <a:solidFill>
                <a:srgbClr val="DCDCDC"/>
              </a:solidFill>
              <a:prstDash val="sysDash"/>
              <a:headEnd type="none" w="med" len="med"/>
              <a:tailEnd type="oval" w="med" len="med"/>
            </a:ln>
            <a:effectLst/>
          </p:spPr>
        </p:cxnSp>
        <p:sp>
          <p:nvSpPr>
            <p:cNvPr id="44" name="MH_Other_6"/>
            <p:cNvSpPr txBox="1"/>
            <p:nvPr>
              <p:custDataLst>
                <p:tags r:id="rId20"/>
              </p:custDataLst>
            </p:nvPr>
          </p:nvSpPr>
          <p:spPr>
            <a:xfrm flipH="1">
              <a:off x="5434823" y="3750715"/>
              <a:ext cx="440918" cy="3447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0" tIns="0" rIns="0" bIns="0" rtlCol="0" anchor="ctr" anchorCtr="1">
              <a:spAutoFit/>
            </a:bodyPr>
            <a:lstStyle>
              <a:defPPr>
                <a:defRPr lang="en-US"/>
              </a:defPPr>
              <a:lvl1pPr marR="0" lvl="0" indent="0" algn="ctr" fontAlgn="auto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2800" b="0" i="0" u="none" strike="noStrike" kern="0" cap="none" spc="0" normalizeH="0" baseline="0">
                  <a:ln w="18415" cmpd="sng">
                    <a:noFill/>
                    <a:prstDash val="solid"/>
                  </a:ln>
                  <a:solidFill>
                    <a:schemeClr val="bg1"/>
                  </a:solidFill>
                  <a:effectLst>
                    <a:outerShdw blurRad="63500" sx="102000" sy="102000" algn="ctr" rotWithShape="0">
                      <a:prstClr val="black">
                        <a:alpha val="40000"/>
                      </a:prstClr>
                    </a:outerShdw>
                  </a:effectLst>
                  <a:uLnTx/>
                  <a:uFillTx/>
                  <a:latin typeface="Arial Rounded MT Bold" pitchFamily="34" charset="0"/>
                  <a:ea typeface="微软雅黑" pitchFamily="34" charset="-122"/>
                  <a:cs typeface="Times New Roman" pitchFamily="18" charset="0"/>
                </a:defRPr>
              </a:lvl1pPr>
            </a:lstStyle>
            <a:p>
              <a:pPr>
                <a:defRPr/>
              </a:pPr>
              <a:r>
                <a:rPr lang="en-US" altLang="zh-CN" dirty="0" smtClean="0">
                  <a:solidFill>
                    <a:schemeClr val="accent1"/>
                  </a:solidFill>
                  <a:effectLst/>
                  <a:latin typeface="Arial" panose="020B0604020202020204" pitchFamily="34" charset="0"/>
                  <a:sym typeface="Arial" panose="020B0604020202020204" pitchFamily="34" charset="0"/>
                </a:rPr>
                <a:t>02</a:t>
              </a:r>
              <a:endParaRPr lang="zh-CN" altLang="en-US" dirty="0">
                <a:solidFill>
                  <a:schemeClr val="accent1"/>
                </a:solidFill>
                <a:effectLst/>
                <a:latin typeface="Arial" panose="020B0604020202020204" pitchFamily="34" charset="0"/>
                <a:sym typeface="Arial" panose="020B0604020202020204" pitchFamily="34" charset="0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7199676" y="4418521"/>
            <a:ext cx="451192" cy="832837"/>
            <a:chOff x="7199676" y="4418521"/>
            <a:chExt cx="451192" cy="832837"/>
          </a:xfrm>
        </p:grpSpPr>
        <p:sp>
          <p:nvSpPr>
            <p:cNvPr id="47" name="MH_Other_7"/>
            <p:cNvSpPr/>
            <p:nvPr>
              <p:custDataLst>
                <p:tags r:id="rId15"/>
              </p:custDataLst>
            </p:nvPr>
          </p:nvSpPr>
          <p:spPr>
            <a:xfrm>
              <a:off x="7199676" y="4574570"/>
              <a:ext cx="451192" cy="225596"/>
            </a:xfrm>
            <a:custGeom>
              <a:avLst/>
              <a:gdLst>
                <a:gd name="connsiteX0" fmla="*/ 648072 w 739512"/>
                <a:gd name="connsiteY0" fmla="*/ 0 h 324036"/>
                <a:gd name="connsiteX1" fmla="*/ 324036 w 739512"/>
                <a:gd name="connsiteY1" fmla="*/ 324036 h 324036"/>
                <a:gd name="connsiteX2" fmla="*/ 0 w 739512"/>
                <a:gd name="connsiteY2" fmla="*/ 0 h 324036"/>
                <a:gd name="connsiteX3" fmla="*/ 739512 w 739512"/>
                <a:gd name="connsiteY3" fmla="*/ 91440 h 324036"/>
                <a:gd name="connsiteX0" fmla="*/ 648072 w 648072"/>
                <a:gd name="connsiteY0" fmla="*/ 0 h 324036"/>
                <a:gd name="connsiteX1" fmla="*/ 324036 w 648072"/>
                <a:gd name="connsiteY1" fmla="*/ 324036 h 324036"/>
                <a:gd name="connsiteX2" fmla="*/ 0 w 648072"/>
                <a:gd name="connsiteY2" fmla="*/ 0 h 3240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48072" h="324036">
                  <a:moveTo>
                    <a:pt x="648072" y="0"/>
                  </a:moveTo>
                  <a:cubicBezTo>
                    <a:pt x="648072" y="178960"/>
                    <a:pt x="502996" y="324036"/>
                    <a:pt x="324036" y="324036"/>
                  </a:cubicBezTo>
                  <a:cubicBezTo>
                    <a:pt x="145076" y="324036"/>
                    <a:pt x="0" y="178960"/>
                    <a:pt x="0" y="0"/>
                  </a:cubicBezTo>
                </a:path>
              </a:pathLst>
            </a:custGeom>
            <a:noFill/>
            <a:ln w="25400" cap="flat" cmpd="sng" algn="ctr">
              <a:solidFill>
                <a:srgbClr val="DCDCDC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en-US" sz="2002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cxnSp>
          <p:nvCxnSpPr>
            <p:cNvPr id="48" name="MH_Other_8"/>
            <p:cNvCxnSpPr/>
            <p:nvPr>
              <p:custDataLst>
                <p:tags r:id="rId16"/>
              </p:custDataLst>
            </p:nvPr>
          </p:nvCxnSpPr>
          <p:spPr>
            <a:xfrm>
              <a:off x="7425272" y="4800166"/>
              <a:ext cx="0" cy="451192"/>
            </a:xfrm>
            <a:prstGeom prst="line">
              <a:avLst/>
            </a:prstGeom>
            <a:noFill/>
            <a:ln w="25400" cap="flat" cmpd="sng" algn="ctr">
              <a:solidFill>
                <a:srgbClr val="DCDCDC"/>
              </a:solidFill>
              <a:prstDash val="sysDash"/>
              <a:headEnd type="none" w="med" len="med"/>
              <a:tailEnd type="oval" w="med" len="med"/>
            </a:ln>
            <a:effectLst/>
          </p:spPr>
        </p:cxnSp>
        <p:sp>
          <p:nvSpPr>
            <p:cNvPr id="50" name="MH_Other_9"/>
            <p:cNvSpPr txBox="1"/>
            <p:nvPr>
              <p:custDataLst>
                <p:tags r:id="rId17"/>
              </p:custDataLst>
            </p:nvPr>
          </p:nvSpPr>
          <p:spPr>
            <a:xfrm flipH="1">
              <a:off x="7204813" y="4418521"/>
              <a:ext cx="440918" cy="3447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0" tIns="0" rIns="0" bIns="0" rtlCol="0" anchor="ctr" anchorCtr="1">
              <a:spAutoFit/>
            </a:bodyPr>
            <a:lstStyle>
              <a:defPPr>
                <a:defRPr lang="en-US"/>
              </a:defPPr>
              <a:lvl1pPr marR="0" lvl="0" indent="0" algn="ctr" fontAlgn="auto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2800" b="0" i="0" u="none" strike="noStrike" kern="0" cap="none" spc="0" normalizeH="0" baseline="0">
                  <a:ln w="18415" cmpd="sng">
                    <a:noFill/>
                    <a:prstDash val="solid"/>
                  </a:ln>
                  <a:solidFill>
                    <a:schemeClr val="bg1"/>
                  </a:solidFill>
                  <a:effectLst>
                    <a:outerShdw blurRad="63500" sx="102000" sy="102000" algn="ctr" rotWithShape="0">
                      <a:prstClr val="black">
                        <a:alpha val="40000"/>
                      </a:prstClr>
                    </a:outerShdw>
                  </a:effectLst>
                  <a:uLnTx/>
                  <a:uFillTx/>
                  <a:latin typeface="Arial Rounded MT Bold" pitchFamily="34" charset="0"/>
                  <a:ea typeface="微软雅黑" pitchFamily="34" charset="-122"/>
                  <a:cs typeface="Times New Roman" pitchFamily="18" charset="0"/>
                </a:defRPr>
              </a:lvl1pPr>
            </a:lstStyle>
            <a:p>
              <a:pPr>
                <a:defRPr/>
              </a:pPr>
              <a:r>
                <a:rPr lang="en-US" altLang="zh-CN" dirty="0" smtClean="0">
                  <a:solidFill>
                    <a:schemeClr val="accent1"/>
                  </a:solidFill>
                  <a:effectLst/>
                  <a:latin typeface="Arial" panose="020B0604020202020204" pitchFamily="34" charset="0"/>
                  <a:sym typeface="Arial" panose="020B0604020202020204" pitchFamily="34" charset="0"/>
                </a:rPr>
                <a:t>03</a:t>
              </a:r>
              <a:endParaRPr lang="zh-CN" altLang="en-US" dirty="0">
                <a:solidFill>
                  <a:schemeClr val="accent1"/>
                </a:solidFill>
                <a:effectLst/>
                <a:latin typeface="Arial" panose="020B0604020202020204" pitchFamily="34" charset="0"/>
                <a:sym typeface="Arial" panose="020B0604020202020204" pitchFamily="34" charset="0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8982320" y="3149961"/>
            <a:ext cx="451192" cy="945464"/>
            <a:chOff x="8982320" y="3149961"/>
            <a:chExt cx="451192" cy="945464"/>
          </a:xfrm>
        </p:grpSpPr>
        <p:sp>
          <p:nvSpPr>
            <p:cNvPr id="53" name="MH_Other_10"/>
            <p:cNvSpPr/>
            <p:nvPr>
              <p:custDataLst>
                <p:tags r:id="rId12"/>
              </p:custDataLst>
            </p:nvPr>
          </p:nvSpPr>
          <p:spPr>
            <a:xfrm flipV="1">
              <a:off x="8982320" y="3614485"/>
              <a:ext cx="451192" cy="225596"/>
            </a:xfrm>
            <a:custGeom>
              <a:avLst/>
              <a:gdLst>
                <a:gd name="connsiteX0" fmla="*/ 648072 w 739512"/>
                <a:gd name="connsiteY0" fmla="*/ 0 h 324036"/>
                <a:gd name="connsiteX1" fmla="*/ 324036 w 739512"/>
                <a:gd name="connsiteY1" fmla="*/ 324036 h 324036"/>
                <a:gd name="connsiteX2" fmla="*/ 0 w 739512"/>
                <a:gd name="connsiteY2" fmla="*/ 0 h 324036"/>
                <a:gd name="connsiteX3" fmla="*/ 739512 w 739512"/>
                <a:gd name="connsiteY3" fmla="*/ 91440 h 324036"/>
                <a:gd name="connsiteX0" fmla="*/ 648072 w 648072"/>
                <a:gd name="connsiteY0" fmla="*/ 0 h 324036"/>
                <a:gd name="connsiteX1" fmla="*/ 324036 w 648072"/>
                <a:gd name="connsiteY1" fmla="*/ 324036 h 324036"/>
                <a:gd name="connsiteX2" fmla="*/ 0 w 648072"/>
                <a:gd name="connsiteY2" fmla="*/ 0 h 3240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48072" h="324036">
                  <a:moveTo>
                    <a:pt x="648072" y="0"/>
                  </a:moveTo>
                  <a:cubicBezTo>
                    <a:pt x="648072" y="178960"/>
                    <a:pt x="502996" y="324036"/>
                    <a:pt x="324036" y="324036"/>
                  </a:cubicBezTo>
                  <a:cubicBezTo>
                    <a:pt x="145076" y="324036"/>
                    <a:pt x="0" y="178960"/>
                    <a:pt x="0" y="0"/>
                  </a:cubicBezTo>
                </a:path>
              </a:pathLst>
            </a:custGeom>
            <a:noFill/>
            <a:ln w="25400" cap="flat" cmpd="sng" algn="ctr">
              <a:solidFill>
                <a:srgbClr val="DCDCDC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en-US" sz="2002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cxnSp>
          <p:nvCxnSpPr>
            <p:cNvPr id="54" name="MH_Other_11"/>
            <p:cNvCxnSpPr/>
            <p:nvPr>
              <p:custDataLst>
                <p:tags r:id="rId13"/>
              </p:custDataLst>
            </p:nvPr>
          </p:nvCxnSpPr>
          <p:spPr>
            <a:xfrm flipV="1">
              <a:off x="9207916" y="3149961"/>
              <a:ext cx="1" cy="451193"/>
            </a:xfrm>
            <a:prstGeom prst="line">
              <a:avLst/>
            </a:prstGeom>
            <a:noFill/>
            <a:ln w="25400" cap="flat" cmpd="sng" algn="ctr">
              <a:solidFill>
                <a:srgbClr val="DCDCDC"/>
              </a:solidFill>
              <a:prstDash val="sysDash"/>
              <a:headEnd type="none" w="med" len="med"/>
              <a:tailEnd type="oval" w="med" len="med"/>
            </a:ln>
            <a:effectLst/>
          </p:spPr>
        </p:cxnSp>
        <p:sp>
          <p:nvSpPr>
            <p:cNvPr id="56" name="MH_Other_12"/>
            <p:cNvSpPr txBox="1"/>
            <p:nvPr>
              <p:custDataLst>
                <p:tags r:id="rId14"/>
              </p:custDataLst>
            </p:nvPr>
          </p:nvSpPr>
          <p:spPr>
            <a:xfrm flipH="1">
              <a:off x="8987457" y="3750715"/>
              <a:ext cx="440918" cy="344710"/>
            </a:xfrm>
            <a:prstGeom prst="rect">
              <a:avLst/>
            </a:prstGeom>
            <a:noFill/>
          </p:spPr>
          <p:txBody>
            <a:bodyPr wrap="square" lIns="0" tIns="0" rIns="0" bIns="0" rtlCol="0" anchor="ctr" anchorCtr="1">
              <a:spAutoFit/>
            </a:bodyPr>
            <a:lstStyle>
              <a:defPPr>
                <a:defRPr lang="en-US"/>
              </a:defPPr>
              <a:lvl1pPr marR="0" lvl="0" indent="0" algn="ctr" fontAlgn="auto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2800" b="0" i="0" u="none" strike="noStrike" kern="0" cap="none" spc="0" normalizeH="0" baseline="0">
                  <a:ln w="18415" cmpd="sng">
                    <a:noFill/>
                    <a:prstDash val="solid"/>
                  </a:ln>
                  <a:solidFill>
                    <a:schemeClr val="bg1"/>
                  </a:solidFill>
                  <a:effectLst>
                    <a:outerShdw blurRad="63500" sx="102000" sy="102000" algn="ctr" rotWithShape="0">
                      <a:prstClr val="black">
                        <a:alpha val="40000"/>
                      </a:prstClr>
                    </a:outerShdw>
                  </a:effectLst>
                  <a:uLnTx/>
                  <a:uFillTx/>
                  <a:latin typeface="Arial Rounded MT Bold" pitchFamily="34" charset="0"/>
                  <a:ea typeface="微软雅黑" pitchFamily="34" charset="-122"/>
                  <a:cs typeface="Times New Roman" pitchFamily="18" charset="0"/>
                </a:defRPr>
              </a:lvl1pPr>
            </a:lstStyle>
            <a:p>
              <a:pPr>
                <a:defRPr/>
              </a:pPr>
              <a:r>
                <a:rPr lang="en-US" altLang="zh-CN" dirty="0" smtClean="0">
                  <a:solidFill>
                    <a:schemeClr val="accent1"/>
                  </a:solidFill>
                  <a:effectLst/>
                  <a:latin typeface="Arial" panose="020B0604020202020204" pitchFamily="34" charset="0"/>
                  <a:sym typeface="Arial" panose="020B0604020202020204" pitchFamily="34" charset="0"/>
                </a:rPr>
                <a:t>04</a:t>
              </a:r>
              <a:endParaRPr lang="zh-CN" altLang="en-US" dirty="0">
                <a:solidFill>
                  <a:schemeClr val="accent1"/>
                </a:solidFill>
                <a:effectLst/>
                <a:latin typeface="Arial" panose="020B0604020202020204" pitchFamily="34" charset="0"/>
                <a:sym typeface="Arial" panose="020B0604020202020204" pitchFamily="34" charset="0"/>
              </a:endParaRPr>
            </a:p>
          </p:txBody>
        </p:sp>
      </p:grpSp>
      <p:sp>
        <p:nvSpPr>
          <p:cNvPr id="57" name="MH_Text_1"/>
          <p:cNvSpPr txBox="1"/>
          <p:nvPr>
            <p:custDataLst>
              <p:tags r:id="rId3"/>
            </p:custDataLst>
          </p:nvPr>
        </p:nvSpPr>
        <p:spPr>
          <a:xfrm>
            <a:off x="2608321" y="5432739"/>
            <a:ext cx="2513787" cy="677108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/>
            <a:r>
              <a:rPr lang="zh-CN" altLang="en-US" sz="32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en-US" altLang="zh-CN" sz="32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ctr"/>
            <a:r>
              <a:rPr lang="en-US" altLang="zh-CN" sz="12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sz="12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8" name="MH_Text_2"/>
          <p:cNvSpPr txBox="1"/>
          <p:nvPr>
            <p:custDataLst>
              <p:tags r:id="rId4"/>
            </p:custDataLst>
          </p:nvPr>
        </p:nvSpPr>
        <p:spPr>
          <a:xfrm>
            <a:off x="4398389" y="2231216"/>
            <a:ext cx="2513787" cy="677108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lvl="0" algn="ctr"/>
            <a:r>
              <a:rPr lang="zh-CN" altLang="en-US" sz="32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工作完成情况</a:t>
            </a:r>
            <a:endParaRPr lang="en-US" altLang="zh-CN" sz="32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 algn="ctr"/>
            <a:r>
              <a:rPr lang="en-US" altLang="zh-CN" sz="12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COMPLETION OF WORK</a:t>
            </a:r>
            <a:endParaRPr lang="zh-CN" altLang="en-US" sz="12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" name="MH_Text_3"/>
          <p:cNvSpPr txBox="1"/>
          <p:nvPr>
            <p:custDataLst>
              <p:tags r:id="rId5"/>
            </p:custDataLst>
          </p:nvPr>
        </p:nvSpPr>
        <p:spPr>
          <a:xfrm>
            <a:off x="6168379" y="5432739"/>
            <a:ext cx="2513787" cy="677108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lvl="0" algn="ctr"/>
            <a:r>
              <a:rPr lang="zh-CN" altLang="en-US" sz="32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成功项目展示</a:t>
            </a:r>
            <a:endParaRPr lang="en-US" altLang="zh-CN" sz="32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 algn="ctr"/>
            <a:r>
              <a:rPr lang="en-US" altLang="zh-CN" sz="12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SUCCESSFUL PROJECT </a:t>
            </a:r>
            <a:endParaRPr lang="zh-CN" altLang="en-US" sz="12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0" name="MH_Text_4"/>
          <p:cNvSpPr txBox="1"/>
          <p:nvPr>
            <p:custDataLst>
              <p:tags r:id="rId6"/>
            </p:custDataLst>
          </p:nvPr>
        </p:nvSpPr>
        <p:spPr>
          <a:xfrm>
            <a:off x="7951023" y="2231216"/>
            <a:ext cx="2513787" cy="677108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lvl="0" algn="ctr"/>
            <a:r>
              <a:rPr lang="zh-CN" altLang="en-US" sz="32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明年工作计划</a:t>
            </a:r>
            <a:endParaRPr lang="en-US" altLang="zh-CN" sz="32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 algn="ctr"/>
            <a:r>
              <a:rPr lang="en-US" altLang="zh-CN" sz="12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NEXT YEAR WORK PLAN</a:t>
            </a:r>
            <a:endParaRPr lang="zh-CN" altLang="en-US" sz="12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" name="MH_SubTitle_2"/>
          <p:cNvSpPr/>
          <p:nvPr>
            <p:custDataLst>
              <p:tags r:id="rId7"/>
            </p:custDataLst>
          </p:nvPr>
        </p:nvSpPr>
        <p:spPr>
          <a:xfrm>
            <a:off x="4538294" y="4038632"/>
            <a:ext cx="2178642" cy="803382"/>
          </a:xfrm>
          <a:custGeom>
            <a:avLst/>
            <a:gdLst>
              <a:gd name="connsiteX0" fmla="*/ 1819599 w 2302409"/>
              <a:gd name="connsiteY0" fmla="*/ 0 h 943122"/>
              <a:gd name="connsiteX1" fmla="*/ 2302409 w 2302409"/>
              <a:gd name="connsiteY1" fmla="*/ 391014 h 943122"/>
              <a:gd name="connsiteX2" fmla="*/ 1154885 w 2302409"/>
              <a:gd name="connsiteY2" fmla="*/ 943088 h 943122"/>
              <a:gd name="connsiteX3" fmla="*/ 0 w 2302409"/>
              <a:gd name="connsiteY3" fmla="*/ 406582 h 943122"/>
              <a:gd name="connsiteX4" fmla="*/ 459006 w 2302409"/>
              <a:gd name="connsiteY4" fmla="*/ 19413 h 943122"/>
              <a:gd name="connsiteX5" fmla="*/ 1150684 w 2302409"/>
              <a:gd name="connsiteY5" fmla="*/ 321815 h 943122"/>
              <a:gd name="connsiteX6" fmla="*/ 1819599 w 2302409"/>
              <a:gd name="connsiteY6" fmla="*/ 0 h 943122"/>
              <a:gd name="connsiteX0" fmla="*/ 1856544 w 2302409"/>
              <a:gd name="connsiteY0" fmla="*/ 1264 h 923709"/>
              <a:gd name="connsiteX1" fmla="*/ 2302409 w 2302409"/>
              <a:gd name="connsiteY1" fmla="*/ 371601 h 923709"/>
              <a:gd name="connsiteX2" fmla="*/ 1154885 w 2302409"/>
              <a:gd name="connsiteY2" fmla="*/ 923675 h 923709"/>
              <a:gd name="connsiteX3" fmla="*/ 0 w 2302409"/>
              <a:gd name="connsiteY3" fmla="*/ 387169 h 923709"/>
              <a:gd name="connsiteX4" fmla="*/ 459006 w 2302409"/>
              <a:gd name="connsiteY4" fmla="*/ 0 h 923709"/>
              <a:gd name="connsiteX5" fmla="*/ 1150684 w 2302409"/>
              <a:gd name="connsiteY5" fmla="*/ 302402 h 923709"/>
              <a:gd name="connsiteX6" fmla="*/ 1856544 w 2302409"/>
              <a:gd name="connsiteY6" fmla="*/ 1264 h 923709"/>
              <a:gd name="connsiteX0" fmla="*/ 1828835 w 2274700"/>
              <a:gd name="connsiteY0" fmla="*/ 1264 h 923747"/>
              <a:gd name="connsiteX1" fmla="*/ 2274700 w 2274700"/>
              <a:gd name="connsiteY1" fmla="*/ 371601 h 923747"/>
              <a:gd name="connsiteX2" fmla="*/ 1127176 w 2274700"/>
              <a:gd name="connsiteY2" fmla="*/ 923675 h 923747"/>
              <a:gd name="connsiteX3" fmla="*/ 0 w 2274700"/>
              <a:gd name="connsiteY3" fmla="*/ 397509 h 923747"/>
              <a:gd name="connsiteX4" fmla="*/ 431297 w 2274700"/>
              <a:gd name="connsiteY4" fmla="*/ 0 h 923747"/>
              <a:gd name="connsiteX5" fmla="*/ 1122975 w 2274700"/>
              <a:gd name="connsiteY5" fmla="*/ 302402 h 923747"/>
              <a:gd name="connsiteX6" fmla="*/ 1828835 w 2274700"/>
              <a:gd name="connsiteY6" fmla="*/ 1264 h 923747"/>
              <a:gd name="connsiteX0" fmla="*/ 1828835 w 2237755"/>
              <a:gd name="connsiteY0" fmla="*/ 1264 h 923747"/>
              <a:gd name="connsiteX1" fmla="*/ 2237755 w 2237755"/>
              <a:gd name="connsiteY1" fmla="*/ 371601 h 923747"/>
              <a:gd name="connsiteX2" fmla="*/ 1127176 w 2237755"/>
              <a:gd name="connsiteY2" fmla="*/ 923675 h 923747"/>
              <a:gd name="connsiteX3" fmla="*/ 0 w 2237755"/>
              <a:gd name="connsiteY3" fmla="*/ 397509 h 923747"/>
              <a:gd name="connsiteX4" fmla="*/ 431297 w 2237755"/>
              <a:gd name="connsiteY4" fmla="*/ 0 h 923747"/>
              <a:gd name="connsiteX5" fmla="*/ 1122975 w 2237755"/>
              <a:gd name="connsiteY5" fmla="*/ 302402 h 923747"/>
              <a:gd name="connsiteX6" fmla="*/ 1828835 w 2237755"/>
              <a:gd name="connsiteY6" fmla="*/ 1264 h 923747"/>
              <a:gd name="connsiteX0" fmla="*/ 1828835 w 2237755"/>
              <a:gd name="connsiteY0" fmla="*/ 1264 h 923678"/>
              <a:gd name="connsiteX1" fmla="*/ 2237755 w 2237755"/>
              <a:gd name="connsiteY1" fmla="*/ 392279 h 923678"/>
              <a:gd name="connsiteX2" fmla="*/ 1127176 w 2237755"/>
              <a:gd name="connsiteY2" fmla="*/ 923675 h 923678"/>
              <a:gd name="connsiteX3" fmla="*/ 0 w 2237755"/>
              <a:gd name="connsiteY3" fmla="*/ 397509 h 923678"/>
              <a:gd name="connsiteX4" fmla="*/ 431297 w 2237755"/>
              <a:gd name="connsiteY4" fmla="*/ 0 h 923678"/>
              <a:gd name="connsiteX5" fmla="*/ 1122975 w 2237755"/>
              <a:gd name="connsiteY5" fmla="*/ 302402 h 923678"/>
              <a:gd name="connsiteX6" fmla="*/ 1828835 w 2237755"/>
              <a:gd name="connsiteY6" fmla="*/ 1264 h 9236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237755" h="923678">
                <a:moveTo>
                  <a:pt x="1828835" y="1264"/>
                </a:moveTo>
                <a:lnTo>
                  <a:pt x="2237755" y="392279"/>
                </a:lnTo>
                <a:cubicBezTo>
                  <a:pt x="1957146" y="738766"/>
                  <a:pt x="1500135" y="922803"/>
                  <a:pt x="1127176" y="923675"/>
                </a:cubicBezTo>
                <a:cubicBezTo>
                  <a:pt x="754217" y="924547"/>
                  <a:pt x="285269" y="740170"/>
                  <a:pt x="0" y="397509"/>
                </a:cubicBezTo>
                <a:cubicBezTo>
                  <a:pt x="159159" y="265007"/>
                  <a:pt x="272138" y="132502"/>
                  <a:pt x="431297" y="0"/>
                </a:cubicBezTo>
                <a:cubicBezTo>
                  <a:pt x="597587" y="199744"/>
                  <a:pt x="890052" y="302191"/>
                  <a:pt x="1122975" y="302402"/>
                </a:cubicBezTo>
                <a:cubicBezTo>
                  <a:pt x="1355898" y="302613"/>
                  <a:pt x="1665262" y="203238"/>
                  <a:pt x="1828835" y="1264"/>
                </a:cubicBezTo>
                <a:close/>
              </a:path>
            </a:pathLst>
          </a:custGeom>
          <a:solidFill>
            <a:schemeClr val="accent2"/>
          </a:solidFill>
          <a:ln w="25400" cap="flat" cmpd="sng" algn="ctr">
            <a:noFill/>
            <a:prstDash val="solid"/>
          </a:ln>
          <a:effectLst/>
        </p:spPr>
        <p:txBody>
          <a:bodyPr wrap="square" lIns="0" tIns="189833" rIns="0" bIns="0" rtlCol="0" anchor="ctr">
            <a:normAutofit/>
          </a:bodyPr>
          <a:lstStyle/>
          <a:p>
            <a:pPr algn="ctr"/>
            <a:r>
              <a:rPr lang="zh-CN" altLang="en-US" sz="1600" kern="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标题文字</a:t>
            </a:r>
          </a:p>
        </p:txBody>
      </p:sp>
      <p:sp>
        <p:nvSpPr>
          <p:cNvPr id="27" name="MH_SubTitle_3"/>
          <p:cNvSpPr/>
          <p:nvPr>
            <p:custDataLst>
              <p:tags r:id="rId8"/>
            </p:custDataLst>
          </p:nvPr>
        </p:nvSpPr>
        <p:spPr>
          <a:xfrm>
            <a:off x="5964502" y="3575936"/>
            <a:ext cx="2900523" cy="2591219"/>
          </a:xfrm>
          <a:prstGeom prst="blockArc">
            <a:avLst>
              <a:gd name="adj1" fmla="val 13186668"/>
              <a:gd name="adj2" fmla="val 19259822"/>
              <a:gd name="adj3" fmla="val 20854"/>
            </a:avLst>
          </a:prstGeom>
          <a:solidFill>
            <a:schemeClr val="accent1"/>
          </a:solidFill>
          <a:ln w="25400" cap="flat" cmpd="sng" algn="ctr">
            <a:noFill/>
            <a:prstDash val="solid"/>
          </a:ln>
          <a:effectLst/>
        </p:spPr>
        <p:txBody>
          <a:bodyPr wrap="square" lIns="0" tIns="0" rIns="0" bIns="189833" rtlCol="0" anchor="ctr">
            <a:normAutofit/>
          </a:bodyPr>
          <a:lstStyle/>
          <a:p>
            <a:pPr algn="ctr">
              <a:defRPr/>
            </a:pPr>
            <a:r>
              <a:rPr lang="zh-CN" altLang="en-US" sz="1600" kern="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标题文字</a:t>
            </a:r>
            <a:endParaRPr lang="en-US" sz="1600" kern="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MH_SubTitle_4"/>
          <p:cNvSpPr/>
          <p:nvPr>
            <p:custDataLst>
              <p:tags r:id="rId9"/>
            </p:custDataLst>
          </p:nvPr>
        </p:nvSpPr>
        <p:spPr>
          <a:xfrm>
            <a:off x="8118595" y="4048373"/>
            <a:ext cx="2178642" cy="803382"/>
          </a:xfrm>
          <a:custGeom>
            <a:avLst/>
            <a:gdLst>
              <a:gd name="connsiteX0" fmla="*/ 1819599 w 2302409"/>
              <a:gd name="connsiteY0" fmla="*/ 0 h 943122"/>
              <a:gd name="connsiteX1" fmla="*/ 2302409 w 2302409"/>
              <a:gd name="connsiteY1" fmla="*/ 391014 h 943122"/>
              <a:gd name="connsiteX2" fmla="*/ 1154885 w 2302409"/>
              <a:gd name="connsiteY2" fmla="*/ 943088 h 943122"/>
              <a:gd name="connsiteX3" fmla="*/ 0 w 2302409"/>
              <a:gd name="connsiteY3" fmla="*/ 406582 h 943122"/>
              <a:gd name="connsiteX4" fmla="*/ 459006 w 2302409"/>
              <a:gd name="connsiteY4" fmla="*/ 19413 h 943122"/>
              <a:gd name="connsiteX5" fmla="*/ 1150684 w 2302409"/>
              <a:gd name="connsiteY5" fmla="*/ 321815 h 943122"/>
              <a:gd name="connsiteX6" fmla="*/ 1819599 w 2302409"/>
              <a:gd name="connsiteY6" fmla="*/ 0 h 943122"/>
              <a:gd name="connsiteX0" fmla="*/ 1856544 w 2302409"/>
              <a:gd name="connsiteY0" fmla="*/ 1264 h 923709"/>
              <a:gd name="connsiteX1" fmla="*/ 2302409 w 2302409"/>
              <a:gd name="connsiteY1" fmla="*/ 371601 h 923709"/>
              <a:gd name="connsiteX2" fmla="*/ 1154885 w 2302409"/>
              <a:gd name="connsiteY2" fmla="*/ 923675 h 923709"/>
              <a:gd name="connsiteX3" fmla="*/ 0 w 2302409"/>
              <a:gd name="connsiteY3" fmla="*/ 387169 h 923709"/>
              <a:gd name="connsiteX4" fmla="*/ 459006 w 2302409"/>
              <a:gd name="connsiteY4" fmla="*/ 0 h 923709"/>
              <a:gd name="connsiteX5" fmla="*/ 1150684 w 2302409"/>
              <a:gd name="connsiteY5" fmla="*/ 302402 h 923709"/>
              <a:gd name="connsiteX6" fmla="*/ 1856544 w 2302409"/>
              <a:gd name="connsiteY6" fmla="*/ 1264 h 923709"/>
              <a:gd name="connsiteX0" fmla="*/ 1828835 w 2274700"/>
              <a:gd name="connsiteY0" fmla="*/ 1264 h 923747"/>
              <a:gd name="connsiteX1" fmla="*/ 2274700 w 2274700"/>
              <a:gd name="connsiteY1" fmla="*/ 371601 h 923747"/>
              <a:gd name="connsiteX2" fmla="*/ 1127176 w 2274700"/>
              <a:gd name="connsiteY2" fmla="*/ 923675 h 923747"/>
              <a:gd name="connsiteX3" fmla="*/ 0 w 2274700"/>
              <a:gd name="connsiteY3" fmla="*/ 397509 h 923747"/>
              <a:gd name="connsiteX4" fmla="*/ 431297 w 2274700"/>
              <a:gd name="connsiteY4" fmla="*/ 0 h 923747"/>
              <a:gd name="connsiteX5" fmla="*/ 1122975 w 2274700"/>
              <a:gd name="connsiteY5" fmla="*/ 302402 h 923747"/>
              <a:gd name="connsiteX6" fmla="*/ 1828835 w 2274700"/>
              <a:gd name="connsiteY6" fmla="*/ 1264 h 923747"/>
              <a:gd name="connsiteX0" fmla="*/ 1828835 w 2237755"/>
              <a:gd name="connsiteY0" fmla="*/ 1264 h 923747"/>
              <a:gd name="connsiteX1" fmla="*/ 2237755 w 2237755"/>
              <a:gd name="connsiteY1" fmla="*/ 371601 h 923747"/>
              <a:gd name="connsiteX2" fmla="*/ 1127176 w 2237755"/>
              <a:gd name="connsiteY2" fmla="*/ 923675 h 923747"/>
              <a:gd name="connsiteX3" fmla="*/ 0 w 2237755"/>
              <a:gd name="connsiteY3" fmla="*/ 397509 h 923747"/>
              <a:gd name="connsiteX4" fmla="*/ 431297 w 2237755"/>
              <a:gd name="connsiteY4" fmla="*/ 0 h 923747"/>
              <a:gd name="connsiteX5" fmla="*/ 1122975 w 2237755"/>
              <a:gd name="connsiteY5" fmla="*/ 302402 h 923747"/>
              <a:gd name="connsiteX6" fmla="*/ 1828835 w 2237755"/>
              <a:gd name="connsiteY6" fmla="*/ 1264 h 923747"/>
              <a:gd name="connsiteX0" fmla="*/ 1828835 w 2237755"/>
              <a:gd name="connsiteY0" fmla="*/ 1264 h 923678"/>
              <a:gd name="connsiteX1" fmla="*/ 2237755 w 2237755"/>
              <a:gd name="connsiteY1" fmla="*/ 392279 h 923678"/>
              <a:gd name="connsiteX2" fmla="*/ 1127176 w 2237755"/>
              <a:gd name="connsiteY2" fmla="*/ 923675 h 923678"/>
              <a:gd name="connsiteX3" fmla="*/ 0 w 2237755"/>
              <a:gd name="connsiteY3" fmla="*/ 397509 h 923678"/>
              <a:gd name="connsiteX4" fmla="*/ 431297 w 2237755"/>
              <a:gd name="connsiteY4" fmla="*/ 0 h 923678"/>
              <a:gd name="connsiteX5" fmla="*/ 1122975 w 2237755"/>
              <a:gd name="connsiteY5" fmla="*/ 302402 h 923678"/>
              <a:gd name="connsiteX6" fmla="*/ 1828835 w 2237755"/>
              <a:gd name="connsiteY6" fmla="*/ 1264 h 9236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237755" h="923678">
                <a:moveTo>
                  <a:pt x="1828835" y="1264"/>
                </a:moveTo>
                <a:lnTo>
                  <a:pt x="2237755" y="392279"/>
                </a:lnTo>
                <a:cubicBezTo>
                  <a:pt x="1957146" y="738766"/>
                  <a:pt x="1500135" y="922803"/>
                  <a:pt x="1127176" y="923675"/>
                </a:cubicBezTo>
                <a:cubicBezTo>
                  <a:pt x="754217" y="924547"/>
                  <a:pt x="285269" y="740170"/>
                  <a:pt x="0" y="397509"/>
                </a:cubicBezTo>
                <a:cubicBezTo>
                  <a:pt x="159159" y="265007"/>
                  <a:pt x="272138" y="132502"/>
                  <a:pt x="431297" y="0"/>
                </a:cubicBezTo>
                <a:cubicBezTo>
                  <a:pt x="597587" y="199744"/>
                  <a:pt x="890052" y="302191"/>
                  <a:pt x="1122975" y="302402"/>
                </a:cubicBezTo>
                <a:cubicBezTo>
                  <a:pt x="1355898" y="302613"/>
                  <a:pt x="1665262" y="203238"/>
                  <a:pt x="1828835" y="1264"/>
                </a:cubicBezTo>
                <a:close/>
              </a:path>
            </a:pathLst>
          </a:custGeom>
          <a:solidFill>
            <a:schemeClr val="accent4"/>
          </a:solidFill>
          <a:ln w="25400" cap="flat" cmpd="sng" algn="ctr">
            <a:noFill/>
            <a:prstDash val="solid"/>
          </a:ln>
          <a:effectLst/>
        </p:spPr>
        <p:txBody>
          <a:bodyPr wrap="square" lIns="0" tIns="189833" rIns="0" bIns="0" rtlCol="0" anchor="ctr">
            <a:normAutofit/>
          </a:bodyPr>
          <a:lstStyle/>
          <a:p>
            <a:pPr algn="ctr"/>
            <a:r>
              <a:rPr lang="zh-CN" altLang="en-US" sz="1600" kern="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标题文字</a:t>
            </a:r>
          </a:p>
        </p:txBody>
      </p:sp>
      <p:sp>
        <p:nvSpPr>
          <p:cNvPr id="26" name="MH_Others_1"/>
          <p:cNvSpPr txBox="1"/>
          <p:nvPr>
            <p:custDataLst>
              <p:tags r:id="rId10"/>
            </p:custDataLst>
          </p:nvPr>
        </p:nvSpPr>
        <p:spPr>
          <a:xfrm>
            <a:off x="877520" y="738729"/>
            <a:ext cx="1141729" cy="615553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zh-CN" altLang="en-US" sz="4000" b="1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目录</a:t>
            </a:r>
            <a:endParaRPr lang="zh-CN" altLang="en-US" sz="4000" b="1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9" name="MH_Others_2"/>
          <p:cNvSpPr txBox="1"/>
          <p:nvPr>
            <p:custDataLst>
              <p:tags r:id="rId11"/>
            </p:custDataLst>
          </p:nvPr>
        </p:nvSpPr>
        <p:spPr>
          <a:xfrm>
            <a:off x="2153644" y="720717"/>
            <a:ext cx="3244801" cy="677108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>
              <a:defRPr/>
            </a:pPr>
            <a:r>
              <a:rPr lang="en-US" altLang="zh-CN" sz="4400" b="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CONTENTS</a:t>
            </a:r>
            <a:endParaRPr lang="zh-CN" altLang="en-US" sz="4400" b="1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070640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ripple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2059455" y="2464197"/>
            <a:ext cx="2183543" cy="686389"/>
            <a:chOff x="897773" y="2357290"/>
            <a:chExt cx="2384237" cy="749476"/>
          </a:xfrm>
        </p:grpSpPr>
        <p:sp>
          <p:nvSpPr>
            <p:cNvPr id="154" name="TextBox 153"/>
            <p:cNvSpPr txBox="1"/>
            <p:nvPr/>
          </p:nvSpPr>
          <p:spPr>
            <a:xfrm>
              <a:off x="1403756" y="2357290"/>
              <a:ext cx="1372265" cy="28229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5" name="Rectangle 154"/>
            <p:cNvSpPr/>
            <p:nvPr/>
          </p:nvSpPr>
          <p:spPr>
            <a:xfrm>
              <a:off x="897773" y="2637675"/>
              <a:ext cx="2384237" cy="469091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6" name="Group 155"/>
          <p:cNvGrpSpPr/>
          <p:nvPr/>
        </p:nvGrpSpPr>
        <p:grpSpPr>
          <a:xfrm>
            <a:off x="3024087" y="2054325"/>
            <a:ext cx="254276" cy="253518"/>
            <a:chOff x="2138511" y="2464802"/>
            <a:chExt cx="354012" cy="352956"/>
          </a:xfrm>
          <a:solidFill>
            <a:schemeClr val="accent1"/>
          </a:solidFill>
        </p:grpSpPr>
        <p:sp>
          <p:nvSpPr>
            <p:cNvPr id="157" name="Oval 156"/>
            <p:cNvSpPr>
              <a:spLocks noChangeArrowheads="1"/>
            </p:cNvSpPr>
            <p:nvPr/>
          </p:nvSpPr>
          <p:spPr bwMode="auto">
            <a:xfrm>
              <a:off x="2229830" y="2555417"/>
              <a:ext cx="171376" cy="17172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8" name="Freeform 157"/>
            <p:cNvSpPr>
              <a:spLocks noEditPoints="1"/>
            </p:cNvSpPr>
            <p:nvPr/>
          </p:nvSpPr>
          <p:spPr bwMode="auto">
            <a:xfrm>
              <a:off x="2138511" y="2464802"/>
              <a:ext cx="354012" cy="352956"/>
            </a:xfrm>
            <a:custGeom>
              <a:avLst/>
              <a:gdLst>
                <a:gd name="T0" fmla="*/ 212 w 423"/>
                <a:gd name="T1" fmla="*/ 0 h 424"/>
                <a:gd name="T2" fmla="*/ 0 w 423"/>
                <a:gd name="T3" fmla="*/ 212 h 424"/>
                <a:gd name="T4" fmla="*/ 212 w 423"/>
                <a:gd name="T5" fmla="*/ 424 h 424"/>
                <a:gd name="T6" fmla="*/ 423 w 423"/>
                <a:gd name="T7" fmla="*/ 212 h 424"/>
                <a:gd name="T8" fmla="*/ 212 w 423"/>
                <a:gd name="T9" fmla="*/ 0 h 424"/>
                <a:gd name="T10" fmla="*/ 212 w 423"/>
                <a:gd name="T11" fmla="*/ 386 h 424"/>
                <a:gd name="T12" fmla="*/ 38 w 423"/>
                <a:gd name="T13" fmla="*/ 212 h 424"/>
                <a:gd name="T14" fmla="*/ 212 w 423"/>
                <a:gd name="T15" fmla="*/ 38 h 424"/>
                <a:gd name="T16" fmla="*/ 386 w 423"/>
                <a:gd name="T17" fmla="*/ 212 h 424"/>
                <a:gd name="T18" fmla="*/ 212 w 423"/>
                <a:gd name="T19" fmla="*/ 386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3" h="424">
                  <a:moveTo>
                    <a:pt x="212" y="0"/>
                  </a:moveTo>
                  <a:cubicBezTo>
                    <a:pt x="95" y="0"/>
                    <a:pt x="0" y="95"/>
                    <a:pt x="0" y="212"/>
                  </a:cubicBezTo>
                  <a:cubicBezTo>
                    <a:pt x="0" y="329"/>
                    <a:pt x="95" y="424"/>
                    <a:pt x="212" y="424"/>
                  </a:cubicBezTo>
                  <a:cubicBezTo>
                    <a:pt x="329" y="424"/>
                    <a:pt x="423" y="329"/>
                    <a:pt x="423" y="212"/>
                  </a:cubicBezTo>
                  <a:cubicBezTo>
                    <a:pt x="423" y="95"/>
                    <a:pt x="329" y="0"/>
                    <a:pt x="212" y="0"/>
                  </a:cubicBezTo>
                  <a:close/>
                  <a:moveTo>
                    <a:pt x="212" y="386"/>
                  </a:moveTo>
                  <a:cubicBezTo>
                    <a:pt x="116" y="386"/>
                    <a:pt x="38" y="308"/>
                    <a:pt x="38" y="212"/>
                  </a:cubicBezTo>
                  <a:cubicBezTo>
                    <a:pt x="38" y="116"/>
                    <a:pt x="116" y="38"/>
                    <a:pt x="212" y="38"/>
                  </a:cubicBezTo>
                  <a:cubicBezTo>
                    <a:pt x="308" y="38"/>
                    <a:pt x="386" y="116"/>
                    <a:pt x="386" y="212"/>
                  </a:cubicBezTo>
                  <a:cubicBezTo>
                    <a:pt x="386" y="308"/>
                    <a:pt x="308" y="386"/>
                    <a:pt x="212" y="3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2059455" y="3871296"/>
            <a:ext cx="2183543" cy="693353"/>
            <a:chOff x="897773" y="3893722"/>
            <a:chExt cx="2384237" cy="757081"/>
          </a:xfrm>
        </p:grpSpPr>
        <p:sp>
          <p:nvSpPr>
            <p:cNvPr id="159" name="TextBox 158"/>
            <p:cNvSpPr txBox="1"/>
            <p:nvPr/>
          </p:nvSpPr>
          <p:spPr>
            <a:xfrm>
              <a:off x="1403762" y="3893722"/>
              <a:ext cx="1372265" cy="282295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0" name="Rectangle 159"/>
            <p:cNvSpPr/>
            <p:nvPr/>
          </p:nvSpPr>
          <p:spPr>
            <a:xfrm>
              <a:off x="897773" y="4181712"/>
              <a:ext cx="2384237" cy="469091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61" name="Group 160"/>
          <p:cNvGrpSpPr/>
          <p:nvPr/>
        </p:nvGrpSpPr>
        <p:grpSpPr>
          <a:xfrm>
            <a:off x="3024087" y="3468393"/>
            <a:ext cx="254276" cy="253518"/>
            <a:chOff x="2138511" y="2464802"/>
            <a:chExt cx="354012" cy="352956"/>
          </a:xfrm>
          <a:solidFill>
            <a:schemeClr val="accent2"/>
          </a:solidFill>
        </p:grpSpPr>
        <p:sp>
          <p:nvSpPr>
            <p:cNvPr id="162" name="Oval 161"/>
            <p:cNvSpPr>
              <a:spLocks noChangeArrowheads="1"/>
            </p:cNvSpPr>
            <p:nvPr/>
          </p:nvSpPr>
          <p:spPr bwMode="auto">
            <a:xfrm>
              <a:off x="2229830" y="2555417"/>
              <a:ext cx="171376" cy="17172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3" name="Freeform 162"/>
            <p:cNvSpPr>
              <a:spLocks noEditPoints="1"/>
            </p:cNvSpPr>
            <p:nvPr/>
          </p:nvSpPr>
          <p:spPr bwMode="auto">
            <a:xfrm>
              <a:off x="2138511" y="2464802"/>
              <a:ext cx="354012" cy="352956"/>
            </a:xfrm>
            <a:custGeom>
              <a:avLst/>
              <a:gdLst>
                <a:gd name="T0" fmla="*/ 212 w 423"/>
                <a:gd name="T1" fmla="*/ 0 h 424"/>
                <a:gd name="T2" fmla="*/ 0 w 423"/>
                <a:gd name="T3" fmla="*/ 212 h 424"/>
                <a:gd name="T4" fmla="*/ 212 w 423"/>
                <a:gd name="T5" fmla="*/ 424 h 424"/>
                <a:gd name="T6" fmla="*/ 423 w 423"/>
                <a:gd name="T7" fmla="*/ 212 h 424"/>
                <a:gd name="T8" fmla="*/ 212 w 423"/>
                <a:gd name="T9" fmla="*/ 0 h 424"/>
                <a:gd name="T10" fmla="*/ 212 w 423"/>
                <a:gd name="T11" fmla="*/ 386 h 424"/>
                <a:gd name="T12" fmla="*/ 38 w 423"/>
                <a:gd name="T13" fmla="*/ 212 h 424"/>
                <a:gd name="T14" fmla="*/ 212 w 423"/>
                <a:gd name="T15" fmla="*/ 38 h 424"/>
                <a:gd name="T16" fmla="*/ 386 w 423"/>
                <a:gd name="T17" fmla="*/ 212 h 424"/>
                <a:gd name="T18" fmla="*/ 212 w 423"/>
                <a:gd name="T19" fmla="*/ 386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3" h="424">
                  <a:moveTo>
                    <a:pt x="212" y="0"/>
                  </a:moveTo>
                  <a:cubicBezTo>
                    <a:pt x="95" y="0"/>
                    <a:pt x="0" y="95"/>
                    <a:pt x="0" y="212"/>
                  </a:cubicBezTo>
                  <a:cubicBezTo>
                    <a:pt x="0" y="329"/>
                    <a:pt x="95" y="424"/>
                    <a:pt x="212" y="424"/>
                  </a:cubicBezTo>
                  <a:cubicBezTo>
                    <a:pt x="329" y="424"/>
                    <a:pt x="423" y="329"/>
                    <a:pt x="423" y="212"/>
                  </a:cubicBezTo>
                  <a:cubicBezTo>
                    <a:pt x="423" y="95"/>
                    <a:pt x="329" y="0"/>
                    <a:pt x="212" y="0"/>
                  </a:cubicBezTo>
                  <a:close/>
                  <a:moveTo>
                    <a:pt x="212" y="386"/>
                  </a:moveTo>
                  <a:cubicBezTo>
                    <a:pt x="116" y="386"/>
                    <a:pt x="38" y="308"/>
                    <a:pt x="38" y="212"/>
                  </a:cubicBezTo>
                  <a:cubicBezTo>
                    <a:pt x="38" y="116"/>
                    <a:pt x="116" y="38"/>
                    <a:pt x="212" y="38"/>
                  </a:cubicBezTo>
                  <a:cubicBezTo>
                    <a:pt x="308" y="38"/>
                    <a:pt x="386" y="116"/>
                    <a:pt x="386" y="212"/>
                  </a:cubicBezTo>
                  <a:cubicBezTo>
                    <a:pt x="386" y="308"/>
                    <a:pt x="308" y="386"/>
                    <a:pt x="212" y="3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2059455" y="5252265"/>
            <a:ext cx="2183543" cy="725132"/>
            <a:chOff x="897773" y="5401618"/>
            <a:chExt cx="2384237" cy="791781"/>
          </a:xfrm>
        </p:grpSpPr>
        <p:sp>
          <p:nvSpPr>
            <p:cNvPr id="164" name="TextBox 163"/>
            <p:cNvSpPr txBox="1"/>
            <p:nvPr/>
          </p:nvSpPr>
          <p:spPr>
            <a:xfrm>
              <a:off x="1403762" y="5401618"/>
              <a:ext cx="1372265" cy="282295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5" name="Rectangle 164"/>
            <p:cNvSpPr/>
            <p:nvPr/>
          </p:nvSpPr>
          <p:spPr>
            <a:xfrm>
              <a:off x="897773" y="5724308"/>
              <a:ext cx="2384237" cy="469091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66" name="Group 165"/>
          <p:cNvGrpSpPr/>
          <p:nvPr/>
        </p:nvGrpSpPr>
        <p:grpSpPr>
          <a:xfrm>
            <a:off x="3024087" y="4881139"/>
            <a:ext cx="254276" cy="253518"/>
            <a:chOff x="2138511" y="2464802"/>
            <a:chExt cx="354012" cy="352956"/>
          </a:xfrm>
          <a:solidFill>
            <a:schemeClr val="accent3"/>
          </a:solidFill>
        </p:grpSpPr>
        <p:sp>
          <p:nvSpPr>
            <p:cNvPr id="167" name="Oval 166"/>
            <p:cNvSpPr>
              <a:spLocks noChangeArrowheads="1"/>
            </p:cNvSpPr>
            <p:nvPr/>
          </p:nvSpPr>
          <p:spPr bwMode="auto">
            <a:xfrm>
              <a:off x="2229830" y="2555417"/>
              <a:ext cx="171376" cy="17172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8" name="Freeform 167"/>
            <p:cNvSpPr>
              <a:spLocks noEditPoints="1"/>
            </p:cNvSpPr>
            <p:nvPr/>
          </p:nvSpPr>
          <p:spPr bwMode="auto">
            <a:xfrm>
              <a:off x="2138511" y="2464802"/>
              <a:ext cx="354012" cy="352956"/>
            </a:xfrm>
            <a:custGeom>
              <a:avLst/>
              <a:gdLst>
                <a:gd name="T0" fmla="*/ 212 w 423"/>
                <a:gd name="T1" fmla="*/ 0 h 424"/>
                <a:gd name="T2" fmla="*/ 0 w 423"/>
                <a:gd name="T3" fmla="*/ 212 h 424"/>
                <a:gd name="T4" fmla="*/ 212 w 423"/>
                <a:gd name="T5" fmla="*/ 424 h 424"/>
                <a:gd name="T6" fmla="*/ 423 w 423"/>
                <a:gd name="T7" fmla="*/ 212 h 424"/>
                <a:gd name="T8" fmla="*/ 212 w 423"/>
                <a:gd name="T9" fmla="*/ 0 h 424"/>
                <a:gd name="T10" fmla="*/ 212 w 423"/>
                <a:gd name="T11" fmla="*/ 386 h 424"/>
                <a:gd name="T12" fmla="*/ 38 w 423"/>
                <a:gd name="T13" fmla="*/ 212 h 424"/>
                <a:gd name="T14" fmla="*/ 212 w 423"/>
                <a:gd name="T15" fmla="*/ 38 h 424"/>
                <a:gd name="T16" fmla="*/ 386 w 423"/>
                <a:gd name="T17" fmla="*/ 212 h 424"/>
                <a:gd name="T18" fmla="*/ 212 w 423"/>
                <a:gd name="T19" fmla="*/ 386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3" h="424">
                  <a:moveTo>
                    <a:pt x="212" y="0"/>
                  </a:moveTo>
                  <a:cubicBezTo>
                    <a:pt x="95" y="0"/>
                    <a:pt x="0" y="95"/>
                    <a:pt x="0" y="212"/>
                  </a:cubicBezTo>
                  <a:cubicBezTo>
                    <a:pt x="0" y="329"/>
                    <a:pt x="95" y="424"/>
                    <a:pt x="212" y="424"/>
                  </a:cubicBezTo>
                  <a:cubicBezTo>
                    <a:pt x="329" y="424"/>
                    <a:pt x="423" y="329"/>
                    <a:pt x="423" y="212"/>
                  </a:cubicBezTo>
                  <a:cubicBezTo>
                    <a:pt x="423" y="95"/>
                    <a:pt x="329" y="0"/>
                    <a:pt x="212" y="0"/>
                  </a:cubicBezTo>
                  <a:close/>
                  <a:moveTo>
                    <a:pt x="212" y="386"/>
                  </a:moveTo>
                  <a:cubicBezTo>
                    <a:pt x="116" y="386"/>
                    <a:pt x="38" y="308"/>
                    <a:pt x="38" y="212"/>
                  </a:cubicBezTo>
                  <a:cubicBezTo>
                    <a:pt x="38" y="116"/>
                    <a:pt x="116" y="38"/>
                    <a:pt x="212" y="38"/>
                  </a:cubicBezTo>
                  <a:cubicBezTo>
                    <a:pt x="308" y="38"/>
                    <a:pt x="386" y="116"/>
                    <a:pt x="386" y="212"/>
                  </a:cubicBezTo>
                  <a:cubicBezTo>
                    <a:pt x="386" y="308"/>
                    <a:pt x="308" y="386"/>
                    <a:pt x="212" y="3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5407702" y="5021843"/>
            <a:ext cx="294728" cy="2207531"/>
            <a:chOff x="4980416" y="5038865"/>
            <a:chExt cx="321817" cy="1816442"/>
          </a:xfrm>
        </p:grpSpPr>
        <p:sp>
          <p:nvSpPr>
            <p:cNvPr id="175" name="Freeform 11"/>
            <p:cNvSpPr>
              <a:spLocks/>
            </p:cNvSpPr>
            <p:nvPr/>
          </p:nvSpPr>
          <p:spPr bwMode="auto">
            <a:xfrm>
              <a:off x="4991862" y="5046944"/>
              <a:ext cx="300945" cy="490130"/>
            </a:xfrm>
            <a:custGeom>
              <a:avLst/>
              <a:gdLst>
                <a:gd name="T0" fmla="*/ 447 w 447"/>
                <a:gd name="T1" fmla="*/ 659 h 728"/>
                <a:gd name="T2" fmla="*/ 241 w 447"/>
                <a:gd name="T3" fmla="*/ 0 h 728"/>
                <a:gd name="T4" fmla="*/ 196 w 447"/>
                <a:gd name="T5" fmla="*/ 0 h 728"/>
                <a:gd name="T6" fmla="*/ 0 w 447"/>
                <a:gd name="T7" fmla="*/ 681 h 728"/>
                <a:gd name="T8" fmla="*/ 12 w 447"/>
                <a:gd name="T9" fmla="*/ 728 h 728"/>
                <a:gd name="T10" fmla="*/ 423 w 447"/>
                <a:gd name="T11" fmla="*/ 728 h 728"/>
                <a:gd name="T12" fmla="*/ 447 w 447"/>
                <a:gd name="T13" fmla="*/ 659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7" h="728">
                  <a:moveTo>
                    <a:pt x="447" y="659"/>
                  </a:moveTo>
                  <a:lnTo>
                    <a:pt x="241" y="0"/>
                  </a:lnTo>
                  <a:lnTo>
                    <a:pt x="196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3" y="728"/>
                  </a:lnTo>
                  <a:lnTo>
                    <a:pt x="447" y="659"/>
                  </a:ln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6" name="Freeform 12"/>
            <p:cNvSpPr>
              <a:spLocks/>
            </p:cNvSpPr>
            <p:nvPr/>
          </p:nvSpPr>
          <p:spPr bwMode="auto">
            <a:xfrm>
              <a:off x="4991862" y="5046944"/>
              <a:ext cx="300945" cy="490130"/>
            </a:xfrm>
            <a:custGeom>
              <a:avLst/>
              <a:gdLst>
                <a:gd name="T0" fmla="*/ 447 w 447"/>
                <a:gd name="T1" fmla="*/ 659 h 728"/>
                <a:gd name="T2" fmla="*/ 241 w 447"/>
                <a:gd name="T3" fmla="*/ 0 h 728"/>
                <a:gd name="T4" fmla="*/ 196 w 447"/>
                <a:gd name="T5" fmla="*/ 0 h 728"/>
                <a:gd name="T6" fmla="*/ 0 w 447"/>
                <a:gd name="T7" fmla="*/ 681 h 728"/>
                <a:gd name="T8" fmla="*/ 12 w 447"/>
                <a:gd name="T9" fmla="*/ 728 h 728"/>
                <a:gd name="T10" fmla="*/ 423 w 447"/>
                <a:gd name="T11" fmla="*/ 728 h 728"/>
                <a:gd name="T12" fmla="*/ 447 w 447"/>
                <a:gd name="T13" fmla="*/ 659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7" h="728">
                  <a:moveTo>
                    <a:pt x="447" y="659"/>
                  </a:moveTo>
                  <a:lnTo>
                    <a:pt x="241" y="0"/>
                  </a:lnTo>
                  <a:lnTo>
                    <a:pt x="196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3" y="728"/>
                  </a:lnTo>
                  <a:lnTo>
                    <a:pt x="447" y="659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7" name="Freeform 13"/>
            <p:cNvSpPr>
              <a:spLocks/>
            </p:cNvSpPr>
            <p:nvPr/>
          </p:nvSpPr>
          <p:spPr bwMode="auto">
            <a:xfrm>
              <a:off x="5078038" y="5468401"/>
              <a:ext cx="125899" cy="1386906"/>
            </a:xfrm>
            <a:custGeom>
              <a:avLst/>
              <a:gdLst>
                <a:gd name="T0" fmla="*/ 79 w 79"/>
                <a:gd name="T1" fmla="*/ 871 h 871"/>
                <a:gd name="T2" fmla="*/ 0 w 79"/>
                <a:gd name="T3" fmla="*/ 871 h 871"/>
                <a:gd name="T4" fmla="*/ 0 w 79"/>
                <a:gd name="T5" fmla="*/ 33 h 871"/>
                <a:gd name="T6" fmla="*/ 39 w 79"/>
                <a:gd name="T7" fmla="*/ 1 h 871"/>
                <a:gd name="T8" fmla="*/ 79 w 79"/>
                <a:gd name="T9" fmla="*/ 33 h 871"/>
                <a:gd name="T10" fmla="*/ 79 w 79"/>
                <a:gd name="T11" fmla="*/ 871 h 8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9" h="871">
                  <a:moveTo>
                    <a:pt x="79" y="871"/>
                  </a:moveTo>
                  <a:cubicBezTo>
                    <a:pt x="0" y="871"/>
                    <a:pt x="0" y="871"/>
                    <a:pt x="0" y="871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3"/>
                    <a:pt x="5" y="2"/>
                    <a:pt x="39" y="1"/>
                  </a:cubicBezTo>
                  <a:cubicBezTo>
                    <a:pt x="73" y="0"/>
                    <a:pt x="79" y="33"/>
                    <a:pt x="79" y="33"/>
                  </a:cubicBezTo>
                  <a:cubicBezTo>
                    <a:pt x="79" y="871"/>
                    <a:pt x="79" y="871"/>
                    <a:pt x="79" y="871"/>
                  </a:cubicBezTo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8" name="Freeform 14"/>
            <p:cNvSpPr>
              <a:spLocks/>
            </p:cNvSpPr>
            <p:nvPr/>
          </p:nvSpPr>
          <p:spPr bwMode="auto">
            <a:xfrm>
              <a:off x="5200571" y="5465708"/>
              <a:ext cx="101662" cy="1387579"/>
            </a:xfrm>
            <a:custGeom>
              <a:avLst/>
              <a:gdLst>
                <a:gd name="T0" fmla="*/ 64 w 64"/>
                <a:gd name="T1" fmla="*/ 872 h 872"/>
                <a:gd name="T2" fmla="*/ 0 w 64"/>
                <a:gd name="T3" fmla="*/ 872 h 872"/>
                <a:gd name="T4" fmla="*/ 0 w 64"/>
                <a:gd name="T5" fmla="*/ 33 h 872"/>
                <a:gd name="T6" fmla="*/ 31 w 64"/>
                <a:gd name="T7" fmla="*/ 1 h 872"/>
                <a:gd name="T8" fmla="*/ 64 w 64"/>
                <a:gd name="T9" fmla="*/ 33 h 872"/>
                <a:gd name="T10" fmla="*/ 64 w 64"/>
                <a:gd name="T11" fmla="*/ 872 h 8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4" h="872">
                  <a:moveTo>
                    <a:pt x="64" y="872"/>
                  </a:moveTo>
                  <a:cubicBezTo>
                    <a:pt x="0" y="872"/>
                    <a:pt x="0" y="872"/>
                    <a:pt x="0" y="872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3"/>
                    <a:pt x="4" y="2"/>
                    <a:pt x="31" y="1"/>
                  </a:cubicBezTo>
                  <a:cubicBezTo>
                    <a:pt x="58" y="0"/>
                    <a:pt x="64" y="33"/>
                    <a:pt x="64" y="33"/>
                  </a:cubicBezTo>
                  <a:cubicBezTo>
                    <a:pt x="64" y="872"/>
                    <a:pt x="64" y="872"/>
                    <a:pt x="64" y="872"/>
                  </a:cubicBezTo>
                </a:path>
              </a:pathLst>
            </a:custGeom>
            <a:solidFill>
              <a:srgbClr val="ABA0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9" name="Freeform 15"/>
            <p:cNvSpPr>
              <a:spLocks/>
            </p:cNvSpPr>
            <p:nvPr/>
          </p:nvSpPr>
          <p:spPr bwMode="auto">
            <a:xfrm>
              <a:off x="4980416" y="5465708"/>
              <a:ext cx="100315" cy="1387579"/>
            </a:xfrm>
            <a:custGeom>
              <a:avLst/>
              <a:gdLst>
                <a:gd name="T0" fmla="*/ 63 w 63"/>
                <a:gd name="T1" fmla="*/ 872 h 872"/>
                <a:gd name="T2" fmla="*/ 0 w 63"/>
                <a:gd name="T3" fmla="*/ 872 h 872"/>
                <a:gd name="T4" fmla="*/ 0 w 63"/>
                <a:gd name="T5" fmla="*/ 33 h 872"/>
                <a:gd name="T6" fmla="*/ 31 w 63"/>
                <a:gd name="T7" fmla="*/ 1 h 872"/>
                <a:gd name="T8" fmla="*/ 63 w 63"/>
                <a:gd name="T9" fmla="*/ 33 h 872"/>
                <a:gd name="T10" fmla="*/ 63 w 63"/>
                <a:gd name="T11" fmla="*/ 872 h 8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872">
                  <a:moveTo>
                    <a:pt x="63" y="872"/>
                  </a:moveTo>
                  <a:cubicBezTo>
                    <a:pt x="0" y="872"/>
                    <a:pt x="0" y="872"/>
                    <a:pt x="0" y="872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3"/>
                    <a:pt x="4" y="2"/>
                    <a:pt x="31" y="1"/>
                  </a:cubicBezTo>
                  <a:cubicBezTo>
                    <a:pt x="57" y="0"/>
                    <a:pt x="63" y="33"/>
                    <a:pt x="63" y="33"/>
                  </a:cubicBezTo>
                  <a:lnTo>
                    <a:pt x="63" y="872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0" name="Freeform 16"/>
            <p:cNvSpPr>
              <a:spLocks/>
            </p:cNvSpPr>
            <p:nvPr/>
          </p:nvSpPr>
          <p:spPr bwMode="auto">
            <a:xfrm>
              <a:off x="5076019" y="5038865"/>
              <a:ext cx="132631" cy="192551"/>
            </a:xfrm>
            <a:custGeom>
              <a:avLst/>
              <a:gdLst>
                <a:gd name="T0" fmla="*/ 0 w 83"/>
                <a:gd name="T1" fmla="*/ 111 h 121"/>
                <a:gd name="T2" fmla="*/ 83 w 83"/>
                <a:gd name="T3" fmla="*/ 113 h 121"/>
                <a:gd name="T4" fmla="*/ 49 w 83"/>
                <a:gd name="T5" fmla="*/ 0 h 121"/>
                <a:gd name="T6" fmla="*/ 29 w 83"/>
                <a:gd name="T7" fmla="*/ 0 h 121"/>
                <a:gd name="T8" fmla="*/ 0 w 83"/>
                <a:gd name="T9" fmla="*/ 111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3" h="121">
                  <a:moveTo>
                    <a:pt x="0" y="111"/>
                  </a:moveTo>
                  <a:cubicBezTo>
                    <a:pt x="0" y="111"/>
                    <a:pt x="40" y="121"/>
                    <a:pt x="83" y="113"/>
                  </a:cubicBezTo>
                  <a:cubicBezTo>
                    <a:pt x="49" y="0"/>
                    <a:pt x="49" y="0"/>
                    <a:pt x="49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0" y="111"/>
                    <a:pt x="0" y="111"/>
                    <a:pt x="0" y="111"/>
                  </a:cubicBezTo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0" name="Freeform 36"/>
            <p:cNvSpPr>
              <a:spLocks/>
            </p:cNvSpPr>
            <p:nvPr/>
          </p:nvSpPr>
          <p:spPr bwMode="auto">
            <a:xfrm>
              <a:off x="5143344" y="5218624"/>
              <a:ext cx="149463" cy="294886"/>
            </a:xfrm>
            <a:custGeom>
              <a:avLst/>
              <a:gdLst>
                <a:gd name="T0" fmla="*/ 41 w 94"/>
                <a:gd name="T1" fmla="*/ 0 h 185"/>
                <a:gd name="T2" fmla="*/ 6 w 94"/>
                <a:gd name="T3" fmla="*/ 3 h 185"/>
                <a:gd name="T4" fmla="*/ 0 w 94"/>
                <a:gd name="T5" fmla="*/ 3 h 185"/>
                <a:gd name="T6" fmla="*/ 0 w 94"/>
                <a:gd name="T7" fmla="*/ 158 h 185"/>
                <a:gd name="T8" fmla="*/ 37 w 94"/>
                <a:gd name="T9" fmla="*/ 185 h 185"/>
                <a:gd name="T10" fmla="*/ 67 w 94"/>
                <a:gd name="T11" fmla="*/ 156 h 185"/>
                <a:gd name="T12" fmla="*/ 68 w 94"/>
                <a:gd name="T13" fmla="*/ 156 h 185"/>
                <a:gd name="T14" fmla="*/ 94 w 94"/>
                <a:gd name="T15" fmla="*/ 172 h 185"/>
                <a:gd name="T16" fmla="*/ 94 w 94"/>
                <a:gd name="T17" fmla="*/ 171 h 185"/>
                <a:gd name="T18" fmla="*/ 41 w 94"/>
                <a:gd name="T19" fmla="*/ 0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4" h="185">
                  <a:moveTo>
                    <a:pt x="41" y="0"/>
                  </a:moveTo>
                  <a:cubicBezTo>
                    <a:pt x="28" y="2"/>
                    <a:pt x="16" y="3"/>
                    <a:pt x="6" y="3"/>
                  </a:cubicBezTo>
                  <a:cubicBezTo>
                    <a:pt x="4" y="3"/>
                    <a:pt x="2" y="3"/>
                    <a:pt x="0" y="3"/>
                  </a:cubicBezTo>
                  <a:cubicBezTo>
                    <a:pt x="0" y="158"/>
                    <a:pt x="0" y="158"/>
                    <a:pt x="0" y="158"/>
                  </a:cubicBezTo>
                  <a:cubicBezTo>
                    <a:pt x="24" y="159"/>
                    <a:pt x="34" y="177"/>
                    <a:pt x="37" y="185"/>
                  </a:cubicBezTo>
                  <a:cubicBezTo>
                    <a:pt x="38" y="178"/>
                    <a:pt x="45" y="157"/>
                    <a:pt x="67" y="156"/>
                  </a:cubicBezTo>
                  <a:cubicBezTo>
                    <a:pt x="68" y="156"/>
                    <a:pt x="68" y="156"/>
                    <a:pt x="68" y="156"/>
                  </a:cubicBezTo>
                  <a:cubicBezTo>
                    <a:pt x="81" y="156"/>
                    <a:pt x="89" y="164"/>
                    <a:pt x="94" y="172"/>
                  </a:cubicBezTo>
                  <a:cubicBezTo>
                    <a:pt x="94" y="171"/>
                    <a:pt x="94" y="171"/>
                    <a:pt x="94" y="171"/>
                  </a:cubicBezTo>
                  <a:cubicBezTo>
                    <a:pt x="41" y="0"/>
                    <a:pt x="41" y="0"/>
                    <a:pt x="41" y="0"/>
                  </a:cubicBezTo>
                </a:path>
              </a:pathLst>
            </a:custGeom>
            <a:solidFill>
              <a:srgbClr val="C2B3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1" name="Freeform 37"/>
            <p:cNvSpPr>
              <a:spLocks/>
            </p:cNvSpPr>
            <p:nvPr/>
          </p:nvSpPr>
          <p:spPr bwMode="auto">
            <a:xfrm>
              <a:off x="5143344" y="5470421"/>
              <a:ext cx="60593" cy="1384886"/>
            </a:xfrm>
            <a:custGeom>
              <a:avLst/>
              <a:gdLst>
                <a:gd name="T0" fmla="*/ 0 w 38"/>
                <a:gd name="T1" fmla="*/ 0 h 870"/>
                <a:gd name="T2" fmla="*/ 0 w 38"/>
                <a:gd name="T3" fmla="*/ 870 h 870"/>
                <a:gd name="T4" fmla="*/ 38 w 38"/>
                <a:gd name="T5" fmla="*/ 870 h 870"/>
                <a:gd name="T6" fmla="*/ 38 w 38"/>
                <a:gd name="T7" fmla="*/ 869 h 870"/>
                <a:gd name="T8" fmla="*/ 36 w 38"/>
                <a:gd name="T9" fmla="*/ 869 h 870"/>
                <a:gd name="T10" fmla="*/ 36 w 38"/>
                <a:gd name="T11" fmla="*/ 30 h 870"/>
                <a:gd name="T12" fmla="*/ 37 w 38"/>
                <a:gd name="T13" fmla="*/ 27 h 870"/>
                <a:gd name="T14" fmla="*/ 0 w 38"/>
                <a:gd name="T15" fmla="*/ 0 h 8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8" h="870">
                  <a:moveTo>
                    <a:pt x="0" y="0"/>
                  </a:moveTo>
                  <a:cubicBezTo>
                    <a:pt x="0" y="870"/>
                    <a:pt x="0" y="870"/>
                    <a:pt x="0" y="870"/>
                  </a:cubicBezTo>
                  <a:cubicBezTo>
                    <a:pt x="38" y="870"/>
                    <a:pt x="38" y="870"/>
                    <a:pt x="38" y="870"/>
                  </a:cubicBezTo>
                  <a:cubicBezTo>
                    <a:pt x="38" y="869"/>
                    <a:pt x="38" y="869"/>
                    <a:pt x="38" y="869"/>
                  </a:cubicBezTo>
                  <a:cubicBezTo>
                    <a:pt x="36" y="869"/>
                    <a:pt x="36" y="869"/>
                    <a:pt x="36" y="869"/>
                  </a:cubicBezTo>
                  <a:cubicBezTo>
                    <a:pt x="36" y="30"/>
                    <a:pt x="36" y="30"/>
                    <a:pt x="36" y="30"/>
                  </a:cubicBezTo>
                  <a:cubicBezTo>
                    <a:pt x="36" y="30"/>
                    <a:pt x="37" y="29"/>
                    <a:pt x="37" y="27"/>
                  </a:cubicBezTo>
                  <a:cubicBezTo>
                    <a:pt x="34" y="19"/>
                    <a:pt x="24" y="1"/>
                    <a:pt x="0" y="0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2" name="Freeform 38"/>
            <p:cNvSpPr>
              <a:spLocks/>
            </p:cNvSpPr>
            <p:nvPr/>
          </p:nvSpPr>
          <p:spPr bwMode="auto">
            <a:xfrm>
              <a:off x="5200571" y="5467055"/>
              <a:ext cx="101662" cy="1386232"/>
            </a:xfrm>
            <a:custGeom>
              <a:avLst/>
              <a:gdLst>
                <a:gd name="T0" fmla="*/ 32 w 64"/>
                <a:gd name="T1" fmla="*/ 0 h 871"/>
                <a:gd name="T2" fmla="*/ 31 w 64"/>
                <a:gd name="T3" fmla="*/ 0 h 871"/>
                <a:gd name="T4" fmla="*/ 1 w 64"/>
                <a:gd name="T5" fmla="*/ 29 h 871"/>
                <a:gd name="T6" fmla="*/ 0 w 64"/>
                <a:gd name="T7" fmla="*/ 32 h 871"/>
                <a:gd name="T8" fmla="*/ 0 w 64"/>
                <a:gd name="T9" fmla="*/ 871 h 871"/>
                <a:gd name="T10" fmla="*/ 2 w 64"/>
                <a:gd name="T11" fmla="*/ 871 h 871"/>
                <a:gd name="T12" fmla="*/ 64 w 64"/>
                <a:gd name="T13" fmla="*/ 871 h 871"/>
                <a:gd name="T14" fmla="*/ 64 w 64"/>
                <a:gd name="T15" fmla="*/ 32 h 871"/>
                <a:gd name="T16" fmla="*/ 58 w 64"/>
                <a:gd name="T17" fmla="*/ 16 h 871"/>
                <a:gd name="T18" fmla="*/ 32 w 64"/>
                <a:gd name="T19" fmla="*/ 0 h 8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4" h="871">
                  <a:moveTo>
                    <a:pt x="32" y="0"/>
                  </a:moveTo>
                  <a:cubicBezTo>
                    <a:pt x="32" y="0"/>
                    <a:pt x="32" y="0"/>
                    <a:pt x="31" y="0"/>
                  </a:cubicBezTo>
                  <a:cubicBezTo>
                    <a:pt x="9" y="1"/>
                    <a:pt x="2" y="22"/>
                    <a:pt x="1" y="29"/>
                  </a:cubicBezTo>
                  <a:cubicBezTo>
                    <a:pt x="1" y="31"/>
                    <a:pt x="0" y="32"/>
                    <a:pt x="0" y="32"/>
                  </a:cubicBezTo>
                  <a:cubicBezTo>
                    <a:pt x="0" y="871"/>
                    <a:pt x="0" y="871"/>
                    <a:pt x="0" y="871"/>
                  </a:cubicBezTo>
                  <a:cubicBezTo>
                    <a:pt x="2" y="871"/>
                    <a:pt x="2" y="871"/>
                    <a:pt x="2" y="871"/>
                  </a:cubicBezTo>
                  <a:cubicBezTo>
                    <a:pt x="64" y="871"/>
                    <a:pt x="64" y="871"/>
                    <a:pt x="64" y="871"/>
                  </a:cubicBezTo>
                  <a:cubicBezTo>
                    <a:pt x="64" y="32"/>
                    <a:pt x="64" y="32"/>
                    <a:pt x="64" y="32"/>
                  </a:cubicBezTo>
                  <a:cubicBezTo>
                    <a:pt x="64" y="32"/>
                    <a:pt x="62" y="24"/>
                    <a:pt x="58" y="16"/>
                  </a:cubicBezTo>
                  <a:cubicBezTo>
                    <a:pt x="53" y="8"/>
                    <a:pt x="45" y="0"/>
                    <a:pt x="32" y="0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3" name="Freeform 39"/>
            <p:cNvSpPr>
              <a:spLocks/>
            </p:cNvSpPr>
            <p:nvPr/>
          </p:nvSpPr>
          <p:spPr bwMode="auto">
            <a:xfrm>
              <a:off x="5143344" y="5038865"/>
              <a:ext cx="65306" cy="184472"/>
            </a:xfrm>
            <a:custGeom>
              <a:avLst/>
              <a:gdLst>
                <a:gd name="T0" fmla="*/ 7 w 41"/>
                <a:gd name="T1" fmla="*/ 0 h 116"/>
                <a:gd name="T2" fmla="*/ 0 w 41"/>
                <a:gd name="T3" fmla="*/ 0 h 116"/>
                <a:gd name="T4" fmla="*/ 0 w 41"/>
                <a:gd name="T5" fmla="*/ 116 h 116"/>
                <a:gd name="T6" fmla="*/ 6 w 41"/>
                <a:gd name="T7" fmla="*/ 116 h 116"/>
                <a:gd name="T8" fmla="*/ 41 w 41"/>
                <a:gd name="T9" fmla="*/ 113 h 116"/>
                <a:gd name="T10" fmla="*/ 41 w 41"/>
                <a:gd name="T11" fmla="*/ 113 h 116"/>
                <a:gd name="T12" fmla="*/ 7 w 41"/>
                <a:gd name="T13" fmla="*/ 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1" h="116">
                  <a:moveTo>
                    <a:pt x="7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16"/>
                    <a:pt x="0" y="116"/>
                    <a:pt x="0" y="116"/>
                  </a:cubicBezTo>
                  <a:cubicBezTo>
                    <a:pt x="2" y="116"/>
                    <a:pt x="4" y="116"/>
                    <a:pt x="6" y="116"/>
                  </a:cubicBezTo>
                  <a:cubicBezTo>
                    <a:pt x="16" y="116"/>
                    <a:pt x="28" y="115"/>
                    <a:pt x="41" y="113"/>
                  </a:cubicBezTo>
                  <a:cubicBezTo>
                    <a:pt x="41" y="113"/>
                    <a:pt x="41" y="113"/>
                    <a:pt x="41" y="113"/>
                  </a:cubicBezTo>
                  <a:cubicBezTo>
                    <a:pt x="7" y="0"/>
                    <a:pt x="7" y="0"/>
                    <a:pt x="7" y="0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5886169" y="5313816"/>
            <a:ext cx="294727" cy="1911955"/>
            <a:chOff x="5502862" y="5357314"/>
            <a:chExt cx="321816" cy="1497993"/>
          </a:xfrm>
        </p:grpSpPr>
        <p:sp>
          <p:nvSpPr>
            <p:cNvPr id="187" name="Freeform 23"/>
            <p:cNvSpPr>
              <a:spLocks/>
            </p:cNvSpPr>
            <p:nvPr/>
          </p:nvSpPr>
          <p:spPr bwMode="auto">
            <a:xfrm>
              <a:off x="5514308" y="5365393"/>
              <a:ext cx="302292" cy="490130"/>
            </a:xfrm>
            <a:custGeom>
              <a:avLst/>
              <a:gdLst>
                <a:gd name="T0" fmla="*/ 449 w 449"/>
                <a:gd name="T1" fmla="*/ 657 h 728"/>
                <a:gd name="T2" fmla="*/ 241 w 449"/>
                <a:gd name="T3" fmla="*/ 0 h 728"/>
                <a:gd name="T4" fmla="*/ 196 w 449"/>
                <a:gd name="T5" fmla="*/ 0 h 728"/>
                <a:gd name="T6" fmla="*/ 0 w 449"/>
                <a:gd name="T7" fmla="*/ 681 h 728"/>
                <a:gd name="T8" fmla="*/ 12 w 449"/>
                <a:gd name="T9" fmla="*/ 728 h 728"/>
                <a:gd name="T10" fmla="*/ 423 w 449"/>
                <a:gd name="T11" fmla="*/ 726 h 728"/>
                <a:gd name="T12" fmla="*/ 449 w 449"/>
                <a:gd name="T13" fmla="*/ 65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9" h="728">
                  <a:moveTo>
                    <a:pt x="449" y="657"/>
                  </a:moveTo>
                  <a:lnTo>
                    <a:pt x="241" y="0"/>
                  </a:lnTo>
                  <a:lnTo>
                    <a:pt x="196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3" y="726"/>
                  </a:lnTo>
                  <a:lnTo>
                    <a:pt x="449" y="657"/>
                  </a:ln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8" name="Freeform 24"/>
            <p:cNvSpPr>
              <a:spLocks/>
            </p:cNvSpPr>
            <p:nvPr/>
          </p:nvSpPr>
          <p:spPr bwMode="auto">
            <a:xfrm>
              <a:off x="5514308" y="5365393"/>
              <a:ext cx="302292" cy="490130"/>
            </a:xfrm>
            <a:custGeom>
              <a:avLst/>
              <a:gdLst>
                <a:gd name="T0" fmla="*/ 449 w 449"/>
                <a:gd name="T1" fmla="*/ 657 h 728"/>
                <a:gd name="T2" fmla="*/ 241 w 449"/>
                <a:gd name="T3" fmla="*/ 0 h 728"/>
                <a:gd name="T4" fmla="*/ 196 w 449"/>
                <a:gd name="T5" fmla="*/ 0 h 728"/>
                <a:gd name="T6" fmla="*/ 0 w 449"/>
                <a:gd name="T7" fmla="*/ 681 h 728"/>
                <a:gd name="T8" fmla="*/ 12 w 449"/>
                <a:gd name="T9" fmla="*/ 728 h 728"/>
                <a:gd name="T10" fmla="*/ 423 w 449"/>
                <a:gd name="T11" fmla="*/ 726 h 728"/>
                <a:gd name="T12" fmla="*/ 449 w 449"/>
                <a:gd name="T13" fmla="*/ 65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9" h="728">
                  <a:moveTo>
                    <a:pt x="449" y="657"/>
                  </a:moveTo>
                  <a:lnTo>
                    <a:pt x="241" y="0"/>
                  </a:lnTo>
                  <a:lnTo>
                    <a:pt x="196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3" y="726"/>
                  </a:lnTo>
                  <a:lnTo>
                    <a:pt x="449" y="657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9" name="Freeform 25"/>
            <p:cNvSpPr>
              <a:spLocks/>
            </p:cNvSpPr>
            <p:nvPr/>
          </p:nvSpPr>
          <p:spPr bwMode="auto">
            <a:xfrm>
              <a:off x="5601831" y="5786851"/>
              <a:ext cx="125899" cy="1068456"/>
            </a:xfrm>
            <a:custGeom>
              <a:avLst/>
              <a:gdLst>
                <a:gd name="T0" fmla="*/ 79 w 79"/>
                <a:gd name="T1" fmla="*/ 671 h 671"/>
                <a:gd name="T2" fmla="*/ 0 w 79"/>
                <a:gd name="T3" fmla="*/ 671 h 671"/>
                <a:gd name="T4" fmla="*/ 0 w 79"/>
                <a:gd name="T5" fmla="*/ 32 h 671"/>
                <a:gd name="T6" fmla="*/ 38 w 79"/>
                <a:gd name="T7" fmla="*/ 1 h 671"/>
                <a:gd name="T8" fmla="*/ 79 w 79"/>
                <a:gd name="T9" fmla="*/ 32 h 671"/>
                <a:gd name="T10" fmla="*/ 79 w 79"/>
                <a:gd name="T11" fmla="*/ 671 h 6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9" h="671">
                  <a:moveTo>
                    <a:pt x="79" y="671"/>
                  </a:moveTo>
                  <a:cubicBezTo>
                    <a:pt x="0" y="671"/>
                    <a:pt x="0" y="671"/>
                    <a:pt x="0" y="671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5" y="1"/>
                    <a:pt x="38" y="1"/>
                  </a:cubicBezTo>
                  <a:cubicBezTo>
                    <a:pt x="72" y="0"/>
                    <a:pt x="79" y="32"/>
                    <a:pt x="79" y="32"/>
                  </a:cubicBezTo>
                  <a:cubicBezTo>
                    <a:pt x="79" y="671"/>
                    <a:pt x="79" y="671"/>
                    <a:pt x="79" y="671"/>
                  </a:cubicBezTo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0" name="Freeform 26"/>
            <p:cNvSpPr>
              <a:spLocks/>
            </p:cNvSpPr>
            <p:nvPr/>
          </p:nvSpPr>
          <p:spPr bwMode="auto">
            <a:xfrm>
              <a:off x="5724363" y="5783485"/>
              <a:ext cx="100315" cy="1069802"/>
            </a:xfrm>
            <a:custGeom>
              <a:avLst/>
              <a:gdLst>
                <a:gd name="T0" fmla="*/ 63 w 63"/>
                <a:gd name="T1" fmla="*/ 672 h 672"/>
                <a:gd name="T2" fmla="*/ 0 w 63"/>
                <a:gd name="T3" fmla="*/ 672 h 672"/>
                <a:gd name="T4" fmla="*/ 0 w 63"/>
                <a:gd name="T5" fmla="*/ 32 h 672"/>
                <a:gd name="T6" fmla="*/ 31 w 63"/>
                <a:gd name="T7" fmla="*/ 0 h 672"/>
                <a:gd name="T8" fmla="*/ 63 w 63"/>
                <a:gd name="T9" fmla="*/ 32 h 672"/>
                <a:gd name="T10" fmla="*/ 63 w 63"/>
                <a:gd name="T11" fmla="*/ 672 h 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672">
                  <a:moveTo>
                    <a:pt x="63" y="672"/>
                  </a:moveTo>
                  <a:cubicBezTo>
                    <a:pt x="0" y="672"/>
                    <a:pt x="0" y="672"/>
                    <a:pt x="0" y="6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4" y="1"/>
                    <a:pt x="31" y="0"/>
                  </a:cubicBezTo>
                  <a:cubicBezTo>
                    <a:pt x="57" y="0"/>
                    <a:pt x="63" y="32"/>
                    <a:pt x="63" y="32"/>
                  </a:cubicBezTo>
                  <a:cubicBezTo>
                    <a:pt x="63" y="672"/>
                    <a:pt x="63" y="672"/>
                    <a:pt x="63" y="672"/>
                  </a:cubicBezTo>
                </a:path>
              </a:pathLst>
            </a:custGeom>
            <a:solidFill>
              <a:srgbClr val="B59BC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1" name="Freeform 27"/>
            <p:cNvSpPr>
              <a:spLocks/>
            </p:cNvSpPr>
            <p:nvPr/>
          </p:nvSpPr>
          <p:spPr bwMode="auto">
            <a:xfrm>
              <a:off x="5502862" y="5783485"/>
              <a:ext cx="100315" cy="1069802"/>
            </a:xfrm>
            <a:custGeom>
              <a:avLst/>
              <a:gdLst>
                <a:gd name="T0" fmla="*/ 63 w 63"/>
                <a:gd name="T1" fmla="*/ 672 h 672"/>
                <a:gd name="T2" fmla="*/ 0 w 63"/>
                <a:gd name="T3" fmla="*/ 672 h 672"/>
                <a:gd name="T4" fmla="*/ 0 w 63"/>
                <a:gd name="T5" fmla="*/ 32 h 672"/>
                <a:gd name="T6" fmla="*/ 31 w 63"/>
                <a:gd name="T7" fmla="*/ 0 h 672"/>
                <a:gd name="T8" fmla="*/ 63 w 63"/>
                <a:gd name="T9" fmla="*/ 32 h 672"/>
                <a:gd name="T10" fmla="*/ 63 w 63"/>
                <a:gd name="T11" fmla="*/ 672 h 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672">
                  <a:moveTo>
                    <a:pt x="63" y="672"/>
                  </a:moveTo>
                  <a:cubicBezTo>
                    <a:pt x="0" y="672"/>
                    <a:pt x="0" y="672"/>
                    <a:pt x="0" y="6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4" y="1"/>
                    <a:pt x="31" y="0"/>
                  </a:cubicBezTo>
                  <a:cubicBezTo>
                    <a:pt x="58" y="0"/>
                    <a:pt x="63" y="32"/>
                    <a:pt x="63" y="32"/>
                  </a:cubicBezTo>
                  <a:lnTo>
                    <a:pt x="63" y="672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2" name="Freeform 28"/>
            <p:cNvSpPr>
              <a:spLocks/>
            </p:cNvSpPr>
            <p:nvPr/>
          </p:nvSpPr>
          <p:spPr bwMode="auto">
            <a:xfrm>
              <a:off x="5599811" y="5357314"/>
              <a:ext cx="130611" cy="189185"/>
            </a:xfrm>
            <a:custGeom>
              <a:avLst/>
              <a:gdLst>
                <a:gd name="T0" fmla="*/ 0 w 82"/>
                <a:gd name="T1" fmla="*/ 110 h 119"/>
                <a:gd name="T2" fmla="*/ 82 w 82"/>
                <a:gd name="T3" fmla="*/ 111 h 119"/>
                <a:gd name="T4" fmla="*/ 48 w 82"/>
                <a:gd name="T5" fmla="*/ 0 h 119"/>
                <a:gd name="T6" fmla="*/ 28 w 82"/>
                <a:gd name="T7" fmla="*/ 0 h 119"/>
                <a:gd name="T8" fmla="*/ 0 w 82"/>
                <a:gd name="T9" fmla="*/ 110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" h="119">
                  <a:moveTo>
                    <a:pt x="0" y="110"/>
                  </a:moveTo>
                  <a:cubicBezTo>
                    <a:pt x="0" y="110"/>
                    <a:pt x="39" y="119"/>
                    <a:pt x="82" y="111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0" y="110"/>
                    <a:pt x="0" y="110"/>
                    <a:pt x="0" y="110"/>
                  </a:cubicBezTo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5" name="Freeform 41"/>
            <p:cNvSpPr>
              <a:spLocks/>
            </p:cNvSpPr>
            <p:nvPr/>
          </p:nvSpPr>
          <p:spPr bwMode="auto">
            <a:xfrm>
              <a:off x="5665117" y="5535727"/>
              <a:ext cx="151482" cy="295559"/>
            </a:xfrm>
            <a:custGeom>
              <a:avLst/>
              <a:gdLst>
                <a:gd name="T0" fmla="*/ 40 w 95"/>
                <a:gd name="T1" fmla="*/ 0 h 186"/>
                <a:gd name="T2" fmla="*/ 6 w 95"/>
                <a:gd name="T3" fmla="*/ 2 h 186"/>
                <a:gd name="T4" fmla="*/ 0 w 95"/>
                <a:gd name="T5" fmla="*/ 2 h 186"/>
                <a:gd name="T6" fmla="*/ 0 w 95"/>
                <a:gd name="T7" fmla="*/ 159 h 186"/>
                <a:gd name="T8" fmla="*/ 37 w 95"/>
                <a:gd name="T9" fmla="*/ 186 h 186"/>
                <a:gd name="T10" fmla="*/ 68 w 95"/>
                <a:gd name="T11" fmla="*/ 156 h 186"/>
                <a:gd name="T12" fmla="*/ 68 w 95"/>
                <a:gd name="T13" fmla="*/ 156 h 186"/>
                <a:gd name="T14" fmla="*/ 94 w 95"/>
                <a:gd name="T15" fmla="*/ 173 h 186"/>
                <a:gd name="T16" fmla="*/ 95 w 95"/>
                <a:gd name="T17" fmla="*/ 171 h 186"/>
                <a:gd name="T18" fmla="*/ 40 w 95"/>
                <a:gd name="T19" fmla="*/ 0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5" h="186">
                  <a:moveTo>
                    <a:pt x="40" y="0"/>
                  </a:moveTo>
                  <a:cubicBezTo>
                    <a:pt x="28" y="2"/>
                    <a:pt x="16" y="2"/>
                    <a:pt x="6" y="2"/>
                  </a:cubicBezTo>
                  <a:cubicBezTo>
                    <a:pt x="4" y="2"/>
                    <a:pt x="2" y="2"/>
                    <a:pt x="0" y="2"/>
                  </a:cubicBezTo>
                  <a:cubicBezTo>
                    <a:pt x="0" y="159"/>
                    <a:pt x="0" y="159"/>
                    <a:pt x="0" y="159"/>
                  </a:cubicBezTo>
                  <a:cubicBezTo>
                    <a:pt x="24" y="159"/>
                    <a:pt x="34" y="177"/>
                    <a:pt x="37" y="186"/>
                  </a:cubicBezTo>
                  <a:cubicBezTo>
                    <a:pt x="39" y="179"/>
                    <a:pt x="45" y="157"/>
                    <a:pt x="68" y="156"/>
                  </a:cubicBezTo>
                  <a:cubicBezTo>
                    <a:pt x="68" y="156"/>
                    <a:pt x="68" y="156"/>
                    <a:pt x="68" y="156"/>
                  </a:cubicBezTo>
                  <a:cubicBezTo>
                    <a:pt x="82" y="156"/>
                    <a:pt x="89" y="165"/>
                    <a:pt x="94" y="173"/>
                  </a:cubicBezTo>
                  <a:cubicBezTo>
                    <a:pt x="95" y="171"/>
                    <a:pt x="95" y="171"/>
                    <a:pt x="95" y="171"/>
                  </a:cubicBezTo>
                  <a:cubicBezTo>
                    <a:pt x="40" y="0"/>
                    <a:pt x="40" y="0"/>
                    <a:pt x="40" y="0"/>
                  </a:cubicBezTo>
                </a:path>
              </a:pathLst>
            </a:custGeom>
            <a:solidFill>
              <a:srgbClr val="C2B3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6" name="Freeform 42"/>
            <p:cNvSpPr>
              <a:spLocks/>
            </p:cNvSpPr>
            <p:nvPr/>
          </p:nvSpPr>
          <p:spPr bwMode="auto">
            <a:xfrm>
              <a:off x="5679185" y="5788871"/>
              <a:ext cx="62613" cy="1066436"/>
            </a:xfrm>
            <a:custGeom>
              <a:avLst/>
              <a:gdLst>
                <a:gd name="T0" fmla="*/ 0 w 39"/>
                <a:gd name="T1" fmla="*/ 0 h 670"/>
                <a:gd name="T2" fmla="*/ 0 w 39"/>
                <a:gd name="T3" fmla="*/ 670 h 670"/>
                <a:gd name="T4" fmla="*/ 39 w 39"/>
                <a:gd name="T5" fmla="*/ 670 h 670"/>
                <a:gd name="T6" fmla="*/ 39 w 39"/>
                <a:gd name="T7" fmla="*/ 669 h 670"/>
                <a:gd name="T8" fmla="*/ 37 w 39"/>
                <a:gd name="T9" fmla="*/ 669 h 670"/>
                <a:gd name="T10" fmla="*/ 37 w 39"/>
                <a:gd name="T11" fmla="*/ 29 h 670"/>
                <a:gd name="T12" fmla="*/ 37 w 39"/>
                <a:gd name="T13" fmla="*/ 27 h 670"/>
                <a:gd name="T14" fmla="*/ 0 w 39"/>
                <a:gd name="T15" fmla="*/ 0 h 6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9" h="670">
                  <a:moveTo>
                    <a:pt x="0" y="0"/>
                  </a:moveTo>
                  <a:cubicBezTo>
                    <a:pt x="0" y="670"/>
                    <a:pt x="0" y="670"/>
                    <a:pt x="0" y="670"/>
                  </a:cubicBezTo>
                  <a:cubicBezTo>
                    <a:pt x="39" y="670"/>
                    <a:pt x="39" y="670"/>
                    <a:pt x="39" y="670"/>
                  </a:cubicBezTo>
                  <a:cubicBezTo>
                    <a:pt x="39" y="669"/>
                    <a:pt x="39" y="669"/>
                    <a:pt x="39" y="669"/>
                  </a:cubicBezTo>
                  <a:cubicBezTo>
                    <a:pt x="37" y="669"/>
                    <a:pt x="37" y="669"/>
                    <a:pt x="37" y="669"/>
                  </a:cubicBezTo>
                  <a:cubicBezTo>
                    <a:pt x="37" y="29"/>
                    <a:pt x="37" y="29"/>
                    <a:pt x="37" y="29"/>
                  </a:cubicBezTo>
                  <a:cubicBezTo>
                    <a:pt x="37" y="29"/>
                    <a:pt x="37" y="28"/>
                    <a:pt x="37" y="27"/>
                  </a:cubicBezTo>
                  <a:cubicBezTo>
                    <a:pt x="34" y="18"/>
                    <a:pt x="24" y="0"/>
                    <a:pt x="0" y="0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7" name="Freeform 43"/>
            <p:cNvSpPr>
              <a:spLocks/>
            </p:cNvSpPr>
            <p:nvPr/>
          </p:nvSpPr>
          <p:spPr bwMode="auto">
            <a:xfrm>
              <a:off x="5724363" y="5783485"/>
              <a:ext cx="100315" cy="1069802"/>
            </a:xfrm>
            <a:custGeom>
              <a:avLst/>
              <a:gdLst>
                <a:gd name="T0" fmla="*/ 31 w 63"/>
                <a:gd name="T1" fmla="*/ 0 h 672"/>
                <a:gd name="T2" fmla="*/ 31 w 63"/>
                <a:gd name="T3" fmla="*/ 0 h 672"/>
                <a:gd name="T4" fmla="*/ 0 w 63"/>
                <a:gd name="T5" fmla="*/ 30 h 672"/>
                <a:gd name="T6" fmla="*/ 0 w 63"/>
                <a:gd name="T7" fmla="*/ 32 h 672"/>
                <a:gd name="T8" fmla="*/ 0 w 63"/>
                <a:gd name="T9" fmla="*/ 672 h 672"/>
                <a:gd name="T10" fmla="*/ 2 w 63"/>
                <a:gd name="T11" fmla="*/ 672 h 672"/>
                <a:gd name="T12" fmla="*/ 63 w 63"/>
                <a:gd name="T13" fmla="*/ 672 h 672"/>
                <a:gd name="T14" fmla="*/ 63 w 63"/>
                <a:gd name="T15" fmla="*/ 32 h 672"/>
                <a:gd name="T16" fmla="*/ 57 w 63"/>
                <a:gd name="T17" fmla="*/ 17 h 672"/>
                <a:gd name="T18" fmla="*/ 31 w 63"/>
                <a:gd name="T19" fmla="*/ 0 h 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3" h="672">
                  <a:moveTo>
                    <a:pt x="31" y="0"/>
                  </a:moveTo>
                  <a:cubicBezTo>
                    <a:pt x="31" y="0"/>
                    <a:pt x="31" y="0"/>
                    <a:pt x="31" y="0"/>
                  </a:cubicBezTo>
                  <a:cubicBezTo>
                    <a:pt x="8" y="1"/>
                    <a:pt x="2" y="23"/>
                    <a:pt x="0" y="30"/>
                  </a:cubicBezTo>
                  <a:cubicBezTo>
                    <a:pt x="0" y="31"/>
                    <a:pt x="0" y="32"/>
                    <a:pt x="0" y="32"/>
                  </a:cubicBezTo>
                  <a:cubicBezTo>
                    <a:pt x="0" y="672"/>
                    <a:pt x="0" y="672"/>
                    <a:pt x="0" y="672"/>
                  </a:cubicBezTo>
                  <a:cubicBezTo>
                    <a:pt x="2" y="672"/>
                    <a:pt x="2" y="672"/>
                    <a:pt x="2" y="672"/>
                  </a:cubicBezTo>
                  <a:cubicBezTo>
                    <a:pt x="63" y="672"/>
                    <a:pt x="63" y="672"/>
                    <a:pt x="63" y="672"/>
                  </a:cubicBezTo>
                  <a:cubicBezTo>
                    <a:pt x="63" y="32"/>
                    <a:pt x="63" y="32"/>
                    <a:pt x="63" y="32"/>
                  </a:cubicBezTo>
                  <a:cubicBezTo>
                    <a:pt x="63" y="32"/>
                    <a:pt x="61" y="24"/>
                    <a:pt x="57" y="17"/>
                  </a:cubicBezTo>
                  <a:cubicBezTo>
                    <a:pt x="52" y="9"/>
                    <a:pt x="45" y="0"/>
                    <a:pt x="31" y="0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8" name="Freeform 44"/>
            <p:cNvSpPr>
              <a:spLocks/>
            </p:cNvSpPr>
            <p:nvPr/>
          </p:nvSpPr>
          <p:spPr bwMode="auto">
            <a:xfrm>
              <a:off x="5665117" y="5357314"/>
              <a:ext cx="65306" cy="181106"/>
            </a:xfrm>
            <a:custGeom>
              <a:avLst/>
              <a:gdLst>
                <a:gd name="T0" fmla="*/ 7 w 41"/>
                <a:gd name="T1" fmla="*/ 0 h 114"/>
                <a:gd name="T2" fmla="*/ 0 w 41"/>
                <a:gd name="T3" fmla="*/ 0 h 114"/>
                <a:gd name="T4" fmla="*/ 0 w 41"/>
                <a:gd name="T5" fmla="*/ 114 h 114"/>
                <a:gd name="T6" fmla="*/ 6 w 41"/>
                <a:gd name="T7" fmla="*/ 114 h 114"/>
                <a:gd name="T8" fmla="*/ 40 w 41"/>
                <a:gd name="T9" fmla="*/ 112 h 114"/>
                <a:gd name="T10" fmla="*/ 41 w 41"/>
                <a:gd name="T11" fmla="*/ 111 h 114"/>
                <a:gd name="T12" fmla="*/ 7 w 41"/>
                <a:gd name="T13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1" h="114">
                  <a:moveTo>
                    <a:pt x="7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14"/>
                    <a:pt x="0" y="114"/>
                    <a:pt x="0" y="114"/>
                  </a:cubicBezTo>
                  <a:cubicBezTo>
                    <a:pt x="2" y="114"/>
                    <a:pt x="4" y="114"/>
                    <a:pt x="6" y="114"/>
                  </a:cubicBezTo>
                  <a:cubicBezTo>
                    <a:pt x="16" y="114"/>
                    <a:pt x="28" y="114"/>
                    <a:pt x="40" y="112"/>
                  </a:cubicBezTo>
                  <a:cubicBezTo>
                    <a:pt x="41" y="112"/>
                    <a:pt x="41" y="111"/>
                    <a:pt x="41" y="111"/>
                  </a:cubicBezTo>
                  <a:cubicBezTo>
                    <a:pt x="7" y="0"/>
                    <a:pt x="7" y="0"/>
                    <a:pt x="7" y="0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7220445" y="5313820"/>
            <a:ext cx="294727" cy="1915388"/>
            <a:chOff x="6959786" y="5357314"/>
            <a:chExt cx="321816" cy="1497993"/>
          </a:xfrm>
        </p:grpSpPr>
        <p:sp>
          <p:nvSpPr>
            <p:cNvPr id="181" name="Freeform 17"/>
            <p:cNvSpPr>
              <a:spLocks/>
            </p:cNvSpPr>
            <p:nvPr/>
          </p:nvSpPr>
          <p:spPr bwMode="auto">
            <a:xfrm>
              <a:off x="6970558" y="5365393"/>
              <a:ext cx="302965" cy="490130"/>
            </a:xfrm>
            <a:custGeom>
              <a:avLst/>
              <a:gdLst>
                <a:gd name="T0" fmla="*/ 450 w 450"/>
                <a:gd name="T1" fmla="*/ 657 h 728"/>
                <a:gd name="T2" fmla="*/ 242 w 450"/>
                <a:gd name="T3" fmla="*/ 0 h 728"/>
                <a:gd name="T4" fmla="*/ 197 w 450"/>
                <a:gd name="T5" fmla="*/ 0 h 728"/>
                <a:gd name="T6" fmla="*/ 0 w 450"/>
                <a:gd name="T7" fmla="*/ 681 h 728"/>
                <a:gd name="T8" fmla="*/ 12 w 450"/>
                <a:gd name="T9" fmla="*/ 728 h 728"/>
                <a:gd name="T10" fmla="*/ 424 w 450"/>
                <a:gd name="T11" fmla="*/ 726 h 728"/>
                <a:gd name="T12" fmla="*/ 450 w 450"/>
                <a:gd name="T13" fmla="*/ 65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0" h="728">
                  <a:moveTo>
                    <a:pt x="450" y="657"/>
                  </a:moveTo>
                  <a:lnTo>
                    <a:pt x="242" y="0"/>
                  </a:lnTo>
                  <a:lnTo>
                    <a:pt x="197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4" y="726"/>
                  </a:lnTo>
                  <a:lnTo>
                    <a:pt x="450" y="657"/>
                  </a:ln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2" name="Freeform 18"/>
            <p:cNvSpPr>
              <a:spLocks/>
            </p:cNvSpPr>
            <p:nvPr/>
          </p:nvSpPr>
          <p:spPr bwMode="auto">
            <a:xfrm>
              <a:off x="6970558" y="5365393"/>
              <a:ext cx="302965" cy="490130"/>
            </a:xfrm>
            <a:custGeom>
              <a:avLst/>
              <a:gdLst>
                <a:gd name="T0" fmla="*/ 450 w 450"/>
                <a:gd name="T1" fmla="*/ 657 h 728"/>
                <a:gd name="T2" fmla="*/ 242 w 450"/>
                <a:gd name="T3" fmla="*/ 0 h 728"/>
                <a:gd name="T4" fmla="*/ 197 w 450"/>
                <a:gd name="T5" fmla="*/ 0 h 728"/>
                <a:gd name="T6" fmla="*/ 0 w 450"/>
                <a:gd name="T7" fmla="*/ 681 h 728"/>
                <a:gd name="T8" fmla="*/ 12 w 450"/>
                <a:gd name="T9" fmla="*/ 728 h 728"/>
                <a:gd name="T10" fmla="*/ 424 w 450"/>
                <a:gd name="T11" fmla="*/ 726 h 728"/>
                <a:gd name="T12" fmla="*/ 450 w 450"/>
                <a:gd name="T13" fmla="*/ 65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0" h="728">
                  <a:moveTo>
                    <a:pt x="450" y="657"/>
                  </a:moveTo>
                  <a:lnTo>
                    <a:pt x="242" y="0"/>
                  </a:lnTo>
                  <a:lnTo>
                    <a:pt x="197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4" y="726"/>
                  </a:lnTo>
                  <a:lnTo>
                    <a:pt x="450" y="657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3" name="Freeform 19"/>
            <p:cNvSpPr>
              <a:spLocks/>
            </p:cNvSpPr>
            <p:nvPr/>
          </p:nvSpPr>
          <p:spPr bwMode="auto">
            <a:xfrm>
              <a:off x="7058755" y="5786851"/>
              <a:ext cx="123879" cy="1068456"/>
            </a:xfrm>
            <a:custGeom>
              <a:avLst/>
              <a:gdLst>
                <a:gd name="T0" fmla="*/ 78 w 78"/>
                <a:gd name="T1" fmla="*/ 671 h 671"/>
                <a:gd name="T2" fmla="*/ 0 w 78"/>
                <a:gd name="T3" fmla="*/ 671 h 671"/>
                <a:gd name="T4" fmla="*/ 0 w 78"/>
                <a:gd name="T5" fmla="*/ 32 h 671"/>
                <a:gd name="T6" fmla="*/ 38 w 78"/>
                <a:gd name="T7" fmla="*/ 1 h 671"/>
                <a:gd name="T8" fmla="*/ 78 w 78"/>
                <a:gd name="T9" fmla="*/ 32 h 671"/>
                <a:gd name="T10" fmla="*/ 78 w 78"/>
                <a:gd name="T11" fmla="*/ 671 h 6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8" h="671">
                  <a:moveTo>
                    <a:pt x="78" y="671"/>
                  </a:moveTo>
                  <a:cubicBezTo>
                    <a:pt x="0" y="671"/>
                    <a:pt x="0" y="671"/>
                    <a:pt x="0" y="671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4" y="1"/>
                    <a:pt x="38" y="1"/>
                  </a:cubicBezTo>
                  <a:cubicBezTo>
                    <a:pt x="72" y="0"/>
                    <a:pt x="78" y="32"/>
                    <a:pt x="78" y="32"/>
                  </a:cubicBezTo>
                  <a:cubicBezTo>
                    <a:pt x="78" y="671"/>
                    <a:pt x="78" y="671"/>
                    <a:pt x="78" y="671"/>
                  </a:cubicBezTo>
                </a:path>
              </a:pathLst>
            </a:cu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4" name="Freeform 20"/>
            <p:cNvSpPr>
              <a:spLocks/>
            </p:cNvSpPr>
            <p:nvPr/>
          </p:nvSpPr>
          <p:spPr bwMode="auto">
            <a:xfrm>
              <a:off x="7181287" y="5783485"/>
              <a:ext cx="100315" cy="1069802"/>
            </a:xfrm>
            <a:custGeom>
              <a:avLst/>
              <a:gdLst>
                <a:gd name="T0" fmla="*/ 63 w 63"/>
                <a:gd name="T1" fmla="*/ 672 h 672"/>
                <a:gd name="T2" fmla="*/ 0 w 63"/>
                <a:gd name="T3" fmla="*/ 672 h 672"/>
                <a:gd name="T4" fmla="*/ 0 w 63"/>
                <a:gd name="T5" fmla="*/ 32 h 672"/>
                <a:gd name="T6" fmla="*/ 31 w 63"/>
                <a:gd name="T7" fmla="*/ 0 h 672"/>
                <a:gd name="T8" fmla="*/ 63 w 63"/>
                <a:gd name="T9" fmla="*/ 32 h 672"/>
                <a:gd name="T10" fmla="*/ 63 w 63"/>
                <a:gd name="T11" fmla="*/ 672 h 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672">
                  <a:moveTo>
                    <a:pt x="63" y="672"/>
                  </a:moveTo>
                  <a:cubicBezTo>
                    <a:pt x="0" y="672"/>
                    <a:pt x="0" y="672"/>
                    <a:pt x="0" y="6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4" y="1"/>
                    <a:pt x="31" y="0"/>
                  </a:cubicBezTo>
                  <a:cubicBezTo>
                    <a:pt x="57" y="0"/>
                    <a:pt x="63" y="32"/>
                    <a:pt x="63" y="32"/>
                  </a:cubicBezTo>
                  <a:cubicBezTo>
                    <a:pt x="63" y="672"/>
                    <a:pt x="63" y="672"/>
                    <a:pt x="63" y="672"/>
                  </a:cubicBezTo>
                </a:path>
              </a:pathLst>
            </a:custGeom>
            <a:solidFill>
              <a:srgbClr val="F778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5" name="Freeform 21"/>
            <p:cNvSpPr>
              <a:spLocks/>
            </p:cNvSpPr>
            <p:nvPr/>
          </p:nvSpPr>
          <p:spPr bwMode="auto">
            <a:xfrm>
              <a:off x="6959786" y="5783485"/>
              <a:ext cx="100315" cy="1069802"/>
            </a:xfrm>
            <a:custGeom>
              <a:avLst/>
              <a:gdLst>
                <a:gd name="T0" fmla="*/ 63 w 63"/>
                <a:gd name="T1" fmla="*/ 672 h 672"/>
                <a:gd name="T2" fmla="*/ 0 w 63"/>
                <a:gd name="T3" fmla="*/ 672 h 672"/>
                <a:gd name="T4" fmla="*/ 0 w 63"/>
                <a:gd name="T5" fmla="*/ 32 h 672"/>
                <a:gd name="T6" fmla="*/ 31 w 63"/>
                <a:gd name="T7" fmla="*/ 0 h 672"/>
                <a:gd name="T8" fmla="*/ 63 w 63"/>
                <a:gd name="T9" fmla="*/ 32 h 672"/>
                <a:gd name="T10" fmla="*/ 63 w 63"/>
                <a:gd name="T11" fmla="*/ 672 h 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672">
                  <a:moveTo>
                    <a:pt x="63" y="672"/>
                  </a:moveTo>
                  <a:cubicBezTo>
                    <a:pt x="0" y="672"/>
                    <a:pt x="0" y="672"/>
                    <a:pt x="0" y="6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4" y="1"/>
                    <a:pt x="31" y="0"/>
                  </a:cubicBezTo>
                  <a:cubicBezTo>
                    <a:pt x="58" y="0"/>
                    <a:pt x="63" y="32"/>
                    <a:pt x="63" y="32"/>
                  </a:cubicBezTo>
                  <a:lnTo>
                    <a:pt x="63" y="672"/>
                  </a:lnTo>
                  <a:close/>
                </a:path>
              </a:pathLst>
            </a:cu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6" name="Freeform 22"/>
            <p:cNvSpPr>
              <a:spLocks/>
            </p:cNvSpPr>
            <p:nvPr/>
          </p:nvSpPr>
          <p:spPr bwMode="auto">
            <a:xfrm>
              <a:off x="7056735" y="5357314"/>
              <a:ext cx="130611" cy="191204"/>
            </a:xfrm>
            <a:custGeom>
              <a:avLst/>
              <a:gdLst>
                <a:gd name="T0" fmla="*/ 0 w 82"/>
                <a:gd name="T1" fmla="*/ 110 h 120"/>
                <a:gd name="T2" fmla="*/ 82 w 82"/>
                <a:gd name="T3" fmla="*/ 112 h 120"/>
                <a:gd name="T4" fmla="*/ 48 w 82"/>
                <a:gd name="T5" fmla="*/ 0 h 120"/>
                <a:gd name="T6" fmla="*/ 28 w 82"/>
                <a:gd name="T7" fmla="*/ 0 h 120"/>
                <a:gd name="T8" fmla="*/ 0 w 82"/>
                <a:gd name="T9" fmla="*/ 11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" h="120">
                  <a:moveTo>
                    <a:pt x="0" y="110"/>
                  </a:moveTo>
                  <a:cubicBezTo>
                    <a:pt x="0" y="110"/>
                    <a:pt x="39" y="120"/>
                    <a:pt x="82" y="112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0" y="110"/>
                    <a:pt x="0" y="110"/>
                    <a:pt x="0" y="110"/>
                  </a:cubicBezTo>
                </a:path>
              </a:pathLst>
            </a:cu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0" name="Freeform 46"/>
            <p:cNvSpPr>
              <a:spLocks/>
            </p:cNvSpPr>
            <p:nvPr/>
          </p:nvSpPr>
          <p:spPr bwMode="auto">
            <a:xfrm>
              <a:off x="7117328" y="5535727"/>
              <a:ext cx="156195" cy="295559"/>
            </a:xfrm>
            <a:custGeom>
              <a:avLst/>
              <a:gdLst>
                <a:gd name="T0" fmla="*/ 44 w 98"/>
                <a:gd name="T1" fmla="*/ 0 h 186"/>
                <a:gd name="T2" fmla="*/ 9 w 98"/>
                <a:gd name="T3" fmla="*/ 3 h 186"/>
                <a:gd name="T4" fmla="*/ 0 w 98"/>
                <a:gd name="T5" fmla="*/ 3 h 186"/>
                <a:gd name="T6" fmla="*/ 0 w 98"/>
                <a:gd name="T7" fmla="*/ 159 h 186"/>
                <a:gd name="T8" fmla="*/ 1 w 98"/>
                <a:gd name="T9" fmla="*/ 159 h 186"/>
                <a:gd name="T10" fmla="*/ 2 w 98"/>
                <a:gd name="T11" fmla="*/ 159 h 186"/>
                <a:gd name="T12" fmla="*/ 40 w 98"/>
                <a:gd name="T13" fmla="*/ 186 h 186"/>
                <a:gd name="T14" fmla="*/ 71 w 98"/>
                <a:gd name="T15" fmla="*/ 156 h 186"/>
                <a:gd name="T16" fmla="*/ 71 w 98"/>
                <a:gd name="T17" fmla="*/ 156 h 186"/>
                <a:gd name="T18" fmla="*/ 97 w 98"/>
                <a:gd name="T19" fmla="*/ 173 h 186"/>
                <a:gd name="T20" fmla="*/ 98 w 98"/>
                <a:gd name="T21" fmla="*/ 171 h 186"/>
                <a:gd name="T22" fmla="*/ 44 w 98"/>
                <a:gd name="T23" fmla="*/ 0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8" h="186">
                  <a:moveTo>
                    <a:pt x="44" y="0"/>
                  </a:moveTo>
                  <a:cubicBezTo>
                    <a:pt x="31" y="2"/>
                    <a:pt x="20" y="3"/>
                    <a:pt x="9" y="3"/>
                  </a:cubicBezTo>
                  <a:cubicBezTo>
                    <a:pt x="6" y="3"/>
                    <a:pt x="3" y="3"/>
                    <a:pt x="0" y="3"/>
                  </a:cubicBezTo>
                  <a:cubicBezTo>
                    <a:pt x="0" y="159"/>
                    <a:pt x="0" y="159"/>
                    <a:pt x="0" y="159"/>
                  </a:cubicBezTo>
                  <a:cubicBezTo>
                    <a:pt x="0" y="159"/>
                    <a:pt x="1" y="159"/>
                    <a:pt x="1" y="159"/>
                  </a:cubicBezTo>
                  <a:cubicBezTo>
                    <a:pt x="2" y="159"/>
                    <a:pt x="2" y="159"/>
                    <a:pt x="2" y="159"/>
                  </a:cubicBezTo>
                  <a:cubicBezTo>
                    <a:pt x="27" y="159"/>
                    <a:pt x="37" y="177"/>
                    <a:pt x="40" y="186"/>
                  </a:cubicBezTo>
                  <a:cubicBezTo>
                    <a:pt x="42" y="179"/>
                    <a:pt x="48" y="157"/>
                    <a:pt x="71" y="156"/>
                  </a:cubicBezTo>
                  <a:cubicBezTo>
                    <a:pt x="71" y="156"/>
                    <a:pt x="71" y="156"/>
                    <a:pt x="71" y="156"/>
                  </a:cubicBezTo>
                  <a:cubicBezTo>
                    <a:pt x="85" y="156"/>
                    <a:pt x="92" y="165"/>
                    <a:pt x="97" y="173"/>
                  </a:cubicBezTo>
                  <a:cubicBezTo>
                    <a:pt x="98" y="171"/>
                    <a:pt x="98" y="171"/>
                    <a:pt x="98" y="171"/>
                  </a:cubicBezTo>
                  <a:cubicBezTo>
                    <a:pt x="44" y="0"/>
                    <a:pt x="44" y="0"/>
                    <a:pt x="44" y="0"/>
                  </a:cubicBezTo>
                </a:path>
              </a:pathLst>
            </a:custGeom>
            <a:solidFill>
              <a:srgbClr val="C2B3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1" name="Freeform 47"/>
            <p:cNvSpPr>
              <a:spLocks/>
            </p:cNvSpPr>
            <p:nvPr/>
          </p:nvSpPr>
          <p:spPr bwMode="auto">
            <a:xfrm>
              <a:off x="7117328" y="5788871"/>
              <a:ext cx="65306" cy="1066436"/>
            </a:xfrm>
            <a:custGeom>
              <a:avLst/>
              <a:gdLst>
                <a:gd name="T0" fmla="*/ 2 w 41"/>
                <a:gd name="T1" fmla="*/ 0 h 670"/>
                <a:gd name="T2" fmla="*/ 1 w 41"/>
                <a:gd name="T3" fmla="*/ 0 h 670"/>
                <a:gd name="T4" fmla="*/ 0 w 41"/>
                <a:gd name="T5" fmla="*/ 0 h 670"/>
                <a:gd name="T6" fmla="*/ 0 w 41"/>
                <a:gd name="T7" fmla="*/ 670 h 670"/>
                <a:gd name="T8" fmla="*/ 41 w 41"/>
                <a:gd name="T9" fmla="*/ 670 h 670"/>
                <a:gd name="T10" fmla="*/ 41 w 41"/>
                <a:gd name="T11" fmla="*/ 669 h 670"/>
                <a:gd name="T12" fmla="*/ 40 w 41"/>
                <a:gd name="T13" fmla="*/ 669 h 670"/>
                <a:gd name="T14" fmla="*/ 40 w 41"/>
                <a:gd name="T15" fmla="*/ 29 h 670"/>
                <a:gd name="T16" fmla="*/ 40 w 41"/>
                <a:gd name="T17" fmla="*/ 27 h 670"/>
                <a:gd name="T18" fmla="*/ 2 w 41"/>
                <a:gd name="T19" fmla="*/ 0 h 6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1" h="670">
                  <a:moveTo>
                    <a:pt x="2" y="0"/>
                  </a:moveTo>
                  <a:cubicBezTo>
                    <a:pt x="2" y="0"/>
                    <a:pt x="2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670"/>
                    <a:pt x="0" y="670"/>
                    <a:pt x="0" y="670"/>
                  </a:cubicBezTo>
                  <a:cubicBezTo>
                    <a:pt x="41" y="670"/>
                    <a:pt x="41" y="670"/>
                    <a:pt x="41" y="670"/>
                  </a:cubicBezTo>
                  <a:cubicBezTo>
                    <a:pt x="41" y="669"/>
                    <a:pt x="41" y="669"/>
                    <a:pt x="41" y="669"/>
                  </a:cubicBezTo>
                  <a:cubicBezTo>
                    <a:pt x="40" y="669"/>
                    <a:pt x="40" y="669"/>
                    <a:pt x="40" y="669"/>
                  </a:cubicBezTo>
                  <a:cubicBezTo>
                    <a:pt x="40" y="29"/>
                    <a:pt x="40" y="29"/>
                    <a:pt x="40" y="29"/>
                  </a:cubicBezTo>
                  <a:cubicBezTo>
                    <a:pt x="40" y="29"/>
                    <a:pt x="40" y="28"/>
                    <a:pt x="40" y="27"/>
                  </a:cubicBezTo>
                  <a:cubicBezTo>
                    <a:pt x="37" y="18"/>
                    <a:pt x="27" y="0"/>
                    <a:pt x="2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2" name="Freeform 48"/>
            <p:cNvSpPr>
              <a:spLocks/>
            </p:cNvSpPr>
            <p:nvPr/>
          </p:nvSpPr>
          <p:spPr bwMode="auto">
            <a:xfrm>
              <a:off x="7181287" y="5783485"/>
              <a:ext cx="100315" cy="1069802"/>
            </a:xfrm>
            <a:custGeom>
              <a:avLst/>
              <a:gdLst>
                <a:gd name="T0" fmla="*/ 31 w 63"/>
                <a:gd name="T1" fmla="*/ 0 h 672"/>
                <a:gd name="T2" fmla="*/ 31 w 63"/>
                <a:gd name="T3" fmla="*/ 0 h 672"/>
                <a:gd name="T4" fmla="*/ 0 w 63"/>
                <a:gd name="T5" fmla="*/ 30 h 672"/>
                <a:gd name="T6" fmla="*/ 0 w 63"/>
                <a:gd name="T7" fmla="*/ 32 h 672"/>
                <a:gd name="T8" fmla="*/ 0 w 63"/>
                <a:gd name="T9" fmla="*/ 672 h 672"/>
                <a:gd name="T10" fmla="*/ 1 w 63"/>
                <a:gd name="T11" fmla="*/ 672 h 672"/>
                <a:gd name="T12" fmla="*/ 63 w 63"/>
                <a:gd name="T13" fmla="*/ 672 h 672"/>
                <a:gd name="T14" fmla="*/ 63 w 63"/>
                <a:gd name="T15" fmla="*/ 32 h 672"/>
                <a:gd name="T16" fmla="*/ 57 w 63"/>
                <a:gd name="T17" fmla="*/ 17 h 672"/>
                <a:gd name="T18" fmla="*/ 31 w 63"/>
                <a:gd name="T19" fmla="*/ 0 h 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3" h="672">
                  <a:moveTo>
                    <a:pt x="31" y="0"/>
                  </a:moveTo>
                  <a:cubicBezTo>
                    <a:pt x="31" y="0"/>
                    <a:pt x="31" y="0"/>
                    <a:pt x="31" y="0"/>
                  </a:cubicBezTo>
                  <a:cubicBezTo>
                    <a:pt x="8" y="1"/>
                    <a:pt x="2" y="23"/>
                    <a:pt x="0" y="30"/>
                  </a:cubicBezTo>
                  <a:cubicBezTo>
                    <a:pt x="0" y="31"/>
                    <a:pt x="0" y="32"/>
                    <a:pt x="0" y="32"/>
                  </a:cubicBezTo>
                  <a:cubicBezTo>
                    <a:pt x="0" y="672"/>
                    <a:pt x="0" y="672"/>
                    <a:pt x="0" y="672"/>
                  </a:cubicBezTo>
                  <a:cubicBezTo>
                    <a:pt x="1" y="672"/>
                    <a:pt x="1" y="672"/>
                    <a:pt x="1" y="672"/>
                  </a:cubicBezTo>
                  <a:cubicBezTo>
                    <a:pt x="63" y="672"/>
                    <a:pt x="63" y="672"/>
                    <a:pt x="63" y="672"/>
                  </a:cubicBezTo>
                  <a:cubicBezTo>
                    <a:pt x="63" y="32"/>
                    <a:pt x="63" y="32"/>
                    <a:pt x="63" y="32"/>
                  </a:cubicBezTo>
                  <a:cubicBezTo>
                    <a:pt x="63" y="32"/>
                    <a:pt x="61" y="24"/>
                    <a:pt x="57" y="17"/>
                  </a:cubicBezTo>
                  <a:cubicBezTo>
                    <a:pt x="52" y="9"/>
                    <a:pt x="45" y="0"/>
                    <a:pt x="31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3" name="Freeform 49"/>
            <p:cNvSpPr>
              <a:spLocks/>
            </p:cNvSpPr>
            <p:nvPr/>
          </p:nvSpPr>
          <p:spPr bwMode="auto">
            <a:xfrm>
              <a:off x="7117328" y="5357314"/>
              <a:ext cx="70019" cy="183125"/>
            </a:xfrm>
            <a:custGeom>
              <a:avLst/>
              <a:gdLst>
                <a:gd name="T0" fmla="*/ 10 w 44"/>
                <a:gd name="T1" fmla="*/ 0 h 115"/>
                <a:gd name="T2" fmla="*/ 0 w 44"/>
                <a:gd name="T3" fmla="*/ 0 h 115"/>
                <a:gd name="T4" fmla="*/ 0 w 44"/>
                <a:gd name="T5" fmla="*/ 115 h 115"/>
                <a:gd name="T6" fmla="*/ 9 w 44"/>
                <a:gd name="T7" fmla="*/ 115 h 115"/>
                <a:gd name="T8" fmla="*/ 44 w 44"/>
                <a:gd name="T9" fmla="*/ 112 h 115"/>
                <a:gd name="T10" fmla="*/ 44 w 44"/>
                <a:gd name="T11" fmla="*/ 112 h 115"/>
                <a:gd name="T12" fmla="*/ 10 w 44"/>
                <a:gd name="T13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" h="115">
                  <a:moveTo>
                    <a:pt x="1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15"/>
                    <a:pt x="0" y="115"/>
                    <a:pt x="0" y="115"/>
                  </a:cubicBezTo>
                  <a:cubicBezTo>
                    <a:pt x="3" y="115"/>
                    <a:pt x="6" y="115"/>
                    <a:pt x="9" y="115"/>
                  </a:cubicBezTo>
                  <a:cubicBezTo>
                    <a:pt x="20" y="115"/>
                    <a:pt x="31" y="114"/>
                    <a:pt x="44" y="112"/>
                  </a:cubicBezTo>
                  <a:cubicBezTo>
                    <a:pt x="44" y="112"/>
                    <a:pt x="44" y="112"/>
                    <a:pt x="44" y="112"/>
                  </a:cubicBezTo>
                  <a:cubicBezTo>
                    <a:pt x="10" y="0"/>
                    <a:pt x="10" y="0"/>
                    <a:pt x="10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6348611" y="4316489"/>
            <a:ext cx="294110" cy="2907935"/>
            <a:chOff x="6007804" y="4268661"/>
            <a:chExt cx="321142" cy="2586646"/>
          </a:xfrm>
        </p:grpSpPr>
        <p:sp>
          <p:nvSpPr>
            <p:cNvPr id="193" name="Freeform 29"/>
            <p:cNvSpPr>
              <a:spLocks/>
            </p:cNvSpPr>
            <p:nvPr/>
          </p:nvSpPr>
          <p:spPr bwMode="auto">
            <a:xfrm>
              <a:off x="6018576" y="4273373"/>
              <a:ext cx="300945" cy="490130"/>
            </a:xfrm>
            <a:custGeom>
              <a:avLst/>
              <a:gdLst>
                <a:gd name="T0" fmla="*/ 447 w 447"/>
                <a:gd name="T1" fmla="*/ 657 h 728"/>
                <a:gd name="T2" fmla="*/ 242 w 447"/>
                <a:gd name="T3" fmla="*/ 0 h 728"/>
                <a:gd name="T4" fmla="*/ 197 w 447"/>
                <a:gd name="T5" fmla="*/ 0 h 728"/>
                <a:gd name="T6" fmla="*/ 0 w 447"/>
                <a:gd name="T7" fmla="*/ 681 h 728"/>
                <a:gd name="T8" fmla="*/ 12 w 447"/>
                <a:gd name="T9" fmla="*/ 728 h 728"/>
                <a:gd name="T10" fmla="*/ 424 w 447"/>
                <a:gd name="T11" fmla="*/ 726 h 728"/>
                <a:gd name="T12" fmla="*/ 447 w 447"/>
                <a:gd name="T13" fmla="*/ 65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7" h="728">
                  <a:moveTo>
                    <a:pt x="447" y="657"/>
                  </a:moveTo>
                  <a:lnTo>
                    <a:pt x="242" y="0"/>
                  </a:lnTo>
                  <a:lnTo>
                    <a:pt x="197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4" y="726"/>
                  </a:lnTo>
                  <a:lnTo>
                    <a:pt x="447" y="657"/>
                  </a:ln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4" name="Freeform 30"/>
            <p:cNvSpPr>
              <a:spLocks/>
            </p:cNvSpPr>
            <p:nvPr/>
          </p:nvSpPr>
          <p:spPr bwMode="auto">
            <a:xfrm>
              <a:off x="6018576" y="4273373"/>
              <a:ext cx="300945" cy="490130"/>
            </a:xfrm>
            <a:custGeom>
              <a:avLst/>
              <a:gdLst>
                <a:gd name="T0" fmla="*/ 447 w 447"/>
                <a:gd name="T1" fmla="*/ 657 h 728"/>
                <a:gd name="T2" fmla="*/ 242 w 447"/>
                <a:gd name="T3" fmla="*/ 0 h 728"/>
                <a:gd name="T4" fmla="*/ 197 w 447"/>
                <a:gd name="T5" fmla="*/ 0 h 728"/>
                <a:gd name="T6" fmla="*/ 0 w 447"/>
                <a:gd name="T7" fmla="*/ 681 h 728"/>
                <a:gd name="T8" fmla="*/ 12 w 447"/>
                <a:gd name="T9" fmla="*/ 728 h 728"/>
                <a:gd name="T10" fmla="*/ 424 w 447"/>
                <a:gd name="T11" fmla="*/ 726 h 728"/>
                <a:gd name="T12" fmla="*/ 447 w 447"/>
                <a:gd name="T13" fmla="*/ 65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7" h="728">
                  <a:moveTo>
                    <a:pt x="447" y="657"/>
                  </a:moveTo>
                  <a:lnTo>
                    <a:pt x="242" y="0"/>
                  </a:lnTo>
                  <a:lnTo>
                    <a:pt x="197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4" y="726"/>
                  </a:lnTo>
                  <a:lnTo>
                    <a:pt x="447" y="657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5" name="Freeform 31"/>
            <p:cNvSpPr>
              <a:spLocks/>
            </p:cNvSpPr>
            <p:nvPr/>
          </p:nvSpPr>
          <p:spPr bwMode="auto">
            <a:xfrm>
              <a:off x="6104752" y="4694831"/>
              <a:ext cx="125899" cy="2160476"/>
            </a:xfrm>
            <a:custGeom>
              <a:avLst/>
              <a:gdLst>
                <a:gd name="T0" fmla="*/ 79 w 79"/>
                <a:gd name="T1" fmla="*/ 1357 h 1357"/>
                <a:gd name="T2" fmla="*/ 0 w 79"/>
                <a:gd name="T3" fmla="*/ 1357 h 1357"/>
                <a:gd name="T4" fmla="*/ 0 w 79"/>
                <a:gd name="T5" fmla="*/ 32 h 1357"/>
                <a:gd name="T6" fmla="*/ 39 w 79"/>
                <a:gd name="T7" fmla="*/ 1 h 1357"/>
                <a:gd name="T8" fmla="*/ 79 w 79"/>
                <a:gd name="T9" fmla="*/ 32 h 1357"/>
                <a:gd name="T10" fmla="*/ 79 w 79"/>
                <a:gd name="T11" fmla="*/ 1357 h 13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9" h="1357">
                  <a:moveTo>
                    <a:pt x="79" y="1357"/>
                  </a:moveTo>
                  <a:cubicBezTo>
                    <a:pt x="0" y="1357"/>
                    <a:pt x="0" y="1357"/>
                    <a:pt x="0" y="1357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5" y="1"/>
                    <a:pt x="39" y="1"/>
                  </a:cubicBezTo>
                  <a:cubicBezTo>
                    <a:pt x="73" y="0"/>
                    <a:pt x="79" y="32"/>
                    <a:pt x="79" y="32"/>
                  </a:cubicBezTo>
                  <a:cubicBezTo>
                    <a:pt x="79" y="1357"/>
                    <a:pt x="79" y="1357"/>
                    <a:pt x="79" y="1357"/>
                  </a:cubicBezTo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6" name="Freeform 32"/>
            <p:cNvSpPr>
              <a:spLocks/>
            </p:cNvSpPr>
            <p:nvPr/>
          </p:nvSpPr>
          <p:spPr bwMode="auto">
            <a:xfrm>
              <a:off x="6228631" y="4692138"/>
              <a:ext cx="100315" cy="2161149"/>
            </a:xfrm>
            <a:custGeom>
              <a:avLst/>
              <a:gdLst>
                <a:gd name="T0" fmla="*/ 63 w 63"/>
                <a:gd name="T1" fmla="*/ 1358 h 1358"/>
                <a:gd name="T2" fmla="*/ 0 w 63"/>
                <a:gd name="T3" fmla="*/ 1358 h 1358"/>
                <a:gd name="T4" fmla="*/ 0 w 63"/>
                <a:gd name="T5" fmla="*/ 32 h 1358"/>
                <a:gd name="T6" fmla="*/ 30 w 63"/>
                <a:gd name="T7" fmla="*/ 0 h 1358"/>
                <a:gd name="T8" fmla="*/ 63 w 63"/>
                <a:gd name="T9" fmla="*/ 32 h 1358"/>
                <a:gd name="T10" fmla="*/ 63 w 63"/>
                <a:gd name="T11" fmla="*/ 1358 h 13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1358">
                  <a:moveTo>
                    <a:pt x="63" y="1358"/>
                  </a:moveTo>
                  <a:cubicBezTo>
                    <a:pt x="0" y="1358"/>
                    <a:pt x="0" y="1358"/>
                    <a:pt x="0" y="1358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4" y="1"/>
                    <a:pt x="30" y="0"/>
                  </a:cubicBezTo>
                  <a:cubicBezTo>
                    <a:pt x="57" y="0"/>
                    <a:pt x="63" y="32"/>
                    <a:pt x="63" y="32"/>
                  </a:cubicBezTo>
                  <a:cubicBezTo>
                    <a:pt x="63" y="1358"/>
                    <a:pt x="63" y="1358"/>
                    <a:pt x="63" y="1358"/>
                  </a:cubicBezTo>
                </a:path>
              </a:pathLst>
            </a:custGeom>
            <a:solidFill>
              <a:srgbClr val="FFB1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7" name="Freeform 33"/>
            <p:cNvSpPr>
              <a:spLocks/>
            </p:cNvSpPr>
            <p:nvPr/>
          </p:nvSpPr>
          <p:spPr bwMode="auto">
            <a:xfrm>
              <a:off x="6007804" y="4692138"/>
              <a:ext cx="100315" cy="2161149"/>
            </a:xfrm>
            <a:custGeom>
              <a:avLst/>
              <a:gdLst>
                <a:gd name="T0" fmla="*/ 63 w 63"/>
                <a:gd name="T1" fmla="*/ 1358 h 1358"/>
                <a:gd name="T2" fmla="*/ 0 w 63"/>
                <a:gd name="T3" fmla="*/ 1358 h 1358"/>
                <a:gd name="T4" fmla="*/ 0 w 63"/>
                <a:gd name="T5" fmla="*/ 32 h 1358"/>
                <a:gd name="T6" fmla="*/ 31 w 63"/>
                <a:gd name="T7" fmla="*/ 0 h 1358"/>
                <a:gd name="T8" fmla="*/ 63 w 63"/>
                <a:gd name="T9" fmla="*/ 32 h 1358"/>
                <a:gd name="T10" fmla="*/ 63 w 63"/>
                <a:gd name="T11" fmla="*/ 1358 h 13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1358">
                  <a:moveTo>
                    <a:pt x="63" y="1358"/>
                  </a:moveTo>
                  <a:cubicBezTo>
                    <a:pt x="0" y="1358"/>
                    <a:pt x="0" y="1358"/>
                    <a:pt x="0" y="1358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4" y="1"/>
                    <a:pt x="31" y="0"/>
                  </a:cubicBezTo>
                  <a:cubicBezTo>
                    <a:pt x="58" y="0"/>
                    <a:pt x="63" y="32"/>
                    <a:pt x="63" y="32"/>
                  </a:cubicBezTo>
                  <a:lnTo>
                    <a:pt x="63" y="1358"/>
                  </a:ln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8" name="Freeform 34"/>
            <p:cNvSpPr>
              <a:spLocks/>
            </p:cNvSpPr>
            <p:nvPr/>
          </p:nvSpPr>
          <p:spPr bwMode="auto">
            <a:xfrm>
              <a:off x="6104752" y="4268661"/>
              <a:ext cx="129265" cy="185818"/>
            </a:xfrm>
            <a:custGeom>
              <a:avLst/>
              <a:gdLst>
                <a:gd name="T0" fmla="*/ 0 w 81"/>
                <a:gd name="T1" fmla="*/ 107 h 117"/>
                <a:gd name="T2" fmla="*/ 81 w 81"/>
                <a:gd name="T3" fmla="*/ 109 h 117"/>
                <a:gd name="T4" fmla="*/ 48 w 81"/>
                <a:gd name="T5" fmla="*/ 0 h 117"/>
                <a:gd name="T6" fmla="*/ 28 w 81"/>
                <a:gd name="T7" fmla="*/ 0 h 117"/>
                <a:gd name="T8" fmla="*/ 0 w 81"/>
                <a:gd name="T9" fmla="*/ 10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1" h="117">
                  <a:moveTo>
                    <a:pt x="0" y="107"/>
                  </a:moveTo>
                  <a:cubicBezTo>
                    <a:pt x="0" y="107"/>
                    <a:pt x="39" y="117"/>
                    <a:pt x="81" y="109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0" y="107"/>
                    <a:pt x="0" y="107"/>
                    <a:pt x="0" y="107"/>
                  </a:cubicBezTo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5" name="Freeform 51"/>
            <p:cNvSpPr>
              <a:spLocks/>
            </p:cNvSpPr>
            <p:nvPr/>
          </p:nvSpPr>
          <p:spPr bwMode="auto">
            <a:xfrm>
              <a:off x="6161979" y="4441687"/>
              <a:ext cx="157542" cy="298252"/>
            </a:xfrm>
            <a:custGeom>
              <a:avLst/>
              <a:gdLst>
                <a:gd name="T0" fmla="*/ 45 w 99"/>
                <a:gd name="T1" fmla="*/ 0 h 187"/>
                <a:gd name="T2" fmla="*/ 45 w 99"/>
                <a:gd name="T3" fmla="*/ 0 h 187"/>
                <a:gd name="T4" fmla="*/ 11 w 99"/>
                <a:gd name="T5" fmla="*/ 3 h 187"/>
                <a:gd name="T6" fmla="*/ 0 w 99"/>
                <a:gd name="T7" fmla="*/ 3 h 187"/>
                <a:gd name="T8" fmla="*/ 0 w 99"/>
                <a:gd name="T9" fmla="*/ 160 h 187"/>
                <a:gd name="T10" fmla="*/ 3 w 99"/>
                <a:gd name="T11" fmla="*/ 160 h 187"/>
                <a:gd name="T12" fmla="*/ 4 w 99"/>
                <a:gd name="T13" fmla="*/ 160 h 187"/>
                <a:gd name="T14" fmla="*/ 42 w 99"/>
                <a:gd name="T15" fmla="*/ 187 h 187"/>
                <a:gd name="T16" fmla="*/ 72 w 99"/>
                <a:gd name="T17" fmla="*/ 157 h 187"/>
                <a:gd name="T18" fmla="*/ 73 w 99"/>
                <a:gd name="T19" fmla="*/ 157 h 187"/>
                <a:gd name="T20" fmla="*/ 99 w 99"/>
                <a:gd name="T21" fmla="*/ 174 h 187"/>
                <a:gd name="T22" fmla="*/ 99 w 99"/>
                <a:gd name="T23" fmla="*/ 172 h 187"/>
                <a:gd name="T24" fmla="*/ 45 w 99"/>
                <a:gd name="T25" fmla="*/ 0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9" h="187">
                  <a:moveTo>
                    <a:pt x="45" y="0"/>
                  </a:moveTo>
                  <a:cubicBezTo>
                    <a:pt x="45" y="0"/>
                    <a:pt x="45" y="0"/>
                    <a:pt x="45" y="0"/>
                  </a:cubicBezTo>
                  <a:cubicBezTo>
                    <a:pt x="33" y="2"/>
                    <a:pt x="21" y="3"/>
                    <a:pt x="11" y="3"/>
                  </a:cubicBezTo>
                  <a:cubicBezTo>
                    <a:pt x="7" y="3"/>
                    <a:pt x="3" y="3"/>
                    <a:pt x="0" y="3"/>
                  </a:cubicBezTo>
                  <a:cubicBezTo>
                    <a:pt x="0" y="160"/>
                    <a:pt x="0" y="160"/>
                    <a:pt x="0" y="160"/>
                  </a:cubicBezTo>
                  <a:cubicBezTo>
                    <a:pt x="1" y="160"/>
                    <a:pt x="2" y="160"/>
                    <a:pt x="3" y="160"/>
                  </a:cubicBezTo>
                  <a:cubicBezTo>
                    <a:pt x="3" y="160"/>
                    <a:pt x="4" y="160"/>
                    <a:pt x="4" y="160"/>
                  </a:cubicBezTo>
                  <a:cubicBezTo>
                    <a:pt x="29" y="160"/>
                    <a:pt x="39" y="178"/>
                    <a:pt x="42" y="187"/>
                  </a:cubicBezTo>
                  <a:cubicBezTo>
                    <a:pt x="44" y="179"/>
                    <a:pt x="50" y="158"/>
                    <a:pt x="72" y="157"/>
                  </a:cubicBezTo>
                  <a:cubicBezTo>
                    <a:pt x="73" y="157"/>
                    <a:pt x="73" y="157"/>
                    <a:pt x="73" y="157"/>
                  </a:cubicBezTo>
                  <a:cubicBezTo>
                    <a:pt x="87" y="157"/>
                    <a:pt x="94" y="166"/>
                    <a:pt x="99" y="174"/>
                  </a:cubicBezTo>
                  <a:cubicBezTo>
                    <a:pt x="99" y="172"/>
                    <a:pt x="99" y="172"/>
                    <a:pt x="99" y="172"/>
                  </a:cubicBezTo>
                  <a:cubicBezTo>
                    <a:pt x="45" y="0"/>
                    <a:pt x="45" y="0"/>
                    <a:pt x="45" y="0"/>
                  </a:cubicBezTo>
                </a:path>
              </a:pathLst>
            </a:custGeom>
            <a:solidFill>
              <a:srgbClr val="C2B3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6" name="Freeform 52"/>
            <p:cNvSpPr>
              <a:spLocks/>
            </p:cNvSpPr>
            <p:nvPr/>
          </p:nvSpPr>
          <p:spPr bwMode="auto">
            <a:xfrm>
              <a:off x="6161979" y="4696851"/>
              <a:ext cx="68672" cy="2158456"/>
            </a:xfrm>
            <a:custGeom>
              <a:avLst/>
              <a:gdLst>
                <a:gd name="T0" fmla="*/ 4 w 43"/>
                <a:gd name="T1" fmla="*/ 0 h 1356"/>
                <a:gd name="T2" fmla="*/ 3 w 43"/>
                <a:gd name="T3" fmla="*/ 0 h 1356"/>
                <a:gd name="T4" fmla="*/ 0 w 43"/>
                <a:gd name="T5" fmla="*/ 0 h 1356"/>
                <a:gd name="T6" fmla="*/ 0 w 43"/>
                <a:gd name="T7" fmla="*/ 1356 h 1356"/>
                <a:gd name="T8" fmla="*/ 43 w 43"/>
                <a:gd name="T9" fmla="*/ 1356 h 1356"/>
                <a:gd name="T10" fmla="*/ 43 w 43"/>
                <a:gd name="T11" fmla="*/ 1355 h 1356"/>
                <a:gd name="T12" fmla="*/ 42 w 43"/>
                <a:gd name="T13" fmla="*/ 1355 h 1356"/>
                <a:gd name="T14" fmla="*/ 42 w 43"/>
                <a:gd name="T15" fmla="*/ 29 h 1356"/>
                <a:gd name="T16" fmla="*/ 42 w 43"/>
                <a:gd name="T17" fmla="*/ 27 h 1356"/>
                <a:gd name="T18" fmla="*/ 4 w 43"/>
                <a:gd name="T19" fmla="*/ 0 h 1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3" h="1356">
                  <a:moveTo>
                    <a:pt x="4" y="0"/>
                  </a:moveTo>
                  <a:cubicBezTo>
                    <a:pt x="4" y="0"/>
                    <a:pt x="3" y="0"/>
                    <a:pt x="3" y="0"/>
                  </a:cubicBezTo>
                  <a:cubicBezTo>
                    <a:pt x="2" y="0"/>
                    <a:pt x="1" y="0"/>
                    <a:pt x="0" y="0"/>
                  </a:cubicBezTo>
                  <a:cubicBezTo>
                    <a:pt x="0" y="1356"/>
                    <a:pt x="0" y="1356"/>
                    <a:pt x="0" y="1356"/>
                  </a:cubicBezTo>
                  <a:cubicBezTo>
                    <a:pt x="43" y="1356"/>
                    <a:pt x="43" y="1356"/>
                    <a:pt x="43" y="1356"/>
                  </a:cubicBezTo>
                  <a:cubicBezTo>
                    <a:pt x="43" y="1355"/>
                    <a:pt x="43" y="1355"/>
                    <a:pt x="43" y="1355"/>
                  </a:cubicBezTo>
                  <a:cubicBezTo>
                    <a:pt x="42" y="1355"/>
                    <a:pt x="42" y="1355"/>
                    <a:pt x="42" y="1355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8"/>
                    <a:pt x="42" y="27"/>
                  </a:cubicBezTo>
                  <a:cubicBezTo>
                    <a:pt x="39" y="18"/>
                    <a:pt x="29" y="0"/>
                    <a:pt x="4" y="0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7" name="Freeform 53"/>
            <p:cNvSpPr>
              <a:spLocks/>
            </p:cNvSpPr>
            <p:nvPr/>
          </p:nvSpPr>
          <p:spPr bwMode="auto">
            <a:xfrm>
              <a:off x="6228631" y="4692138"/>
              <a:ext cx="100315" cy="2161149"/>
            </a:xfrm>
            <a:custGeom>
              <a:avLst/>
              <a:gdLst>
                <a:gd name="T0" fmla="*/ 31 w 63"/>
                <a:gd name="T1" fmla="*/ 0 h 1358"/>
                <a:gd name="T2" fmla="*/ 30 w 63"/>
                <a:gd name="T3" fmla="*/ 0 h 1358"/>
                <a:gd name="T4" fmla="*/ 0 w 63"/>
                <a:gd name="T5" fmla="*/ 30 h 1358"/>
                <a:gd name="T6" fmla="*/ 0 w 63"/>
                <a:gd name="T7" fmla="*/ 32 h 1358"/>
                <a:gd name="T8" fmla="*/ 0 w 63"/>
                <a:gd name="T9" fmla="*/ 1358 h 1358"/>
                <a:gd name="T10" fmla="*/ 1 w 63"/>
                <a:gd name="T11" fmla="*/ 1358 h 1358"/>
                <a:gd name="T12" fmla="*/ 63 w 63"/>
                <a:gd name="T13" fmla="*/ 1358 h 1358"/>
                <a:gd name="T14" fmla="*/ 63 w 63"/>
                <a:gd name="T15" fmla="*/ 32 h 1358"/>
                <a:gd name="T16" fmla="*/ 57 w 63"/>
                <a:gd name="T17" fmla="*/ 17 h 1358"/>
                <a:gd name="T18" fmla="*/ 31 w 63"/>
                <a:gd name="T19" fmla="*/ 0 h 13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3" h="1358">
                  <a:moveTo>
                    <a:pt x="31" y="0"/>
                  </a:moveTo>
                  <a:cubicBezTo>
                    <a:pt x="31" y="0"/>
                    <a:pt x="31" y="0"/>
                    <a:pt x="30" y="0"/>
                  </a:cubicBezTo>
                  <a:cubicBezTo>
                    <a:pt x="8" y="1"/>
                    <a:pt x="2" y="22"/>
                    <a:pt x="0" y="30"/>
                  </a:cubicBezTo>
                  <a:cubicBezTo>
                    <a:pt x="0" y="31"/>
                    <a:pt x="0" y="32"/>
                    <a:pt x="0" y="32"/>
                  </a:cubicBezTo>
                  <a:cubicBezTo>
                    <a:pt x="0" y="1358"/>
                    <a:pt x="0" y="1358"/>
                    <a:pt x="0" y="1358"/>
                  </a:cubicBezTo>
                  <a:cubicBezTo>
                    <a:pt x="1" y="1358"/>
                    <a:pt x="1" y="1358"/>
                    <a:pt x="1" y="1358"/>
                  </a:cubicBezTo>
                  <a:cubicBezTo>
                    <a:pt x="63" y="1358"/>
                    <a:pt x="63" y="1358"/>
                    <a:pt x="63" y="1358"/>
                  </a:cubicBezTo>
                  <a:cubicBezTo>
                    <a:pt x="63" y="32"/>
                    <a:pt x="63" y="32"/>
                    <a:pt x="63" y="32"/>
                  </a:cubicBezTo>
                  <a:cubicBezTo>
                    <a:pt x="63" y="32"/>
                    <a:pt x="61" y="24"/>
                    <a:pt x="57" y="17"/>
                  </a:cubicBezTo>
                  <a:cubicBezTo>
                    <a:pt x="52" y="9"/>
                    <a:pt x="45" y="0"/>
                    <a:pt x="31" y="0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8" name="Freeform 54"/>
            <p:cNvSpPr>
              <a:spLocks/>
            </p:cNvSpPr>
            <p:nvPr/>
          </p:nvSpPr>
          <p:spPr bwMode="auto">
            <a:xfrm>
              <a:off x="6161979" y="4268661"/>
              <a:ext cx="72038" cy="178413"/>
            </a:xfrm>
            <a:custGeom>
              <a:avLst/>
              <a:gdLst>
                <a:gd name="T0" fmla="*/ 12 w 45"/>
                <a:gd name="T1" fmla="*/ 0 h 112"/>
                <a:gd name="T2" fmla="*/ 7 w 45"/>
                <a:gd name="T3" fmla="*/ 0 h 112"/>
                <a:gd name="T4" fmla="*/ 0 w 45"/>
                <a:gd name="T5" fmla="*/ 0 h 112"/>
                <a:gd name="T6" fmla="*/ 0 w 45"/>
                <a:gd name="T7" fmla="*/ 112 h 112"/>
                <a:gd name="T8" fmla="*/ 11 w 45"/>
                <a:gd name="T9" fmla="*/ 112 h 112"/>
                <a:gd name="T10" fmla="*/ 45 w 45"/>
                <a:gd name="T11" fmla="*/ 109 h 112"/>
                <a:gd name="T12" fmla="*/ 45 w 45"/>
                <a:gd name="T13" fmla="*/ 109 h 112"/>
                <a:gd name="T14" fmla="*/ 12 w 45"/>
                <a:gd name="T15" fmla="*/ 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5" h="112">
                  <a:moveTo>
                    <a:pt x="12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12"/>
                    <a:pt x="0" y="112"/>
                    <a:pt x="0" y="112"/>
                  </a:cubicBezTo>
                  <a:cubicBezTo>
                    <a:pt x="3" y="112"/>
                    <a:pt x="7" y="112"/>
                    <a:pt x="11" y="112"/>
                  </a:cubicBezTo>
                  <a:cubicBezTo>
                    <a:pt x="21" y="112"/>
                    <a:pt x="33" y="111"/>
                    <a:pt x="45" y="109"/>
                  </a:cubicBezTo>
                  <a:cubicBezTo>
                    <a:pt x="45" y="109"/>
                    <a:pt x="45" y="109"/>
                    <a:pt x="45" y="109"/>
                  </a:cubicBezTo>
                  <a:cubicBezTo>
                    <a:pt x="12" y="0"/>
                    <a:pt x="12" y="0"/>
                    <a:pt x="12" y="0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6781442" y="3808853"/>
            <a:ext cx="294727" cy="3417770"/>
            <a:chOff x="6480429" y="3714572"/>
            <a:chExt cx="321816" cy="3140735"/>
          </a:xfrm>
        </p:grpSpPr>
        <p:sp>
          <p:nvSpPr>
            <p:cNvPr id="169" name="Freeform 5"/>
            <p:cNvSpPr>
              <a:spLocks/>
            </p:cNvSpPr>
            <p:nvPr/>
          </p:nvSpPr>
          <p:spPr bwMode="auto">
            <a:xfrm>
              <a:off x="6491874" y="3722651"/>
              <a:ext cx="302292" cy="490130"/>
            </a:xfrm>
            <a:custGeom>
              <a:avLst/>
              <a:gdLst>
                <a:gd name="T0" fmla="*/ 449 w 449"/>
                <a:gd name="T1" fmla="*/ 657 h 728"/>
                <a:gd name="T2" fmla="*/ 241 w 449"/>
                <a:gd name="T3" fmla="*/ 0 h 728"/>
                <a:gd name="T4" fmla="*/ 196 w 449"/>
                <a:gd name="T5" fmla="*/ 0 h 728"/>
                <a:gd name="T6" fmla="*/ 0 w 449"/>
                <a:gd name="T7" fmla="*/ 681 h 728"/>
                <a:gd name="T8" fmla="*/ 12 w 449"/>
                <a:gd name="T9" fmla="*/ 728 h 728"/>
                <a:gd name="T10" fmla="*/ 423 w 449"/>
                <a:gd name="T11" fmla="*/ 726 h 728"/>
                <a:gd name="T12" fmla="*/ 449 w 449"/>
                <a:gd name="T13" fmla="*/ 65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9" h="728">
                  <a:moveTo>
                    <a:pt x="449" y="657"/>
                  </a:moveTo>
                  <a:lnTo>
                    <a:pt x="241" y="0"/>
                  </a:lnTo>
                  <a:lnTo>
                    <a:pt x="196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3" y="726"/>
                  </a:lnTo>
                  <a:lnTo>
                    <a:pt x="449" y="657"/>
                  </a:ln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0" name="Freeform 6"/>
            <p:cNvSpPr>
              <a:spLocks/>
            </p:cNvSpPr>
            <p:nvPr/>
          </p:nvSpPr>
          <p:spPr bwMode="auto">
            <a:xfrm>
              <a:off x="6491874" y="3722651"/>
              <a:ext cx="302292" cy="490130"/>
            </a:xfrm>
            <a:custGeom>
              <a:avLst/>
              <a:gdLst>
                <a:gd name="T0" fmla="*/ 449 w 449"/>
                <a:gd name="T1" fmla="*/ 657 h 728"/>
                <a:gd name="T2" fmla="*/ 241 w 449"/>
                <a:gd name="T3" fmla="*/ 0 h 728"/>
                <a:gd name="T4" fmla="*/ 196 w 449"/>
                <a:gd name="T5" fmla="*/ 0 h 728"/>
                <a:gd name="T6" fmla="*/ 0 w 449"/>
                <a:gd name="T7" fmla="*/ 681 h 728"/>
                <a:gd name="T8" fmla="*/ 12 w 449"/>
                <a:gd name="T9" fmla="*/ 728 h 728"/>
                <a:gd name="T10" fmla="*/ 423 w 449"/>
                <a:gd name="T11" fmla="*/ 726 h 728"/>
                <a:gd name="T12" fmla="*/ 449 w 449"/>
                <a:gd name="T13" fmla="*/ 65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9" h="728">
                  <a:moveTo>
                    <a:pt x="449" y="657"/>
                  </a:moveTo>
                  <a:lnTo>
                    <a:pt x="241" y="0"/>
                  </a:lnTo>
                  <a:lnTo>
                    <a:pt x="196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3" y="726"/>
                  </a:lnTo>
                  <a:lnTo>
                    <a:pt x="449" y="657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1" name="Freeform 7"/>
            <p:cNvSpPr>
              <a:spLocks/>
            </p:cNvSpPr>
            <p:nvPr/>
          </p:nvSpPr>
          <p:spPr bwMode="auto">
            <a:xfrm>
              <a:off x="6579397" y="4144108"/>
              <a:ext cx="125899" cy="2711199"/>
            </a:xfrm>
            <a:custGeom>
              <a:avLst/>
              <a:gdLst>
                <a:gd name="T0" fmla="*/ 79 w 79"/>
                <a:gd name="T1" fmla="*/ 1703 h 1703"/>
                <a:gd name="T2" fmla="*/ 0 w 79"/>
                <a:gd name="T3" fmla="*/ 1703 h 1703"/>
                <a:gd name="T4" fmla="*/ 0 w 79"/>
                <a:gd name="T5" fmla="*/ 33 h 1703"/>
                <a:gd name="T6" fmla="*/ 38 w 79"/>
                <a:gd name="T7" fmla="*/ 1 h 1703"/>
                <a:gd name="T8" fmla="*/ 79 w 79"/>
                <a:gd name="T9" fmla="*/ 33 h 1703"/>
                <a:gd name="T10" fmla="*/ 79 w 79"/>
                <a:gd name="T11" fmla="*/ 1703 h 17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9" h="1703">
                  <a:moveTo>
                    <a:pt x="79" y="1703"/>
                  </a:moveTo>
                  <a:cubicBezTo>
                    <a:pt x="0" y="1703"/>
                    <a:pt x="0" y="1703"/>
                    <a:pt x="0" y="1703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3"/>
                    <a:pt x="5" y="2"/>
                    <a:pt x="38" y="1"/>
                  </a:cubicBezTo>
                  <a:cubicBezTo>
                    <a:pt x="72" y="0"/>
                    <a:pt x="79" y="33"/>
                    <a:pt x="79" y="33"/>
                  </a:cubicBezTo>
                  <a:cubicBezTo>
                    <a:pt x="79" y="1703"/>
                    <a:pt x="79" y="1703"/>
                    <a:pt x="79" y="1703"/>
                  </a:cubicBezTo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2" name="Freeform 8"/>
            <p:cNvSpPr>
              <a:spLocks/>
            </p:cNvSpPr>
            <p:nvPr/>
          </p:nvSpPr>
          <p:spPr bwMode="auto">
            <a:xfrm>
              <a:off x="6701930" y="4141415"/>
              <a:ext cx="100315" cy="2711872"/>
            </a:xfrm>
            <a:custGeom>
              <a:avLst/>
              <a:gdLst>
                <a:gd name="T0" fmla="*/ 63 w 63"/>
                <a:gd name="T1" fmla="*/ 1704 h 1704"/>
                <a:gd name="T2" fmla="*/ 0 w 63"/>
                <a:gd name="T3" fmla="*/ 1704 h 1704"/>
                <a:gd name="T4" fmla="*/ 0 w 63"/>
                <a:gd name="T5" fmla="*/ 33 h 1704"/>
                <a:gd name="T6" fmla="*/ 31 w 63"/>
                <a:gd name="T7" fmla="*/ 1 h 1704"/>
                <a:gd name="T8" fmla="*/ 63 w 63"/>
                <a:gd name="T9" fmla="*/ 33 h 1704"/>
                <a:gd name="T10" fmla="*/ 63 w 63"/>
                <a:gd name="T11" fmla="*/ 1704 h 17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1704">
                  <a:moveTo>
                    <a:pt x="63" y="1704"/>
                  </a:moveTo>
                  <a:cubicBezTo>
                    <a:pt x="0" y="1704"/>
                    <a:pt x="0" y="1704"/>
                    <a:pt x="0" y="1704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3"/>
                    <a:pt x="4" y="1"/>
                    <a:pt x="31" y="1"/>
                  </a:cubicBezTo>
                  <a:cubicBezTo>
                    <a:pt x="58" y="0"/>
                    <a:pt x="63" y="33"/>
                    <a:pt x="63" y="33"/>
                  </a:cubicBezTo>
                  <a:cubicBezTo>
                    <a:pt x="63" y="1704"/>
                    <a:pt x="63" y="1704"/>
                    <a:pt x="63" y="1704"/>
                  </a:cubicBezTo>
                </a:path>
              </a:pathLst>
            </a:custGeom>
            <a:solidFill>
              <a:srgbClr val="3DCE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3" name="Freeform 9"/>
            <p:cNvSpPr>
              <a:spLocks/>
            </p:cNvSpPr>
            <p:nvPr/>
          </p:nvSpPr>
          <p:spPr bwMode="auto">
            <a:xfrm>
              <a:off x="6480429" y="4141415"/>
              <a:ext cx="100315" cy="2711872"/>
            </a:xfrm>
            <a:custGeom>
              <a:avLst/>
              <a:gdLst>
                <a:gd name="T0" fmla="*/ 63 w 63"/>
                <a:gd name="T1" fmla="*/ 1704 h 1704"/>
                <a:gd name="T2" fmla="*/ 0 w 63"/>
                <a:gd name="T3" fmla="*/ 1704 h 1704"/>
                <a:gd name="T4" fmla="*/ 0 w 63"/>
                <a:gd name="T5" fmla="*/ 33 h 1704"/>
                <a:gd name="T6" fmla="*/ 31 w 63"/>
                <a:gd name="T7" fmla="*/ 1 h 1704"/>
                <a:gd name="T8" fmla="*/ 63 w 63"/>
                <a:gd name="T9" fmla="*/ 33 h 1704"/>
                <a:gd name="T10" fmla="*/ 63 w 63"/>
                <a:gd name="T11" fmla="*/ 1704 h 17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1704">
                  <a:moveTo>
                    <a:pt x="63" y="1704"/>
                  </a:moveTo>
                  <a:cubicBezTo>
                    <a:pt x="0" y="1704"/>
                    <a:pt x="0" y="1704"/>
                    <a:pt x="0" y="1704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3"/>
                    <a:pt x="4" y="1"/>
                    <a:pt x="31" y="1"/>
                  </a:cubicBezTo>
                  <a:cubicBezTo>
                    <a:pt x="58" y="0"/>
                    <a:pt x="63" y="33"/>
                    <a:pt x="63" y="33"/>
                  </a:cubicBezTo>
                  <a:lnTo>
                    <a:pt x="63" y="1704"/>
                  </a:ln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4" name="Freeform 10"/>
            <p:cNvSpPr>
              <a:spLocks/>
            </p:cNvSpPr>
            <p:nvPr/>
          </p:nvSpPr>
          <p:spPr bwMode="auto">
            <a:xfrm>
              <a:off x="6576031" y="3714572"/>
              <a:ext cx="131958" cy="191204"/>
            </a:xfrm>
            <a:custGeom>
              <a:avLst/>
              <a:gdLst>
                <a:gd name="T0" fmla="*/ 0 w 83"/>
                <a:gd name="T1" fmla="*/ 111 h 120"/>
                <a:gd name="T2" fmla="*/ 83 w 83"/>
                <a:gd name="T3" fmla="*/ 113 h 120"/>
                <a:gd name="T4" fmla="*/ 50 w 83"/>
                <a:gd name="T5" fmla="*/ 0 h 120"/>
                <a:gd name="T6" fmla="*/ 29 w 83"/>
                <a:gd name="T7" fmla="*/ 0 h 120"/>
                <a:gd name="T8" fmla="*/ 0 w 83"/>
                <a:gd name="T9" fmla="*/ 111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3" h="120">
                  <a:moveTo>
                    <a:pt x="0" y="111"/>
                  </a:moveTo>
                  <a:cubicBezTo>
                    <a:pt x="0" y="111"/>
                    <a:pt x="40" y="120"/>
                    <a:pt x="83" y="113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0" y="111"/>
                    <a:pt x="0" y="111"/>
                    <a:pt x="0" y="111"/>
                  </a:cubicBezTo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0" name="Freeform 56"/>
            <p:cNvSpPr>
              <a:spLocks/>
            </p:cNvSpPr>
            <p:nvPr/>
          </p:nvSpPr>
          <p:spPr bwMode="auto">
            <a:xfrm>
              <a:off x="6639990" y="3894331"/>
              <a:ext cx="154175" cy="294886"/>
            </a:xfrm>
            <a:custGeom>
              <a:avLst/>
              <a:gdLst>
                <a:gd name="T0" fmla="*/ 43 w 97"/>
                <a:gd name="T1" fmla="*/ 0 h 185"/>
                <a:gd name="T2" fmla="*/ 8 w 97"/>
                <a:gd name="T3" fmla="*/ 3 h 185"/>
                <a:gd name="T4" fmla="*/ 0 w 97"/>
                <a:gd name="T5" fmla="*/ 3 h 185"/>
                <a:gd name="T6" fmla="*/ 0 w 97"/>
                <a:gd name="T7" fmla="*/ 158 h 185"/>
                <a:gd name="T8" fmla="*/ 0 w 97"/>
                <a:gd name="T9" fmla="*/ 158 h 185"/>
                <a:gd name="T10" fmla="*/ 1 w 97"/>
                <a:gd name="T11" fmla="*/ 158 h 185"/>
                <a:gd name="T12" fmla="*/ 39 w 97"/>
                <a:gd name="T13" fmla="*/ 185 h 185"/>
                <a:gd name="T14" fmla="*/ 70 w 97"/>
                <a:gd name="T15" fmla="*/ 156 h 185"/>
                <a:gd name="T16" fmla="*/ 71 w 97"/>
                <a:gd name="T17" fmla="*/ 156 h 185"/>
                <a:gd name="T18" fmla="*/ 96 w 97"/>
                <a:gd name="T19" fmla="*/ 172 h 185"/>
                <a:gd name="T20" fmla="*/ 97 w 97"/>
                <a:gd name="T21" fmla="*/ 170 h 185"/>
                <a:gd name="T22" fmla="*/ 43 w 97"/>
                <a:gd name="T23" fmla="*/ 0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7" h="185">
                  <a:moveTo>
                    <a:pt x="43" y="0"/>
                  </a:moveTo>
                  <a:cubicBezTo>
                    <a:pt x="31" y="2"/>
                    <a:pt x="19" y="3"/>
                    <a:pt x="8" y="3"/>
                  </a:cubicBezTo>
                  <a:cubicBezTo>
                    <a:pt x="5" y="3"/>
                    <a:pt x="3" y="3"/>
                    <a:pt x="0" y="3"/>
                  </a:cubicBezTo>
                  <a:cubicBezTo>
                    <a:pt x="0" y="158"/>
                    <a:pt x="0" y="158"/>
                    <a:pt x="0" y="158"/>
                  </a:cubicBezTo>
                  <a:cubicBezTo>
                    <a:pt x="0" y="158"/>
                    <a:pt x="0" y="158"/>
                    <a:pt x="0" y="158"/>
                  </a:cubicBezTo>
                  <a:cubicBezTo>
                    <a:pt x="1" y="158"/>
                    <a:pt x="1" y="158"/>
                    <a:pt x="1" y="158"/>
                  </a:cubicBezTo>
                  <a:cubicBezTo>
                    <a:pt x="26" y="158"/>
                    <a:pt x="36" y="176"/>
                    <a:pt x="39" y="185"/>
                  </a:cubicBezTo>
                  <a:cubicBezTo>
                    <a:pt x="41" y="178"/>
                    <a:pt x="47" y="156"/>
                    <a:pt x="70" y="156"/>
                  </a:cubicBezTo>
                  <a:cubicBezTo>
                    <a:pt x="70" y="156"/>
                    <a:pt x="70" y="156"/>
                    <a:pt x="71" y="156"/>
                  </a:cubicBezTo>
                  <a:cubicBezTo>
                    <a:pt x="84" y="156"/>
                    <a:pt x="92" y="164"/>
                    <a:pt x="96" y="172"/>
                  </a:cubicBezTo>
                  <a:cubicBezTo>
                    <a:pt x="97" y="170"/>
                    <a:pt x="97" y="170"/>
                    <a:pt x="97" y="170"/>
                  </a:cubicBezTo>
                  <a:cubicBezTo>
                    <a:pt x="43" y="0"/>
                    <a:pt x="43" y="0"/>
                    <a:pt x="43" y="0"/>
                  </a:cubicBezTo>
                </a:path>
              </a:pathLst>
            </a:custGeom>
            <a:solidFill>
              <a:srgbClr val="C2B3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1" name="Freeform 57"/>
            <p:cNvSpPr>
              <a:spLocks/>
            </p:cNvSpPr>
            <p:nvPr/>
          </p:nvSpPr>
          <p:spPr bwMode="auto">
            <a:xfrm>
              <a:off x="6639990" y="4146128"/>
              <a:ext cx="65306" cy="2709179"/>
            </a:xfrm>
            <a:custGeom>
              <a:avLst/>
              <a:gdLst>
                <a:gd name="T0" fmla="*/ 1 w 41"/>
                <a:gd name="T1" fmla="*/ 0 h 1702"/>
                <a:gd name="T2" fmla="*/ 0 w 41"/>
                <a:gd name="T3" fmla="*/ 0 h 1702"/>
                <a:gd name="T4" fmla="*/ 0 w 41"/>
                <a:gd name="T5" fmla="*/ 0 h 1702"/>
                <a:gd name="T6" fmla="*/ 0 w 41"/>
                <a:gd name="T7" fmla="*/ 1702 h 1702"/>
                <a:gd name="T8" fmla="*/ 41 w 41"/>
                <a:gd name="T9" fmla="*/ 1702 h 1702"/>
                <a:gd name="T10" fmla="*/ 41 w 41"/>
                <a:gd name="T11" fmla="*/ 1701 h 1702"/>
                <a:gd name="T12" fmla="*/ 39 w 41"/>
                <a:gd name="T13" fmla="*/ 1701 h 1702"/>
                <a:gd name="T14" fmla="*/ 39 w 41"/>
                <a:gd name="T15" fmla="*/ 30 h 1702"/>
                <a:gd name="T16" fmla="*/ 39 w 41"/>
                <a:gd name="T17" fmla="*/ 27 h 1702"/>
                <a:gd name="T18" fmla="*/ 1 w 41"/>
                <a:gd name="T19" fmla="*/ 0 h 17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1" h="1702">
                  <a:moveTo>
                    <a:pt x="1" y="0"/>
                  </a:moveTo>
                  <a:cubicBezTo>
                    <a:pt x="1" y="0"/>
                    <a:pt x="1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702"/>
                    <a:pt x="0" y="1702"/>
                    <a:pt x="0" y="1702"/>
                  </a:cubicBezTo>
                  <a:cubicBezTo>
                    <a:pt x="41" y="1702"/>
                    <a:pt x="41" y="1702"/>
                    <a:pt x="41" y="1702"/>
                  </a:cubicBezTo>
                  <a:cubicBezTo>
                    <a:pt x="41" y="1701"/>
                    <a:pt x="41" y="1701"/>
                    <a:pt x="41" y="1701"/>
                  </a:cubicBezTo>
                  <a:cubicBezTo>
                    <a:pt x="39" y="1701"/>
                    <a:pt x="39" y="1701"/>
                    <a:pt x="39" y="1701"/>
                  </a:cubicBezTo>
                  <a:cubicBezTo>
                    <a:pt x="39" y="30"/>
                    <a:pt x="39" y="30"/>
                    <a:pt x="39" y="30"/>
                  </a:cubicBezTo>
                  <a:cubicBezTo>
                    <a:pt x="39" y="30"/>
                    <a:pt x="39" y="29"/>
                    <a:pt x="39" y="27"/>
                  </a:cubicBezTo>
                  <a:cubicBezTo>
                    <a:pt x="36" y="18"/>
                    <a:pt x="26" y="0"/>
                    <a:pt x="1" y="0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2" name="Freeform 58"/>
            <p:cNvSpPr>
              <a:spLocks/>
            </p:cNvSpPr>
            <p:nvPr/>
          </p:nvSpPr>
          <p:spPr bwMode="auto">
            <a:xfrm>
              <a:off x="6701930" y="4142762"/>
              <a:ext cx="100315" cy="2710525"/>
            </a:xfrm>
            <a:custGeom>
              <a:avLst/>
              <a:gdLst>
                <a:gd name="T0" fmla="*/ 32 w 63"/>
                <a:gd name="T1" fmla="*/ 0 h 1703"/>
                <a:gd name="T2" fmla="*/ 31 w 63"/>
                <a:gd name="T3" fmla="*/ 0 h 1703"/>
                <a:gd name="T4" fmla="*/ 0 w 63"/>
                <a:gd name="T5" fmla="*/ 29 h 1703"/>
                <a:gd name="T6" fmla="*/ 0 w 63"/>
                <a:gd name="T7" fmla="*/ 32 h 1703"/>
                <a:gd name="T8" fmla="*/ 0 w 63"/>
                <a:gd name="T9" fmla="*/ 1703 h 1703"/>
                <a:gd name="T10" fmla="*/ 2 w 63"/>
                <a:gd name="T11" fmla="*/ 1703 h 1703"/>
                <a:gd name="T12" fmla="*/ 63 w 63"/>
                <a:gd name="T13" fmla="*/ 1703 h 1703"/>
                <a:gd name="T14" fmla="*/ 63 w 63"/>
                <a:gd name="T15" fmla="*/ 32 h 1703"/>
                <a:gd name="T16" fmla="*/ 57 w 63"/>
                <a:gd name="T17" fmla="*/ 16 h 1703"/>
                <a:gd name="T18" fmla="*/ 32 w 63"/>
                <a:gd name="T19" fmla="*/ 0 h 17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3" h="1703">
                  <a:moveTo>
                    <a:pt x="32" y="0"/>
                  </a:moveTo>
                  <a:cubicBezTo>
                    <a:pt x="31" y="0"/>
                    <a:pt x="31" y="0"/>
                    <a:pt x="31" y="0"/>
                  </a:cubicBezTo>
                  <a:cubicBezTo>
                    <a:pt x="8" y="0"/>
                    <a:pt x="2" y="22"/>
                    <a:pt x="0" y="29"/>
                  </a:cubicBezTo>
                  <a:cubicBezTo>
                    <a:pt x="0" y="31"/>
                    <a:pt x="0" y="32"/>
                    <a:pt x="0" y="32"/>
                  </a:cubicBezTo>
                  <a:cubicBezTo>
                    <a:pt x="0" y="1703"/>
                    <a:pt x="0" y="1703"/>
                    <a:pt x="0" y="1703"/>
                  </a:cubicBezTo>
                  <a:cubicBezTo>
                    <a:pt x="2" y="1703"/>
                    <a:pt x="2" y="1703"/>
                    <a:pt x="2" y="1703"/>
                  </a:cubicBezTo>
                  <a:cubicBezTo>
                    <a:pt x="63" y="1703"/>
                    <a:pt x="63" y="1703"/>
                    <a:pt x="63" y="1703"/>
                  </a:cubicBezTo>
                  <a:cubicBezTo>
                    <a:pt x="63" y="32"/>
                    <a:pt x="63" y="32"/>
                    <a:pt x="63" y="32"/>
                  </a:cubicBezTo>
                  <a:cubicBezTo>
                    <a:pt x="63" y="32"/>
                    <a:pt x="62" y="24"/>
                    <a:pt x="57" y="16"/>
                  </a:cubicBezTo>
                  <a:cubicBezTo>
                    <a:pt x="53" y="8"/>
                    <a:pt x="45" y="0"/>
                    <a:pt x="32" y="0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3" name="Freeform 59"/>
            <p:cNvSpPr>
              <a:spLocks/>
            </p:cNvSpPr>
            <p:nvPr/>
          </p:nvSpPr>
          <p:spPr bwMode="auto">
            <a:xfrm>
              <a:off x="6639990" y="3714572"/>
              <a:ext cx="67999" cy="184472"/>
            </a:xfrm>
            <a:custGeom>
              <a:avLst/>
              <a:gdLst>
                <a:gd name="T0" fmla="*/ 10 w 43"/>
                <a:gd name="T1" fmla="*/ 0 h 116"/>
                <a:gd name="T2" fmla="*/ 0 w 43"/>
                <a:gd name="T3" fmla="*/ 0 h 116"/>
                <a:gd name="T4" fmla="*/ 0 w 43"/>
                <a:gd name="T5" fmla="*/ 116 h 116"/>
                <a:gd name="T6" fmla="*/ 8 w 43"/>
                <a:gd name="T7" fmla="*/ 116 h 116"/>
                <a:gd name="T8" fmla="*/ 43 w 43"/>
                <a:gd name="T9" fmla="*/ 113 h 116"/>
                <a:gd name="T10" fmla="*/ 43 w 43"/>
                <a:gd name="T11" fmla="*/ 113 h 116"/>
                <a:gd name="T12" fmla="*/ 10 w 43"/>
                <a:gd name="T13" fmla="*/ 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3" h="116">
                  <a:moveTo>
                    <a:pt x="1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16"/>
                    <a:pt x="0" y="116"/>
                    <a:pt x="0" y="116"/>
                  </a:cubicBezTo>
                  <a:cubicBezTo>
                    <a:pt x="3" y="116"/>
                    <a:pt x="5" y="116"/>
                    <a:pt x="8" y="116"/>
                  </a:cubicBezTo>
                  <a:cubicBezTo>
                    <a:pt x="19" y="116"/>
                    <a:pt x="31" y="115"/>
                    <a:pt x="43" y="113"/>
                  </a:cubicBezTo>
                  <a:cubicBezTo>
                    <a:pt x="43" y="113"/>
                    <a:pt x="43" y="113"/>
                    <a:pt x="43" y="113"/>
                  </a:cubicBezTo>
                  <a:cubicBezTo>
                    <a:pt x="10" y="0"/>
                    <a:pt x="10" y="0"/>
                    <a:pt x="10" y="0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5318909" y="2976232"/>
            <a:ext cx="1035243" cy="1079022"/>
            <a:chOff x="4883468" y="2805677"/>
            <a:chExt cx="1130395" cy="1178197"/>
          </a:xfrm>
        </p:grpSpPr>
        <p:sp>
          <p:nvSpPr>
            <p:cNvPr id="239" name="Freeform 75"/>
            <p:cNvSpPr>
              <a:spLocks/>
            </p:cNvSpPr>
            <p:nvPr/>
          </p:nvSpPr>
          <p:spPr bwMode="auto">
            <a:xfrm>
              <a:off x="4883468" y="2805677"/>
              <a:ext cx="1130395" cy="1178197"/>
            </a:xfrm>
            <a:custGeom>
              <a:avLst/>
              <a:gdLst>
                <a:gd name="T0" fmla="*/ 675 w 710"/>
                <a:gd name="T1" fmla="*/ 271 h 740"/>
                <a:gd name="T2" fmla="*/ 270 w 710"/>
                <a:gd name="T3" fmla="*/ 52 h 740"/>
                <a:gd name="T4" fmla="*/ 52 w 710"/>
                <a:gd name="T5" fmla="*/ 457 h 740"/>
                <a:gd name="T6" fmla="*/ 456 w 710"/>
                <a:gd name="T7" fmla="*/ 676 h 740"/>
                <a:gd name="T8" fmla="*/ 471 w 710"/>
                <a:gd name="T9" fmla="*/ 671 h 740"/>
                <a:gd name="T10" fmla="*/ 628 w 710"/>
                <a:gd name="T11" fmla="*/ 740 h 740"/>
                <a:gd name="T12" fmla="*/ 598 w 710"/>
                <a:gd name="T13" fmla="*/ 589 h 740"/>
                <a:gd name="T14" fmla="*/ 675 w 710"/>
                <a:gd name="T15" fmla="*/ 271 h 7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10" h="740">
                  <a:moveTo>
                    <a:pt x="675" y="271"/>
                  </a:moveTo>
                  <a:cubicBezTo>
                    <a:pt x="624" y="98"/>
                    <a:pt x="443" y="0"/>
                    <a:pt x="270" y="52"/>
                  </a:cubicBezTo>
                  <a:cubicBezTo>
                    <a:pt x="98" y="103"/>
                    <a:pt x="0" y="285"/>
                    <a:pt x="52" y="457"/>
                  </a:cubicBezTo>
                  <a:cubicBezTo>
                    <a:pt x="103" y="629"/>
                    <a:pt x="284" y="727"/>
                    <a:pt x="456" y="676"/>
                  </a:cubicBezTo>
                  <a:cubicBezTo>
                    <a:pt x="461" y="674"/>
                    <a:pt x="466" y="673"/>
                    <a:pt x="471" y="671"/>
                  </a:cubicBezTo>
                  <a:cubicBezTo>
                    <a:pt x="628" y="740"/>
                    <a:pt x="628" y="740"/>
                    <a:pt x="628" y="740"/>
                  </a:cubicBezTo>
                  <a:cubicBezTo>
                    <a:pt x="598" y="589"/>
                    <a:pt x="598" y="589"/>
                    <a:pt x="598" y="589"/>
                  </a:cubicBezTo>
                  <a:cubicBezTo>
                    <a:pt x="676" y="508"/>
                    <a:pt x="710" y="387"/>
                    <a:pt x="675" y="27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2" name="Freeform 78"/>
            <p:cNvSpPr>
              <a:spLocks noEditPoints="1"/>
            </p:cNvSpPr>
            <p:nvPr/>
          </p:nvSpPr>
          <p:spPr bwMode="auto">
            <a:xfrm>
              <a:off x="5276649" y="3155770"/>
              <a:ext cx="407993" cy="299599"/>
            </a:xfrm>
            <a:custGeom>
              <a:avLst/>
              <a:gdLst>
                <a:gd name="T0" fmla="*/ 256 w 256"/>
                <a:gd name="T1" fmla="*/ 7 h 188"/>
                <a:gd name="T2" fmla="*/ 249 w 256"/>
                <a:gd name="T3" fmla="*/ 0 h 188"/>
                <a:gd name="T4" fmla="*/ 7 w 256"/>
                <a:gd name="T5" fmla="*/ 0 h 188"/>
                <a:gd name="T6" fmla="*/ 0 w 256"/>
                <a:gd name="T7" fmla="*/ 7 h 188"/>
                <a:gd name="T8" fmla="*/ 0 w 256"/>
                <a:gd name="T9" fmla="*/ 181 h 188"/>
                <a:gd name="T10" fmla="*/ 7 w 256"/>
                <a:gd name="T11" fmla="*/ 188 h 188"/>
                <a:gd name="T12" fmla="*/ 249 w 256"/>
                <a:gd name="T13" fmla="*/ 188 h 188"/>
                <a:gd name="T14" fmla="*/ 256 w 256"/>
                <a:gd name="T15" fmla="*/ 181 h 188"/>
                <a:gd name="T16" fmla="*/ 256 w 256"/>
                <a:gd name="T17" fmla="*/ 7 h 188"/>
                <a:gd name="T18" fmla="*/ 219 w 256"/>
                <a:gd name="T19" fmla="*/ 155 h 188"/>
                <a:gd name="T20" fmla="*/ 214 w 256"/>
                <a:gd name="T21" fmla="*/ 160 h 188"/>
                <a:gd name="T22" fmla="*/ 37 w 256"/>
                <a:gd name="T23" fmla="*/ 160 h 188"/>
                <a:gd name="T24" fmla="*/ 32 w 256"/>
                <a:gd name="T25" fmla="*/ 155 h 188"/>
                <a:gd name="T26" fmla="*/ 32 w 256"/>
                <a:gd name="T27" fmla="*/ 29 h 188"/>
                <a:gd name="T28" fmla="*/ 37 w 256"/>
                <a:gd name="T29" fmla="*/ 24 h 188"/>
                <a:gd name="T30" fmla="*/ 214 w 256"/>
                <a:gd name="T31" fmla="*/ 24 h 188"/>
                <a:gd name="T32" fmla="*/ 219 w 256"/>
                <a:gd name="T33" fmla="*/ 29 h 188"/>
                <a:gd name="T34" fmla="*/ 219 w 256"/>
                <a:gd name="T35" fmla="*/ 155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56" h="188">
                  <a:moveTo>
                    <a:pt x="256" y="7"/>
                  </a:moveTo>
                  <a:cubicBezTo>
                    <a:pt x="256" y="3"/>
                    <a:pt x="253" y="0"/>
                    <a:pt x="249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181"/>
                    <a:pt x="0" y="181"/>
                    <a:pt x="0" y="181"/>
                  </a:cubicBezTo>
                  <a:cubicBezTo>
                    <a:pt x="0" y="185"/>
                    <a:pt x="3" y="188"/>
                    <a:pt x="7" y="188"/>
                  </a:cubicBezTo>
                  <a:cubicBezTo>
                    <a:pt x="249" y="188"/>
                    <a:pt x="249" y="188"/>
                    <a:pt x="249" y="188"/>
                  </a:cubicBezTo>
                  <a:cubicBezTo>
                    <a:pt x="253" y="188"/>
                    <a:pt x="256" y="185"/>
                    <a:pt x="256" y="181"/>
                  </a:cubicBezTo>
                  <a:lnTo>
                    <a:pt x="256" y="7"/>
                  </a:lnTo>
                  <a:close/>
                  <a:moveTo>
                    <a:pt x="219" y="155"/>
                  </a:moveTo>
                  <a:cubicBezTo>
                    <a:pt x="219" y="158"/>
                    <a:pt x="217" y="160"/>
                    <a:pt x="214" y="160"/>
                  </a:cubicBezTo>
                  <a:cubicBezTo>
                    <a:pt x="37" y="160"/>
                    <a:pt x="37" y="160"/>
                    <a:pt x="37" y="160"/>
                  </a:cubicBezTo>
                  <a:cubicBezTo>
                    <a:pt x="34" y="160"/>
                    <a:pt x="32" y="158"/>
                    <a:pt x="32" y="155"/>
                  </a:cubicBezTo>
                  <a:cubicBezTo>
                    <a:pt x="32" y="29"/>
                    <a:pt x="32" y="29"/>
                    <a:pt x="32" y="29"/>
                  </a:cubicBezTo>
                  <a:cubicBezTo>
                    <a:pt x="32" y="26"/>
                    <a:pt x="34" y="24"/>
                    <a:pt x="37" y="24"/>
                  </a:cubicBezTo>
                  <a:cubicBezTo>
                    <a:pt x="214" y="24"/>
                    <a:pt x="214" y="24"/>
                    <a:pt x="214" y="24"/>
                  </a:cubicBezTo>
                  <a:cubicBezTo>
                    <a:pt x="217" y="24"/>
                    <a:pt x="219" y="26"/>
                    <a:pt x="219" y="29"/>
                  </a:cubicBezTo>
                  <a:lnTo>
                    <a:pt x="219" y="155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3" name="Freeform 79"/>
            <p:cNvSpPr>
              <a:spLocks noEditPoints="1"/>
            </p:cNvSpPr>
            <p:nvPr/>
          </p:nvSpPr>
          <p:spPr bwMode="auto">
            <a:xfrm>
              <a:off x="5191145" y="3474220"/>
              <a:ext cx="578999" cy="127245"/>
            </a:xfrm>
            <a:custGeom>
              <a:avLst/>
              <a:gdLst>
                <a:gd name="T0" fmla="*/ 317 w 364"/>
                <a:gd name="T1" fmla="*/ 7 h 80"/>
                <a:gd name="T2" fmla="*/ 310 w 364"/>
                <a:gd name="T3" fmla="*/ 0 h 80"/>
                <a:gd name="T4" fmla="*/ 54 w 364"/>
                <a:gd name="T5" fmla="*/ 0 h 80"/>
                <a:gd name="T6" fmla="*/ 47 w 364"/>
                <a:gd name="T7" fmla="*/ 7 h 80"/>
                <a:gd name="T8" fmla="*/ 0 w 364"/>
                <a:gd name="T9" fmla="*/ 74 h 80"/>
                <a:gd name="T10" fmla="*/ 7 w 364"/>
                <a:gd name="T11" fmla="*/ 80 h 80"/>
                <a:gd name="T12" fmla="*/ 357 w 364"/>
                <a:gd name="T13" fmla="*/ 80 h 80"/>
                <a:gd name="T14" fmla="*/ 364 w 364"/>
                <a:gd name="T15" fmla="*/ 74 h 80"/>
                <a:gd name="T16" fmla="*/ 317 w 364"/>
                <a:gd name="T17" fmla="*/ 7 h 80"/>
                <a:gd name="T18" fmla="*/ 162 w 364"/>
                <a:gd name="T19" fmla="*/ 75 h 80"/>
                <a:gd name="T20" fmla="*/ 162 w 364"/>
                <a:gd name="T21" fmla="*/ 60 h 80"/>
                <a:gd name="T22" fmla="*/ 203 w 364"/>
                <a:gd name="T23" fmla="*/ 60 h 80"/>
                <a:gd name="T24" fmla="*/ 205 w 364"/>
                <a:gd name="T25" fmla="*/ 74 h 80"/>
                <a:gd name="T26" fmla="*/ 162 w 364"/>
                <a:gd name="T27" fmla="*/ 75 h 80"/>
                <a:gd name="T28" fmla="*/ 322 w 364"/>
                <a:gd name="T29" fmla="*/ 56 h 80"/>
                <a:gd name="T30" fmla="*/ 46 w 364"/>
                <a:gd name="T31" fmla="*/ 56 h 80"/>
                <a:gd name="T32" fmla="*/ 41 w 364"/>
                <a:gd name="T33" fmla="*/ 52 h 80"/>
                <a:gd name="T34" fmla="*/ 60 w 364"/>
                <a:gd name="T35" fmla="*/ 12 h 80"/>
                <a:gd name="T36" fmla="*/ 65 w 364"/>
                <a:gd name="T37" fmla="*/ 8 h 80"/>
                <a:gd name="T38" fmla="*/ 299 w 364"/>
                <a:gd name="T39" fmla="*/ 8 h 80"/>
                <a:gd name="T40" fmla="*/ 304 w 364"/>
                <a:gd name="T41" fmla="*/ 11 h 80"/>
                <a:gd name="T42" fmla="*/ 328 w 364"/>
                <a:gd name="T43" fmla="*/ 52 h 80"/>
                <a:gd name="T44" fmla="*/ 322 w 364"/>
                <a:gd name="T45" fmla="*/ 56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64" h="80">
                  <a:moveTo>
                    <a:pt x="317" y="7"/>
                  </a:moveTo>
                  <a:cubicBezTo>
                    <a:pt x="317" y="3"/>
                    <a:pt x="314" y="0"/>
                    <a:pt x="310" y="0"/>
                  </a:cubicBezTo>
                  <a:cubicBezTo>
                    <a:pt x="54" y="0"/>
                    <a:pt x="54" y="0"/>
                    <a:pt x="54" y="0"/>
                  </a:cubicBezTo>
                  <a:cubicBezTo>
                    <a:pt x="50" y="0"/>
                    <a:pt x="47" y="3"/>
                    <a:pt x="47" y="7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0" y="78"/>
                    <a:pt x="3" y="80"/>
                    <a:pt x="7" y="80"/>
                  </a:cubicBezTo>
                  <a:cubicBezTo>
                    <a:pt x="357" y="80"/>
                    <a:pt x="357" y="80"/>
                    <a:pt x="357" y="80"/>
                  </a:cubicBezTo>
                  <a:cubicBezTo>
                    <a:pt x="361" y="80"/>
                    <a:pt x="364" y="78"/>
                    <a:pt x="364" y="74"/>
                  </a:cubicBezTo>
                  <a:lnTo>
                    <a:pt x="317" y="7"/>
                  </a:lnTo>
                  <a:close/>
                  <a:moveTo>
                    <a:pt x="162" y="75"/>
                  </a:moveTo>
                  <a:cubicBezTo>
                    <a:pt x="162" y="60"/>
                    <a:pt x="162" y="60"/>
                    <a:pt x="162" y="60"/>
                  </a:cubicBezTo>
                  <a:cubicBezTo>
                    <a:pt x="203" y="60"/>
                    <a:pt x="203" y="60"/>
                    <a:pt x="203" y="60"/>
                  </a:cubicBezTo>
                  <a:cubicBezTo>
                    <a:pt x="205" y="74"/>
                    <a:pt x="205" y="74"/>
                    <a:pt x="205" y="74"/>
                  </a:cubicBezTo>
                  <a:lnTo>
                    <a:pt x="162" y="75"/>
                  </a:lnTo>
                  <a:close/>
                  <a:moveTo>
                    <a:pt x="322" y="56"/>
                  </a:moveTo>
                  <a:cubicBezTo>
                    <a:pt x="46" y="56"/>
                    <a:pt x="46" y="56"/>
                    <a:pt x="46" y="56"/>
                  </a:cubicBezTo>
                  <a:cubicBezTo>
                    <a:pt x="43" y="56"/>
                    <a:pt x="41" y="54"/>
                    <a:pt x="41" y="52"/>
                  </a:cubicBezTo>
                  <a:cubicBezTo>
                    <a:pt x="60" y="12"/>
                    <a:pt x="60" y="12"/>
                    <a:pt x="60" y="12"/>
                  </a:cubicBezTo>
                  <a:cubicBezTo>
                    <a:pt x="60" y="10"/>
                    <a:pt x="62" y="8"/>
                    <a:pt x="65" y="8"/>
                  </a:cubicBezTo>
                  <a:cubicBezTo>
                    <a:pt x="299" y="8"/>
                    <a:pt x="299" y="8"/>
                    <a:pt x="299" y="8"/>
                  </a:cubicBezTo>
                  <a:cubicBezTo>
                    <a:pt x="301" y="8"/>
                    <a:pt x="304" y="9"/>
                    <a:pt x="304" y="11"/>
                  </a:cubicBezTo>
                  <a:cubicBezTo>
                    <a:pt x="328" y="52"/>
                    <a:pt x="328" y="52"/>
                    <a:pt x="328" y="52"/>
                  </a:cubicBezTo>
                  <a:cubicBezTo>
                    <a:pt x="328" y="54"/>
                    <a:pt x="325" y="56"/>
                    <a:pt x="322" y="56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5517446" y="4164392"/>
            <a:ext cx="652961" cy="763948"/>
            <a:chOff x="5100256" y="4103040"/>
            <a:chExt cx="712977" cy="834163"/>
          </a:xfrm>
        </p:grpSpPr>
        <p:sp>
          <p:nvSpPr>
            <p:cNvPr id="233" name="Freeform 69"/>
            <p:cNvSpPr>
              <a:spLocks/>
            </p:cNvSpPr>
            <p:nvPr/>
          </p:nvSpPr>
          <p:spPr bwMode="auto">
            <a:xfrm>
              <a:off x="5100256" y="4103040"/>
              <a:ext cx="712977" cy="834163"/>
            </a:xfrm>
            <a:custGeom>
              <a:avLst/>
              <a:gdLst>
                <a:gd name="T0" fmla="*/ 448 w 448"/>
                <a:gd name="T1" fmla="*/ 224 h 524"/>
                <a:gd name="T2" fmla="*/ 224 w 448"/>
                <a:gd name="T3" fmla="*/ 0 h 524"/>
                <a:gd name="T4" fmla="*/ 0 w 448"/>
                <a:gd name="T5" fmla="*/ 224 h 524"/>
                <a:gd name="T6" fmla="*/ 224 w 448"/>
                <a:gd name="T7" fmla="*/ 448 h 524"/>
                <a:gd name="T8" fmla="*/ 234 w 448"/>
                <a:gd name="T9" fmla="*/ 448 h 524"/>
                <a:gd name="T10" fmla="*/ 324 w 448"/>
                <a:gd name="T11" fmla="*/ 524 h 524"/>
                <a:gd name="T12" fmla="*/ 334 w 448"/>
                <a:gd name="T13" fmla="*/ 419 h 524"/>
                <a:gd name="T14" fmla="*/ 448 w 448"/>
                <a:gd name="T15" fmla="*/ 224 h 5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48" h="524">
                  <a:moveTo>
                    <a:pt x="448" y="224"/>
                  </a:moveTo>
                  <a:cubicBezTo>
                    <a:pt x="448" y="100"/>
                    <a:pt x="348" y="0"/>
                    <a:pt x="224" y="0"/>
                  </a:cubicBezTo>
                  <a:cubicBezTo>
                    <a:pt x="100" y="0"/>
                    <a:pt x="0" y="100"/>
                    <a:pt x="0" y="224"/>
                  </a:cubicBezTo>
                  <a:cubicBezTo>
                    <a:pt x="0" y="347"/>
                    <a:pt x="100" y="448"/>
                    <a:pt x="224" y="448"/>
                  </a:cubicBezTo>
                  <a:cubicBezTo>
                    <a:pt x="227" y="448"/>
                    <a:pt x="231" y="448"/>
                    <a:pt x="234" y="448"/>
                  </a:cubicBezTo>
                  <a:cubicBezTo>
                    <a:pt x="324" y="524"/>
                    <a:pt x="324" y="524"/>
                    <a:pt x="324" y="524"/>
                  </a:cubicBezTo>
                  <a:cubicBezTo>
                    <a:pt x="334" y="419"/>
                    <a:pt x="334" y="419"/>
                    <a:pt x="334" y="419"/>
                  </a:cubicBezTo>
                  <a:cubicBezTo>
                    <a:pt x="402" y="380"/>
                    <a:pt x="448" y="307"/>
                    <a:pt x="448" y="22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4" name="Freeform 80"/>
            <p:cNvSpPr>
              <a:spLocks/>
            </p:cNvSpPr>
            <p:nvPr/>
          </p:nvSpPr>
          <p:spPr bwMode="auto">
            <a:xfrm>
              <a:off x="5361479" y="4274720"/>
              <a:ext cx="205343" cy="388468"/>
            </a:xfrm>
            <a:custGeom>
              <a:avLst/>
              <a:gdLst>
                <a:gd name="T0" fmla="*/ 8 w 129"/>
                <a:gd name="T1" fmla="*/ 244 h 244"/>
                <a:gd name="T2" fmla="*/ 8 w 129"/>
                <a:gd name="T3" fmla="*/ 244 h 244"/>
                <a:gd name="T4" fmla="*/ 0 w 129"/>
                <a:gd name="T5" fmla="*/ 236 h 244"/>
                <a:gd name="T6" fmla="*/ 67 w 129"/>
                <a:gd name="T7" fmla="*/ 163 h 244"/>
                <a:gd name="T8" fmla="*/ 112 w 129"/>
                <a:gd name="T9" fmla="*/ 119 h 244"/>
                <a:gd name="T10" fmla="*/ 64 w 129"/>
                <a:gd name="T11" fmla="*/ 75 h 244"/>
                <a:gd name="T12" fmla="*/ 3 w 129"/>
                <a:gd name="T13" fmla="*/ 7 h 244"/>
                <a:gd name="T14" fmla="*/ 12 w 129"/>
                <a:gd name="T15" fmla="*/ 0 h 244"/>
                <a:gd name="T16" fmla="*/ 19 w 129"/>
                <a:gd name="T17" fmla="*/ 9 h 244"/>
                <a:gd name="T18" fmla="*/ 71 w 129"/>
                <a:gd name="T19" fmla="*/ 61 h 244"/>
                <a:gd name="T20" fmla="*/ 127 w 129"/>
                <a:gd name="T21" fmla="*/ 119 h 244"/>
                <a:gd name="T22" fmla="*/ 72 w 129"/>
                <a:gd name="T23" fmla="*/ 178 h 244"/>
                <a:gd name="T24" fmla="*/ 16 w 129"/>
                <a:gd name="T25" fmla="*/ 237 h 244"/>
                <a:gd name="T26" fmla="*/ 8 w 129"/>
                <a:gd name="T27" fmla="*/ 244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9" h="244">
                  <a:moveTo>
                    <a:pt x="8" y="244"/>
                  </a:moveTo>
                  <a:cubicBezTo>
                    <a:pt x="8" y="244"/>
                    <a:pt x="8" y="244"/>
                    <a:pt x="8" y="244"/>
                  </a:cubicBezTo>
                  <a:cubicBezTo>
                    <a:pt x="3" y="244"/>
                    <a:pt x="0" y="240"/>
                    <a:pt x="0" y="236"/>
                  </a:cubicBezTo>
                  <a:cubicBezTo>
                    <a:pt x="4" y="186"/>
                    <a:pt x="39" y="174"/>
                    <a:pt x="67" y="163"/>
                  </a:cubicBezTo>
                  <a:cubicBezTo>
                    <a:pt x="95" y="153"/>
                    <a:pt x="112" y="146"/>
                    <a:pt x="112" y="119"/>
                  </a:cubicBezTo>
                  <a:cubicBezTo>
                    <a:pt x="113" y="98"/>
                    <a:pt x="94" y="88"/>
                    <a:pt x="64" y="75"/>
                  </a:cubicBezTo>
                  <a:cubicBezTo>
                    <a:pt x="34" y="63"/>
                    <a:pt x="0" y="48"/>
                    <a:pt x="3" y="7"/>
                  </a:cubicBezTo>
                  <a:cubicBezTo>
                    <a:pt x="4" y="3"/>
                    <a:pt x="8" y="0"/>
                    <a:pt x="12" y="0"/>
                  </a:cubicBezTo>
                  <a:cubicBezTo>
                    <a:pt x="16" y="0"/>
                    <a:pt x="20" y="4"/>
                    <a:pt x="19" y="9"/>
                  </a:cubicBezTo>
                  <a:cubicBezTo>
                    <a:pt x="17" y="36"/>
                    <a:pt x="37" y="46"/>
                    <a:pt x="71" y="61"/>
                  </a:cubicBezTo>
                  <a:cubicBezTo>
                    <a:pt x="98" y="73"/>
                    <a:pt x="129" y="86"/>
                    <a:pt x="127" y="119"/>
                  </a:cubicBezTo>
                  <a:cubicBezTo>
                    <a:pt x="127" y="158"/>
                    <a:pt x="98" y="169"/>
                    <a:pt x="72" y="178"/>
                  </a:cubicBezTo>
                  <a:cubicBezTo>
                    <a:pt x="45" y="188"/>
                    <a:pt x="19" y="198"/>
                    <a:pt x="16" y="237"/>
                  </a:cubicBezTo>
                  <a:cubicBezTo>
                    <a:pt x="16" y="241"/>
                    <a:pt x="12" y="244"/>
                    <a:pt x="8" y="244"/>
                  </a:cubicBez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5" name="Freeform 81"/>
            <p:cNvSpPr>
              <a:spLocks/>
            </p:cNvSpPr>
            <p:nvPr/>
          </p:nvSpPr>
          <p:spPr bwMode="auto">
            <a:xfrm>
              <a:off x="5359459" y="4274720"/>
              <a:ext cx="205343" cy="388468"/>
            </a:xfrm>
            <a:custGeom>
              <a:avLst/>
              <a:gdLst>
                <a:gd name="T0" fmla="*/ 121 w 129"/>
                <a:gd name="T1" fmla="*/ 244 h 244"/>
                <a:gd name="T2" fmla="*/ 113 w 129"/>
                <a:gd name="T3" fmla="*/ 237 h 244"/>
                <a:gd name="T4" fmla="*/ 57 w 129"/>
                <a:gd name="T5" fmla="*/ 178 h 244"/>
                <a:gd name="T6" fmla="*/ 1 w 129"/>
                <a:gd name="T7" fmla="*/ 119 h 244"/>
                <a:gd name="T8" fmla="*/ 58 w 129"/>
                <a:gd name="T9" fmla="*/ 61 h 244"/>
                <a:gd name="T10" fmla="*/ 110 w 129"/>
                <a:gd name="T11" fmla="*/ 9 h 244"/>
                <a:gd name="T12" fmla="*/ 117 w 129"/>
                <a:gd name="T13" fmla="*/ 0 h 244"/>
                <a:gd name="T14" fmla="*/ 126 w 129"/>
                <a:gd name="T15" fmla="*/ 7 h 244"/>
                <a:gd name="T16" fmla="*/ 64 w 129"/>
                <a:gd name="T17" fmla="*/ 75 h 244"/>
                <a:gd name="T18" fmla="*/ 17 w 129"/>
                <a:gd name="T19" fmla="*/ 119 h 244"/>
                <a:gd name="T20" fmla="*/ 62 w 129"/>
                <a:gd name="T21" fmla="*/ 163 h 244"/>
                <a:gd name="T22" fmla="*/ 129 w 129"/>
                <a:gd name="T23" fmla="*/ 236 h 244"/>
                <a:gd name="T24" fmla="*/ 121 w 129"/>
                <a:gd name="T25" fmla="*/ 244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9" h="244">
                  <a:moveTo>
                    <a:pt x="121" y="244"/>
                  </a:moveTo>
                  <a:cubicBezTo>
                    <a:pt x="116" y="244"/>
                    <a:pt x="113" y="241"/>
                    <a:pt x="113" y="237"/>
                  </a:cubicBezTo>
                  <a:cubicBezTo>
                    <a:pt x="110" y="198"/>
                    <a:pt x="84" y="188"/>
                    <a:pt x="57" y="178"/>
                  </a:cubicBezTo>
                  <a:cubicBezTo>
                    <a:pt x="31" y="169"/>
                    <a:pt x="1" y="158"/>
                    <a:pt x="1" y="119"/>
                  </a:cubicBezTo>
                  <a:cubicBezTo>
                    <a:pt x="0" y="86"/>
                    <a:pt x="31" y="73"/>
                    <a:pt x="58" y="61"/>
                  </a:cubicBezTo>
                  <a:cubicBezTo>
                    <a:pt x="92" y="46"/>
                    <a:pt x="112" y="36"/>
                    <a:pt x="110" y="9"/>
                  </a:cubicBezTo>
                  <a:cubicBezTo>
                    <a:pt x="109" y="4"/>
                    <a:pt x="113" y="0"/>
                    <a:pt x="117" y="0"/>
                  </a:cubicBezTo>
                  <a:cubicBezTo>
                    <a:pt x="121" y="0"/>
                    <a:pt x="125" y="3"/>
                    <a:pt x="126" y="7"/>
                  </a:cubicBezTo>
                  <a:cubicBezTo>
                    <a:pt x="129" y="48"/>
                    <a:pt x="95" y="63"/>
                    <a:pt x="64" y="75"/>
                  </a:cubicBezTo>
                  <a:cubicBezTo>
                    <a:pt x="34" y="88"/>
                    <a:pt x="16" y="98"/>
                    <a:pt x="17" y="119"/>
                  </a:cubicBezTo>
                  <a:cubicBezTo>
                    <a:pt x="17" y="146"/>
                    <a:pt x="34" y="153"/>
                    <a:pt x="62" y="163"/>
                  </a:cubicBezTo>
                  <a:cubicBezTo>
                    <a:pt x="90" y="174"/>
                    <a:pt x="125" y="186"/>
                    <a:pt x="129" y="236"/>
                  </a:cubicBezTo>
                  <a:cubicBezTo>
                    <a:pt x="129" y="240"/>
                    <a:pt x="126" y="244"/>
                    <a:pt x="121" y="244"/>
                  </a:cubicBez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6" name="Freeform 82"/>
            <p:cNvSpPr>
              <a:spLocks/>
            </p:cNvSpPr>
            <p:nvPr/>
          </p:nvSpPr>
          <p:spPr bwMode="auto">
            <a:xfrm>
              <a:off x="5407260" y="4301650"/>
              <a:ext cx="116473" cy="19524"/>
            </a:xfrm>
            <a:custGeom>
              <a:avLst/>
              <a:gdLst>
                <a:gd name="T0" fmla="*/ 68 w 73"/>
                <a:gd name="T1" fmla="*/ 12 h 12"/>
                <a:gd name="T2" fmla="*/ 5 w 73"/>
                <a:gd name="T3" fmla="*/ 12 h 12"/>
                <a:gd name="T4" fmla="*/ 0 w 73"/>
                <a:gd name="T5" fmla="*/ 6 h 12"/>
                <a:gd name="T6" fmla="*/ 5 w 73"/>
                <a:gd name="T7" fmla="*/ 0 h 12"/>
                <a:gd name="T8" fmla="*/ 68 w 73"/>
                <a:gd name="T9" fmla="*/ 0 h 12"/>
                <a:gd name="T10" fmla="*/ 73 w 73"/>
                <a:gd name="T11" fmla="*/ 6 h 12"/>
                <a:gd name="T12" fmla="*/ 68 w 73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12">
                  <a:moveTo>
                    <a:pt x="68" y="12"/>
                  </a:moveTo>
                  <a:cubicBezTo>
                    <a:pt x="5" y="12"/>
                    <a:pt x="5" y="12"/>
                    <a:pt x="5" y="12"/>
                  </a:cubicBezTo>
                  <a:cubicBezTo>
                    <a:pt x="2" y="12"/>
                    <a:pt x="0" y="9"/>
                    <a:pt x="0" y="6"/>
                  </a:cubicBezTo>
                  <a:cubicBezTo>
                    <a:pt x="0" y="3"/>
                    <a:pt x="2" y="0"/>
                    <a:pt x="5" y="0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71" y="0"/>
                    <a:pt x="73" y="3"/>
                    <a:pt x="73" y="6"/>
                  </a:cubicBezTo>
                  <a:cubicBezTo>
                    <a:pt x="73" y="9"/>
                    <a:pt x="71" y="12"/>
                    <a:pt x="68" y="12"/>
                  </a:cubicBez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7" name="Freeform 83"/>
            <p:cNvSpPr>
              <a:spLocks/>
            </p:cNvSpPr>
            <p:nvPr/>
          </p:nvSpPr>
          <p:spPr bwMode="auto">
            <a:xfrm>
              <a:off x="5407260" y="4614041"/>
              <a:ext cx="116473" cy="12792"/>
            </a:xfrm>
            <a:custGeom>
              <a:avLst/>
              <a:gdLst>
                <a:gd name="T0" fmla="*/ 68 w 73"/>
                <a:gd name="T1" fmla="*/ 8 h 8"/>
                <a:gd name="T2" fmla="*/ 5 w 73"/>
                <a:gd name="T3" fmla="*/ 8 h 8"/>
                <a:gd name="T4" fmla="*/ 0 w 73"/>
                <a:gd name="T5" fmla="*/ 4 h 8"/>
                <a:gd name="T6" fmla="*/ 5 w 73"/>
                <a:gd name="T7" fmla="*/ 0 h 8"/>
                <a:gd name="T8" fmla="*/ 68 w 73"/>
                <a:gd name="T9" fmla="*/ 0 h 8"/>
                <a:gd name="T10" fmla="*/ 73 w 73"/>
                <a:gd name="T11" fmla="*/ 4 h 8"/>
                <a:gd name="T12" fmla="*/ 68 w 73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8">
                  <a:moveTo>
                    <a:pt x="68" y="8"/>
                  </a:moveTo>
                  <a:cubicBezTo>
                    <a:pt x="5" y="8"/>
                    <a:pt x="5" y="8"/>
                    <a:pt x="5" y="8"/>
                  </a:cubicBezTo>
                  <a:cubicBezTo>
                    <a:pt x="2" y="8"/>
                    <a:pt x="0" y="7"/>
                    <a:pt x="0" y="4"/>
                  </a:cubicBezTo>
                  <a:cubicBezTo>
                    <a:pt x="0" y="1"/>
                    <a:pt x="2" y="0"/>
                    <a:pt x="5" y="0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71" y="0"/>
                    <a:pt x="73" y="1"/>
                    <a:pt x="73" y="4"/>
                  </a:cubicBezTo>
                  <a:cubicBezTo>
                    <a:pt x="73" y="7"/>
                    <a:pt x="71" y="8"/>
                    <a:pt x="68" y="8"/>
                  </a:cubicBez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8" name="Freeform 84"/>
            <p:cNvSpPr>
              <a:spLocks/>
            </p:cNvSpPr>
            <p:nvPr/>
          </p:nvSpPr>
          <p:spPr bwMode="auto">
            <a:xfrm>
              <a:off x="5407260" y="4429569"/>
              <a:ext cx="116473" cy="18851"/>
            </a:xfrm>
            <a:custGeom>
              <a:avLst/>
              <a:gdLst>
                <a:gd name="T0" fmla="*/ 68 w 73"/>
                <a:gd name="T1" fmla="*/ 12 h 12"/>
                <a:gd name="T2" fmla="*/ 5 w 73"/>
                <a:gd name="T3" fmla="*/ 12 h 12"/>
                <a:gd name="T4" fmla="*/ 0 w 73"/>
                <a:gd name="T5" fmla="*/ 6 h 12"/>
                <a:gd name="T6" fmla="*/ 5 w 73"/>
                <a:gd name="T7" fmla="*/ 0 h 12"/>
                <a:gd name="T8" fmla="*/ 68 w 73"/>
                <a:gd name="T9" fmla="*/ 0 h 12"/>
                <a:gd name="T10" fmla="*/ 73 w 73"/>
                <a:gd name="T11" fmla="*/ 6 h 12"/>
                <a:gd name="T12" fmla="*/ 68 w 73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12">
                  <a:moveTo>
                    <a:pt x="68" y="12"/>
                  </a:moveTo>
                  <a:cubicBezTo>
                    <a:pt x="5" y="12"/>
                    <a:pt x="5" y="12"/>
                    <a:pt x="5" y="12"/>
                  </a:cubicBezTo>
                  <a:cubicBezTo>
                    <a:pt x="2" y="12"/>
                    <a:pt x="0" y="9"/>
                    <a:pt x="0" y="6"/>
                  </a:cubicBezTo>
                  <a:cubicBezTo>
                    <a:pt x="0" y="3"/>
                    <a:pt x="2" y="0"/>
                    <a:pt x="5" y="0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71" y="0"/>
                    <a:pt x="73" y="3"/>
                    <a:pt x="73" y="6"/>
                  </a:cubicBezTo>
                  <a:cubicBezTo>
                    <a:pt x="73" y="9"/>
                    <a:pt x="71" y="12"/>
                    <a:pt x="68" y="12"/>
                  </a:cubicBez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9" name="Freeform 85"/>
            <p:cNvSpPr>
              <a:spLocks/>
            </p:cNvSpPr>
            <p:nvPr/>
          </p:nvSpPr>
          <p:spPr bwMode="auto">
            <a:xfrm>
              <a:off x="5407260" y="4474003"/>
              <a:ext cx="116473" cy="18851"/>
            </a:xfrm>
            <a:custGeom>
              <a:avLst/>
              <a:gdLst>
                <a:gd name="T0" fmla="*/ 68 w 73"/>
                <a:gd name="T1" fmla="*/ 12 h 12"/>
                <a:gd name="T2" fmla="*/ 5 w 73"/>
                <a:gd name="T3" fmla="*/ 12 h 12"/>
                <a:gd name="T4" fmla="*/ 0 w 73"/>
                <a:gd name="T5" fmla="*/ 6 h 12"/>
                <a:gd name="T6" fmla="*/ 5 w 73"/>
                <a:gd name="T7" fmla="*/ 0 h 12"/>
                <a:gd name="T8" fmla="*/ 68 w 73"/>
                <a:gd name="T9" fmla="*/ 0 h 12"/>
                <a:gd name="T10" fmla="*/ 73 w 73"/>
                <a:gd name="T11" fmla="*/ 6 h 12"/>
                <a:gd name="T12" fmla="*/ 68 w 73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12">
                  <a:moveTo>
                    <a:pt x="68" y="12"/>
                  </a:moveTo>
                  <a:cubicBezTo>
                    <a:pt x="5" y="12"/>
                    <a:pt x="5" y="12"/>
                    <a:pt x="5" y="12"/>
                  </a:cubicBezTo>
                  <a:cubicBezTo>
                    <a:pt x="2" y="12"/>
                    <a:pt x="0" y="9"/>
                    <a:pt x="0" y="6"/>
                  </a:cubicBezTo>
                  <a:cubicBezTo>
                    <a:pt x="0" y="3"/>
                    <a:pt x="2" y="0"/>
                    <a:pt x="5" y="0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71" y="0"/>
                    <a:pt x="73" y="3"/>
                    <a:pt x="73" y="6"/>
                  </a:cubicBezTo>
                  <a:cubicBezTo>
                    <a:pt x="73" y="9"/>
                    <a:pt x="71" y="12"/>
                    <a:pt x="68" y="12"/>
                  </a:cubicBez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7213054" y="2630944"/>
            <a:ext cx="1210354" cy="1294210"/>
            <a:chOff x="6951707" y="2428654"/>
            <a:chExt cx="1321600" cy="1413163"/>
          </a:xfrm>
        </p:grpSpPr>
        <p:sp>
          <p:nvSpPr>
            <p:cNvPr id="241" name="Freeform 77"/>
            <p:cNvSpPr>
              <a:spLocks/>
            </p:cNvSpPr>
            <p:nvPr/>
          </p:nvSpPr>
          <p:spPr bwMode="auto">
            <a:xfrm>
              <a:off x="6951707" y="2428654"/>
              <a:ext cx="1321600" cy="1413163"/>
            </a:xfrm>
            <a:custGeom>
              <a:avLst/>
              <a:gdLst>
                <a:gd name="T0" fmla="*/ 492 w 830"/>
                <a:gd name="T1" fmla="*/ 46 h 888"/>
                <a:gd name="T2" fmla="*/ 32 w 830"/>
                <a:gd name="T3" fmla="*/ 338 h 888"/>
                <a:gd name="T4" fmla="*/ 149 w 830"/>
                <a:gd name="T5" fmla="*/ 708 h 888"/>
                <a:gd name="T6" fmla="*/ 126 w 830"/>
                <a:gd name="T7" fmla="*/ 888 h 888"/>
                <a:gd name="T8" fmla="*/ 306 w 830"/>
                <a:gd name="T9" fmla="*/ 793 h 888"/>
                <a:gd name="T10" fmla="*/ 323 w 830"/>
                <a:gd name="T11" fmla="*/ 798 h 888"/>
                <a:gd name="T12" fmla="*/ 783 w 830"/>
                <a:gd name="T13" fmla="*/ 506 h 888"/>
                <a:gd name="T14" fmla="*/ 492 w 830"/>
                <a:gd name="T15" fmla="*/ 46 h 8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30" h="888">
                  <a:moveTo>
                    <a:pt x="492" y="46"/>
                  </a:moveTo>
                  <a:cubicBezTo>
                    <a:pt x="284" y="0"/>
                    <a:pt x="78" y="130"/>
                    <a:pt x="32" y="338"/>
                  </a:cubicBezTo>
                  <a:cubicBezTo>
                    <a:pt x="0" y="478"/>
                    <a:pt x="50" y="618"/>
                    <a:pt x="149" y="708"/>
                  </a:cubicBezTo>
                  <a:cubicBezTo>
                    <a:pt x="126" y="888"/>
                    <a:pt x="126" y="888"/>
                    <a:pt x="126" y="888"/>
                  </a:cubicBezTo>
                  <a:cubicBezTo>
                    <a:pt x="306" y="793"/>
                    <a:pt x="306" y="793"/>
                    <a:pt x="306" y="793"/>
                  </a:cubicBezTo>
                  <a:cubicBezTo>
                    <a:pt x="312" y="795"/>
                    <a:pt x="317" y="796"/>
                    <a:pt x="323" y="798"/>
                  </a:cubicBezTo>
                  <a:cubicBezTo>
                    <a:pt x="531" y="844"/>
                    <a:pt x="737" y="714"/>
                    <a:pt x="783" y="506"/>
                  </a:cubicBezTo>
                  <a:cubicBezTo>
                    <a:pt x="830" y="299"/>
                    <a:pt x="699" y="93"/>
                    <a:pt x="492" y="46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0" name="Freeform 86"/>
            <p:cNvSpPr>
              <a:spLocks/>
            </p:cNvSpPr>
            <p:nvPr/>
          </p:nvSpPr>
          <p:spPr bwMode="auto">
            <a:xfrm>
              <a:off x="7359700" y="2754510"/>
              <a:ext cx="493496" cy="681334"/>
            </a:xfrm>
            <a:custGeom>
              <a:avLst/>
              <a:gdLst>
                <a:gd name="T0" fmla="*/ 200 w 310"/>
                <a:gd name="T1" fmla="*/ 39 h 428"/>
                <a:gd name="T2" fmla="*/ 205 w 310"/>
                <a:gd name="T3" fmla="*/ 40 h 428"/>
                <a:gd name="T4" fmla="*/ 215 w 310"/>
                <a:gd name="T5" fmla="*/ 23 h 428"/>
                <a:gd name="T6" fmla="*/ 206 w 310"/>
                <a:gd name="T7" fmla="*/ 5 h 428"/>
                <a:gd name="T8" fmla="*/ 196 w 310"/>
                <a:gd name="T9" fmla="*/ 9 h 428"/>
                <a:gd name="T10" fmla="*/ 123 w 310"/>
                <a:gd name="T11" fmla="*/ 0 h 428"/>
                <a:gd name="T12" fmla="*/ 97 w 310"/>
                <a:gd name="T13" fmla="*/ 11 h 428"/>
                <a:gd name="T14" fmla="*/ 104 w 310"/>
                <a:gd name="T15" fmla="*/ 17 h 428"/>
                <a:gd name="T16" fmla="*/ 99 w 310"/>
                <a:gd name="T17" fmla="*/ 35 h 428"/>
                <a:gd name="T18" fmla="*/ 120 w 310"/>
                <a:gd name="T19" fmla="*/ 38 h 428"/>
                <a:gd name="T20" fmla="*/ 120 w 310"/>
                <a:gd name="T21" fmla="*/ 182 h 428"/>
                <a:gd name="T22" fmla="*/ 13 w 310"/>
                <a:gd name="T23" fmla="*/ 347 h 428"/>
                <a:gd name="T24" fmla="*/ 3 w 310"/>
                <a:gd name="T25" fmla="*/ 399 h 428"/>
                <a:gd name="T26" fmla="*/ 89 w 310"/>
                <a:gd name="T27" fmla="*/ 426 h 428"/>
                <a:gd name="T28" fmla="*/ 286 w 310"/>
                <a:gd name="T29" fmla="*/ 414 h 428"/>
                <a:gd name="T30" fmla="*/ 310 w 310"/>
                <a:gd name="T31" fmla="*/ 388 h 428"/>
                <a:gd name="T32" fmla="*/ 199 w 310"/>
                <a:gd name="T33" fmla="*/ 178 h 428"/>
                <a:gd name="T34" fmla="*/ 192 w 310"/>
                <a:gd name="T35" fmla="*/ 182 h 428"/>
                <a:gd name="T36" fmla="*/ 284 w 310"/>
                <a:gd name="T37" fmla="*/ 354 h 428"/>
                <a:gd name="T38" fmla="*/ 293 w 310"/>
                <a:gd name="T39" fmla="*/ 391 h 428"/>
                <a:gd name="T40" fmla="*/ 219 w 310"/>
                <a:gd name="T41" fmla="*/ 410 h 428"/>
                <a:gd name="T42" fmla="*/ 29 w 310"/>
                <a:gd name="T43" fmla="*/ 399 h 428"/>
                <a:gd name="T44" fmla="*/ 16 w 310"/>
                <a:gd name="T45" fmla="*/ 388 h 428"/>
                <a:gd name="T46" fmla="*/ 81 w 310"/>
                <a:gd name="T47" fmla="*/ 260 h 428"/>
                <a:gd name="T48" fmla="*/ 128 w 310"/>
                <a:gd name="T49" fmla="*/ 38 h 428"/>
                <a:gd name="T50" fmla="*/ 121 w 310"/>
                <a:gd name="T51" fmla="*/ 30 h 428"/>
                <a:gd name="T52" fmla="*/ 121 w 310"/>
                <a:gd name="T53" fmla="*/ 30 h 428"/>
                <a:gd name="T54" fmla="*/ 112 w 310"/>
                <a:gd name="T55" fmla="*/ 25 h 428"/>
                <a:gd name="T56" fmla="*/ 112 w 310"/>
                <a:gd name="T57" fmla="*/ 17 h 428"/>
                <a:gd name="T58" fmla="*/ 112 w 310"/>
                <a:gd name="T59" fmla="*/ 18 h 428"/>
                <a:gd name="T60" fmla="*/ 112 w 310"/>
                <a:gd name="T61" fmla="*/ 18 h 428"/>
                <a:gd name="T62" fmla="*/ 112 w 310"/>
                <a:gd name="T63" fmla="*/ 18 h 428"/>
                <a:gd name="T64" fmla="*/ 111 w 310"/>
                <a:gd name="T65" fmla="*/ 18 h 428"/>
                <a:gd name="T66" fmla="*/ 111 w 310"/>
                <a:gd name="T67" fmla="*/ 18 h 428"/>
                <a:gd name="T68" fmla="*/ 117 w 310"/>
                <a:gd name="T69" fmla="*/ 16 h 428"/>
                <a:gd name="T70" fmla="*/ 122 w 310"/>
                <a:gd name="T71" fmla="*/ 16 h 428"/>
                <a:gd name="T72" fmla="*/ 196 w 310"/>
                <a:gd name="T73" fmla="*/ 14 h 428"/>
                <a:gd name="T74" fmla="*/ 196 w 310"/>
                <a:gd name="T75" fmla="*/ 14 h 428"/>
                <a:gd name="T76" fmla="*/ 195 w 310"/>
                <a:gd name="T77" fmla="*/ 17 h 428"/>
                <a:gd name="T78" fmla="*/ 195 w 310"/>
                <a:gd name="T79" fmla="*/ 17 h 428"/>
                <a:gd name="T80" fmla="*/ 199 w 310"/>
                <a:gd name="T81" fmla="*/ 23 h 428"/>
                <a:gd name="T82" fmla="*/ 200 w 310"/>
                <a:gd name="T83" fmla="*/ 25 h 428"/>
                <a:gd name="T84" fmla="*/ 200 w 310"/>
                <a:gd name="T85" fmla="*/ 25 h 428"/>
                <a:gd name="T86" fmla="*/ 207 w 310"/>
                <a:gd name="T87" fmla="*/ 23 h 428"/>
                <a:gd name="T88" fmla="*/ 200 w 310"/>
                <a:gd name="T89" fmla="*/ 22 h 428"/>
                <a:gd name="T90" fmla="*/ 200 w 310"/>
                <a:gd name="T91" fmla="*/ 22 h 428"/>
                <a:gd name="T92" fmla="*/ 200 w 310"/>
                <a:gd name="T93" fmla="*/ 22 h 428"/>
                <a:gd name="T94" fmla="*/ 200 w 310"/>
                <a:gd name="T95" fmla="*/ 22 h 428"/>
                <a:gd name="T96" fmla="*/ 200 w 310"/>
                <a:gd name="T97" fmla="*/ 22 h 428"/>
                <a:gd name="T98" fmla="*/ 192 w 310"/>
                <a:gd name="T99" fmla="*/ 29 h 428"/>
                <a:gd name="T100" fmla="*/ 188 w 310"/>
                <a:gd name="T101" fmla="*/ 32 h 428"/>
                <a:gd name="T102" fmla="*/ 188 w 310"/>
                <a:gd name="T103" fmla="*/ 32 h 428"/>
                <a:gd name="T104" fmla="*/ 188 w 310"/>
                <a:gd name="T105" fmla="*/ 32 h 428"/>
                <a:gd name="T106" fmla="*/ 185 w 310"/>
                <a:gd name="T107" fmla="*/ 187 h 4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10" h="428">
                  <a:moveTo>
                    <a:pt x="192" y="182"/>
                  </a:moveTo>
                  <a:cubicBezTo>
                    <a:pt x="200" y="182"/>
                    <a:pt x="200" y="182"/>
                    <a:pt x="200" y="182"/>
                  </a:cubicBezTo>
                  <a:cubicBezTo>
                    <a:pt x="200" y="39"/>
                    <a:pt x="200" y="39"/>
                    <a:pt x="200" y="39"/>
                  </a:cubicBezTo>
                  <a:cubicBezTo>
                    <a:pt x="192" y="39"/>
                    <a:pt x="192" y="39"/>
                    <a:pt x="192" y="39"/>
                  </a:cubicBezTo>
                  <a:cubicBezTo>
                    <a:pt x="196" y="46"/>
                    <a:pt x="196" y="46"/>
                    <a:pt x="196" y="46"/>
                  </a:cubicBezTo>
                  <a:cubicBezTo>
                    <a:pt x="196" y="45"/>
                    <a:pt x="200" y="43"/>
                    <a:pt x="205" y="40"/>
                  </a:cubicBezTo>
                  <a:cubicBezTo>
                    <a:pt x="207" y="38"/>
                    <a:pt x="209" y="36"/>
                    <a:pt x="211" y="34"/>
                  </a:cubicBezTo>
                  <a:cubicBezTo>
                    <a:pt x="212" y="32"/>
                    <a:pt x="213" y="31"/>
                    <a:pt x="214" y="29"/>
                  </a:cubicBezTo>
                  <a:cubicBezTo>
                    <a:pt x="215" y="28"/>
                    <a:pt x="215" y="25"/>
                    <a:pt x="215" y="23"/>
                  </a:cubicBezTo>
                  <a:cubicBezTo>
                    <a:pt x="215" y="22"/>
                    <a:pt x="215" y="22"/>
                    <a:pt x="215" y="21"/>
                  </a:cubicBezTo>
                  <a:cubicBezTo>
                    <a:pt x="215" y="21"/>
                    <a:pt x="214" y="17"/>
                    <a:pt x="211" y="12"/>
                  </a:cubicBezTo>
                  <a:cubicBezTo>
                    <a:pt x="210" y="10"/>
                    <a:pt x="209" y="7"/>
                    <a:pt x="206" y="5"/>
                  </a:cubicBezTo>
                  <a:cubicBezTo>
                    <a:pt x="205" y="4"/>
                    <a:pt x="204" y="3"/>
                    <a:pt x="202" y="2"/>
                  </a:cubicBezTo>
                  <a:cubicBezTo>
                    <a:pt x="200" y="1"/>
                    <a:pt x="198" y="1"/>
                    <a:pt x="196" y="1"/>
                  </a:cubicBezTo>
                  <a:cubicBezTo>
                    <a:pt x="196" y="9"/>
                    <a:pt x="196" y="9"/>
                    <a:pt x="196" y="9"/>
                  </a:cubicBezTo>
                  <a:cubicBezTo>
                    <a:pt x="196" y="1"/>
                    <a:pt x="196" y="1"/>
                    <a:pt x="196" y="1"/>
                  </a:cubicBezTo>
                  <a:cubicBezTo>
                    <a:pt x="123" y="0"/>
                    <a:pt x="123" y="0"/>
                    <a:pt x="123" y="0"/>
                  </a:cubicBezTo>
                  <a:cubicBezTo>
                    <a:pt x="123" y="0"/>
                    <a:pt x="123" y="0"/>
                    <a:pt x="123" y="0"/>
                  </a:cubicBezTo>
                  <a:cubicBezTo>
                    <a:pt x="118" y="0"/>
                    <a:pt x="113" y="0"/>
                    <a:pt x="108" y="2"/>
                  </a:cubicBezTo>
                  <a:cubicBezTo>
                    <a:pt x="105" y="3"/>
                    <a:pt x="103" y="4"/>
                    <a:pt x="100" y="7"/>
                  </a:cubicBezTo>
                  <a:cubicBezTo>
                    <a:pt x="99" y="8"/>
                    <a:pt x="98" y="9"/>
                    <a:pt x="97" y="11"/>
                  </a:cubicBezTo>
                  <a:cubicBezTo>
                    <a:pt x="96" y="13"/>
                    <a:pt x="96" y="15"/>
                    <a:pt x="96" y="17"/>
                  </a:cubicBezTo>
                  <a:cubicBezTo>
                    <a:pt x="96" y="17"/>
                    <a:pt x="96" y="17"/>
                    <a:pt x="96" y="17"/>
                  </a:cubicBezTo>
                  <a:cubicBezTo>
                    <a:pt x="104" y="17"/>
                    <a:pt x="104" y="17"/>
                    <a:pt x="104" y="17"/>
                  </a:cubicBezTo>
                  <a:cubicBezTo>
                    <a:pt x="96" y="15"/>
                    <a:pt x="96" y="15"/>
                    <a:pt x="96" y="15"/>
                  </a:cubicBezTo>
                  <a:cubicBezTo>
                    <a:pt x="96" y="17"/>
                    <a:pt x="95" y="20"/>
                    <a:pt x="95" y="22"/>
                  </a:cubicBezTo>
                  <a:cubicBezTo>
                    <a:pt x="95" y="27"/>
                    <a:pt x="97" y="31"/>
                    <a:pt x="99" y="35"/>
                  </a:cubicBezTo>
                  <a:cubicBezTo>
                    <a:pt x="103" y="40"/>
                    <a:pt x="108" y="43"/>
                    <a:pt x="112" y="44"/>
                  </a:cubicBezTo>
                  <a:cubicBezTo>
                    <a:pt x="116" y="46"/>
                    <a:pt x="118" y="46"/>
                    <a:pt x="119" y="46"/>
                  </a:cubicBezTo>
                  <a:cubicBezTo>
                    <a:pt x="120" y="38"/>
                    <a:pt x="120" y="38"/>
                    <a:pt x="120" y="38"/>
                  </a:cubicBezTo>
                  <a:cubicBezTo>
                    <a:pt x="112" y="38"/>
                    <a:pt x="112" y="38"/>
                    <a:pt x="112" y="38"/>
                  </a:cubicBezTo>
                  <a:cubicBezTo>
                    <a:pt x="112" y="182"/>
                    <a:pt x="112" y="182"/>
                    <a:pt x="112" y="182"/>
                  </a:cubicBezTo>
                  <a:cubicBezTo>
                    <a:pt x="120" y="182"/>
                    <a:pt x="120" y="182"/>
                    <a:pt x="120" y="182"/>
                  </a:cubicBezTo>
                  <a:cubicBezTo>
                    <a:pt x="113" y="178"/>
                    <a:pt x="113" y="178"/>
                    <a:pt x="113" y="178"/>
                  </a:cubicBezTo>
                  <a:cubicBezTo>
                    <a:pt x="93" y="210"/>
                    <a:pt x="65" y="253"/>
                    <a:pt x="42" y="292"/>
                  </a:cubicBezTo>
                  <a:cubicBezTo>
                    <a:pt x="30" y="312"/>
                    <a:pt x="20" y="331"/>
                    <a:pt x="13" y="347"/>
                  </a:cubicBezTo>
                  <a:cubicBezTo>
                    <a:pt x="9" y="355"/>
                    <a:pt x="6" y="363"/>
                    <a:pt x="4" y="370"/>
                  </a:cubicBezTo>
                  <a:cubicBezTo>
                    <a:pt x="2" y="376"/>
                    <a:pt x="0" y="382"/>
                    <a:pt x="0" y="388"/>
                  </a:cubicBezTo>
                  <a:cubicBezTo>
                    <a:pt x="0" y="392"/>
                    <a:pt x="1" y="396"/>
                    <a:pt x="3" y="399"/>
                  </a:cubicBezTo>
                  <a:cubicBezTo>
                    <a:pt x="5" y="403"/>
                    <a:pt x="8" y="406"/>
                    <a:pt x="11" y="408"/>
                  </a:cubicBezTo>
                  <a:cubicBezTo>
                    <a:pt x="18" y="412"/>
                    <a:pt x="26" y="415"/>
                    <a:pt x="36" y="417"/>
                  </a:cubicBezTo>
                  <a:cubicBezTo>
                    <a:pt x="50" y="421"/>
                    <a:pt x="69" y="424"/>
                    <a:pt x="89" y="426"/>
                  </a:cubicBezTo>
                  <a:cubicBezTo>
                    <a:pt x="110" y="427"/>
                    <a:pt x="132" y="428"/>
                    <a:pt x="155" y="428"/>
                  </a:cubicBezTo>
                  <a:cubicBezTo>
                    <a:pt x="189" y="428"/>
                    <a:pt x="224" y="426"/>
                    <a:pt x="251" y="422"/>
                  </a:cubicBezTo>
                  <a:cubicBezTo>
                    <a:pt x="265" y="420"/>
                    <a:pt x="277" y="417"/>
                    <a:pt x="286" y="414"/>
                  </a:cubicBezTo>
                  <a:cubicBezTo>
                    <a:pt x="291" y="412"/>
                    <a:pt x="295" y="410"/>
                    <a:pt x="299" y="408"/>
                  </a:cubicBezTo>
                  <a:cubicBezTo>
                    <a:pt x="302" y="406"/>
                    <a:pt x="305" y="403"/>
                    <a:pt x="307" y="399"/>
                  </a:cubicBezTo>
                  <a:cubicBezTo>
                    <a:pt x="309" y="396"/>
                    <a:pt x="310" y="392"/>
                    <a:pt x="310" y="388"/>
                  </a:cubicBezTo>
                  <a:cubicBezTo>
                    <a:pt x="310" y="383"/>
                    <a:pt x="309" y="377"/>
                    <a:pt x="307" y="370"/>
                  </a:cubicBezTo>
                  <a:cubicBezTo>
                    <a:pt x="303" y="358"/>
                    <a:pt x="297" y="344"/>
                    <a:pt x="289" y="329"/>
                  </a:cubicBezTo>
                  <a:cubicBezTo>
                    <a:pt x="266" y="282"/>
                    <a:pt x="228" y="222"/>
                    <a:pt x="199" y="178"/>
                  </a:cubicBezTo>
                  <a:cubicBezTo>
                    <a:pt x="192" y="182"/>
                    <a:pt x="192" y="182"/>
                    <a:pt x="192" y="182"/>
                  </a:cubicBezTo>
                  <a:cubicBezTo>
                    <a:pt x="200" y="182"/>
                    <a:pt x="200" y="182"/>
                    <a:pt x="200" y="182"/>
                  </a:cubicBezTo>
                  <a:cubicBezTo>
                    <a:pt x="192" y="182"/>
                    <a:pt x="192" y="182"/>
                    <a:pt x="192" y="182"/>
                  </a:cubicBezTo>
                  <a:cubicBezTo>
                    <a:pt x="185" y="187"/>
                    <a:pt x="185" y="187"/>
                    <a:pt x="185" y="187"/>
                  </a:cubicBezTo>
                  <a:cubicBezTo>
                    <a:pt x="207" y="220"/>
                    <a:pt x="235" y="263"/>
                    <a:pt x="257" y="301"/>
                  </a:cubicBezTo>
                  <a:cubicBezTo>
                    <a:pt x="267" y="321"/>
                    <a:pt x="277" y="339"/>
                    <a:pt x="284" y="354"/>
                  </a:cubicBezTo>
                  <a:cubicBezTo>
                    <a:pt x="287" y="362"/>
                    <a:pt x="290" y="369"/>
                    <a:pt x="291" y="375"/>
                  </a:cubicBezTo>
                  <a:cubicBezTo>
                    <a:pt x="293" y="381"/>
                    <a:pt x="294" y="385"/>
                    <a:pt x="294" y="388"/>
                  </a:cubicBezTo>
                  <a:cubicBezTo>
                    <a:pt x="294" y="390"/>
                    <a:pt x="293" y="391"/>
                    <a:pt x="293" y="391"/>
                  </a:cubicBezTo>
                  <a:cubicBezTo>
                    <a:pt x="293" y="392"/>
                    <a:pt x="292" y="393"/>
                    <a:pt x="290" y="394"/>
                  </a:cubicBezTo>
                  <a:cubicBezTo>
                    <a:pt x="286" y="397"/>
                    <a:pt x="279" y="400"/>
                    <a:pt x="270" y="402"/>
                  </a:cubicBezTo>
                  <a:cubicBezTo>
                    <a:pt x="257" y="405"/>
                    <a:pt x="239" y="408"/>
                    <a:pt x="219" y="410"/>
                  </a:cubicBezTo>
                  <a:cubicBezTo>
                    <a:pt x="199" y="411"/>
                    <a:pt x="177" y="412"/>
                    <a:pt x="155" y="412"/>
                  </a:cubicBezTo>
                  <a:cubicBezTo>
                    <a:pt x="121" y="412"/>
                    <a:pt x="88" y="410"/>
                    <a:pt x="62" y="406"/>
                  </a:cubicBezTo>
                  <a:cubicBezTo>
                    <a:pt x="48" y="404"/>
                    <a:pt x="37" y="402"/>
                    <a:pt x="29" y="399"/>
                  </a:cubicBezTo>
                  <a:cubicBezTo>
                    <a:pt x="25" y="397"/>
                    <a:pt x="22" y="396"/>
                    <a:pt x="20" y="394"/>
                  </a:cubicBezTo>
                  <a:cubicBezTo>
                    <a:pt x="18" y="393"/>
                    <a:pt x="17" y="392"/>
                    <a:pt x="17" y="391"/>
                  </a:cubicBezTo>
                  <a:cubicBezTo>
                    <a:pt x="17" y="391"/>
                    <a:pt x="16" y="390"/>
                    <a:pt x="16" y="388"/>
                  </a:cubicBezTo>
                  <a:cubicBezTo>
                    <a:pt x="16" y="385"/>
                    <a:pt x="17" y="380"/>
                    <a:pt x="19" y="374"/>
                  </a:cubicBezTo>
                  <a:cubicBezTo>
                    <a:pt x="22" y="364"/>
                    <a:pt x="28" y="350"/>
                    <a:pt x="36" y="335"/>
                  </a:cubicBezTo>
                  <a:cubicBezTo>
                    <a:pt x="48" y="312"/>
                    <a:pt x="64" y="286"/>
                    <a:pt x="81" y="260"/>
                  </a:cubicBezTo>
                  <a:cubicBezTo>
                    <a:pt x="97" y="233"/>
                    <a:pt x="113" y="208"/>
                    <a:pt x="127" y="186"/>
                  </a:cubicBezTo>
                  <a:cubicBezTo>
                    <a:pt x="128" y="185"/>
                    <a:pt x="128" y="184"/>
                    <a:pt x="128" y="182"/>
                  </a:cubicBezTo>
                  <a:cubicBezTo>
                    <a:pt x="128" y="38"/>
                    <a:pt x="128" y="38"/>
                    <a:pt x="128" y="38"/>
                  </a:cubicBezTo>
                  <a:cubicBezTo>
                    <a:pt x="128" y="34"/>
                    <a:pt x="125" y="31"/>
                    <a:pt x="121" y="30"/>
                  </a:cubicBezTo>
                  <a:cubicBezTo>
                    <a:pt x="121" y="35"/>
                    <a:pt x="121" y="35"/>
                    <a:pt x="121" y="35"/>
                  </a:cubicBezTo>
                  <a:cubicBezTo>
                    <a:pt x="121" y="30"/>
                    <a:pt x="121" y="30"/>
                    <a:pt x="121" y="30"/>
                  </a:cubicBezTo>
                  <a:cubicBezTo>
                    <a:pt x="121" y="30"/>
                    <a:pt x="121" y="30"/>
                    <a:pt x="121" y="30"/>
                  </a:cubicBezTo>
                  <a:cubicBezTo>
                    <a:pt x="121" y="35"/>
                    <a:pt x="121" y="35"/>
                    <a:pt x="121" y="35"/>
                  </a:cubicBezTo>
                  <a:cubicBezTo>
                    <a:pt x="121" y="30"/>
                    <a:pt x="121" y="30"/>
                    <a:pt x="121" y="30"/>
                  </a:cubicBezTo>
                  <a:cubicBezTo>
                    <a:pt x="121" y="30"/>
                    <a:pt x="121" y="30"/>
                    <a:pt x="121" y="30"/>
                  </a:cubicBezTo>
                  <a:cubicBezTo>
                    <a:pt x="120" y="30"/>
                    <a:pt x="117" y="29"/>
                    <a:pt x="115" y="28"/>
                  </a:cubicBezTo>
                  <a:cubicBezTo>
                    <a:pt x="114" y="27"/>
                    <a:pt x="113" y="26"/>
                    <a:pt x="112" y="25"/>
                  </a:cubicBezTo>
                  <a:cubicBezTo>
                    <a:pt x="112" y="24"/>
                    <a:pt x="111" y="23"/>
                    <a:pt x="111" y="22"/>
                  </a:cubicBezTo>
                  <a:cubicBezTo>
                    <a:pt x="111" y="21"/>
                    <a:pt x="112" y="20"/>
                    <a:pt x="112" y="19"/>
                  </a:cubicBezTo>
                  <a:cubicBezTo>
                    <a:pt x="112" y="18"/>
                    <a:pt x="112" y="18"/>
                    <a:pt x="112" y="17"/>
                  </a:cubicBezTo>
                  <a:cubicBezTo>
                    <a:pt x="112" y="17"/>
                    <a:pt x="112" y="17"/>
                    <a:pt x="112" y="17"/>
                  </a:cubicBezTo>
                  <a:cubicBezTo>
                    <a:pt x="110" y="17"/>
                    <a:pt x="110" y="17"/>
                    <a:pt x="110" y="17"/>
                  </a:cubicBezTo>
                  <a:cubicBezTo>
                    <a:pt x="112" y="18"/>
                    <a:pt x="112" y="18"/>
                    <a:pt x="112" y="18"/>
                  </a:cubicBezTo>
                  <a:cubicBezTo>
                    <a:pt x="112" y="17"/>
                    <a:pt x="112" y="17"/>
                    <a:pt x="112" y="17"/>
                  </a:cubicBezTo>
                  <a:cubicBezTo>
                    <a:pt x="110" y="17"/>
                    <a:pt x="110" y="17"/>
                    <a:pt x="110" y="17"/>
                  </a:cubicBezTo>
                  <a:cubicBezTo>
                    <a:pt x="112" y="18"/>
                    <a:pt x="112" y="18"/>
                    <a:pt x="112" y="18"/>
                  </a:cubicBezTo>
                  <a:cubicBezTo>
                    <a:pt x="110" y="17"/>
                    <a:pt x="110" y="17"/>
                    <a:pt x="110" y="17"/>
                  </a:cubicBezTo>
                  <a:cubicBezTo>
                    <a:pt x="112" y="18"/>
                    <a:pt x="112" y="18"/>
                    <a:pt x="112" y="18"/>
                  </a:cubicBezTo>
                  <a:cubicBezTo>
                    <a:pt x="112" y="18"/>
                    <a:pt x="112" y="18"/>
                    <a:pt x="112" y="18"/>
                  </a:cubicBezTo>
                  <a:cubicBezTo>
                    <a:pt x="110" y="17"/>
                    <a:pt x="110" y="17"/>
                    <a:pt x="110" y="17"/>
                  </a:cubicBezTo>
                  <a:cubicBezTo>
                    <a:pt x="112" y="18"/>
                    <a:pt x="112" y="18"/>
                    <a:pt x="112" y="18"/>
                  </a:cubicBezTo>
                  <a:cubicBezTo>
                    <a:pt x="111" y="18"/>
                    <a:pt x="111" y="18"/>
                    <a:pt x="111" y="18"/>
                  </a:cubicBezTo>
                  <a:cubicBezTo>
                    <a:pt x="112" y="18"/>
                    <a:pt x="112" y="18"/>
                    <a:pt x="112" y="18"/>
                  </a:cubicBezTo>
                  <a:cubicBezTo>
                    <a:pt x="112" y="18"/>
                    <a:pt x="112" y="18"/>
                    <a:pt x="112" y="18"/>
                  </a:cubicBezTo>
                  <a:cubicBezTo>
                    <a:pt x="111" y="18"/>
                    <a:pt x="111" y="18"/>
                    <a:pt x="111" y="18"/>
                  </a:cubicBezTo>
                  <a:cubicBezTo>
                    <a:pt x="112" y="18"/>
                    <a:pt x="112" y="18"/>
                    <a:pt x="112" y="18"/>
                  </a:cubicBezTo>
                  <a:cubicBezTo>
                    <a:pt x="112" y="18"/>
                    <a:pt x="112" y="18"/>
                    <a:pt x="113" y="17"/>
                  </a:cubicBezTo>
                  <a:cubicBezTo>
                    <a:pt x="114" y="17"/>
                    <a:pt x="115" y="16"/>
                    <a:pt x="117" y="16"/>
                  </a:cubicBezTo>
                  <a:cubicBezTo>
                    <a:pt x="119" y="16"/>
                    <a:pt x="121" y="16"/>
                    <a:pt x="123" y="16"/>
                  </a:cubicBezTo>
                  <a:cubicBezTo>
                    <a:pt x="123" y="8"/>
                    <a:pt x="123" y="8"/>
                    <a:pt x="123" y="8"/>
                  </a:cubicBezTo>
                  <a:cubicBezTo>
                    <a:pt x="122" y="16"/>
                    <a:pt x="122" y="16"/>
                    <a:pt x="122" y="16"/>
                  </a:cubicBezTo>
                  <a:cubicBezTo>
                    <a:pt x="196" y="17"/>
                    <a:pt x="196" y="17"/>
                    <a:pt x="196" y="17"/>
                  </a:cubicBezTo>
                  <a:cubicBezTo>
                    <a:pt x="196" y="17"/>
                    <a:pt x="196" y="17"/>
                    <a:pt x="196" y="17"/>
                  </a:cubicBezTo>
                  <a:cubicBezTo>
                    <a:pt x="196" y="14"/>
                    <a:pt x="196" y="14"/>
                    <a:pt x="196" y="14"/>
                  </a:cubicBezTo>
                  <a:cubicBezTo>
                    <a:pt x="195" y="17"/>
                    <a:pt x="195" y="17"/>
                    <a:pt x="195" y="17"/>
                  </a:cubicBezTo>
                  <a:cubicBezTo>
                    <a:pt x="195" y="17"/>
                    <a:pt x="196" y="17"/>
                    <a:pt x="196" y="17"/>
                  </a:cubicBezTo>
                  <a:cubicBezTo>
                    <a:pt x="196" y="14"/>
                    <a:pt x="196" y="14"/>
                    <a:pt x="196" y="14"/>
                  </a:cubicBezTo>
                  <a:cubicBezTo>
                    <a:pt x="195" y="17"/>
                    <a:pt x="195" y="17"/>
                    <a:pt x="195" y="17"/>
                  </a:cubicBezTo>
                  <a:cubicBezTo>
                    <a:pt x="195" y="16"/>
                    <a:pt x="195" y="16"/>
                    <a:pt x="195" y="16"/>
                  </a:cubicBezTo>
                  <a:cubicBezTo>
                    <a:pt x="195" y="17"/>
                    <a:pt x="195" y="17"/>
                    <a:pt x="195" y="17"/>
                  </a:cubicBezTo>
                  <a:cubicBezTo>
                    <a:pt x="195" y="17"/>
                    <a:pt x="195" y="17"/>
                    <a:pt x="195" y="17"/>
                  </a:cubicBezTo>
                  <a:cubicBezTo>
                    <a:pt x="195" y="16"/>
                    <a:pt x="195" y="16"/>
                    <a:pt x="195" y="16"/>
                  </a:cubicBezTo>
                  <a:cubicBezTo>
                    <a:pt x="195" y="17"/>
                    <a:pt x="195" y="17"/>
                    <a:pt x="195" y="17"/>
                  </a:cubicBezTo>
                  <a:cubicBezTo>
                    <a:pt x="195" y="17"/>
                    <a:pt x="195" y="17"/>
                    <a:pt x="195" y="17"/>
                  </a:cubicBezTo>
                  <a:cubicBezTo>
                    <a:pt x="195" y="17"/>
                    <a:pt x="196" y="17"/>
                    <a:pt x="197" y="18"/>
                  </a:cubicBezTo>
                  <a:cubicBezTo>
                    <a:pt x="197" y="20"/>
                    <a:pt x="198" y="22"/>
                    <a:pt x="199" y="23"/>
                  </a:cubicBezTo>
                  <a:cubicBezTo>
                    <a:pt x="199" y="24"/>
                    <a:pt x="199" y="24"/>
                    <a:pt x="200" y="25"/>
                  </a:cubicBezTo>
                  <a:cubicBezTo>
                    <a:pt x="200" y="25"/>
                    <a:pt x="200" y="25"/>
                    <a:pt x="200" y="25"/>
                  </a:cubicBezTo>
                  <a:cubicBezTo>
                    <a:pt x="200" y="25"/>
                    <a:pt x="200" y="25"/>
                    <a:pt x="200" y="25"/>
                  </a:cubicBezTo>
                  <a:cubicBezTo>
                    <a:pt x="201" y="25"/>
                    <a:pt x="201" y="25"/>
                    <a:pt x="201" y="25"/>
                  </a:cubicBezTo>
                  <a:cubicBezTo>
                    <a:pt x="200" y="25"/>
                    <a:pt x="200" y="25"/>
                    <a:pt x="200" y="25"/>
                  </a:cubicBezTo>
                  <a:cubicBezTo>
                    <a:pt x="200" y="25"/>
                    <a:pt x="200" y="25"/>
                    <a:pt x="200" y="25"/>
                  </a:cubicBezTo>
                  <a:cubicBezTo>
                    <a:pt x="201" y="25"/>
                    <a:pt x="201" y="25"/>
                    <a:pt x="201" y="25"/>
                  </a:cubicBezTo>
                  <a:cubicBezTo>
                    <a:pt x="200" y="25"/>
                    <a:pt x="200" y="25"/>
                    <a:pt x="200" y="25"/>
                  </a:cubicBezTo>
                  <a:cubicBezTo>
                    <a:pt x="207" y="23"/>
                    <a:pt x="207" y="23"/>
                    <a:pt x="207" y="23"/>
                  </a:cubicBezTo>
                  <a:cubicBezTo>
                    <a:pt x="199" y="23"/>
                    <a:pt x="199" y="23"/>
                    <a:pt x="199" y="23"/>
                  </a:cubicBezTo>
                  <a:cubicBezTo>
                    <a:pt x="202" y="23"/>
                    <a:pt x="202" y="23"/>
                    <a:pt x="202" y="23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199" y="23"/>
                    <a:pt x="199" y="23"/>
                    <a:pt x="199" y="23"/>
                  </a:cubicBezTo>
                  <a:cubicBezTo>
                    <a:pt x="202" y="23"/>
                    <a:pt x="202" y="23"/>
                    <a:pt x="202" y="23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201" y="23"/>
                    <a:pt x="201" y="23"/>
                    <a:pt x="201" y="23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201" y="23"/>
                    <a:pt x="201" y="23"/>
                    <a:pt x="201" y="23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200" y="22"/>
                    <a:pt x="199" y="23"/>
                    <a:pt x="198" y="25"/>
                  </a:cubicBezTo>
                  <a:cubicBezTo>
                    <a:pt x="196" y="26"/>
                    <a:pt x="194" y="28"/>
                    <a:pt x="192" y="29"/>
                  </a:cubicBezTo>
                  <a:cubicBezTo>
                    <a:pt x="191" y="30"/>
                    <a:pt x="190" y="31"/>
                    <a:pt x="189" y="31"/>
                  </a:cubicBezTo>
                  <a:cubicBezTo>
                    <a:pt x="188" y="31"/>
                    <a:pt x="188" y="31"/>
                    <a:pt x="188" y="31"/>
                  </a:cubicBezTo>
                  <a:cubicBezTo>
                    <a:pt x="188" y="32"/>
                    <a:pt x="188" y="32"/>
                    <a:pt x="188" y="32"/>
                  </a:cubicBezTo>
                  <a:cubicBezTo>
                    <a:pt x="188" y="32"/>
                    <a:pt x="188" y="32"/>
                    <a:pt x="188" y="32"/>
                  </a:cubicBezTo>
                  <a:cubicBezTo>
                    <a:pt x="189" y="33"/>
                    <a:pt x="189" y="33"/>
                    <a:pt x="189" y="33"/>
                  </a:cubicBezTo>
                  <a:cubicBezTo>
                    <a:pt x="188" y="32"/>
                    <a:pt x="188" y="32"/>
                    <a:pt x="188" y="32"/>
                  </a:cubicBezTo>
                  <a:cubicBezTo>
                    <a:pt x="188" y="32"/>
                    <a:pt x="188" y="32"/>
                    <a:pt x="188" y="32"/>
                  </a:cubicBezTo>
                  <a:cubicBezTo>
                    <a:pt x="189" y="33"/>
                    <a:pt x="189" y="33"/>
                    <a:pt x="189" y="33"/>
                  </a:cubicBezTo>
                  <a:cubicBezTo>
                    <a:pt x="188" y="32"/>
                    <a:pt x="188" y="32"/>
                    <a:pt x="188" y="32"/>
                  </a:cubicBezTo>
                  <a:cubicBezTo>
                    <a:pt x="186" y="33"/>
                    <a:pt x="184" y="36"/>
                    <a:pt x="184" y="39"/>
                  </a:cubicBezTo>
                  <a:cubicBezTo>
                    <a:pt x="184" y="182"/>
                    <a:pt x="184" y="182"/>
                    <a:pt x="184" y="182"/>
                  </a:cubicBezTo>
                  <a:cubicBezTo>
                    <a:pt x="184" y="184"/>
                    <a:pt x="184" y="185"/>
                    <a:pt x="185" y="187"/>
                  </a:cubicBezTo>
                  <a:lnTo>
                    <a:pt x="192" y="182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1" name="Oval 87"/>
            <p:cNvSpPr>
              <a:spLocks noChangeArrowheads="1"/>
            </p:cNvSpPr>
            <p:nvPr/>
          </p:nvSpPr>
          <p:spPr bwMode="auto">
            <a:xfrm>
              <a:off x="7588607" y="3060168"/>
              <a:ext cx="66652" cy="67326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2" name="Freeform 88"/>
            <p:cNvSpPr>
              <a:spLocks noEditPoints="1"/>
            </p:cNvSpPr>
            <p:nvPr/>
          </p:nvSpPr>
          <p:spPr bwMode="auto">
            <a:xfrm>
              <a:off x="7429718" y="3157116"/>
              <a:ext cx="350093" cy="229580"/>
            </a:xfrm>
            <a:custGeom>
              <a:avLst/>
              <a:gdLst>
                <a:gd name="T0" fmla="*/ 161 w 220"/>
                <a:gd name="T1" fmla="*/ 0 h 144"/>
                <a:gd name="T2" fmla="*/ 65 w 220"/>
                <a:gd name="T3" fmla="*/ 3 h 144"/>
                <a:gd name="T4" fmla="*/ 0 w 220"/>
                <a:gd name="T5" fmla="*/ 118 h 144"/>
                <a:gd name="T6" fmla="*/ 220 w 220"/>
                <a:gd name="T7" fmla="*/ 119 h 144"/>
                <a:gd name="T8" fmla="*/ 161 w 220"/>
                <a:gd name="T9" fmla="*/ 0 h 144"/>
                <a:gd name="T10" fmla="*/ 87 w 220"/>
                <a:gd name="T11" fmla="*/ 87 h 144"/>
                <a:gd name="T12" fmla="*/ 62 w 220"/>
                <a:gd name="T13" fmla="*/ 63 h 144"/>
                <a:gd name="T14" fmla="*/ 87 w 220"/>
                <a:gd name="T15" fmla="*/ 39 h 144"/>
                <a:gd name="T16" fmla="*/ 111 w 220"/>
                <a:gd name="T17" fmla="*/ 63 h 144"/>
                <a:gd name="T18" fmla="*/ 87 w 220"/>
                <a:gd name="T19" fmla="*/ 87 h 144"/>
                <a:gd name="T20" fmla="*/ 147 w 220"/>
                <a:gd name="T21" fmla="*/ 103 h 144"/>
                <a:gd name="T22" fmla="*/ 132 w 220"/>
                <a:gd name="T23" fmla="*/ 88 h 144"/>
                <a:gd name="T24" fmla="*/ 147 w 220"/>
                <a:gd name="T25" fmla="*/ 74 h 144"/>
                <a:gd name="T26" fmla="*/ 161 w 220"/>
                <a:gd name="T27" fmla="*/ 88 h 144"/>
                <a:gd name="T28" fmla="*/ 147 w 220"/>
                <a:gd name="T29" fmla="*/ 103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20" h="144">
                  <a:moveTo>
                    <a:pt x="161" y="0"/>
                  </a:moveTo>
                  <a:cubicBezTo>
                    <a:pt x="65" y="3"/>
                    <a:pt x="65" y="3"/>
                    <a:pt x="65" y="3"/>
                  </a:cubicBezTo>
                  <a:cubicBezTo>
                    <a:pt x="0" y="118"/>
                    <a:pt x="0" y="118"/>
                    <a:pt x="0" y="118"/>
                  </a:cubicBezTo>
                  <a:cubicBezTo>
                    <a:pt x="39" y="134"/>
                    <a:pt x="147" y="144"/>
                    <a:pt x="220" y="119"/>
                  </a:cubicBezTo>
                  <a:lnTo>
                    <a:pt x="161" y="0"/>
                  </a:lnTo>
                  <a:close/>
                  <a:moveTo>
                    <a:pt x="87" y="87"/>
                  </a:moveTo>
                  <a:cubicBezTo>
                    <a:pt x="73" y="87"/>
                    <a:pt x="62" y="76"/>
                    <a:pt x="62" y="63"/>
                  </a:cubicBezTo>
                  <a:cubicBezTo>
                    <a:pt x="62" y="49"/>
                    <a:pt x="73" y="39"/>
                    <a:pt x="87" y="39"/>
                  </a:cubicBezTo>
                  <a:cubicBezTo>
                    <a:pt x="100" y="39"/>
                    <a:pt x="111" y="49"/>
                    <a:pt x="111" y="63"/>
                  </a:cubicBezTo>
                  <a:cubicBezTo>
                    <a:pt x="111" y="76"/>
                    <a:pt x="100" y="87"/>
                    <a:pt x="87" y="87"/>
                  </a:cubicBezTo>
                  <a:close/>
                  <a:moveTo>
                    <a:pt x="147" y="103"/>
                  </a:moveTo>
                  <a:cubicBezTo>
                    <a:pt x="139" y="103"/>
                    <a:pt x="132" y="96"/>
                    <a:pt x="132" y="88"/>
                  </a:cubicBezTo>
                  <a:cubicBezTo>
                    <a:pt x="132" y="81"/>
                    <a:pt x="139" y="74"/>
                    <a:pt x="147" y="74"/>
                  </a:cubicBezTo>
                  <a:cubicBezTo>
                    <a:pt x="155" y="74"/>
                    <a:pt x="161" y="81"/>
                    <a:pt x="161" y="88"/>
                  </a:cubicBezTo>
                  <a:cubicBezTo>
                    <a:pt x="161" y="96"/>
                    <a:pt x="155" y="103"/>
                    <a:pt x="147" y="10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7261144" y="4196452"/>
            <a:ext cx="749765" cy="877400"/>
            <a:chOff x="7004221" y="4138049"/>
            <a:chExt cx="818678" cy="958042"/>
          </a:xfrm>
        </p:grpSpPr>
        <p:sp>
          <p:nvSpPr>
            <p:cNvPr id="232" name="Freeform 68"/>
            <p:cNvSpPr>
              <a:spLocks/>
            </p:cNvSpPr>
            <p:nvPr/>
          </p:nvSpPr>
          <p:spPr bwMode="auto">
            <a:xfrm>
              <a:off x="7004221" y="4138049"/>
              <a:ext cx="818678" cy="958042"/>
            </a:xfrm>
            <a:custGeom>
              <a:avLst/>
              <a:gdLst>
                <a:gd name="T0" fmla="*/ 257 w 514"/>
                <a:gd name="T1" fmla="*/ 0 h 602"/>
                <a:gd name="T2" fmla="*/ 0 w 514"/>
                <a:gd name="T3" fmla="*/ 257 h 602"/>
                <a:gd name="T4" fmla="*/ 131 w 514"/>
                <a:gd name="T5" fmla="*/ 481 h 602"/>
                <a:gd name="T6" fmla="*/ 142 w 514"/>
                <a:gd name="T7" fmla="*/ 602 h 602"/>
                <a:gd name="T8" fmla="*/ 246 w 514"/>
                <a:gd name="T9" fmla="*/ 514 h 602"/>
                <a:gd name="T10" fmla="*/ 257 w 514"/>
                <a:gd name="T11" fmla="*/ 514 h 602"/>
                <a:gd name="T12" fmla="*/ 514 w 514"/>
                <a:gd name="T13" fmla="*/ 257 h 602"/>
                <a:gd name="T14" fmla="*/ 257 w 514"/>
                <a:gd name="T15" fmla="*/ 0 h 6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14" h="602">
                  <a:moveTo>
                    <a:pt x="257" y="0"/>
                  </a:moveTo>
                  <a:cubicBezTo>
                    <a:pt x="115" y="0"/>
                    <a:pt x="0" y="115"/>
                    <a:pt x="0" y="257"/>
                  </a:cubicBezTo>
                  <a:cubicBezTo>
                    <a:pt x="0" y="353"/>
                    <a:pt x="53" y="437"/>
                    <a:pt x="131" y="481"/>
                  </a:cubicBezTo>
                  <a:cubicBezTo>
                    <a:pt x="142" y="602"/>
                    <a:pt x="142" y="602"/>
                    <a:pt x="142" y="602"/>
                  </a:cubicBezTo>
                  <a:cubicBezTo>
                    <a:pt x="246" y="514"/>
                    <a:pt x="246" y="514"/>
                    <a:pt x="246" y="514"/>
                  </a:cubicBezTo>
                  <a:cubicBezTo>
                    <a:pt x="249" y="514"/>
                    <a:pt x="253" y="514"/>
                    <a:pt x="257" y="514"/>
                  </a:cubicBezTo>
                  <a:cubicBezTo>
                    <a:pt x="399" y="514"/>
                    <a:pt x="514" y="399"/>
                    <a:pt x="514" y="257"/>
                  </a:cubicBezTo>
                  <a:cubicBezTo>
                    <a:pt x="514" y="115"/>
                    <a:pt x="399" y="0"/>
                    <a:pt x="257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3" name="Freeform 89"/>
            <p:cNvSpPr>
              <a:spLocks/>
            </p:cNvSpPr>
            <p:nvPr/>
          </p:nvSpPr>
          <p:spPr bwMode="auto">
            <a:xfrm>
              <a:off x="7138199" y="4430915"/>
              <a:ext cx="154175" cy="216115"/>
            </a:xfrm>
            <a:custGeom>
              <a:avLst/>
              <a:gdLst>
                <a:gd name="T0" fmla="*/ 3 w 97"/>
                <a:gd name="T1" fmla="*/ 54 h 136"/>
                <a:gd name="T2" fmla="*/ 51 w 97"/>
                <a:gd name="T3" fmla="*/ 0 h 136"/>
                <a:gd name="T4" fmla="*/ 97 w 97"/>
                <a:gd name="T5" fmla="*/ 42 h 136"/>
                <a:gd name="T6" fmla="*/ 73 w 97"/>
                <a:gd name="T7" fmla="*/ 82 h 136"/>
                <a:gd name="T8" fmla="*/ 34 w 97"/>
                <a:gd name="T9" fmla="*/ 113 h 136"/>
                <a:gd name="T10" fmla="*/ 97 w 97"/>
                <a:gd name="T11" fmla="*/ 113 h 136"/>
                <a:gd name="T12" fmla="*/ 97 w 97"/>
                <a:gd name="T13" fmla="*/ 136 h 136"/>
                <a:gd name="T14" fmla="*/ 0 w 97"/>
                <a:gd name="T15" fmla="*/ 136 h 136"/>
                <a:gd name="T16" fmla="*/ 42 w 97"/>
                <a:gd name="T17" fmla="*/ 76 h 136"/>
                <a:gd name="T18" fmla="*/ 70 w 97"/>
                <a:gd name="T19" fmla="*/ 43 h 136"/>
                <a:gd name="T20" fmla="*/ 51 w 97"/>
                <a:gd name="T21" fmla="*/ 23 h 136"/>
                <a:gd name="T22" fmla="*/ 28 w 97"/>
                <a:gd name="T23" fmla="*/ 54 h 136"/>
                <a:gd name="T24" fmla="*/ 3 w 97"/>
                <a:gd name="T25" fmla="*/ 54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7" h="136">
                  <a:moveTo>
                    <a:pt x="3" y="54"/>
                  </a:moveTo>
                  <a:cubicBezTo>
                    <a:pt x="2" y="23"/>
                    <a:pt x="19" y="0"/>
                    <a:pt x="51" y="0"/>
                  </a:cubicBezTo>
                  <a:cubicBezTo>
                    <a:pt x="75" y="0"/>
                    <a:pt x="97" y="16"/>
                    <a:pt x="97" y="42"/>
                  </a:cubicBezTo>
                  <a:cubicBezTo>
                    <a:pt x="97" y="62"/>
                    <a:pt x="86" y="73"/>
                    <a:pt x="73" y="82"/>
                  </a:cubicBezTo>
                  <a:cubicBezTo>
                    <a:pt x="60" y="91"/>
                    <a:pt x="44" y="99"/>
                    <a:pt x="34" y="113"/>
                  </a:cubicBezTo>
                  <a:cubicBezTo>
                    <a:pt x="97" y="113"/>
                    <a:pt x="97" y="113"/>
                    <a:pt x="97" y="113"/>
                  </a:cubicBezTo>
                  <a:cubicBezTo>
                    <a:pt x="97" y="136"/>
                    <a:pt x="97" y="136"/>
                    <a:pt x="97" y="136"/>
                  </a:cubicBezTo>
                  <a:cubicBezTo>
                    <a:pt x="0" y="136"/>
                    <a:pt x="0" y="136"/>
                    <a:pt x="0" y="136"/>
                  </a:cubicBezTo>
                  <a:cubicBezTo>
                    <a:pt x="0" y="105"/>
                    <a:pt x="19" y="92"/>
                    <a:pt x="42" y="76"/>
                  </a:cubicBezTo>
                  <a:cubicBezTo>
                    <a:pt x="60" y="64"/>
                    <a:pt x="70" y="57"/>
                    <a:pt x="70" y="43"/>
                  </a:cubicBezTo>
                  <a:cubicBezTo>
                    <a:pt x="70" y="32"/>
                    <a:pt x="61" y="23"/>
                    <a:pt x="51" y="23"/>
                  </a:cubicBezTo>
                  <a:cubicBezTo>
                    <a:pt x="33" y="23"/>
                    <a:pt x="28" y="40"/>
                    <a:pt x="28" y="54"/>
                  </a:cubicBezTo>
                  <a:lnTo>
                    <a:pt x="3" y="54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4" name="Freeform 90"/>
            <p:cNvSpPr>
              <a:spLocks/>
            </p:cNvSpPr>
            <p:nvPr/>
          </p:nvSpPr>
          <p:spPr bwMode="auto">
            <a:xfrm>
              <a:off x="7335463" y="4476697"/>
              <a:ext cx="159561" cy="157542"/>
            </a:xfrm>
            <a:custGeom>
              <a:avLst/>
              <a:gdLst>
                <a:gd name="T0" fmla="*/ 0 w 237"/>
                <a:gd name="T1" fmla="*/ 102 h 234"/>
                <a:gd name="T2" fmla="*/ 104 w 237"/>
                <a:gd name="T3" fmla="*/ 102 h 234"/>
                <a:gd name="T4" fmla="*/ 104 w 237"/>
                <a:gd name="T5" fmla="*/ 0 h 234"/>
                <a:gd name="T6" fmla="*/ 132 w 237"/>
                <a:gd name="T7" fmla="*/ 0 h 234"/>
                <a:gd name="T8" fmla="*/ 132 w 237"/>
                <a:gd name="T9" fmla="*/ 102 h 234"/>
                <a:gd name="T10" fmla="*/ 237 w 237"/>
                <a:gd name="T11" fmla="*/ 102 h 234"/>
                <a:gd name="T12" fmla="*/ 237 w 237"/>
                <a:gd name="T13" fmla="*/ 130 h 234"/>
                <a:gd name="T14" fmla="*/ 132 w 237"/>
                <a:gd name="T15" fmla="*/ 130 h 234"/>
                <a:gd name="T16" fmla="*/ 132 w 237"/>
                <a:gd name="T17" fmla="*/ 234 h 234"/>
                <a:gd name="T18" fmla="*/ 104 w 237"/>
                <a:gd name="T19" fmla="*/ 234 h 234"/>
                <a:gd name="T20" fmla="*/ 104 w 237"/>
                <a:gd name="T21" fmla="*/ 130 h 234"/>
                <a:gd name="T22" fmla="*/ 0 w 237"/>
                <a:gd name="T23" fmla="*/ 130 h 234"/>
                <a:gd name="T24" fmla="*/ 0 w 237"/>
                <a:gd name="T25" fmla="*/ 102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37" h="234">
                  <a:moveTo>
                    <a:pt x="0" y="102"/>
                  </a:moveTo>
                  <a:lnTo>
                    <a:pt x="104" y="102"/>
                  </a:lnTo>
                  <a:lnTo>
                    <a:pt x="104" y="0"/>
                  </a:lnTo>
                  <a:lnTo>
                    <a:pt x="132" y="0"/>
                  </a:lnTo>
                  <a:lnTo>
                    <a:pt x="132" y="102"/>
                  </a:lnTo>
                  <a:lnTo>
                    <a:pt x="237" y="102"/>
                  </a:lnTo>
                  <a:lnTo>
                    <a:pt x="237" y="130"/>
                  </a:lnTo>
                  <a:lnTo>
                    <a:pt x="132" y="130"/>
                  </a:lnTo>
                  <a:lnTo>
                    <a:pt x="132" y="234"/>
                  </a:lnTo>
                  <a:lnTo>
                    <a:pt x="104" y="234"/>
                  </a:lnTo>
                  <a:lnTo>
                    <a:pt x="104" y="130"/>
                  </a:lnTo>
                  <a:lnTo>
                    <a:pt x="0" y="130"/>
                  </a:lnTo>
                  <a:lnTo>
                    <a:pt x="0" y="102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5" name="Freeform 91"/>
            <p:cNvSpPr>
              <a:spLocks/>
            </p:cNvSpPr>
            <p:nvPr/>
          </p:nvSpPr>
          <p:spPr bwMode="auto">
            <a:xfrm>
              <a:off x="7528014" y="4430915"/>
              <a:ext cx="156195" cy="216115"/>
            </a:xfrm>
            <a:custGeom>
              <a:avLst/>
              <a:gdLst>
                <a:gd name="T0" fmla="*/ 3 w 98"/>
                <a:gd name="T1" fmla="*/ 54 h 136"/>
                <a:gd name="T2" fmla="*/ 51 w 98"/>
                <a:gd name="T3" fmla="*/ 0 h 136"/>
                <a:gd name="T4" fmla="*/ 97 w 98"/>
                <a:gd name="T5" fmla="*/ 42 h 136"/>
                <a:gd name="T6" fmla="*/ 73 w 98"/>
                <a:gd name="T7" fmla="*/ 82 h 136"/>
                <a:gd name="T8" fmla="*/ 35 w 98"/>
                <a:gd name="T9" fmla="*/ 113 h 136"/>
                <a:gd name="T10" fmla="*/ 98 w 98"/>
                <a:gd name="T11" fmla="*/ 113 h 136"/>
                <a:gd name="T12" fmla="*/ 98 w 98"/>
                <a:gd name="T13" fmla="*/ 136 h 136"/>
                <a:gd name="T14" fmla="*/ 0 w 98"/>
                <a:gd name="T15" fmla="*/ 136 h 136"/>
                <a:gd name="T16" fmla="*/ 42 w 98"/>
                <a:gd name="T17" fmla="*/ 76 h 136"/>
                <a:gd name="T18" fmla="*/ 70 w 98"/>
                <a:gd name="T19" fmla="*/ 43 h 136"/>
                <a:gd name="T20" fmla="*/ 51 w 98"/>
                <a:gd name="T21" fmla="*/ 23 h 136"/>
                <a:gd name="T22" fmla="*/ 29 w 98"/>
                <a:gd name="T23" fmla="*/ 54 h 136"/>
                <a:gd name="T24" fmla="*/ 3 w 98"/>
                <a:gd name="T25" fmla="*/ 54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8" h="136">
                  <a:moveTo>
                    <a:pt x="3" y="54"/>
                  </a:moveTo>
                  <a:cubicBezTo>
                    <a:pt x="2" y="23"/>
                    <a:pt x="19" y="0"/>
                    <a:pt x="51" y="0"/>
                  </a:cubicBezTo>
                  <a:cubicBezTo>
                    <a:pt x="75" y="0"/>
                    <a:pt x="97" y="16"/>
                    <a:pt x="97" y="42"/>
                  </a:cubicBezTo>
                  <a:cubicBezTo>
                    <a:pt x="97" y="62"/>
                    <a:pt x="86" y="73"/>
                    <a:pt x="73" y="82"/>
                  </a:cubicBezTo>
                  <a:cubicBezTo>
                    <a:pt x="60" y="91"/>
                    <a:pt x="44" y="99"/>
                    <a:pt x="35" y="113"/>
                  </a:cubicBezTo>
                  <a:cubicBezTo>
                    <a:pt x="98" y="113"/>
                    <a:pt x="98" y="113"/>
                    <a:pt x="98" y="113"/>
                  </a:cubicBezTo>
                  <a:cubicBezTo>
                    <a:pt x="98" y="136"/>
                    <a:pt x="98" y="136"/>
                    <a:pt x="98" y="136"/>
                  </a:cubicBezTo>
                  <a:cubicBezTo>
                    <a:pt x="0" y="136"/>
                    <a:pt x="0" y="136"/>
                    <a:pt x="0" y="136"/>
                  </a:cubicBezTo>
                  <a:cubicBezTo>
                    <a:pt x="0" y="105"/>
                    <a:pt x="19" y="92"/>
                    <a:pt x="42" y="76"/>
                  </a:cubicBezTo>
                  <a:cubicBezTo>
                    <a:pt x="60" y="64"/>
                    <a:pt x="70" y="57"/>
                    <a:pt x="70" y="43"/>
                  </a:cubicBezTo>
                  <a:cubicBezTo>
                    <a:pt x="70" y="32"/>
                    <a:pt x="62" y="23"/>
                    <a:pt x="51" y="23"/>
                  </a:cubicBezTo>
                  <a:cubicBezTo>
                    <a:pt x="33" y="23"/>
                    <a:pt x="29" y="40"/>
                    <a:pt x="29" y="54"/>
                  </a:cubicBezTo>
                  <a:lnTo>
                    <a:pt x="3" y="54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6216039" y="2301072"/>
            <a:ext cx="895279" cy="1048192"/>
            <a:chOff x="5863054" y="2068463"/>
            <a:chExt cx="977566" cy="1144534"/>
          </a:xfrm>
        </p:grpSpPr>
        <p:sp>
          <p:nvSpPr>
            <p:cNvPr id="227" name="Freeform 63"/>
            <p:cNvSpPr>
              <a:spLocks/>
            </p:cNvSpPr>
            <p:nvPr/>
          </p:nvSpPr>
          <p:spPr bwMode="auto">
            <a:xfrm>
              <a:off x="5863054" y="2068463"/>
              <a:ext cx="977566" cy="1144534"/>
            </a:xfrm>
            <a:custGeom>
              <a:avLst/>
              <a:gdLst>
                <a:gd name="T0" fmla="*/ 614 w 614"/>
                <a:gd name="T1" fmla="*/ 307 h 719"/>
                <a:gd name="T2" fmla="*/ 307 w 614"/>
                <a:gd name="T3" fmla="*/ 0 h 719"/>
                <a:gd name="T4" fmla="*/ 0 w 614"/>
                <a:gd name="T5" fmla="*/ 307 h 719"/>
                <a:gd name="T6" fmla="*/ 307 w 614"/>
                <a:gd name="T7" fmla="*/ 614 h 719"/>
                <a:gd name="T8" fmla="*/ 321 w 614"/>
                <a:gd name="T9" fmla="*/ 614 h 719"/>
                <a:gd name="T10" fmla="*/ 445 w 614"/>
                <a:gd name="T11" fmla="*/ 719 h 719"/>
                <a:gd name="T12" fmla="*/ 458 w 614"/>
                <a:gd name="T13" fmla="*/ 575 h 719"/>
                <a:gd name="T14" fmla="*/ 614 w 614"/>
                <a:gd name="T15" fmla="*/ 307 h 7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14" h="719">
                  <a:moveTo>
                    <a:pt x="614" y="307"/>
                  </a:moveTo>
                  <a:cubicBezTo>
                    <a:pt x="614" y="138"/>
                    <a:pt x="477" y="0"/>
                    <a:pt x="307" y="0"/>
                  </a:cubicBezTo>
                  <a:cubicBezTo>
                    <a:pt x="137" y="0"/>
                    <a:pt x="0" y="138"/>
                    <a:pt x="0" y="307"/>
                  </a:cubicBezTo>
                  <a:cubicBezTo>
                    <a:pt x="0" y="477"/>
                    <a:pt x="137" y="614"/>
                    <a:pt x="307" y="614"/>
                  </a:cubicBezTo>
                  <a:cubicBezTo>
                    <a:pt x="312" y="614"/>
                    <a:pt x="316" y="614"/>
                    <a:pt x="321" y="614"/>
                  </a:cubicBezTo>
                  <a:cubicBezTo>
                    <a:pt x="445" y="719"/>
                    <a:pt x="445" y="719"/>
                    <a:pt x="445" y="719"/>
                  </a:cubicBezTo>
                  <a:cubicBezTo>
                    <a:pt x="458" y="575"/>
                    <a:pt x="458" y="575"/>
                    <a:pt x="458" y="575"/>
                  </a:cubicBezTo>
                  <a:cubicBezTo>
                    <a:pt x="551" y="522"/>
                    <a:pt x="614" y="422"/>
                    <a:pt x="614" y="307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6" name="Freeform 92"/>
            <p:cNvSpPr>
              <a:spLocks noEditPoints="1"/>
            </p:cNvSpPr>
            <p:nvPr/>
          </p:nvSpPr>
          <p:spPr bwMode="auto">
            <a:xfrm>
              <a:off x="6063684" y="2215232"/>
              <a:ext cx="486763" cy="555436"/>
            </a:xfrm>
            <a:custGeom>
              <a:avLst/>
              <a:gdLst>
                <a:gd name="T0" fmla="*/ 0 w 723"/>
                <a:gd name="T1" fmla="*/ 338 h 825"/>
                <a:gd name="T2" fmla="*/ 305 w 723"/>
                <a:gd name="T3" fmla="*/ 825 h 825"/>
                <a:gd name="T4" fmla="*/ 723 w 723"/>
                <a:gd name="T5" fmla="*/ 0 h 825"/>
                <a:gd name="T6" fmla="*/ 0 w 723"/>
                <a:gd name="T7" fmla="*/ 338 h 825"/>
                <a:gd name="T8" fmla="*/ 198 w 723"/>
                <a:gd name="T9" fmla="*/ 383 h 825"/>
                <a:gd name="T10" fmla="*/ 482 w 723"/>
                <a:gd name="T11" fmla="*/ 250 h 825"/>
                <a:gd name="T12" fmla="*/ 319 w 723"/>
                <a:gd name="T13" fmla="*/ 574 h 825"/>
                <a:gd name="T14" fmla="*/ 198 w 723"/>
                <a:gd name="T15" fmla="*/ 383 h 8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23" h="825">
                  <a:moveTo>
                    <a:pt x="0" y="338"/>
                  </a:moveTo>
                  <a:lnTo>
                    <a:pt x="305" y="825"/>
                  </a:lnTo>
                  <a:lnTo>
                    <a:pt x="723" y="0"/>
                  </a:lnTo>
                  <a:lnTo>
                    <a:pt x="0" y="338"/>
                  </a:lnTo>
                  <a:close/>
                  <a:moveTo>
                    <a:pt x="198" y="383"/>
                  </a:moveTo>
                  <a:lnTo>
                    <a:pt x="482" y="250"/>
                  </a:lnTo>
                  <a:lnTo>
                    <a:pt x="319" y="574"/>
                  </a:lnTo>
                  <a:lnTo>
                    <a:pt x="198" y="383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7" name="Freeform 93"/>
            <p:cNvSpPr>
              <a:spLocks/>
            </p:cNvSpPr>
            <p:nvPr/>
          </p:nvSpPr>
          <p:spPr bwMode="auto">
            <a:xfrm>
              <a:off x="6383480" y="2531662"/>
              <a:ext cx="200630" cy="207363"/>
            </a:xfrm>
            <a:custGeom>
              <a:avLst/>
              <a:gdLst>
                <a:gd name="T0" fmla="*/ 0 w 298"/>
                <a:gd name="T1" fmla="*/ 194 h 308"/>
                <a:gd name="T2" fmla="*/ 184 w 298"/>
                <a:gd name="T3" fmla="*/ 0 h 308"/>
                <a:gd name="T4" fmla="*/ 298 w 298"/>
                <a:gd name="T5" fmla="*/ 116 h 308"/>
                <a:gd name="T6" fmla="*/ 113 w 298"/>
                <a:gd name="T7" fmla="*/ 308 h 308"/>
                <a:gd name="T8" fmla="*/ 0 w 298"/>
                <a:gd name="T9" fmla="*/ 194 h 3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8" h="308">
                  <a:moveTo>
                    <a:pt x="0" y="194"/>
                  </a:moveTo>
                  <a:lnTo>
                    <a:pt x="184" y="0"/>
                  </a:lnTo>
                  <a:lnTo>
                    <a:pt x="298" y="116"/>
                  </a:lnTo>
                  <a:lnTo>
                    <a:pt x="113" y="308"/>
                  </a:lnTo>
                  <a:lnTo>
                    <a:pt x="0" y="194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8" name="Freeform 94"/>
            <p:cNvSpPr>
              <a:spLocks/>
            </p:cNvSpPr>
            <p:nvPr/>
          </p:nvSpPr>
          <p:spPr bwMode="auto">
            <a:xfrm>
              <a:off x="6351837" y="2675066"/>
              <a:ext cx="94929" cy="87523"/>
            </a:xfrm>
            <a:custGeom>
              <a:avLst/>
              <a:gdLst>
                <a:gd name="T0" fmla="*/ 16 w 60"/>
                <a:gd name="T1" fmla="*/ 0 h 55"/>
                <a:gd name="T2" fmla="*/ 60 w 60"/>
                <a:gd name="T3" fmla="*/ 45 h 55"/>
                <a:gd name="T4" fmla="*/ 0 w 60"/>
                <a:gd name="T5" fmla="*/ 55 h 55"/>
                <a:gd name="T6" fmla="*/ 16 w 60"/>
                <a:gd name="T7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0" h="55">
                  <a:moveTo>
                    <a:pt x="16" y="0"/>
                  </a:moveTo>
                  <a:cubicBezTo>
                    <a:pt x="17" y="1"/>
                    <a:pt x="60" y="45"/>
                    <a:pt x="60" y="45"/>
                  </a:cubicBezTo>
                  <a:cubicBezTo>
                    <a:pt x="0" y="55"/>
                    <a:pt x="0" y="55"/>
                    <a:pt x="0" y="55"/>
                  </a:cubicBezTo>
                  <a:lnTo>
                    <a:pt x="16" y="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9" name="Freeform 95"/>
            <p:cNvSpPr>
              <a:spLocks/>
            </p:cNvSpPr>
            <p:nvPr/>
          </p:nvSpPr>
          <p:spPr bwMode="auto">
            <a:xfrm>
              <a:off x="6502646" y="2476455"/>
              <a:ext cx="135324" cy="133305"/>
            </a:xfrm>
            <a:custGeom>
              <a:avLst/>
              <a:gdLst>
                <a:gd name="T0" fmla="*/ 156 w 201"/>
                <a:gd name="T1" fmla="*/ 198 h 198"/>
                <a:gd name="T2" fmla="*/ 0 w 201"/>
                <a:gd name="T3" fmla="*/ 44 h 198"/>
                <a:gd name="T4" fmla="*/ 45 w 201"/>
                <a:gd name="T5" fmla="*/ 0 h 198"/>
                <a:gd name="T6" fmla="*/ 201 w 201"/>
                <a:gd name="T7" fmla="*/ 153 h 198"/>
                <a:gd name="T8" fmla="*/ 156 w 201"/>
                <a:gd name="T9" fmla="*/ 198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1" h="198">
                  <a:moveTo>
                    <a:pt x="156" y="198"/>
                  </a:moveTo>
                  <a:lnTo>
                    <a:pt x="0" y="44"/>
                  </a:lnTo>
                  <a:lnTo>
                    <a:pt x="45" y="0"/>
                  </a:lnTo>
                  <a:lnTo>
                    <a:pt x="201" y="153"/>
                  </a:lnTo>
                  <a:lnTo>
                    <a:pt x="156" y="198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0" name="Rectangle 96"/>
            <p:cNvSpPr>
              <a:spLocks noChangeArrowheads="1"/>
            </p:cNvSpPr>
            <p:nvPr/>
          </p:nvSpPr>
          <p:spPr bwMode="auto">
            <a:xfrm>
              <a:off x="6200355" y="2799618"/>
              <a:ext cx="311717" cy="31643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4599972" y="4316070"/>
            <a:ext cx="813891" cy="952006"/>
            <a:chOff x="4098452" y="4268661"/>
            <a:chExt cx="888697" cy="1039506"/>
          </a:xfrm>
        </p:grpSpPr>
        <p:sp>
          <p:nvSpPr>
            <p:cNvPr id="224" name="Freeform 60"/>
            <p:cNvSpPr>
              <a:spLocks noEditPoints="1"/>
            </p:cNvSpPr>
            <p:nvPr/>
          </p:nvSpPr>
          <p:spPr bwMode="auto">
            <a:xfrm>
              <a:off x="4354962" y="4408698"/>
              <a:ext cx="334608" cy="624108"/>
            </a:xfrm>
            <a:custGeom>
              <a:avLst/>
              <a:gdLst>
                <a:gd name="T0" fmla="*/ 210 w 210"/>
                <a:gd name="T1" fmla="*/ 261 h 392"/>
                <a:gd name="T2" fmla="*/ 204 w 210"/>
                <a:gd name="T3" fmla="*/ 290 h 392"/>
                <a:gd name="T4" fmla="*/ 187 w 210"/>
                <a:gd name="T5" fmla="*/ 318 h 392"/>
                <a:gd name="T6" fmla="*/ 159 w 210"/>
                <a:gd name="T7" fmla="*/ 341 h 392"/>
                <a:gd name="T8" fmla="*/ 123 w 210"/>
                <a:gd name="T9" fmla="*/ 355 h 392"/>
                <a:gd name="T10" fmla="*/ 123 w 210"/>
                <a:gd name="T11" fmla="*/ 392 h 392"/>
                <a:gd name="T12" fmla="*/ 96 w 210"/>
                <a:gd name="T13" fmla="*/ 392 h 392"/>
                <a:gd name="T14" fmla="*/ 96 w 210"/>
                <a:gd name="T15" fmla="*/ 358 h 392"/>
                <a:gd name="T16" fmla="*/ 94 w 210"/>
                <a:gd name="T17" fmla="*/ 358 h 392"/>
                <a:gd name="T18" fmla="*/ 91 w 210"/>
                <a:gd name="T19" fmla="*/ 358 h 392"/>
                <a:gd name="T20" fmla="*/ 64 w 210"/>
                <a:gd name="T21" fmla="*/ 357 h 392"/>
                <a:gd name="T22" fmla="*/ 41 w 210"/>
                <a:gd name="T23" fmla="*/ 352 h 392"/>
                <a:gd name="T24" fmla="*/ 20 w 210"/>
                <a:gd name="T25" fmla="*/ 345 h 392"/>
                <a:gd name="T26" fmla="*/ 0 w 210"/>
                <a:gd name="T27" fmla="*/ 335 h 392"/>
                <a:gd name="T28" fmla="*/ 15 w 210"/>
                <a:gd name="T29" fmla="*/ 288 h 392"/>
                <a:gd name="T30" fmla="*/ 31 w 210"/>
                <a:gd name="T31" fmla="*/ 297 h 392"/>
                <a:gd name="T32" fmla="*/ 51 w 210"/>
                <a:gd name="T33" fmla="*/ 306 h 392"/>
                <a:gd name="T34" fmla="*/ 74 w 210"/>
                <a:gd name="T35" fmla="*/ 314 h 392"/>
                <a:gd name="T36" fmla="*/ 96 w 210"/>
                <a:gd name="T37" fmla="*/ 318 h 392"/>
                <a:gd name="T38" fmla="*/ 96 w 210"/>
                <a:gd name="T39" fmla="*/ 219 h 392"/>
                <a:gd name="T40" fmla="*/ 66 w 210"/>
                <a:gd name="T41" fmla="*/ 206 h 392"/>
                <a:gd name="T42" fmla="*/ 39 w 210"/>
                <a:gd name="T43" fmla="*/ 188 h 392"/>
                <a:gd name="T44" fmla="*/ 19 w 210"/>
                <a:gd name="T45" fmla="*/ 160 h 392"/>
                <a:gd name="T46" fmla="*/ 11 w 210"/>
                <a:gd name="T47" fmla="*/ 119 h 392"/>
                <a:gd name="T48" fmla="*/ 17 w 210"/>
                <a:gd name="T49" fmla="*/ 94 h 392"/>
                <a:gd name="T50" fmla="*/ 33 w 210"/>
                <a:gd name="T51" fmla="*/ 69 h 392"/>
                <a:gd name="T52" fmla="*/ 60 w 210"/>
                <a:gd name="T53" fmla="*/ 48 h 392"/>
                <a:gd name="T54" fmla="*/ 96 w 210"/>
                <a:gd name="T55" fmla="*/ 35 h 392"/>
                <a:gd name="T56" fmla="*/ 96 w 210"/>
                <a:gd name="T57" fmla="*/ 0 h 392"/>
                <a:gd name="T58" fmla="*/ 123 w 210"/>
                <a:gd name="T59" fmla="*/ 0 h 392"/>
                <a:gd name="T60" fmla="*/ 123 w 210"/>
                <a:gd name="T61" fmla="*/ 32 h 392"/>
                <a:gd name="T62" fmla="*/ 123 w 210"/>
                <a:gd name="T63" fmla="*/ 32 h 392"/>
                <a:gd name="T64" fmla="*/ 161 w 210"/>
                <a:gd name="T65" fmla="*/ 34 h 392"/>
                <a:gd name="T66" fmla="*/ 196 w 210"/>
                <a:gd name="T67" fmla="*/ 40 h 392"/>
                <a:gd name="T68" fmla="*/ 187 w 210"/>
                <a:gd name="T69" fmla="*/ 87 h 392"/>
                <a:gd name="T70" fmla="*/ 155 w 210"/>
                <a:gd name="T71" fmla="*/ 77 h 392"/>
                <a:gd name="T72" fmla="*/ 123 w 210"/>
                <a:gd name="T73" fmla="*/ 72 h 392"/>
                <a:gd name="T74" fmla="*/ 123 w 210"/>
                <a:gd name="T75" fmla="*/ 159 h 392"/>
                <a:gd name="T76" fmla="*/ 153 w 210"/>
                <a:gd name="T77" fmla="*/ 172 h 392"/>
                <a:gd name="T78" fmla="*/ 181 w 210"/>
                <a:gd name="T79" fmla="*/ 191 h 392"/>
                <a:gd name="T80" fmla="*/ 202 w 210"/>
                <a:gd name="T81" fmla="*/ 219 h 392"/>
                <a:gd name="T82" fmla="*/ 210 w 210"/>
                <a:gd name="T83" fmla="*/ 261 h 392"/>
                <a:gd name="T84" fmla="*/ 65 w 210"/>
                <a:gd name="T85" fmla="*/ 110 h 392"/>
                <a:gd name="T86" fmla="*/ 74 w 210"/>
                <a:gd name="T87" fmla="*/ 133 h 392"/>
                <a:gd name="T88" fmla="*/ 96 w 210"/>
                <a:gd name="T89" fmla="*/ 148 h 392"/>
                <a:gd name="T90" fmla="*/ 96 w 210"/>
                <a:gd name="T91" fmla="*/ 73 h 392"/>
                <a:gd name="T92" fmla="*/ 77 w 210"/>
                <a:gd name="T93" fmla="*/ 79 h 392"/>
                <a:gd name="T94" fmla="*/ 68 w 210"/>
                <a:gd name="T95" fmla="*/ 90 h 392"/>
                <a:gd name="T96" fmla="*/ 65 w 210"/>
                <a:gd name="T97" fmla="*/ 110 h 392"/>
                <a:gd name="T98" fmla="*/ 155 w 210"/>
                <a:gd name="T99" fmla="*/ 269 h 392"/>
                <a:gd name="T100" fmla="*/ 146 w 210"/>
                <a:gd name="T101" fmla="*/ 246 h 392"/>
                <a:gd name="T102" fmla="*/ 123 w 210"/>
                <a:gd name="T103" fmla="*/ 230 h 392"/>
                <a:gd name="T104" fmla="*/ 123 w 210"/>
                <a:gd name="T105" fmla="*/ 316 h 392"/>
                <a:gd name="T106" fmla="*/ 132 w 210"/>
                <a:gd name="T107" fmla="*/ 314 h 392"/>
                <a:gd name="T108" fmla="*/ 140 w 210"/>
                <a:gd name="T109" fmla="*/ 311 h 392"/>
                <a:gd name="T110" fmla="*/ 151 w 210"/>
                <a:gd name="T111" fmla="*/ 298 h 392"/>
                <a:gd name="T112" fmla="*/ 155 w 210"/>
                <a:gd name="T113" fmla="*/ 269 h 3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10" h="392">
                  <a:moveTo>
                    <a:pt x="210" y="261"/>
                  </a:moveTo>
                  <a:cubicBezTo>
                    <a:pt x="210" y="271"/>
                    <a:pt x="208" y="281"/>
                    <a:pt x="204" y="290"/>
                  </a:cubicBezTo>
                  <a:cubicBezTo>
                    <a:pt x="200" y="300"/>
                    <a:pt x="194" y="310"/>
                    <a:pt x="187" y="318"/>
                  </a:cubicBezTo>
                  <a:cubicBezTo>
                    <a:pt x="179" y="327"/>
                    <a:pt x="170" y="334"/>
                    <a:pt x="159" y="341"/>
                  </a:cubicBezTo>
                  <a:cubicBezTo>
                    <a:pt x="148" y="347"/>
                    <a:pt x="136" y="352"/>
                    <a:pt x="123" y="355"/>
                  </a:cubicBezTo>
                  <a:cubicBezTo>
                    <a:pt x="123" y="392"/>
                    <a:pt x="123" y="392"/>
                    <a:pt x="123" y="392"/>
                  </a:cubicBezTo>
                  <a:cubicBezTo>
                    <a:pt x="96" y="392"/>
                    <a:pt x="96" y="392"/>
                    <a:pt x="96" y="392"/>
                  </a:cubicBezTo>
                  <a:cubicBezTo>
                    <a:pt x="96" y="358"/>
                    <a:pt x="96" y="358"/>
                    <a:pt x="96" y="358"/>
                  </a:cubicBezTo>
                  <a:cubicBezTo>
                    <a:pt x="95" y="358"/>
                    <a:pt x="94" y="358"/>
                    <a:pt x="94" y="358"/>
                  </a:cubicBezTo>
                  <a:cubicBezTo>
                    <a:pt x="93" y="358"/>
                    <a:pt x="92" y="358"/>
                    <a:pt x="91" y="358"/>
                  </a:cubicBezTo>
                  <a:cubicBezTo>
                    <a:pt x="82" y="358"/>
                    <a:pt x="73" y="358"/>
                    <a:pt x="64" y="357"/>
                  </a:cubicBezTo>
                  <a:cubicBezTo>
                    <a:pt x="56" y="356"/>
                    <a:pt x="48" y="354"/>
                    <a:pt x="41" y="352"/>
                  </a:cubicBezTo>
                  <a:cubicBezTo>
                    <a:pt x="34" y="350"/>
                    <a:pt x="27" y="348"/>
                    <a:pt x="20" y="345"/>
                  </a:cubicBezTo>
                  <a:cubicBezTo>
                    <a:pt x="13" y="342"/>
                    <a:pt x="7" y="339"/>
                    <a:pt x="0" y="335"/>
                  </a:cubicBezTo>
                  <a:cubicBezTo>
                    <a:pt x="15" y="288"/>
                    <a:pt x="15" y="288"/>
                    <a:pt x="15" y="288"/>
                  </a:cubicBezTo>
                  <a:cubicBezTo>
                    <a:pt x="19" y="291"/>
                    <a:pt x="25" y="294"/>
                    <a:pt x="31" y="297"/>
                  </a:cubicBezTo>
                  <a:cubicBezTo>
                    <a:pt x="37" y="301"/>
                    <a:pt x="44" y="304"/>
                    <a:pt x="51" y="306"/>
                  </a:cubicBezTo>
                  <a:cubicBezTo>
                    <a:pt x="59" y="309"/>
                    <a:pt x="66" y="312"/>
                    <a:pt x="74" y="314"/>
                  </a:cubicBezTo>
                  <a:cubicBezTo>
                    <a:pt x="82" y="316"/>
                    <a:pt x="89" y="317"/>
                    <a:pt x="96" y="318"/>
                  </a:cubicBezTo>
                  <a:cubicBezTo>
                    <a:pt x="96" y="219"/>
                    <a:pt x="96" y="219"/>
                    <a:pt x="96" y="219"/>
                  </a:cubicBezTo>
                  <a:cubicBezTo>
                    <a:pt x="86" y="215"/>
                    <a:pt x="76" y="211"/>
                    <a:pt x="66" y="206"/>
                  </a:cubicBezTo>
                  <a:cubicBezTo>
                    <a:pt x="56" y="201"/>
                    <a:pt x="47" y="195"/>
                    <a:pt x="39" y="188"/>
                  </a:cubicBezTo>
                  <a:cubicBezTo>
                    <a:pt x="30" y="180"/>
                    <a:pt x="24" y="171"/>
                    <a:pt x="19" y="160"/>
                  </a:cubicBezTo>
                  <a:cubicBezTo>
                    <a:pt x="13" y="149"/>
                    <a:pt x="11" y="136"/>
                    <a:pt x="11" y="119"/>
                  </a:cubicBezTo>
                  <a:cubicBezTo>
                    <a:pt x="11" y="111"/>
                    <a:pt x="13" y="103"/>
                    <a:pt x="17" y="94"/>
                  </a:cubicBezTo>
                  <a:cubicBezTo>
                    <a:pt x="21" y="85"/>
                    <a:pt x="26" y="77"/>
                    <a:pt x="33" y="69"/>
                  </a:cubicBezTo>
                  <a:cubicBezTo>
                    <a:pt x="41" y="61"/>
                    <a:pt x="50" y="54"/>
                    <a:pt x="60" y="48"/>
                  </a:cubicBezTo>
                  <a:cubicBezTo>
                    <a:pt x="71" y="42"/>
                    <a:pt x="83" y="37"/>
                    <a:pt x="96" y="35"/>
                  </a:cubicBezTo>
                  <a:cubicBezTo>
                    <a:pt x="96" y="0"/>
                    <a:pt x="96" y="0"/>
                    <a:pt x="96" y="0"/>
                  </a:cubicBezTo>
                  <a:cubicBezTo>
                    <a:pt x="123" y="0"/>
                    <a:pt x="123" y="0"/>
                    <a:pt x="123" y="0"/>
                  </a:cubicBezTo>
                  <a:cubicBezTo>
                    <a:pt x="123" y="32"/>
                    <a:pt x="123" y="32"/>
                    <a:pt x="123" y="32"/>
                  </a:cubicBezTo>
                  <a:cubicBezTo>
                    <a:pt x="123" y="32"/>
                    <a:pt x="123" y="32"/>
                    <a:pt x="123" y="32"/>
                  </a:cubicBezTo>
                  <a:cubicBezTo>
                    <a:pt x="137" y="32"/>
                    <a:pt x="149" y="33"/>
                    <a:pt x="161" y="34"/>
                  </a:cubicBezTo>
                  <a:cubicBezTo>
                    <a:pt x="172" y="36"/>
                    <a:pt x="184" y="38"/>
                    <a:pt x="196" y="40"/>
                  </a:cubicBezTo>
                  <a:cubicBezTo>
                    <a:pt x="187" y="87"/>
                    <a:pt x="187" y="87"/>
                    <a:pt x="187" y="87"/>
                  </a:cubicBezTo>
                  <a:cubicBezTo>
                    <a:pt x="176" y="83"/>
                    <a:pt x="166" y="80"/>
                    <a:pt x="155" y="77"/>
                  </a:cubicBezTo>
                  <a:cubicBezTo>
                    <a:pt x="143" y="74"/>
                    <a:pt x="133" y="73"/>
                    <a:pt x="123" y="72"/>
                  </a:cubicBezTo>
                  <a:cubicBezTo>
                    <a:pt x="123" y="159"/>
                    <a:pt x="123" y="159"/>
                    <a:pt x="123" y="159"/>
                  </a:cubicBezTo>
                  <a:cubicBezTo>
                    <a:pt x="132" y="163"/>
                    <a:pt x="143" y="168"/>
                    <a:pt x="153" y="172"/>
                  </a:cubicBezTo>
                  <a:cubicBezTo>
                    <a:pt x="163" y="177"/>
                    <a:pt x="173" y="183"/>
                    <a:pt x="181" y="191"/>
                  </a:cubicBezTo>
                  <a:cubicBezTo>
                    <a:pt x="190" y="198"/>
                    <a:pt x="197" y="208"/>
                    <a:pt x="202" y="219"/>
                  </a:cubicBezTo>
                  <a:cubicBezTo>
                    <a:pt x="207" y="230"/>
                    <a:pt x="210" y="244"/>
                    <a:pt x="210" y="261"/>
                  </a:cubicBezTo>
                  <a:moveTo>
                    <a:pt x="65" y="110"/>
                  </a:moveTo>
                  <a:cubicBezTo>
                    <a:pt x="65" y="119"/>
                    <a:pt x="68" y="127"/>
                    <a:pt x="74" y="133"/>
                  </a:cubicBezTo>
                  <a:cubicBezTo>
                    <a:pt x="80" y="139"/>
                    <a:pt x="87" y="144"/>
                    <a:pt x="96" y="148"/>
                  </a:cubicBezTo>
                  <a:cubicBezTo>
                    <a:pt x="96" y="73"/>
                    <a:pt x="96" y="73"/>
                    <a:pt x="96" y="73"/>
                  </a:cubicBezTo>
                  <a:cubicBezTo>
                    <a:pt x="88" y="74"/>
                    <a:pt x="82" y="76"/>
                    <a:pt x="77" y="79"/>
                  </a:cubicBezTo>
                  <a:cubicBezTo>
                    <a:pt x="73" y="81"/>
                    <a:pt x="70" y="85"/>
                    <a:pt x="68" y="90"/>
                  </a:cubicBezTo>
                  <a:cubicBezTo>
                    <a:pt x="66" y="95"/>
                    <a:pt x="65" y="102"/>
                    <a:pt x="65" y="110"/>
                  </a:cubicBezTo>
                  <a:moveTo>
                    <a:pt x="155" y="269"/>
                  </a:moveTo>
                  <a:cubicBezTo>
                    <a:pt x="155" y="260"/>
                    <a:pt x="152" y="252"/>
                    <a:pt x="146" y="246"/>
                  </a:cubicBezTo>
                  <a:cubicBezTo>
                    <a:pt x="140" y="240"/>
                    <a:pt x="132" y="235"/>
                    <a:pt x="123" y="230"/>
                  </a:cubicBezTo>
                  <a:cubicBezTo>
                    <a:pt x="123" y="316"/>
                    <a:pt x="123" y="316"/>
                    <a:pt x="123" y="316"/>
                  </a:cubicBezTo>
                  <a:cubicBezTo>
                    <a:pt x="126" y="316"/>
                    <a:pt x="129" y="315"/>
                    <a:pt x="132" y="314"/>
                  </a:cubicBezTo>
                  <a:cubicBezTo>
                    <a:pt x="134" y="313"/>
                    <a:pt x="137" y="312"/>
                    <a:pt x="140" y="311"/>
                  </a:cubicBezTo>
                  <a:cubicBezTo>
                    <a:pt x="144" y="309"/>
                    <a:pt x="148" y="305"/>
                    <a:pt x="151" y="298"/>
                  </a:cubicBezTo>
                  <a:cubicBezTo>
                    <a:pt x="154" y="290"/>
                    <a:pt x="155" y="281"/>
                    <a:pt x="155" y="269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9" name="Freeform 65"/>
            <p:cNvSpPr>
              <a:spLocks noEditPoints="1"/>
            </p:cNvSpPr>
            <p:nvPr/>
          </p:nvSpPr>
          <p:spPr bwMode="auto">
            <a:xfrm>
              <a:off x="4354962" y="4408698"/>
              <a:ext cx="334608" cy="624108"/>
            </a:xfrm>
            <a:custGeom>
              <a:avLst/>
              <a:gdLst>
                <a:gd name="T0" fmla="*/ 123 w 210"/>
                <a:gd name="T1" fmla="*/ 316 h 392"/>
                <a:gd name="T2" fmla="*/ 123 w 210"/>
                <a:gd name="T3" fmla="*/ 230 h 392"/>
                <a:gd name="T4" fmla="*/ 146 w 210"/>
                <a:gd name="T5" fmla="*/ 246 h 392"/>
                <a:gd name="T6" fmla="*/ 155 w 210"/>
                <a:gd name="T7" fmla="*/ 269 h 392"/>
                <a:gd name="T8" fmla="*/ 151 w 210"/>
                <a:gd name="T9" fmla="*/ 298 h 392"/>
                <a:gd name="T10" fmla="*/ 140 w 210"/>
                <a:gd name="T11" fmla="*/ 311 h 392"/>
                <a:gd name="T12" fmla="*/ 132 w 210"/>
                <a:gd name="T13" fmla="*/ 314 h 392"/>
                <a:gd name="T14" fmla="*/ 123 w 210"/>
                <a:gd name="T15" fmla="*/ 316 h 392"/>
                <a:gd name="T16" fmla="*/ 96 w 210"/>
                <a:gd name="T17" fmla="*/ 148 h 392"/>
                <a:gd name="T18" fmla="*/ 74 w 210"/>
                <a:gd name="T19" fmla="*/ 133 h 392"/>
                <a:gd name="T20" fmla="*/ 65 w 210"/>
                <a:gd name="T21" fmla="*/ 110 h 392"/>
                <a:gd name="T22" fmla="*/ 68 w 210"/>
                <a:gd name="T23" fmla="*/ 90 h 392"/>
                <a:gd name="T24" fmla="*/ 77 w 210"/>
                <a:gd name="T25" fmla="*/ 79 h 392"/>
                <a:gd name="T26" fmla="*/ 96 w 210"/>
                <a:gd name="T27" fmla="*/ 73 h 392"/>
                <a:gd name="T28" fmla="*/ 96 w 210"/>
                <a:gd name="T29" fmla="*/ 148 h 392"/>
                <a:gd name="T30" fmla="*/ 123 w 210"/>
                <a:gd name="T31" fmla="*/ 0 h 392"/>
                <a:gd name="T32" fmla="*/ 96 w 210"/>
                <a:gd name="T33" fmla="*/ 0 h 392"/>
                <a:gd name="T34" fmla="*/ 96 w 210"/>
                <a:gd name="T35" fmla="*/ 35 h 392"/>
                <a:gd name="T36" fmla="*/ 60 w 210"/>
                <a:gd name="T37" fmla="*/ 48 h 392"/>
                <a:gd name="T38" fmla="*/ 33 w 210"/>
                <a:gd name="T39" fmla="*/ 69 h 392"/>
                <a:gd name="T40" fmla="*/ 17 w 210"/>
                <a:gd name="T41" fmla="*/ 94 h 392"/>
                <a:gd name="T42" fmla="*/ 11 w 210"/>
                <a:gd name="T43" fmla="*/ 119 h 392"/>
                <a:gd name="T44" fmla="*/ 19 w 210"/>
                <a:gd name="T45" fmla="*/ 160 h 392"/>
                <a:gd name="T46" fmla="*/ 39 w 210"/>
                <a:gd name="T47" fmla="*/ 188 h 392"/>
                <a:gd name="T48" fmla="*/ 66 w 210"/>
                <a:gd name="T49" fmla="*/ 206 h 392"/>
                <a:gd name="T50" fmla="*/ 96 w 210"/>
                <a:gd name="T51" fmla="*/ 219 h 392"/>
                <a:gd name="T52" fmla="*/ 96 w 210"/>
                <a:gd name="T53" fmla="*/ 318 h 392"/>
                <a:gd name="T54" fmla="*/ 74 w 210"/>
                <a:gd name="T55" fmla="*/ 314 h 392"/>
                <a:gd name="T56" fmla="*/ 51 w 210"/>
                <a:gd name="T57" fmla="*/ 306 h 392"/>
                <a:gd name="T58" fmla="*/ 31 w 210"/>
                <a:gd name="T59" fmla="*/ 297 h 392"/>
                <a:gd name="T60" fmla="*/ 15 w 210"/>
                <a:gd name="T61" fmla="*/ 288 h 392"/>
                <a:gd name="T62" fmla="*/ 0 w 210"/>
                <a:gd name="T63" fmla="*/ 335 h 392"/>
                <a:gd name="T64" fmla="*/ 20 w 210"/>
                <a:gd name="T65" fmla="*/ 345 h 392"/>
                <a:gd name="T66" fmla="*/ 41 w 210"/>
                <a:gd name="T67" fmla="*/ 352 h 392"/>
                <a:gd name="T68" fmla="*/ 64 w 210"/>
                <a:gd name="T69" fmla="*/ 357 h 392"/>
                <a:gd name="T70" fmla="*/ 91 w 210"/>
                <a:gd name="T71" fmla="*/ 358 h 392"/>
                <a:gd name="T72" fmla="*/ 94 w 210"/>
                <a:gd name="T73" fmla="*/ 358 h 392"/>
                <a:gd name="T74" fmla="*/ 96 w 210"/>
                <a:gd name="T75" fmla="*/ 358 h 392"/>
                <a:gd name="T76" fmla="*/ 96 w 210"/>
                <a:gd name="T77" fmla="*/ 392 h 392"/>
                <a:gd name="T78" fmla="*/ 123 w 210"/>
                <a:gd name="T79" fmla="*/ 392 h 392"/>
                <a:gd name="T80" fmla="*/ 123 w 210"/>
                <a:gd name="T81" fmla="*/ 355 h 392"/>
                <a:gd name="T82" fmla="*/ 159 w 210"/>
                <a:gd name="T83" fmla="*/ 341 h 392"/>
                <a:gd name="T84" fmla="*/ 187 w 210"/>
                <a:gd name="T85" fmla="*/ 318 h 392"/>
                <a:gd name="T86" fmla="*/ 204 w 210"/>
                <a:gd name="T87" fmla="*/ 290 h 392"/>
                <a:gd name="T88" fmla="*/ 210 w 210"/>
                <a:gd name="T89" fmla="*/ 261 h 392"/>
                <a:gd name="T90" fmla="*/ 202 w 210"/>
                <a:gd name="T91" fmla="*/ 219 h 392"/>
                <a:gd name="T92" fmla="*/ 181 w 210"/>
                <a:gd name="T93" fmla="*/ 191 h 392"/>
                <a:gd name="T94" fmla="*/ 153 w 210"/>
                <a:gd name="T95" fmla="*/ 172 h 392"/>
                <a:gd name="T96" fmla="*/ 123 w 210"/>
                <a:gd name="T97" fmla="*/ 159 h 392"/>
                <a:gd name="T98" fmla="*/ 123 w 210"/>
                <a:gd name="T99" fmla="*/ 72 h 392"/>
                <a:gd name="T100" fmla="*/ 155 w 210"/>
                <a:gd name="T101" fmla="*/ 77 h 392"/>
                <a:gd name="T102" fmla="*/ 187 w 210"/>
                <a:gd name="T103" fmla="*/ 87 h 392"/>
                <a:gd name="T104" fmla="*/ 196 w 210"/>
                <a:gd name="T105" fmla="*/ 40 h 392"/>
                <a:gd name="T106" fmla="*/ 161 w 210"/>
                <a:gd name="T107" fmla="*/ 34 h 392"/>
                <a:gd name="T108" fmla="*/ 123 w 210"/>
                <a:gd name="T109" fmla="*/ 32 h 392"/>
                <a:gd name="T110" fmla="*/ 123 w 210"/>
                <a:gd name="T111" fmla="*/ 32 h 392"/>
                <a:gd name="T112" fmla="*/ 123 w 210"/>
                <a:gd name="T113" fmla="*/ 0 h 3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10" h="392">
                  <a:moveTo>
                    <a:pt x="123" y="316"/>
                  </a:moveTo>
                  <a:cubicBezTo>
                    <a:pt x="123" y="230"/>
                    <a:pt x="123" y="230"/>
                    <a:pt x="123" y="230"/>
                  </a:cubicBezTo>
                  <a:cubicBezTo>
                    <a:pt x="132" y="235"/>
                    <a:pt x="140" y="240"/>
                    <a:pt x="146" y="246"/>
                  </a:cubicBezTo>
                  <a:cubicBezTo>
                    <a:pt x="152" y="252"/>
                    <a:pt x="155" y="260"/>
                    <a:pt x="155" y="269"/>
                  </a:cubicBezTo>
                  <a:cubicBezTo>
                    <a:pt x="155" y="281"/>
                    <a:pt x="154" y="290"/>
                    <a:pt x="151" y="298"/>
                  </a:cubicBezTo>
                  <a:cubicBezTo>
                    <a:pt x="148" y="305"/>
                    <a:pt x="144" y="309"/>
                    <a:pt x="140" y="311"/>
                  </a:cubicBezTo>
                  <a:cubicBezTo>
                    <a:pt x="137" y="312"/>
                    <a:pt x="134" y="313"/>
                    <a:pt x="132" y="314"/>
                  </a:cubicBezTo>
                  <a:cubicBezTo>
                    <a:pt x="129" y="315"/>
                    <a:pt x="126" y="316"/>
                    <a:pt x="123" y="316"/>
                  </a:cubicBezTo>
                  <a:moveTo>
                    <a:pt x="96" y="148"/>
                  </a:moveTo>
                  <a:cubicBezTo>
                    <a:pt x="87" y="144"/>
                    <a:pt x="80" y="139"/>
                    <a:pt x="74" y="133"/>
                  </a:cubicBezTo>
                  <a:cubicBezTo>
                    <a:pt x="68" y="127"/>
                    <a:pt x="65" y="119"/>
                    <a:pt x="65" y="110"/>
                  </a:cubicBezTo>
                  <a:cubicBezTo>
                    <a:pt x="65" y="102"/>
                    <a:pt x="66" y="95"/>
                    <a:pt x="68" y="90"/>
                  </a:cubicBezTo>
                  <a:cubicBezTo>
                    <a:pt x="70" y="85"/>
                    <a:pt x="73" y="81"/>
                    <a:pt x="77" y="79"/>
                  </a:cubicBezTo>
                  <a:cubicBezTo>
                    <a:pt x="82" y="76"/>
                    <a:pt x="88" y="74"/>
                    <a:pt x="96" y="73"/>
                  </a:cubicBezTo>
                  <a:cubicBezTo>
                    <a:pt x="96" y="148"/>
                    <a:pt x="96" y="148"/>
                    <a:pt x="96" y="148"/>
                  </a:cubicBezTo>
                  <a:moveTo>
                    <a:pt x="123" y="0"/>
                  </a:moveTo>
                  <a:cubicBezTo>
                    <a:pt x="96" y="0"/>
                    <a:pt x="96" y="0"/>
                    <a:pt x="96" y="0"/>
                  </a:cubicBezTo>
                  <a:cubicBezTo>
                    <a:pt x="96" y="35"/>
                    <a:pt x="96" y="35"/>
                    <a:pt x="96" y="35"/>
                  </a:cubicBezTo>
                  <a:cubicBezTo>
                    <a:pt x="83" y="37"/>
                    <a:pt x="71" y="42"/>
                    <a:pt x="60" y="48"/>
                  </a:cubicBezTo>
                  <a:cubicBezTo>
                    <a:pt x="50" y="54"/>
                    <a:pt x="41" y="61"/>
                    <a:pt x="33" y="69"/>
                  </a:cubicBezTo>
                  <a:cubicBezTo>
                    <a:pt x="26" y="77"/>
                    <a:pt x="21" y="85"/>
                    <a:pt x="17" y="94"/>
                  </a:cubicBezTo>
                  <a:cubicBezTo>
                    <a:pt x="13" y="103"/>
                    <a:pt x="11" y="111"/>
                    <a:pt x="11" y="119"/>
                  </a:cubicBezTo>
                  <a:cubicBezTo>
                    <a:pt x="11" y="136"/>
                    <a:pt x="13" y="149"/>
                    <a:pt x="19" y="160"/>
                  </a:cubicBezTo>
                  <a:cubicBezTo>
                    <a:pt x="24" y="171"/>
                    <a:pt x="30" y="180"/>
                    <a:pt x="39" y="188"/>
                  </a:cubicBezTo>
                  <a:cubicBezTo>
                    <a:pt x="47" y="195"/>
                    <a:pt x="56" y="201"/>
                    <a:pt x="66" y="206"/>
                  </a:cubicBezTo>
                  <a:cubicBezTo>
                    <a:pt x="76" y="211"/>
                    <a:pt x="86" y="215"/>
                    <a:pt x="96" y="219"/>
                  </a:cubicBezTo>
                  <a:cubicBezTo>
                    <a:pt x="96" y="318"/>
                    <a:pt x="96" y="318"/>
                    <a:pt x="96" y="318"/>
                  </a:cubicBezTo>
                  <a:cubicBezTo>
                    <a:pt x="89" y="317"/>
                    <a:pt x="82" y="316"/>
                    <a:pt x="74" y="314"/>
                  </a:cubicBezTo>
                  <a:cubicBezTo>
                    <a:pt x="66" y="312"/>
                    <a:pt x="59" y="309"/>
                    <a:pt x="51" y="306"/>
                  </a:cubicBezTo>
                  <a:cubicBezTo>
                    <a:pt x="44" y="304"/>
                    <a:pt x="37" y="301"/>
                    <a:pt x="31" y="297"/>
                  </a:cubicBezTo>
                  <a:cubicBezTo>
                    <a:pt x="25" y="294"/>
                    <a:pt x="19" y="291"/>
                    <a:pt x="15" y="288"/>
                  </a:cubicBezTo>
                  <a:cubicBezTo>
                    <a:pt x="0" y="335"/>
                    <a:pt x="0" y="335"/>
                    <a:pt x="0" y="335"/>
                  </a:cubicBezTo>
                  <a:cubicBezTo>
                    <a:pt x="7" y="339"/>
                    <a:pt x="13" y="342"/>
                    <a:pt x="20" y="345"/>
                  </a:cubicBezTo>
                  <a:cubicBezTo>
                    <a:pt x="27" y="348"/>
                    <a:pt x="34" y="350"/>
                    <a:pt x="41" y="352"/>
                  </a:cubicBezTo>
                  <a:cubicBezTo>
                    <a:pt x="48" y="354"/>
                    <a:pt x="56" y="356"/>
                    <a:pt x="64" y="357"/>
                  </a:cubicBezTo>
                  <a:cubicBezTo>
                    <a:pt x="73" y="358"/>
                    <a:pt x="82" y="358"/>
                    <a:pt x="91" y="358"/>
                  </a:cubicBezTo>
                  <a:cubicBezTo>
                    <a:pt x="92" y="358"/>
                    <a:pt x="93" y="358"/>
                    <a:pt x="94" y="358"/>
                  </a:cubicBezTo>
                  <a:cubicBezTo>
                    <a:pt x="94" y="358"/>
                    <a:pt x="95" y="358"/>
                    <a:pt x="96" y="358"/>
                  </a:cubicBezTo>
                  <a:cubicBezTo>
                    <a:pt x="96" y="392"/>
                    <a:pt x="96" y="392"/>
                    <a:pt x="96" y="392"/>
                  </a:cubicBezTo>
                  <a:cubicBezTo>
                    <a:pt x="123" y="392"/>
                    <a:pt x="123" y="392"/>
                    <a:pt x="123" y="392"/>
                  </a:cubicBezTo>
                  <a:cubicBezTo>
                    <a:pt x="123" y="355"/>
                    <a:pt x="123" y="355"/>
                    <a:pt x="123" y="355"/>
                  </a:cubicBezTo>
                  <a:cubicBezTo>
                    <a:pt x="136" y="352"/>
                    <a:pt x="148" y="347"/>
                    <a:pt x="159" y="341"/>
                  </a:cubicBezTo>
                  <a:cubicBezTo>
                    <a:pt x="170" y="334"/>
                    <a:pt x="179" y="327"/>
                    <a:pt x="187" y="318"/>
                  </a:cubicBezTo>
                  <a:cubicBezTo>
                    <a:pt x="194" y="310"/>
                    <a:pt x="200" y="300"/>
                    <a:pt x="204" y="290"/>
                  </a:cubicBezTo>
                  <a:cubicBezTo>
                    <a:pt x="208" y="281"/>
                    <a:pt x="210" y="271"/>
                    <a:pt x="210" y="261"/>
                  </a:cubicBezTo>
                  <a:cubicBezTo>
                    <a:pt x="210" y="244"/>
                    <a:pt x="207" y="230"/>
                    <a:pt x="202" y="219"/>
                  </a:cubicBezTo>
                  <a:cubicBezTo>
                    <a:pt x="197" y="208"/>
                    <a:pt x="190" y="198"/>
                    <a:pt x="181" y="191"/>
                  </a:cubicBezTo>
                  <a:cubicBezTo>
                    <a:pt x="173" y="183"/>
                    <a:pt x="163" y="177"/>
                    <a:pt x="153" y="172"/>
                  </a:cubicBezTo>
                  <a:cubicBezTo>
                    <a:pt x="143" y="168"/>
                    <a:pt x="132" y="163"/>
                    <a:pt x="123" y="159"/>
                  </a:cubicBezTo>
                  <a:cubicBezTo>
                    <a:pt x="123" y="72"/>
                    <a:pt x="123" y="72"/>
                    <a:pt x="123" y="72"/>
                  </a:cubicBezTo>
                  <a:cubicBezTo>
                    <a:pt x="133" y="73"/>
                    <a:pt x="143" y="74"/>
                    <a:pt x="155" y="77"/>
                  </a:cubicBezTo>
                  <a:cubicBezTo>
                    <a:pt x="166" y="80"/>
                    <a:pt x="176" y="83"/>
                    <a:pt x="187" y="87"/>
                  </a:cubicBezTo>
                  <a:cubicBezTo>
                    <a:pt x="196" y="40"/>
                    <a:pt x="196" y="40"/>
                    <a:pt x="196" y="40"/>
                  </a:cubicBezTo>
                  <a:cubicBezTo>
                    <a:pt x="184" y="38"/>
                    <a:pt x="172" y="36"/>
                    <a:pt x="161" y="34"/>
                  </a:cubicBezTo>
                  <a:cubicBezTo>
                    <a:pt x="149" y="33"/>
                    <a:pt x="137" y="32"/>
                    <a:pt x="123" y="32"/>
                  </a:cubicBezTo>
                  <a:cubicBezTo>
                    <a:pt x="123" y="32"/>
                    <a:pt x="123" y="32"/>
                    <a:pt x="123" y="32"/>
                  </a:cubicBezTo>
                  <a:cubicBezTo>
                    <a:pt x="123" y="0"/>
                    <a:pt x="123" y="0"/>
                    <a:pt x="123" y="0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0" name="Freeform 66"/>
            <p:cNvSpPr>
              <a:spLocks/>
            </p:cNvSpPr>
            <p:nvPr/>
          </p:nvSpPr>
          <p:spPr bwMode="auto">
            <a:xfrm>
              <a:off x="4098452" y="4268661"/>
              <a:ext cx="888697" cy="1039506"/>
            </a:xfrm>
            <a:custGeom>
              <a:avLst/>
              <a:gdLst>
                <a:gd name="T0" fmla="*/ 558 w 558"/>
                <a:gd name="T1" fmla="*/ 279 h 653"/>
                <a:gd name="T2" fmla="*/ 279 w 558"/>
                <a:gd name="T3" fmla="*/ 0 h 653"/>
                <a:gd name="T4" fmla="*/ 0 w 558"/>
                <a:gd name="T5" fmla="*/ 279 h 653"/>
                <a:gd name="T6" fmla="*/ 279 w 558"/>
                <a:gd name="T7" fmla="*/ 558 h 653"/>
                <a:gd name="T8" fmla="*/ 292 w 558"/>
                <a:gd name="T9" fmla="*/ 558 h 653"/>
                <a:gd name="T10" fmla="*/ 404 w 558"/>
                <a:gd name="T11" fmla="*/ 653 h 653"/>
                <a:gd name="T12" fmla="*/ 416 w 558"/>
                <a:gd name="T13" fmla="*/ 522 h 653"/>
                <a:gd name="T14" fmla="*/ 558 w 558"/>
                <a:gd name="T15" fmla="*/ 279 h 6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58" h="653">
                  <a:moveTo>
                    <a:pt x="558" y="279"/>
                  </a:moveTo>
                  <a:cubicBezTo>
                    <a:pt x="558" y="125"/>
                    <a:pt x="433" y="0"/>
                    <a:pt x="279" y="0"/>
                  </a:cubicBezTo>
                  <a:cubicBezTo>
                    <a:pt x="125" y="0"/>
                    <a:pt x="0" y="125"/>
                    <a:pt x="0" y="279"/>
                  </a:cubicBezTo>
                  <a:cubicBezTo>
                    <a:pt x="0" y="433"/>
                    <a:pt x="125" y="558"/>
                    <a:pt x="279" y="558"/>
                  </a:cubicBezTo>
                  <a:cubicBezTo>
                    <a:pt x="283" y="558"/>
                    <a:pt x="287" y="558"/>
                    <a:pt x="292" y="558"/>
                  </a:cubicBezTo>
                  <a:cubicBezTo>
                    <a:pt x="404" y="653"/>
                    <a:pt x="404" y="653"/>
                    <a:pt x="404" y="653"/>
                  </a:cubicBezTo>
                  <a:cubicBezTo>
                    <a:pt x="416" y="522"/>
                    <a:pt x="416" y="522"/>
                    <a:pt x="416" y="522"/>
                  </a:cubicBezTo>
                  <a:cubicBezTo>
                    <a:pt x="501" y="474"/>
                    <a:pt x="558" y="383"/>
                    <a:pt x="558" y="27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1" name="Freeform 97"/>
            <p:cNvSpPr>
              <a:spLocks noEditPoints="1"/>
            </p:cNvSpPr>
            <p:nvPr/>
          </p:nvSpPr>
          <p:spPr bwMode="auto">
            <a:xfrm>
              <a:off x="4291003" y="4558160"/>
              <a:ext cx="206016" cy="245065"/>
            </a:xfrm>
            <a:custGeom>
              <a:avLst/>
              <a:gdLst>
                <a:gd name="T0" fmla="*/ 37 w 129"/>
                <a:gd name="T1" fmla="*/ 106 h 154"/>
                <a:gd name="T2" fmla="*/ 21 w 129"/>
                <a:gd name="T3" fmla="*/ 154 h 154"/>
                <a:gd name="T4" fmla="*/ 0 w 129"/>
                <a:gd name="T5" fmla="*/ 154 h 154"/>
                <a:gd name="T6" fmla="*/ 53 w 129"/>
                <a:gd name="T7" fmla="*/ 0 h 154"/>
                <a:gd name="T8" fmla="*/ 77 w 129"/>
                <a:gd name="T9" fmla="*/ 0 h 154"/>
                <a:gd name="T10" fmla="*/ 129 w 129"/>
                <a:gd name="T11" fmla="*/ 154 h 154"/>
                <a:gd name="T12" fmla="*/ 108 w 129"/>
                <a:gd name="T13" fmla="*/ 154 h 154"/>
                <a:gd name="T14" fmla="*/ 92 w 129"/>
                <a:gd name="T15" fmla="*/ 106 h 154"/>
                <a:gd name="T16" fmla="*/ 37 w 129"/>
                <a:gd name="T17" fmla="*/ 106 h 154"/>
                <a:gd name="T18" fmla="*/ 88 w 129"/>
                <a:gd name="T19" fmla="*/ 90 h 154"/>
                <a:gd name="T20" fmla="*/ 72 w 129"/>
                <a:gd name="T21" fmla="*/ 46 h 154"/>
                <a:gd name="T22" fmla="*/ 64 w 129"/>
                <a:gd name="T23" fmla="*/ 18 h 154"/>
                <a:gd name="T24" fmla="*/ 64 w 129"/>
                <a:gd name="T25" fmla="*/ 18 h 154"/>
                <a:gd name="T26" fmla="*/ 56 w 129"/>
                <a:gd name="T27" fmla="*/ 45 h 154"/>
                <a:gd name="T28" fmla="*/ 41 w 129"/>
                <a:gd name="T29" fmla="*/ 90 h 154"/>
                <a:gd name="T30" fmla="*/ 88 w 129"/>
                <a:gd name="T31" fmla="*/ 90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29" h="154">
                  <a:moveTo>
                    <a:pt x="37" y="106"/>
                  </a:moveTo>
                  <a:cubicBezTo>
                    <a:pt x="21" y="154"/>
                    <a:pt x="21" y="154"/>
                    <a:pt x="21" y="154"/>
                  </a:cubicBezTo>
                  <a:cubicBezTo>
                    <a:pt x="0" y="154"/>
                    <a:pt x="0" y="154"/>
                    <a:pt x="0" y="154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77" y="0"/>
                    <a:pt x="77" y="0"/>
                    <a:pt x="77" y="0"/>
                  </a:cubicBezTo>
                  <a:cubicBezTo>
                    <a:pt x="129" y="154"/>
                    <a:pt x="129" y="154"/>
                    <a:pt x="129" y="154"/>
                  </a:cubicBezTo>
                  <a:cubicBezTo>
                    <a:pt x="108" y="154"/>
                    <a:pt x="108" y="154"/>
                    <a:pt x="108" y="154"/>
                  </a:cubicBezTo>
                  <a:cubicBezTo>
                    <a:pt x="92" y="106"/>
                    <a:pt x="92" y="106"/>
                    <a:pt x="92" y="106"/>
                  </a:cubicBezTo>
                  <a:lnTo>
                    <a:pt x="37" y="106"/>
                  </a:lnTo>
                  <a:close/>
                  <a:moveTo>
                    <a:pt x="88" y="90"/>
                  </a:moveTo>
                  <a:cubicBezTo>
                    <a:pt x="72" y="46"/>
                    <a:pt x="72" y="46"/>
                    <a:pt x="72" y="46"/>
                  </a:cubicBezTo>
                  <a:cubicBezTo>
                    <a:pt x="69" y="36"/>
                    <a:pt x="67" y="26"/>
                    <a:pt x="64" y="18"/>
                  </a:cubicBezTo>
                  <a:cubicBezTo>
                    <a:pt x="64" y="18"/>
                    <a:pt x="64" y="18"/>
                    <a:pt x="64" y="18"/>
                  </a:cubicBezTo>
                  <a:cubicBezTo>
                    <a:pt x="62" y="26"/>
                    <a:pt x="59" y="36"/>
                    <a:pt x="56" y="45"/>
                  </a:cubicBezTo>
                  <a:cubicBezTo>
                    <a:pt x="41" y="90"/>
                    <a:pt x="41" y="90"/>
                    <a:pt x="41" y="90"/>
                  </a:cubicBezTo>
                  <a:lnTo>
                    <a:pt x="88" y="9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2" name="Freeform 98"/>
            <p:cNvSpPr>
              <a:spLocks noEditPoints="1"/>
            </p:cNvSpPr>
            <p:nvPr/>
          </p:nvSpPr>
          <p:spPr bwMode="auto">
            <a:xfrm>
              <a:off x="4528662" y="4427549"/>
              <a:ext cx="156195" cy="248431"/>
            </a:xfrm>
            <a:custGeom>
              <a:avLst/>
              <a:gdLst>
                <a:gd name="T0" fmla="*/ 0 w 98"/>
                <a:gd name="T1" fmla="*/ 3 h 156"/>
                <a:gd name="T2" fmla="*/ 37 w 98"/>
                <a:gd name="T3" fmla="*/ 0 h 156"/>
                <a:gd name="T4" fmla="*/ 79 w 98"/>
                <a:gd name="T5" fmla="*/ 11 h 156"/>
                <a:gd name="T6" fmla="*/ 92 w 98"/>
                <a:gd name="T7" fmla="*/ 38 h 156"/>
                <a:gd name="T8" fmla="*/ 66 w 98"/>
                <a:gd name="T9" fmla="*/ 72 h 156"/>
                <a:gd name="T10" fmla="*/ 66 w 98"/>
                <a:gd name="T11" fmla="*/ 73 h 156"/>
                <a:gd name="T12" fmla="*/ 98 w 98"/>
                <a:gd name="T13" fmla="*/ 111 h 156"/>
                <a:gd name="T14" fmla="*/ 84 w 98"/>
                <a:gd name="T15" fmla="*/ 142 h 156"/>
                <a:gd name="T16" fmla="*/ 31 w 98"/>
                <a:gd name="T17" fmla="*/ 156 h 156"/>
                <a:gd name="T18" fmla="*/ 0 w 98"/>
                <a:gd name="T19" fmla="*/ 155 h 156"/>
                <a:gd name="T20" fmla="*/ 0 w 98"/>
                <a:gd name="T21" fmla="*/ 3 h 156"/>
                <a:gd name="T22" fmla="*/ 20 w 98"/>
                <a:gd name="T23" fmla="*/ 66 h 156"/>
                <a:gd name="T24" fmla="*/ 38 w 98"/>
                <a:gd name="T25" fmla="*/ 66 h 156"/>
                <a:gd name="T26" fmla="*/ 72 w 98"/>
                <a:gd name="T27" fmla="*/ 40 h 156"/>
                <a:gd name="T28" fmla="*/ 38 w 98"/>
                <a:gd name="T29" fmla="*/ 15 h 156"/>
                <a:gd name="T30" fmla="*/ 20 w 98"/>
                <a:gd name="T31" fmla="*/ 16 h 156"/>
                <a:gd name="T32" fmla="*/ 20 w 98"/>
                <a:gd name="T33" fmla="*/ 66 h 156"/>
                <a:gd name="T34" fmla="*/ 20 w 98"/>
                <a:gd name="T35" fmla="*/ 140 h 156"/>
                <a:gd name="T36" fmla="*/ 37 w 98"/>
                <a:gd name="T37" fmla="*/ 141 h 156"/>
                <a:gd name="T38" fmla="*/ 77 w 98"/>
                <a:gd name="T39" fmla="*/ 111 h 156"/>
                <a:gd name="T40" fmla="*/ 37 w 98"/>
                <a:gd name="T41" fmla="*/ 81 h 156"/>
                <a:gd name="T42" fmla="*/ 20 w 98"/>
                <a:gd name="T43" fmla="*/ 81 h 156"/>
                <a:gd name="T44" fmla="*/ 20 w 98"/>
                <a:gd name="T45" fmla="*/ 14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98" h="156">
                  <a:moveTo>
                    <a:pt x="0" y="3"/>
                  </a:moveTo>
                  <a:cubicBezTo>
                    <a:pt x="9" y="1"/>
                    <a:pt x="23" y="0"/>
                    <a:pt x="37" y="0"/>
                  </a:cubicBezTo>
                  <a:cubicBezTo>
                    <a:pt x="57" y="0"/>
                    <a:pt x="69" y="3"/>
                    <a:pt x="79" y="11"/>
                  </a:cubicBezTo>
                  <a:cubicBezTo>
                    <a:pt x="87" y="17"/>
                    <a:pt x="92" y="26"/>
                    <a:pt x="92" y="38"/>
                  </a:cubicBezTo>
                  <a:cubicBezTo>
                    <a:pt x="92" y="53"/>
                    <a:pt x="82" y="66"/>
                    <a:pt x="66" y="72"/>
                  </a:cubicBezTo>
                  <a:cubicBezTo>
                    <a:pt x="66" y="73"/>
                    <a:pt x="66" y="73"/>
                    <a:pt x="66" y="73"/>
                  </a:cubicBezTo>
                  <a:cubicBezTo>
                    <a:pt x="80" y="76"/>
                    <a:pt x="98" y="88"/>
                    <a:pt x="98" y="111"/>
                  </a:cubicBezTo>
                  <a:cubicBezTo>
                    <a:pt x="98" y="124"/>
                    <a:pt x="92" y="134"/>
                    <a:pt x="84" y="142"/>
                  </a:cubicBezTo>
                  <a:cubicBezTo>
                    <a:pt x="74" y="152"/>
                    <a:pt x="56" y="156"/>
                    <a:pt x="31" y="156"/>
                  </a:cubicBezTo>
                  <a:cubicBezTo>
                    <a:pt x="18" y="156"/>
                    <a:pt x="7" y="156"/>
                    <a:pt x="0" y="155"/>
                  </a:cubicBezTo>
                  <a:lnTo>
                    <a:pt x="0" y="3"/>
                  </a:lnTo>
                  <a:close/>
                  <a:moveTo>
                    <a:pt x="20" y="66"/>
                  </a:moveTo>
                  <a:cubicBezTo>
                    <a:pt x="38" y="66"/>
                    <a:pt x="38" y="66"/>
                    <a:pt x="38" y="66"/>
                  </a:cubicBezTo>
                  <a:cubicBezTo>
                    <a:pt x="59" y="66"/>
                    <a:pt x="72" y="55"/>
                    <a:pt x="72" y="40"/>
                  </a:cubicBezTo>
                  <a:cubicBezTo>
                    <a:pt x="72" y="22"/>
                    <a:pt x="58" y="15"/>
                    <a:pt x="38" y="15"/>
                  </a:cubicBezTo>
                  <a:cubicBezTo>
                    <a:pt x="29" y="15"/>
                    <a:pt x="23" y="16"/>
                    <a:pt x="20" y="16"/>
                  </a:cubicBezTo>
                  <a:lnTo>
                    <a:pt x="20" y="66"/>
                  </a:lnTo>
                  <a:close/>
                  <a:moveTo>
                    <a:pt x="20" y="140"/>
                  </a:moveTo>
                  <a:cubicBezTo>
                    <a:pt x="24" y="141"/>
                    <a:pt x="30" y="141"/>
                    <a:pt x="37" y="141"/>
                  </a:cubicBezTo>
                  <a:cubicBezTo>
                    <a:pt x="58" y="141"/>
                    <a:pt x="77" y="133"/>
                    <a:pt x="77" y="111"/>
                  </a:cubicBezTo>
                  <a:cubicBezTo>
                    <a:pt x="77" y="90"/>
                    <a:pt x="58" y="81"/>
                    <a:pt x="37" y="81"/>
                  </a:cubicBezTo>
                  <a:cubicBezTo>
                    <a:pt x="20" y="81"/>
                    <a:pt x="20" y="81"/>
                    <a:pt x="20" y="81"/>
                  </a:cubicBezTo>
                  <a:lnTo>
                    <a:pt x="20" y="14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3" name="Freeform 99"/>
            <p:cNvSpPr>
              <a:spLocks/>
            </p:cNvSpPr>
            <p:nvPr/>
          </p:nvSpPr>
          <p:spPr bwMode="auto">
            <a:xfrm>
              <a:off x="4552226" y="4741286"/>
              <a:ext cx="157542" cy="213422"/>
            </a:xfrm>
            <a:custGeom>
              <a:avLst/>
              <a:gdLst>
                <a:gd name="T0" fmla="*/ 99 w 99"/>
                <a:gd name="T1" fmla="*/ 128 h 134"/>
                <a:gd name="T2" fmla="*/ 64 w 99"/>
                <a:gd name="T3" fmla="*/ 134 h 134"/>
                <a:gd name="T4" fmla="*/ 0 w 99"/>
                <a:gd name="T5" fmla="*/ 68 h 134"/>
                <a:gd name="T6" fmla="*/ 68 w 99"/>
                <a:gd name="T7" fmla="*/ 0 h 134"/>
                <a:gd name="T8" fmla="*/ 99 w 99"/>
                <a:gd name="T9" fmla="*/ 5 h 134"/>
                <a:gd name="T10" fmla="*/ 95 w 99"/>
                <a:gd name="T11" fmla="*/ 19 h 134"/>
                <a:gd name="T12" fmla="*/ 69 w 99"/>
                <a:gd name="T13" fmla="*/ 14 h 134"/>
                <a:gd name="T14" fmla="*/ 18 w 99"/>
                <a:gd name="T15" fmla="*/ 67 h 134"/>
                <a:gd name="T16" fmla="*/ 68 w 99"/>
                <a:gd name="T17" fmla="*/ 119 h 134"/>
                <a:gd name="T18" fmla="*/ 95 w 99"/>
                <a:gd name="T19" fmla="*/ 114 h 134"/>
                <a:gd name="T20" fmla="*/ 99 w 99"/>
                <a:gd name="T21" fmla="*/ 128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9" h="134">
                  <a:moveTo>
                    <a:pt x="99" y="128"/>
                  </a:moveTo>
                  <a:cubicBezTo>
                    <a:pt x="93" y="131"/>
                    <a:pt x="80" y="134"/>
                    <a:pt x="64" y="134"/>
                  </a:cubicBezTo>
                  <a:cubicBezTo>
                    <a:pt x="28" y="134"/>
                    <a:pt x="0" y="111"/>
                    <a:pt x="0" y="68"/>
                  </a:cubicBezTo>
                  <a:cubicBezTo>
                    <a:pt x="0" y="27"/>
                    <a:pt x="28" y="0"/>
                    <a:pt x="68" y="0"/>
                  </a:cubicBezTo>
                  <a:cubicBezTo>
                    <a:pt x="84" y="0"/>
                    <a:pt x="95" y="3"/>
                    <a:pt x="99" y="5"/>
                  </a:cubicBezTo>
                  <a:cubicBezTo>
                    <a:pt x="95" y="19"/>
                    <a:pt x="95" y="19"/>
                    <a:pt x="95" y="19"/>
                  </a:cubicBezTo>
                  <a:cubicBezTo>
                    <a:pt x="89" y="16"/>
                    <a:pt x="80" y="14"/>
                    <a:pt x="69" y="14"/>
                  </a:cubicBezTo>
                  <a:cubicBezTo>
                    <a:pt x="38" y="14"/>
                    <a:pt x="18" y="33"/>
                    <a:pt x="18" y="67"/>
                  </a:cubicBezTo>
                  <a:cubicBezTo>
                    <a:pt x="18" y="99"/>
                    <a:pt x="36" y="119"/>
                    <a:pt x="68" y="119"/>
                  </a:cubicBezTo>
                  <a:cubicBezTo>
                    <a:pt x="78" y="119"/>
                    <a:pt x="89" y="117"/>
                    <a:pt x="95" y="114"/>
                  </a:cubicBezTo>
                  <a:lnTo>
                    <a:pt x="99" y="128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4435345" y="3037274"/>
            <a:ext cx="722020" cy="842870"/>
            <a:chOff x="3918693" y="2872329"/>
            <a:chExt cx="788382" cy="920340"/>
          </a:xfrm>
        </p:grpSpPr>
        <p:sp>
          <p:nvSpPr>
            <p:cNvPr id="237" name="Freeform 73"/>
            <p:cNvSpPr>
              <a:spLocks/>
            </p:cNvSpPr>
            <p:nvPr/>
          </p:nvSpPr>
          <p:spPr bwMode="auto">
            <a:xfrm>
              <a:off x="3918693" y="2872329"/>
              <a:ext cx="788382" cy="920340"/>
            </a:xfrm>
            <a:custGeom>
              <a:avLst/>
              <a:gdLst>
                <a:gd name="T0" fmla="*/ 495 w 495"/>
                <a:gd name="T1" fmla="*/ 247 h 578"/>
                <a:gd name="T2" fmla="*/ 248 w 495"/>
                <a:gd name="T3" fmla="*/ 0 h 578"/>
                <a:gd name="T4" fmla="*/ 0 w 495"/>
                <a:gd name="T5" fmla="*/ 247 h 578"/>
                <a:gd name="T6" fmla="*/ 248 w 495"/>
                <a:gd name="T7" fmla="*/ 494 h 578"/>
                <a:gd name="T8" fmla="*/ 259 w 495"/>
                <a:gd name="T9" fmla="*/ 494 h 578"/>
                <a:gd name="T10" fmla="*/ 359 w 495"/>
                <a:gd name="T11" fmla="*/ 578 h 578"/>
                <a:gd name="T12" fmla="*/ 369 w 495"/>
                <a:gd name="T13" fmla="*/ 462 h 578"/>
                <a:gd name="T14" fmla="*/ 495 w 495"/>
                <a:gd name="T15" fmla="*/ 247 h 5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95" h="578">
                  <a:moveTo>
                    <a:pt x="495" y="247"/>
                  </a:moveTo>
                  <a:cubicBezTo>
                    <a:pt x="495" y="110"/>
                    <a:pt x="384" y="0"/>
                    <a:pt x="248" y="0"/>
                  </a:cubicBezTo>
                  <a:cubicBezTo>
                    <a:pt x="111" y="0"/>
                    <a:pt x="0" y="110"/>
                    <a:pt x="0" y="247"/>
                  </a:cubicBezTo>
                  <a:cubicBezTo>
                    <a:pt x="0" y="383"/>
                    <a:pt x="111" y="494"/>
                    <a:pt x="248" y="494"/>
                  </a:cubicBezTo>
                  <a:cubicBezTo>
                    <a:pt x="251" y="494"/>
                    <a:pt x="255" y="494"/>
                    <a:pt x="259" y="494"/>
                  </a:cubicBezTo>
                  <a:cubicBezTo>
                    <a:pt x="359" y="578"/>
                    <a:pt x="359" y="578"/>
                    <a:pt x="359" y="578"/>
                  </a:cubicBezTo>
                  <a:cubicBezTo>
                    <a:pt x="369" y="462"/>
                    <a:pt x="369" y="462"/>
                    <a:pt x="369" y="462"/>
                  </a:cubicBezTo>
                  <a:cubicBezTo>
                    <a:pt x="444" y="419"/>
                    <a:pt x="495" y="339"/>
                    <a:pt x="495" y="24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4" name="Freeform 100"/>
            <p:cNvSpPr>
              <a:spLocks noEditPoints="1"/>
            </p:cNvSpPr>
            <p:nvPr/>
          </p:nvSpPr>
          <p:spPr bwMode="auto">
            <a:xfrm>
              <a:off x="4149620" y="3238580"/>
              <a:ext cx="235639" cy="235639"/>
            </a:xfrm>
            <a:custGeom>
              <a:avLst/>
              <a:gdLst>
                <a:gd name="T0" fmla="*/ 148 w 148"/>
                <a:gd name="T1" fmla="*/ 145 h 148"/>
                <a:gd name="T2" fmla="*/ 145 w 148"/>
                <a:gd name="T3" fmla="*/ 148 h 148"/>
                <a:gd name="T4" fmla="*/ 3 w 148"/>
                <a:gd name="T5" fmla="*/ 148 h 148"/>
                <a:gd name="T6" fmla="*/ 0 w 148"/>
                <a:gd name="T7" fmla="*/ 145 h 148"/>
                <a:gd name="T8" fmla="*/ 0 w 148"/>
                <a:gd name="T9" fmla="*/ 3 h 148"/>
                <a:gd name="T10" fmla="*/ 3 w 148"/>
                <a:gd name="T11" fmla="*/ 0 h 148"/>
                <a:gd name="T12" fmla="*/ 145 w 148"/>
                <a:gd name="T13" fmla="*/ 0 h 148"/>
                <a:gd name="T14" fmla="*/ 148 w 148"/>
                <a:gd name="T15" fmla="*/ 3 h 148"/>
                <a:gd name="T16" fmla="*/ 148 w 148"/>
                <a:gd name="T17" fmla="*/ 145 h 148"/>
                <a:gd name="T18" fmla="*/ 4 w 148"/>
                <a:gd name="T19" fmla="*/ 140 h 148"/>
                <a:gd name="T20" fmla="*/ 144 w 148"/>
                <a:gd name="T21" fmla="*/ 140 h 148"/>
                <a:gd name="T22" fmla="*/ 144 w 148"/>
                <a:gd name="T23" fmla="*/ 8 h 148"/>
                <a:gd name="T24" fmla="*/ 4 w 148"/>
                <a:gd name="T25" fmla="*/ 8 h 148"/>
                <a:gd name="T26" fmla="*/ 4 w 148"/>
                <a:gd name="T27" fmla="*/ 140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48" h="148">
                  <a:moveTo>
                    <a:pt x="148" y="145"/>
                  </a:moveTo>
                  <a:cubicBezTo>
                    <a:pt x="148" y="147"/>
                    <a:pt x="147" y="148"/>
                    <a:pt x="145" y="148"/>
                  </a:cubicBezTo>
                  <a:cubicBezTo>
                    <a:pt x="3" y="148"/>
                    <a:pt x="3" y="148"/>
                    <a:pt x="3" y="148"/>
                  </a:cubicBezTo>
                  <a:cubicBezTo>
                    <a:pt x="1" y="148"/>
                    <a:pt x="0" y="147"/>
                    <a:pt x="0" y="145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45" y="0"/>
                    <a:pt x="145" y="0"/>
                    <a:pt x="145" y="0"/>
                  </a:cubicBezTo>
                  <a:cubicBezTo>
                    <a:pt x="147" y="0"/>
                    <a:pt x="148" y="1"/>
                    <a:pt x="148" y="3"/>
                  </a:cubicBezTo>
                  <a:lnTo>
                    <a:pt x="148" y="145"/>
                  </a:lnTo>
                  <a:close/>
                  <a:moveTo>
                    <a:pt x="4" y="140"/>
                  </a:moveTo>
                  <a:cubicBezTo>
                    <a:pt x="144" y="140"/>
                    <a:pt x="144" y="140"/>
                    <a:pt x="144" y="140"/>
                  </a:cubicBezTo>
                  <a:cubicBezTo>
                    <a:pt x="144" y="8"/>
                    <a:pt x="144" y="8"/>
                    <a:pt x="144" y="8"/>
                  </a:cubicBezTo>
                  <a:cubicBezTo>
                    <a:pt x="4" y="8"/>
                    <a:pt x="4" y="8"/>
                    <a:pt x="4" y="8"/>
                  </a:cubicBezTo>
                  <a:lnTo>
                    <a:pt x="4" y="14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5" name="Freeform 101"/>
            <p:cNvSpPr>
              <a:spLocks/>
            </p:cNvSpPr>
            <p:nvPr/>
          </p:nvSpPr>
          <p:spPr bwMode="auto">
            <a:xfrm>
              <a:off x="4152986" y="3154423"/>
              <a:ext cx="316430" cy="93582"/>
            </a:xfrm>
            <a:custGeom>
              <a:avLst/>
              <a:gdLst>
                <a:gd name="T0" fmla="*/ 144 w 199"/>
                <a:gd name="T1" fmla="*/ 59 h 59"/>
                <a:gd name="T2" fmla="*/ 142 w 199"/>
                <a:gd name="T3" fmla="*/ 59 h 59"/>
                <a:gd name="T4" fmla="*/ 142 w 199"/>
                <a:gd name="T5" fmla="*/ 55 h 59"/>
                <a:gd name="T6" fmla="*/ 190 w 199"/>
                <a:gd name="T7" fmla="*/ 5 h 59"/>
                <a:gd name="T8" fmla="*/ 55 w 199"/>
                <a:gd name="T9" fmla="*/ 5 h 59"/>
                <a:gd name="T10" fmla="*/ 5 w 199"/>
                <a:gd name="T11" fmla="*/ 58 h 59"/>
                <a:gd name="T12" fmla="*/ 1 w 199"/>
                <a:gd name="T13" fmla="*/ 58 h 59"/>
                <a:gd name="T14" fmla="*/ 1 w 199"/>
                <a:gd name="T15" fmla="*/ 54 h 59"/>
                <a:gd name="T16" fmla="*/ 52 w 199"/>
                <a:gd name="T17" fmla="*/ 1 h 59"/>
                <a:gd name="T18" fmla="*/ 54 w 199"/>
                <a:gd name="T19" fmla="*/ 1 h 59"/>
                <a:gd name="T20" fmla="*/ 196 w 199"/>
                <a:gd name="T21" fmla="*/ 1 h 59"/>
                <a:gd name="T22" fmla="*/ 199 w 199"/>
                <a:gd name="T23" fmla="*/ 2 h 59"/>
                <a:gd name="T24" fmla="*/ 198 w 199"/>
                <a:gd name="T25" fmla="*/ 4 h 59"/>
                <a:gd name="T26" fmla="*/ 146 w 199"/>
                <a:gd name="T27" fmla="*/ 59 h 59"/>
                <a:gd name="T28" fmla="*/ 144 w 199"/>
                <a:gd name="T29" fmla="*/ 59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99" h="59">
                  <a:moveTo>
                    <a:pt x="144" y="59"/>
                  </a:moveTo>
                  <a:cubicBezTo>
                    <a:pt x="144" y="59"/>
                    <a:pt x="143" y="59"/>
                    <a:pt x="142" y="59"/>
                  </a:cubicBezTo>
                  <a:cubicBezTo>
                    <a:pt x="141" y="58"/>
                    <a:pt x="141" y="56"/>
                    <a:pt x="142" y="55"/>
                  </a:cubicBezTo>
                  <a:cubicBezTo>
                    <a:pt x="190" y="5"/>
                    <a:pt x="190" y="5"/>
                    <a:pt x="190" y="5"/>
                  </a:cubicBezTo>
                  <a:cubicBezTo>
                    <a:pt x="55" y="5"/>
                    <a:pt x="55" y="5"/>
                    <a:pt x="55" y="5"/>
                  </a:cubicBezTo>
                  <a:cubicBezTo>
                    <a:pt x="5" y="58"/>
                    <a:pt x="5" y="58"/>
                    <a:pt x="5" y="58"/>
                  </a:cubicBezTo>
                  <a:cubicBezTo>
                    <a:pt x="4" y="59"/>
                    <a:pt x="2" y="59"/>
                    <a:pt x="1" y="58"/>
                  </a:cubicBezTo>
                  <a:cubicBezTo>
                    <a:pt x="0" y="57"/>
                    <a:pt x="0" y="55"/>
                    <a:pt x="1" y="54"/>
                  </a:cubicBezTo>
                  <a:cubicBezTo>
                    <a:pt x="52" y="1"/>
                    <a:pt x="52" y="1"/>
                    <a:pt x="52" y="1"/>
                  </a:cubicBezTo>
                  <a:cubicBezTo>
                    <a:pt x="52" y="0"/>
                    <a:pt x="53" y="1"/>
                    <a:pt x="54" y="1"/>
                  </a:cubicBezTo>
                  <a:cubicBezTo>
                    <a:pt x="196" y="1"/>
                    <a:pt x="196" y="1"/>
                    <a:pt x="196" y="1"/>
                  </a:cubicBezTo>
                  <a:cubicBezTo>
                    <a:pt x="197" y="1"/>
                    <a:pt x="198" y="1"/>
                    <a:pt x="199" y="2"/>
                  </a:cubicBezTo>
                  <a:cubicBezTo>
                    <a:pt x="199" y="3"/>
                    <a:pt x="199" y="3"/>
                    <a:pt x="198" y="4"/>
                  </a:cubicBezTo>
                  <a:cubicBezTo>
                    <a:pt x="146" y="59"/>
                    <a:pt x="146" y="59"/>
                    <a:pt x="146" y="59"/>
                  </a:cubicBezTo>
                  <a:cubicBezTo>
                    <a:pt x="146" y="59"/>
                    <a:pt x="145" y="59"/>
                    <a:pt x="144" y="59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6" name="Freeform 102"/>
            <p:cNvSpPr>
              <a:spLocks/>
            </p:cNvSpPr>
            <p:nvPr/>
          </p:nvSpPr>
          <p:spPr bwMode="auto">
            <a:xfrm>
              <a:off x="4379199" y="3155770"/>
              <a:ext cx="93582" cy="318450"/>
            </a:xfrm>
            <a:custGeom>
              <a:avLst/>
              <a:gdLst>
                <a:gd name="T0" fmla="*/ 3 w 59"/>
                <a:gd name="T1" fmla="*/ 200 h 200"/>
                <a:gd name="T2" fmla="*/ 1 w 59"/>
                <a:gd name="T3" fmla="*/ 199 h 200"/>
                <a:gd name="T4" fmla="*/ 1 w 59"/>
                <a:gd name="T5" fmla="*/ 195 h 200"/>
                <a:gd name="T6" fmla="*/ 53 w 59"/>
                <a:gd name="T7" fmla="*/ 138 h 200"/>
                <a:gd name="T8" fmla="*/ 52 w 59"/>
                <a:gd name="T9" fmla="*/ 2 h 200"/>
                <a:gd name="T10" fmla="*/ 54 w 59"/>
                <a:gd name="T11" fmla="*/ 0 h 200"/>
                <a:gd name="T12" fmla="*/ 57 w 59"/>
                <a:gd name="T13" fmla="*/ 2 h 200"/>
                <a:gd name="T14" fmla="*/ 59 w 59"/>
                <a:gd name="T15" fmla="*/ 139 h 200"/>
                <a:gd name="T16" fmla="*/ 58 w 59"/>
                <a:gd name="T17" fmla="*/ 141 h 200"/>
                <a:gd name="T18" fmla="*/ 5 w 59"/>
                <a:gd name="T19" fmla="*/ 199 h 200"/>
                <a:gd name="T20" fmla="*/ 3 w 59"/>
                <a:gd name="T21" fmla="*/ 200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9" h="200">
                  <a:moveTo>
                    <a:pt x="3" y="200"/>
                  </a:moveTo>
                  <a:cubicBezTo>
                    <a:pt x="2" y="200"/>
                    <a:pt x="2" y="199"/>
                    <a:pt x="1" y="199"/>
                  </a:cubicBezTo>
                  <a:cubicBezTo>
                    <a:pt x="0" y="198"/>
                    <a:pt x="0" y="196"/>
                    <a:pt x="1" y="195"/>
                  </a:cubicBezTo>
                  <a:cubicBezTo>
                    <a:pt x="53" y="138"/>
                    <a:pt x="53" y="138"/>
                    <a:pt x="53" y="138"/>
                  </a:cubicBezTo>
                  <a:cubicBezTo>
                    <a:pt x="52" y="2"/>
                    <a:pt x="52" y="2"/>
                    <a:pt x="52" y="2"/>
                  </a:cubicBezTo>
                  <a:cubicBezTo>
                    <a:pt x="52" y="1"/>
                    <a:pt x="53" y="0"/>
                    <a:pt x="54" y="0"/>
                  </a:cubicBezTo>
                  <a:cubicBezTo>
                    <a:pt x="56" y="0"/>
                    <a:pt x="57" y="1"/>
                    <a:pt x="57" y="2"/>
                  </a:cubicBezTo>
                  <a:cubicBezTo>
                    <a:pt x="59" y="139"/>
                    <a:pt x="59" y="139"/>
                    <a:pt x="59" y="139"/>
                  </a:cubicBezTo>
                  <a:cubicBezTo>
                    <a:pt x="59" y="140"/>
                    <a:pt x="59" y="140"/>
                    <a:pt x="58" y="141"/>
                  </a:cubicBezTo>
                  <a:cubicBezTo>
                    <a:pt x="5" y="199"/>
                    <a:pt x="5" y="199"/>
                    <a:pt x="5" y="199"/>
                  </a:cubicBezTo>
                  <a:cubicBezTo>
                    <a:pt x="4" y="199"/>
                    <a:pt x="4" y="200"/>
                    <a:pt x="3" y="20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7" name="Freeform 103"/>
            <p:cNvSpPr>
              <a:spLocks/>
            </p:cNvSpPr>
            <p:nvPr/>
          </p:nvSpPr>
          <p:spPr bwMode="auto">
            <a:xfrm>
              <a:off x="4235796" y="3154423"/>
              <a:ext cx="9426" cy="20198"/>
            </a:xfrm>
            <a:custGeom>
              <a:avLst/>
              <a:gdLst>
                <a:gd name="T0" fmla="*/ 3 w 6"/>
                <a:gd name="T1" fmla="*/ 13 h 13"/>
                <a:gd name="T2" fmla="*/ 0 w 6"/>
                <a:gd name="T3" fmla="*/ 9 h 13"/>
                <a:gd name="T4" fmla="*/ 0 w 6"/>
                <a:gd name="T5" fmla="*/ 4 h 13"/>
                <a:gd name="T6" fmla="*/ 3 w 6"/>
                <a:gd name="T7" fmla="*/ 1 h 13"/>
                <a:gd name="T8" fmla="*/ 6 w 6"/>
                <a:gd name="T9" fmla="*/ 3 h 13"/>
                <a:gd name="T10" fmla="*/ 6 w 6"/>
                <a:gd name="T11" fmla="*/ 9 h 13"/>
                <a:gd name="T12" fmla="*/ 3 w 6"/>
                <a:gd name="T13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13">
                  <a:moveTo>
                    <a:pt x="3" y="13"/>
                  </a:moveTo>
                  <a:cubicBezTo>
                    <a:pt x="1" y="13"/>
                    <a:pt x="0" y="11"/>
                    <a:pt x="0" y="9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1" y="1"/>
                    <a:pt x="3" y="1"/>
                  </a:cubicBezTo>
                  <a:cubicBezTo>
                    <a:pt x="4" y="0"/>
                    <a:pt x="6" y="2"/>
                    <a:pt x="6" y="3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6" y="11"/>
                    <a:pt x="4" y="13"/>
                    <a:pt x="3" y="1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8" name="Freeform 104"/>
            <p:cNvSpPr>
              <a:spLocks noEditPoints="1"/>
            </p:cNvSpPr>
            <p:nvPr/>
          </p:nvSpPr>
          <p:spPr bwMode="auto">
            <a:xfrm>
              <a:off x="4171837" y="3180007"/>
              <a:ext cx="74731" cy="273342"/>
            </a:xfrm>
            <a:custGeom>
              <a:avLst/>
              <a:gdLst>
                <a:gd name="T0" fmla="*/ 1 w 47"/>
                <a:gd name="T1" fmla="*/ 171 h 172"/>
                <a:gd name="T2" fmla="*/ 8 w 47"/>
                <a:gd name="T3" fmla="*/ 159 h 172"/>
                <a:gd name="T4" fmla="*/ 12 w 47"/>
                <a:gd name="T5" fmla="*/ 163 h 172"/>
                <a:gd name="T6" fmla="*/ 3 w 47"/>
                <a:gd name="T7" fmla="*/ 172 h 172"/>
                <a:gd name="T8" fmla="*/ 15 w 47"/>
                <a:gd name="T9" fmla="*/ 155 h 172"/>
                <a:gd name="T10" fmla="*/ 22 w 47"/>
                <a:gd name="T11" fmla="*/ 144 h 172"/>
                <a:gd name="T12" fmla="*/ 26 w 47"/>
                <a:gd name="T13" fmla="*/ 147 h 172"/>
                <a:gd name="T14" fmla="*/ 17 w 47"/>
                <a:gd name="T15" fmla="*/ 156 h 172"/>
                <a:gd name="T16" fmla="*/ 30 w 47"/>
                <a:gd name="T17" fmla="*/ 139 h 172"/>
                <a:gd name="T18" fmla="*/ 37 w 47"/>
                <a:gd name="T19" fmla="*/ 128 h 172"/>
                <a:gd name="T20" fmla="*/ 41 w 47"/>
                <a:gd name="T21" fmla="*/ 131 h 172"/>
                <a:gd name="T22" fmla="*/ 32 w 47"/>
                <a:gd name="T23" fmla="*/ 140 h 172"/>
                <a:gd name="T24" fmla="*/ 42 w 47"/>
                <a:gd name="T25" fmla="*/ 122 h 172"/>
                <a:gd name="T26" fmla="*/ 45 w 47"/>
                <a:gd name="T27" fmla="*/ 108 h 172"/>
                <a:gd name="T28" fmla="*/ 47 w 47"/>
                <a:gd name="T29" fmla="*/ 122 h 172"/>
                <a:gd name="T30" fmla="*/ 44 w 47"/>
                <a:gd name="T31" fmla="*/ 105 h 172"/>
                <a:gd name="T32" fmla="*/ 42 w 47"/>
                <a:gd name="T33" fmla="*/ 90 h 172"/>
                <a:gd name="T34" fmla="*/ 47 w 47"/>
                <a:gd name="T35" fmla="*/ 89 h 172"/>
                <a:gd name="T36" fmla="*/ 44 w 47"/>
                <a:gd name="T37" fmla="*/ 105 h 172"/>
                <a:gd name="T38" fmla="*/ 41 w 47"/>
                <a:gd name="T39" fmla="*/ 80 h 172"/>
                <a:gd name="T40" fmla="*/ 44 w 47"/>
                <a:gd name="T41" fmla="*/ 65 h 172"/>
                <a:gd name="T42" fmla="*/ 47 w 47"/>
                <a:gd name="T43" fmla="*/ 80 h 172"/>
                <a:gd name="T44" fmla="*/ 44 w 47"/>
                <a:gd name="T45" fmla="*/ 61 h 172"/>
                <a:gd name="T46" fmla="*/ 41 w 47"/>
                <a:gd name="T47" fmla="*/ 47 h 172"/>
                <a:gd name="T48" fmla="*/ 46 w 47"/>
                <a:gd name="T49" fmla="*/ 46 h 172"/>
                <a:gd name="T50" fmla="*/ 44 w 47"/>
                <a:gd name="T51" fmla="*/ 61 h 172"/>
                <a:gd name="T52" fmla="*/ 41 w 47"/>
                <a:gd name="T53" fmla="*/ 35 h 172"/>
                <a:gd name="T54" fmla="*/ 43 w 47"/>
                <a:gd name="T55" fmla="*/ 22 h 172"/>
                <a:gd name="T56" fmla="*/ 46 w 47"/>
                <a:gd name="T57" fmla="*/ 35 h 172"/>
                <a:gd name="T58" fmla="*/ 43 w 47"/>
                <a:gd name="T59" fmla="*/ 37 h 172"/>
                <a:gd name="T60" fmla="*/ 40 w 47"/>
                <a:gd name="T61" fmla="*/ 12 h 172"/>
                <a:gd name="T62" fmla="*/ 43 w 47"/>
                <a:gd name="T63" fmla="*/ 0 h 172"/>
                <a:gd name="T64" fmla="*/ 46 w 47"/>
                <a:gd name="T65" fmla="*/ 12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7" h="172">
                  <a:moveTo>
                    <a:pt x="3" y="172"/>
                  </a:moveTo>
                  <a:cubicBezTo>
                    <a:pt x="2" y="172"/>
                    <a:pt x="1" y="172"/>
                    <a:pt x="1" y="171"/>
                  </a:cubicBezTo>
                  <a:cubicBezTo>
                    <a:pt x="0" y="170"/>
                    <a:pt x="0" y="168"/>
                    <a:pt x="1" y="167"/>
                  </a:cubicBezTo>
                  <a:cubicBezTo>
                    <a:pt x="8" y="159"/>
                    <a:pt x="8" y="159"/>
                    <a:pt x="8" y="159"/>
                  </a:cubicBezTo>
                  <a:cubicBezTo>
                    <a:pt x="9" y="158"/>
                    <a:pt x="11" y="158"/>
                    <a:pt x="12" y="159"/>
                  </a:cubicBezTo>
                  <a:cubicBezTo>
                    <a:pt x="13" y="160"/>
                    <a:pt x="13" y="162"/>
                    <a:pt x="12" y="163"/>
                  </a:cubicBezTo>
                  <a:cubicBezTo>
                    <a:pt x="5" y="171"/>
                    <a:pt x="5" y="171"/>
                    <a:pt x="5" y="171"/>
                  </a:cubicBezTo>
                  <a:cubicBezTo>
                    <a:pt x="4" y="171"/>
                    <a:pt x="3" y="172"/>
                    <a:pt x="3" y="172"/>
                  </a:cubicBezTo>
                  <a:close/>
                  <a:moveTo>
                    <a:pt x="17" y="156"/>
                  </a:moveTo>
                  <a:cubicBezTo>
                    <a:pt x="16" y="156"/>
                    <a:pt x="16" y="156"/>
                    <a:pt x="15" y="155"/>
                  </a:cubicBezTo>
                  <a:cubicBezTo>
                    <a:pt x="14" y="154"/>
                    <a:pt x="14" y="153"/>
                    <a:pt x="15" y="151"/>
                  </a:cubicBezTo>
                  <a:cubicBezTo>
                    <a:pt x="22" y="144"/>
                    <a:pt x="22" y="144"/>
                    <a:pt x="22" y="144"/>
                  </a:cubicBezTo>
                  <a:cubicBezTo>
                    <a:pt x="23" y="142"/>
                    <a:pt x="25" y="142"/>
                    <a:pt x="26" y="143"/>
                  </a:cubicBezTo>
                  <a:cubicBezTo>
                    <a:pt x="27" y="144"/>
                    <a:pt x="27" y="146"/>
                    <a:pt x="26" y="147"/>
                  </a:cubicBezTo>
                  <a:cubicBezTo>
                    <a:pt x="19" y="155"/>
                    <a:pt x="19" y="155"/>
                    <a:pt x="19" y="155"/>
                  </a:cubicBezTo>
                  <a:cubicBezTo>
                    <a:pt x="19" y="156"/>
                    <a:pt x="18" y="156"/>
                    <a:pt x="17" y="156"/>
                  </a:cubicBezTo>
                  <a:close/>
                  <a:moveTo>
                    <a:pt x="32" y="140"/>
                  </a:moveTo>
                  <a:cubicBezTo>
                    <a:pt x="31" y="140"/>
                    <a:pt x="30" y="140"/>
                    <a:pt x="30" y="139"/>
                  </a:cubicBezTo>
                  <a:cubicBezTo>
                    <a:pt x="29" y="138"/>
                    <a:pt x="29" y="137"/>
                    <a:pt x="30" y="136"/>
                  </a:cubicBezTo>
                  <a:cubicBezTo>
                    <a:pt x="37" y="128"/>
                    <a:pt x="37" y="128"/>
                    <a:pt x="37" y="128"/>
                  </a:cubicBezTo>
                  <a:cubicBezTo>
                    <a:pt x="38" y="127"/>
                    <a:pt x="40" y="127"/>
                    <a:pt x="41" y="128"/>
                  </a:cubicBezTo>
                  <a:cubicBezTo>
                    <a:pt x="42" y="129"/>
                    <a:pt x="42" y="130"/>
                    <a:pt x="41" y="131"/>
                  </a:cubicBezTo>
                  <a:cubicBezTo>
                    <a:pt x="34" y="139"/>
                    <a:pt x="34" y="139"/>
                    <a:pt x="34" y="139"/>
                  </a:cubicBezTo>
                  <a:cubicBezTo>
                    <a:pt x="33" y="140"/>
                    <a:pt x="32" y="140"/>
                    <a:pt x="32" y="140"/>
                  </a:cubicBezTo>
                  <a:close/>
                  <a:moveTo>
                    <a:pt x="45" y="125"/>
                  </a:moveTo>
                  <a:cubicBezTo>
                    <a:pt x="43" y="125"/>
                    <a:pt x="42" y="123"/>
                    <a:pt x="42" y="122"/>
                  </a:cubicBezTo>
                  <a:cubicBezTo>
                    <a:pt x="42" y="111"/>
                    <a:pt x="42" y="111"/>
                    <a:pt x="42" y="111"/>
                  </a:cubicBezTo>
                  <a:cubicBezTo>
                    <a:pt x="42" y="109"/>
                    <a:pt x="43" y="108"/>
                    <a:pt x="45" y="108"/>
                  </a:cubicBezTo>
                  <a:cubicBezTo>
                    <a:pt x="46" y="108"/>
                    <a:pt x="47" y="109"/>
                    <a:pt x="47" y="110"/>
                  </a:cubicBezTo>
                  <a:cubicBezTo>
                    <a:pt x="47" y="122"/>
                    <a:pt x="47" y="122"/>
                    <a:pt x="47" y="122"/>
                  </a:cubicBezTo>
                  <a:cubicBezTo>
                    <a:pt x="47" y="123"/>
                    <a:pt x="46" y="125"/>
                    <a:pt x="45" y="125"/>
                  </a:cubicBezTo>
                  <a:close/>
                  <a:moveTo>
                    <a:pt x="44" y="105"/>
                  </a:moveTo>
                  <a:cubicBezTo>
                    <a:pt x="43" y="105"/>
                    <a:pt x="42" y="103"/>
                    <a:pt x="42" y="101"/>
                  </a:cubicBezTo>
                  <a:cubicBezTo>
                    <a:pt x="42" y="90"/>
                    <a:pt x="42" y="90"/>
                    <a:pt x="42" y="90"/>
                  </a:cubicBezTo>
                  <a:cubicBezTo>
                    <a:pt x="42" y="88"/>
                    <a:pt x="43" y="87"/>
                    <a:pt x="44" y="87"/>
                  </a:cubicBezTo>
                  <a:cubicBezTo>
                    <a:pt x="46" y="86"/>
                    <a:pt x="47" y="88"/>
                    <a:pt x="47" y="89"/>
                  </a:cubicBezTo>
                  <a:cubicBezTo>
                    <a:pt x="47" y="101"/>
                    <a:pt x="47" y="101"/>
                    <a:pt x="47" y="101"/>
                  </a:cubicBezTo>
                  <a:cubicBezTo>
                    <a:pt x="47" y="103"/>
                    <a:pt x="46" y="105"/>
                    <a:pt x="44" y="105"/>
                  </a:cubicBezTo>
                  <a:close/>
                  <a:moveTo>
                    <a:pt x="44" y="85"/>
                  </a:moveTo>
                  <a:cubicBezTo>
                    <a:pt x="43" y="85"/>
                    <a:pt x="41" y="82"/>
                    <a:pt x="41" y="80"/>
                  </a:cubicBezTo>
                  <a:cubicBezTo>
                    <a:pt x="41" y="69"/>
                    <a:pt x="41" y="69"/>
                    <a:pt x="41" y="69"/>
                  </a:cubicBezTo>
                  <a:cubicBezTo>
                    <a:pt x="41" y="67"/>
                    <a:pt x="42" y="65"/>
                    <a:pt x="44" y="65"/>
                  </a:cubicBezTo>
                  <a:cubicBezTo>
                    <a:pt x="45" y="65"/>
                    <a:pt x="47" y="66"/>
                    <a:pt x="47" y="68"/>
                  </a:cubicBezTo>
                  <a:cubicBezTo>
                    <a:pt x="47" y="80"/>
                    <a:pt x="47" y="80"/>
                    <a:pt x="47" y="80"/>
                  </a:cubicBezTo>
                  <a:cubicBezTo>
                    <a:pt x="47" y="82"/>
                    <a:pt x="46" y="85"/>
                    <a:pt x="44" y="85"/>
                  </a:cubicBezTo>
                  <a:close/>
                  <a:moveTo>
                    <a:pt x="44" y="61"/>
                  </a:moveTo>
                  <a:cubicBezTo>
                    <a:pt x="42" y="61"/>
                    <a:pt x="41" y="59"/>
                    <a:pt x="41" y="58"/>
                  </a:cubicBezTo>
                  <a:cubicBezTo>
                    <a:pt x="41" y="47"/>
                    <a:pt x="41" y="47"/>
                    <a:pt x="41" y="47"/>
                  </a:cubicBezTo>
                  <a:cubicBezTo>
                    <a:pt x="41" y="45"/>
                    <a:pt x="42" y="44"/>
                    <a:pt x="44" y="44"/>
                  </a:cubicBezTo>
                  <a:cubicBezTo>
                    <a:pt x="45" y="43"/>
                    <a:pt x="46" y="45"/>
                    <a:pt x="46" y="46"/>
                  </a:cubicBezTo>
                  <a:cubicBezTo>
                    <a:pt x="47" y="58"/>
                    <a:pt x="47" y="58"/>
                    <a:pt x="47" y="58"/>
                  </a:cubicBezTo>
                  <a:cubicBezTo>
                    <a:pt x="47" y="59"/>
                    <a:pt x="45" y="61"/>
                    <a:pt x="44" y="61"/>
                  </a:cubicBezTo>
                  <a:close/>
                  <a:moveTo>
                    <a:pt x="43" y="37"/>
                  </a:moveTo>
                  <a:cubicBezTo>
                    <a:pt x="42" y="37"/>
                    <a:pt x="41" y="36"/>
                    <a:pt x="41" y="35"/>
                  </a:cubicBezTo>
                  <a:cubicBezTo>
                    <a:pt x="41" y="24"/>
                    <a:pt x="41" y="24"/>
                    <a:pt x="41" y="24"/>
                  </a:cubicBezTo>
                  <a:cubicBezTo>
                    <a:pt x="41" y="23"/>
                    <a:pt x="42" y="22"/>
                    <a:pt x="43" y="22"/>
                  </a:cubicBezTo>
                  <a:cubicBezTo>
                    <a:pt x="45" y="22"/>
                    <a:pt x="46" y="23"/>
                    <a:pt x="46" y="25"/>
                  </a:cubicBezTo>
                  <a:cubicBezTo>
                    <a:pt x="46" y="35"/>
                    <a:pt x="46" y="35"/>
                    <a:pt x="46" y="35"/>
                  </a:cubicBezTo>
                  <a:cubicBezTo>
                    <a:pt x="46" y="36"/>
                    <a:pt x="45" y="37"/>
                    <a:pt x="44" y="37"/>
                  </a:cubicBezTo>
                  <a:lnTo>
                    <a:pt x="43" y="37"/>
                  </a:lnTo>
                  <a:close/>
                  <a:moveTo>
                    <a:pt x="43" y="13"/>
                  </a:moveTo>
                  <a:cubicBezTo>
                    <a:pt x="42" y="13"/>
                    <a:pt x="40" y="14"/>
                    <a:pt x="40" y="12"/>
                  </a:cubicBezTo>
                  <a:cubicBezTo>
                    <a:pt x="40" y="2"/>
                    <a:pt x="40" y="2"/>
                    <a:pt x="40" y="2"/>
                  </a:cubicBezTo>
                  <a:cubicBezTo>
                    <a:pt x="40" y="1"/>
                    <a:pt x="41" y="0"/>
                    <a:pt x="43" y="0"/>
                  </a:cubicBezTo>
                  <a:cubicBezTo>
                    <a:pt x="44" y="0"/>
                    <a:pt x="46" y="1"/>
                    <a:pt x="46" y="3"/>
                  </a:cubicBezTo>
                  <a:cubicBezTo>
                    <a:pt x="46" y="12"/>
                    <a:pt x="46" y="12"/>
                    <a:pt x="46" y="12"/>
                  </a:cubicBezTo>
                  <a:cubicBezTo>
                    <a:pt x="46" y="13"/>
                    <a:pt x="45" y="13"/>
                    <a:pt x="43" y="1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9" name="Freeform 105"/>
            <p:cNvSpPr>
              <a:spLocks/>
            </p:cNvSpPr>
            <p:nvPr/>
          </p:nvSpPr>
          <p:spPr bwMode="auto">
            <a:xfrm>
              <a:off x="4154332" y="3456715"/>
              <a:ext cx="14138" cy="16158"/>
            </a:xfrm>
            <a:custGeom>
              <a:avLst/>
              <a:gdLst>
                <a:gd name="T0" fmla="*/ 3 w 9"/>
                <a:gd name="T1" fmla="*/ 10 h 10"/>
                <a:gd name="T2" fmla="*/ 1 w 9"/>
                <a:gd name="T3" fmla="*/ 9 h 10"/>
                <a:gd name="T4" fmla="*/ 1 w 9"/>
                <a:gd name="T5" fmla="*/ 5 h 10"/>
                <a:gd name="T6" fmla="*/ 4 w 9"/>
                <a:gd name="T7" fmla="*/ 1 h 10"/>
                <a:gd name="T8" fmla="*/ 8 w 9"/>
                <a:gd name="T9" fmla="*/ 1 h 10"/>
                <a:gd name="T10" fmla="*/ 8 w 9"/>
                <a:gd name="T11" fmla="*/ 5 h 10"/>
                <a:gd name="T12" fmla="*/ 5 w 9"/>
                <a:gd name="T13" fmla="*/ 9 h 10"/>
                <a:gd name="T14" fmla="*/ 3 w 9"/>
                <a:gd name="T15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10">
                  <a:moveTo>
                    <a:pt x="3" y="10"/>
                  </a:moveTo>
                  <a:cubicBezTo>
                    <a:pt x="2" y="10"/>
                    <a:pt x="1" y="9"/>
                    <a:pt x="1" y="9"/>
                  </a:cubicBezTo>
                  <a:cubicBezTo>
                    <a:pt x="0" y="8"/>
                    <a:pt x="0" y="6"/>
                    <a:pt x="1" y="5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5" y="0"/>
                    <a:pt x="7" y="0"/>
                    <a:pt x="8" y="1"/>
                  </a:cubicBezTo>
                  <a:cubicBezTo>
                    <a:pt x="9" y="2"/>
                    <a:pt x="9" y="4"/>
                    <a:pt x="8" y="5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4" y="9"/>
                    <a:pt x="3" y="10"/>
                    <a:pt x="3" y="1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0" name="Freeform 106"/>
            <p:cNvSpPr>
              <a:spLocks/>
            </p:cNvSpPr>
            <p:nvPr/>
          </p:nvSpPr>
          <p:spPr bwMode="auto">
            <a:xfrm>
              <a:off x="4238489" y="3372558"/>
              <a:ext cx="17505" cy="6059"/>
            </a:xfrm>
            <a:custGeom>
              <a:avLst/>
              <a:gdLst>
                <a:gd name="T0" fmla="*/ 8 w 11"/>
                <a:gd name="T1" fmla="*/ 4 h 4"/>
                <a:gd name="T2" fmla="*/ 8 w 11"/>
                <a:gd name="T3" fmla="*/ 4 h 4"/>
                <a:gd name="T4" fmla="*/ 3 w 11"/>
                <a:gd name="T5" fmla="*/ 4 h 4"/>
                <a:gd name="T6" fmla="*/ 0 w 11"/>
                <a:gd name="T7" fmla="*/ 2 h 4"/>
                <a:gd name="T8" fmla="*/ 3 w 11"/>
                <a:gd name="T9" fmla="*/ 0 h 4"/>
                <a:gd name="T10" fmla="*/ 3 w 11"/>
                <a:gd name="T11" fmla="*/ 0 h 4"/>
                <a:gd name="T12" fmla="*/ 8 w 11"/>
                <a:gd name="T13" fmla="*/ 0 h 4"/>
                <a:gd name="T14" fmla="*/ 11 w 11"/>
                <a:gd name="T15" fmla="*/ 2 h 4"/>
                <a:gd name="T16" fmla="*/ 8 w 11"/>
                <a:gd name="T1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4">
                  <a:moveTo>
                    <a:pt x="8" y="4"/>
                  </a:moveTo>
                  <a:cubicBezTo>
                    <a:pt x="8" y="4"/>
                    <a:pt x="8" y="4"/>
                    <a:pt x="8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1" y="4"/>
                    <a:pt x="0" y="4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10" y="0"/>
                    <a:pt x="11" y="0"/>
                    <a:pt x="11" y="2"/>
                  </a:cubicBezTo>
                  <a:cubicBezTo>
                    <a:pt x="11" y="3"/>
                    <a:pt x="10" y="4"/>
                    <a:pt x="8" y="4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1" name="Freeform 107"/>
            <p:cNvSpPr>
              <a:spLocks noEditPoints="1"/>
            </p:cNvSpPr>
            <p:nvPr/>
          </p:nvSpPr>
          <p:spPr bwMode="auto">
            <a:xfrm>
              <a:off x="4266093" y="3365826"/>
              <a:ext cx="175046" cy="14138"/>
            </a:xfrm>
            <a:custGeom>
              <a:avLst/>
              <a:gdLst>
                <a:gd name="T0" fmla="*/ 108 w 110"/>
                <a:gd name="T1" fmla="*/ 8 h 9"/>
                <a:gd name="T2" fmla="*/ 107 w 110"/>
                <a:gd name="T3" fmla="*/ 8 h 9"/>
                <a:gd name="T4" fmla="*/ 96 w 110"/>
                <a:gd name="T5" fmla="*/ 9 h 9"/>
                <a:gd name="T6" fmla="*/ 93 w 110"/>
                <a:gd name="T7" fmla="*/ 6 h 9"/>
                <a:gd name="T8" fmla="*/ 96 w 110"/>
                <a:gd name="T9" fmla="*/ 4 h 9"/>
                <a:gd name="T10" fmla="*/ 108 w 110"/>
                <a:gd name="T11" fmla="*/ 4 h 9"/>
                <a:gd name="T12" fmla="*/ 110 w 110"/>
                <a:gd name="T13" fmla="*/ 6 h 9"/>
                <a:gd name="T14" fmla="*/ 108 w 110"/>
                <a:gd name="T15" fmla="*/ 8 h 9"/>
                <a:gd name="T16" fmla="*/ 84 w 110"/>
                <a:gd name="T17" fmla="*/ 8 h 9"/>
                <a:gd name="T18" fmla="*/ 84 w 110"/>
                <a:gd name="T19" fmla="*/ 8 h 9"/>
                <a:gd name="T20" fmla="*/ 73 w 110"/>
                <a:gd name="T21" fmla="*/ 9 h 9"/>
                <a:gd name="T22" fmla="*/ 70 w 110"/>
                <a:gd name="T23" fmla="*/ 4 h 9"/>
                <a:gd name="T24" fmla="*/ 73 w 110"/>
                <a:gd name="T25" fmla="*/ 0 h 9"/>
                <a:gd name="T26" fmla="*/ 73 w 110"/>
                <a:gd name="T27" fmla="*/ 0 h 9"/>
                <a:gd name="T28" fmla="*/ 84 w 110"/>
                <a:gd name="T29" fmla="*/ 2 h 9"/>
                <a:gd name="T30" fmla="*/ 87 w 110"/>
                <a:gd name="T31" fmla="*/ 5 h 9"/>
                <a:gd name="T32" fmla="*/ 84 w 110"/>
                <a:gd name="T33" fmla="*/ 8 h 9"/>
                <a:gd name="T34" fmla="*/ 61 w 110"/>
                <a:gd name="T35" fmla="*/ 8 h 9"/>
                <a:gd name="T36" fmla="*/ 61 w 110"/>
                <a:gd name="T37" fmla="*/ 8 h 9"/>
                <a:gd name="T38" fmla="*/ 49 w 110"/>
                <a:gd name="T39" fmla="*/ 9 h 9"/>
                <a:gd name="T40" fmla="*/ 47 w 110"/>
                <a:gd name="T41" fmla="*/ 4 h 9"/>
                <a:gd name="T42" fmla="*/ 49 w 110"/>
                <a:gd name="T43" fmla="*/ 0 h 9"/>
                <a:gd name="T44" fmla="*/ 49 w 110"/>
                <a:gd name="T45" fmla="*/ 0 h 9"/>
                <a:gd name="T46" fmla="*/ 61 w 110"/>
                <a:gd name="T47" fmla="*/ 2 h 9"/>
                <a:gd name="T48" fmla="*/ 64 w 110"/>
                <a:gd name="T49" fmla="*/ 5 h 9"/>
                <a:gd name="T50" fmla="*/ 61 w 110"/>
                <a:gd name="T51" fmla="*/ 8 h 9"/>
                <a:gd name="T52" fmla="*/ 38 w 110"/>
                <a:gd name="T53" fmla="*/ 8 h 9"/>
                <a:gd name="T54" fmla="*/ 38 w 110"/>
                <a:gd name="T55" fmla="*/ 8 h 9"/>
                <a:gd name="T56" fmla="*/ 26 w 110"/>
                <a:gd name="T57" fmla="*/ 8 h 9"/>
                <a:gd name="T58" fmla="*/ 23 w 110"/>
                <a:gd name="T59" fmla="*/ 4 h 9"/>
                <a:gd name="T60" fmla="*/ 26 w 110"/>
                <a:gd name="T61" fmla="*/ 0 h 9"/>
                <a:gd name="T62" fmla="*/ 26 w 110"/>
                <a:gd name="T63" fmla="*/ 0 h 9"/>
                <a:gd name="T64" fmla="*/ 38 w 110"/>
                <a:gd name="T65" fmla="*/ 2 h 9"/>
                <a:gd name="T66" fmla="*/ 40 w 110"/>
                <a:gd name="T67" fmla="*/ 5 h 9"/>
                <a:gd name="T68" fmla="*/ 38 w 110"/>
                <a:gd name="T69" fmla="*/ 8 h 9"/>
                <a:gd name="T70" fmla="*/ 14 w 110"/>
                <a:gd name="T71" fmla="*/ 8 h 9"/>
                <a:gd name="T72" fmla="*/ 14 w 110"/>
                <a:gd name="T73" fmla="*/ 8 h 9"/>
                <a:gd name="T74" fmla="*/ 3 w 110"/>
                <a:gd name="T75" fmla="*/ 8 h 9"/>
                <a:gd name="T76" fmla="*/ 0 w 110"/>
                <a:gd name="T77" fmla="*/ 4 h 9"/>
                <a:gd name="T78" fmla="*/ 3 w 110"/>
                <a:gd name="T79" fmla="*/ 0 h 9"/>
                <a:gd name="T80" fmla="*/ 3 w 110"/>
                <a:gd name="T81" fmla="*/ 0 h 9"/>
                <a:gd name="T82" fmla="*/ 15 w 110"/>
                <a:gd name="T83" fmla="*/ 2 h 9"/>
                <a:gd name="T84" fmla="*/ 17 w 110"/>
                <a:gd name="T85" fmla="*/ 5 h 9"/>
                <a:gd name="T86" fmla="*/ 14 w 110"/>
                <a:gd name="T87" fmla="*/ 8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10" h="9">
                  <a:moveTo>
                    <a:pt x="108" y="8"/>
                  </a:moveTo>
                  <a:cubicBezTo>
                    <a:pt x="107" y="8"/>
                    <a:pt x="107" y="8"/>
                    <a:pt x="107" y="8"/>
                  </a:cubicBezTo>
                  <a:cubicBezTo>
                    <a:pt x="96" y="9"/>
                    <a:pt x="96" y="9"/>
                    <a:pt x="96" y="9"/>
                  </a:cubicBezTo>
                  <a:cubicBezTo>
                    <a:pt x="94" y="9"/>
                    <a:pt x="93" y="8"/>
                    <a:pt x="93" y="6"/>
                  </a:cubicBezTo>
                  <a:cubicBezTo>
                    <a:pt x="93" y="5"/>
                    <a:pt x="94" y="4"/>
                    <a:pt x="96" y="4"/>
                  </a:cubicBezTo>
                  <a:cubicBezTo>
                    <a:pt x="108" y="4"/>
                    <a:pt x="108" y="4"/>
                    <a:pt x="108" y="4"/>
                  </a:cubicBezTo>
                  <a:cubicBezTo>
                    <a:pt x="109" y="4"/>
                    <a:pt x="110" y="4"/>
                    <a:pt x="110" y="6"/>
                  </a:cubicBezTo>
                  <a:cubicBezTo>
                    <a:pt x="110" y="8"/>
                    <a:pt x="109" y="8"/>
                    <a:pt x="108" y="8"/>
                  </a:cubicBezTo>
                  <a:close/>
                  <a:moveTo>
                    <a:pt x="84" y="8"/>
                  </a:moveTo>
                  <a:cubicBezTo>
                    <a:pt x="84" y="8"/>
                    <a:pt x="84" y="8"/>
                    <a:pt x="84" y="8"/>
                  </a:cubicBezTo>
                  <a:cubicBezTo>
                    <a:pt x="73" y="9"/>
                    <a:pt x="73" y="9"/>
                    <a:pt x="73" y="9"/>
                  </a:cubicBezTo>
                  <a:cubicBezTo>
                    <a:pt x="71" y="9"/>
                    <a:pt x="70" y="6"/>
                    <a:pt x="70" y="4"/>
                  </a:cubicBezTo>
                  <a:cubicBezTo>
                    <a:pt x="70" y="3"/>
                    <a:pt x="71" y="0"/>
                    <a:pt x="73" y="0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84" y="2"/>
                    <a:pt x="84" y="2"/>
                    <a:pt x="84" y="2"/>
                  </a:cubicBezTo>
                  <a:cubicBezTo>
                    <a:pt x="86" y="2"/>
                    <a:pt x="87" y="3"/>
                    <a:pt x="87" y="5"/>
                  </a:cubicBezTo>
                  <a:cubicBezTo>
                    <a:pt x="87" y="6"/>
                    <a:pt x="86" y="8"/>
                    <a:pt x="84" y="8"/>
                  </a:cubicBezTo>
                  <a:close/>
                  <a:moveTo>
                    <a:pt x="61" y="8"/>
                  </a:moveTo>
                  <a:cubicBezTo>
                    <a:pt x="61" y="8"/>
                    <a:pt x="61" y="8"/>
                    <a:pt x="61" y="8"/>
                  </a:cubicBezTo>
                  <a:cubicBezTo>
                    <a:pt x="49" y="9"/>
                    <a:pt x="49" y="9"/>
                    <a:pt x="49" y="9"/>
                  </a:cubicBezTo>
                  <a:cubicBezTo>
                    <a:pt x="48" y="9"/>
                    <a:pt x="47" y="6"/>
                    <a:pt x="47" y="4"/>
                  </a:cubicBezTo>
                  <a:cubicBezTo>
                    <a:pt x="47" y="3"/>
                    <a:pt x="48" y="0"/>
                    <a:pt x="49" y="0"/>
                  </a:cubicBezTo>
                  <a:cubicBezTo>
                    <a:pt x="49" y="0"/>
                    <a:pt x="49" y="0"/>
                    <a:pt x="49" y="0"/>
                  </a:cubicBezTo>
                  <a:cubicBezTo>
                    <a:pt x="61" y="2"/>
                    <a:pt x="61" y="2"/>
                    <a:pt x="61" y="2"/>
                  </a:cubicBezTo>
                  <a:cubicBezTo>
                    <a:pt x="63" y="2"/>
                    <a:pt x="64" y="3"/>
                    <a:pt x="64" y="5"/>
                  </a:cubicBezTo>
                  <a:cubicBezTo>
                    <a:pt x="64" y="6"/>
                    <a:pt x="63" y="8"/>
                    <a:pt x="61" y="8"/>
                  </a:cubicBezTo>
                  <a:close/>
                  <a:moveTo>
                    <a:pt x="38" y="8"/>
                  </a:moveTo>
                  <a:cubicBezTo>
                    <a:pt x="38" y="8"/>
                    <a:pt x="38" y="8"/>
                    <a:pt x="38" y="8"/>
                  </a:cubicBezTo>
                  <a:cubicBezTo>
                    <a:pt x="26" y="8"/>
                    <a:pt x="26" y="8"/>
                    <a:pt x="26" y="8"/>
                  </a:cubicBezTo>
                  <a:cubicBezTo>
                    <a:pt x="25" y="8"/>
                    <a:pt x="23" y="6"/>
                    <a:pt x="23" y="4"/>
                  </a:cubicBezTo>
                  <a:cubicBezTo>
                    <a:pt x="23" y="3"/>
                    <a:pt x="25" y="0"/>
                    <a:pt x="26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38" y="2"/>
                    <a:pt x="38" y="2"/>
                    <a:pt x="38" y="2"/>
                  </a:cubicBezTo>
                  <a:cubicBezTo>
                    <a:pt x="39" y="2"/>
                    <a:pt x="40" y="3"/>
                    <a:pt x="40" y="5"/>
                  </a:cubicBezTo>
                  <a:cubicBezTo>
                    <a:pt x="40" y="6"/>
                    <a:pt x="39" y="8"/>
                    <a:pt x="38" y="8"/>
                  </a:cubicBezTo>
                  <a:close/>
                  <a:moveTo>
                    <a:pt x="14" y="8"/>
                  </a:moveTo>
                  <a:cubicBezTo>
                    <a:pt x="14" y="8"/>
                    <a:pt x="14" y="8"/>
                    <a:pt x="14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1" y="8"/>
                    <a:pt x="0" y="6"/>
                    <a:pt x="0" y="4"/>
                  </a:cubicBezTo>
                  <a:cubicBezTo>
                    <a:pt x="0" y="3"/>
                    <a:pt x="1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16" y="2"/>
                    <a:pt x="17" y="3"/>
                    <a:pt x="17" y="5"/>
                  </a:cubicBezTo>
                  <a:cubicBezTo>
                    <a:pt x="17" y="6"/>
                    <a:pt x="16" y="8"/>
                    <a:pt x="14" y="8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2" name="Freeform 108"/>
            <p:cNvSpPr>
              <a:spLocks/>
            </p:cNvSpPr>
            <p:nvPr/>
          </p:nvSpPr>
          <p:spPr bwMode="auto">
            <a:xfrm>
              <a:off x="4450565" y="3372558"/>
              <a:ext cx="17505" cy="7406"/>
            </a:xfrm>
            <a:custGeom>
              <a:avLst/>
              <a:gdLst>
                <a:gd name="T0" fmla="*/ 9 w 11"/>
                <a:gd name="T1" fmla="*/ 4 h 5"/>
                <a:gd name="T2" fmla="*/ 9 w 11"/>
                <a:gd name="T3" fmla="*/ 4 h 5"/>
                <a:gd name="T4" fmla="*/ 3 w 11"/>
                <a:gd name="T5" fmla="*/ 5 h 5"/>
                <a:gd name="T6" fmla="*/ 0 w 11"/>
                <a:gd name="T7" fmla="*/ 2 h 5"/>
                <a:gd name="T8" fmla="*/ 3 w 11"/>
                <a:gd name="T9" fmla="*/ 0 h 5"/>
                <a:gd name="T10" fmla="*/ 3 w 11"/>
                <a:gd name="T11" fmla="*/ 0 h 5"/>
                <a:gd name="T12" fmla="*/ 9 w 11"/>
                <a:gd name="T13" fmla="*/ 0 h 5"/>
                <a:gd name="T14" fmla="*/ 11 w 11"/>
                <a:gd name="T15" fmla="*/ 2 h 5"/>
                <a:gd name="T16" fmla="*/ 9 w 11"/>
                <a:gd name="T17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5">
                  <a:moveTo>
                    <a:pt x="9" y="4"/>
                  </a:moveTo>
                  <a:cubicBezTo>
                    <a:pt x="9" y="4"/>
                    <a:pt x="9" y="4"/>
                    <a:pt x="9" y="4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2" y="5"/>
                    <a:pt x="0" y="4"/>
                    <a:pt x="0" y="2"/>
                  </a:cubicBezTo>
                  <a:cubicBezTo>
                    <a:pt x="0" y="1"/>
                    <a:pt x="2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10" y="0"/>
                    <a:pt x="11" y="0"/>
                    <a:pt x="11" y="2"/>
                  </a:cubicBezTo>
                  <a:cubicBezTo>
                    <a:pt x="11" y="3"/>
                    <a:pt x="10" y="4"/>
                    <a:pt x="9" y="4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3" name="Freeform 109"/>
            <p:cNvSpPr>
              <a:spLocks noEditPoints="1"/>
            </p:cNvSpPr>
            <p:nvPr/>
          </p:nvSpPr>
          <p:spPr bwMode="auto">
            <a:xfrm>
              <a:off x="4085660" y="3155770"/>
              <a:ext cx="65306" cy="53860"/>
            </a:xfrm>
            <a:custGeom>
              <a:avLst/>
              <a:gdLst>
                <a:gd name="T0" fmla="*/ 2 w 41"/>
                <a:gd name="T1" fmla="*/ 11 h 34"/>
                <a:gd name="T2" fmla="*/ 21 w 41"/>
                <a:gd name="T3" fmla="*/ 0 h 34"/>
                <a:gd name="T4" fmla="*/ 39 w 41"/>
                <a:gd name="T5" fmla="*/ 11 h 34"/>
                <a:gd name="T6" fmla="*/ 39 w 41"/>
                <a:gd name="T7" fmla="*/ 27 h 34"/>
                <a:gd name="T8" fmla="*/ 41 w 41"/>
                <a:gd name="T9" fmla="*/ 33 h 34"/>
                <a:gd name="T10" fmla="*/ 30 w 41"/>
                <a:gd name="T11" fmla="*/ 33 h 34"/>
                <a:gd name="T12" fmla="*/ 29 w 41"/>
                <a:gd name="T13" fmla="*/ 30 h 34"/>
                <a:gd name="T14" fmla="*/ 14 w 41"/>
                <a:gd name="T15" fmla="*/ 34 h 34"/>
                <a:gd name="T16" fmla="*/ 0 w 41"/>
                <a:gd name="T17" fmla="*/ 24 h 34"/>
                <a:gd name="T18" fmla="*/ 13 w 41"/>
                <a:gd name="T19" fmla="*/ 14 h 34"/>
                <a:gd name="T20" fmla="*/ 24 w 41"/>
                <a:gd name="T21" fmla="*/ 13 h 34"/>
                <a:gd name="T22" fmla="*/ 29 w 41"/>
                <a:gd name="T23" fmla="*/ 10 h 34"/>
                <a:gd name="T24" fmla="*/ 20 w 41"/>
                <a:gd name="T25" fmla="*/ 6 h 34"/>
                <a:gd name="T26" fmla="*/ 12 w 41"/>
                <a:gd name="T27" fmla="*/ 11 h 34"/>
                <a:gd name="T28" fmla="*/ 2 w 41"/>
                <a:gd name="T29" fmla="*/ 11 h 34"/>
                <a:gd name="T30" fmla="*/ 29 w 41"/>
                <a:gd name="T31" fmla="*/ 17 h 34"/>
                <a:gd name="T32" fmla="*/ 23 w 41"/>
                <a:gd name="T33" fmla="*/ 19 h 34"/>
                <a:gd name="T34" fmla="*/ 17 w 41"/>
                <a:gd name="T35" fmla="*/ 19 h 34"/>
                <a:gd name="T36" fmla="*/ 11 w 41"/>
                <a:gd name="T37" fmla="*/ 24 h 34"/>
                <a:gd name="T38" fmla="*/ 18 w 41"/>
                <a:gd name="T39" fmla="*/ 28 h 34"/>
                <a:gd name="T40" fmla="*/ 29 w 41"/>
                <a:gd name="T41" fmla="*/ 20 h 34"/>
                <a:gd name="T42" fmla="*/ 29 w 41"/>
                <a:gd name="T43" fmla="*/ 17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1" h="34">
                  <a:moveTo>
                    <a:pt x="2" y="11"/>
                  </a:moveTo>
                  <a:cubicBezTo>
                    <a:pt x="3" y="1"/>
                    <a:pt x="12" y="0"/>
                    <a:pt x="21" y="0"/>
                  </a:cubicBezTo>
                  <a:cubicBezTo>
                    <a:pt x="36" y="0"/>
                    <a:pt x="39" y="5"/>
                    <a:pt x="39" y="11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9"/>
                    <a:pt x="40" y="31"/>
                    <a:pt x="41" y="33"/>
                  </a:cubicBezTo>
                  <a:cubicBezTo>
                    <a:pt x="30" y="33"/>
                    <a:pt x="30" y="33"/>
                    <a:pt x="30" y="33"/>
                  </a:cubicBezTo>
                  <a:cubicBezTo>
                    <a:pt x="30" y="32"/>
                    <a:pt x="29" y="31"/>
                    <a:pt x="29" y="30"/>
                  </a:cubicBezTo>
                  <a:cubicBezTo>
                    <a:pt x="26" y="33"/>
                    <a:pt x="19" y="34"/>
                    <a:pt x="14" y="34"/>
                  </a:cubicBezTo>
                  <a:cubicBezTo>
                    <a:pt x="6" y="34"/>
                    <a:pt x="0" y="31"/>
                    <a:pt x="0" y="24"/>
                  </a:cubicBezTo>
                  <a:cubicBezTo>
                    <a:pt x="0" y="16"/>
                    <a:pt x="7" y="14"/>
                    <a:pt x="13" y="14"/>
                  </a:cubicBezTo>
                  <a:cubicBezTo>
                    <a:pt x="24" y="13"/>
                    <a:pt x="24" y="13"/>
                    <a:pt x="24" y="13"/>
                  </a:cubicBezTo>
                  <a:cubicBezTo>
                    <a:pt x="28" y="13"/>
                    <a:pt x="29" y="12"/>
                    <a:pt x="29" y="10"/>
                  </a:cubicBezTo>
                  <a:cubicBezTo>
                    <a:pt x="29" y="7"/>
                    <a:pt x="27" y="6"/>
                    <a:pt x="20" y="6"/>
                  </a:cubicBezTo>
                  <a:cubicBezTo>
                    <a:pt x="16" y="6"/>
                    <a:pt x="14" y="6"/>
                    <a:pt x="12" y="11"/>
                  </a:cubicBezTo>
                  <a:lnTo>
                    <a:pt x="2" y="11"/>
                  </a:lnTo>
                  <a:close/>
                  <a:moveTo>
                    <a:pt x="29" y="17"/>
                  </a:moveTo>
                  <a:cubicBezTo>
                    <a:pt x="27" y="18"/>
                    <a:pt x="25" y="19"/>
                    <a:pt x="23" y="19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13" y="20"/>
                    <a:pt x="11" y="21"/>
                    <a:pt x="11" y="24"/>
                  </a:cubicBezTo>
                  <a:cubicBezTo>
                    <a:pt x="11" y="26"/>
                    <a:pt x="14" y="28"/>
                    <a:pt x="18" y="28"/>
                  </a:cubicBezTo>
                  <a:cubicBezTo>
                    <a:pt x="23" y="28"/>
                    <a:pt x="29" y="25"/>
                    <a:pt x="29" y="20"/>
                  </a:cubicBezTo>
                  <a:lnTo>
                    <a:pt x="29" y="17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4" name="Freeform 110"/>
            <p:cNvSpPr>
              <a:spLocks noEditPoints="1"/>
            </p:cNvSpPr>
            <p:nvPr/>
          </p:nvSpPr>
          <p:spPr bwMode="auto">
            <a:xfrm>
              <a:off x="4219638" y="3041317"/>
              <a:ext cx="66652" cy="71365"/>
            </a:xfrm>
            <a:custGeom>
              <a:avLst/>
              <a:gdLst>
                <a:gd name="T0" fmla="*/ 0 w 42"/>
                <a:gd name="T1" fmla="*/ 0 h 45"/>
                <a:gd name="T2" fmla="*/ 11 w 42"/>
                <a:gd name="T3" fmla="*/ 0 h 45"/>
                <a:gd name="T4" fmla="*/ 11 w 42"/>
                <a:gd name="T5" fmla="*/ 15 h 45"/>
                <a:gd name="T6" fmla="*/ 11 w 42"/>
                <a:gd name="T7" fmla="*/ 15 h 45"/>
                <a:gd name="T8" fmla="*/ 24 w 42"/>
                <a:gd name="T9" fmla="*/ 11 h 45"/>
                <a:gd name="T10" fmla="*/ 42 w 42"/>
                <a:gd name="T11" fmla="*/ 28 h 45"/>
                <a:gd name="T12" fmla="*/ 23 w 42"/>
                <a:gd name="T13" fmla="*/ 45 h 45"/>
                <a:gd name="T14" fmla="*/ 11 w 42"/>
                <a:gd name="T15" fmla="*/ 40 h 45"/>
                <a:gd name="T16" fmla="*/ 11 w 42"/>
                <a:gd name="T17" fmla="*/ 40 h 45"/>
                <a:gd name="T18" fmla="*/ 11 w 42"/>
                <a:gd name="T19" fmla="*/ 44 h 45"/>
                <a:gd name="T20" fmla="*/ 0 w 42"/>
                <a:gd name="T21" fmla="*/ 44 h 45"/>
                <a:gd name="T22" fmla="*/ 0 w 42"/>
                <a:gd name="T23" fmla="*/ 0 h 45"/>
                <a:gd name="T24" fmla="*/ 21 w 42"/>
                <a:gd name="T25" fmla="*/ 37 h 45"/>
                <a:gd name="T26" fmla="*/ 31 w 42"/>
                <a:gd name="T27" fmla="*/ 28 h 45"/>
                <a:gd name="T28" fmla="*/ 21 w 42"/>
                <a:gd name="T29" fmla="*/ 18 h 45"/>
                <a:gd name="T30" fmla="*/ 11 w 42"/>
                <a:gd name="T31" fmla="*/ 28 h 45"/>
                <a:gd name="T32" fmla="*/ 21 w 42"/>
                <a:gd name="T33" fmla="*/ 37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2" h="45">
                  <a:moveTo>
                    <a:pt x="0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3" y="13"/>
                    <a:pt x="18" y="11"/>
                    <a:pt x="24" y="11"/>
                  </a:cubicBezTo>
                  <a:cubicBezTo>
                    <a:pt x="34" y="11"/>
                    <a:pt x="42" y="17"/>
                    <a:pt x="42" y="28"/>
                  </a:cubicBezTo>
                  <a:cubicBezTo>
                    <a:pt x="42" y="39"/>
                    <a:pt x="33" y="45"/>
                    <a:pt x="23" y="45"/>
                  </a:cubicBezTo>
                  <a:cubicBezTo>
                    <a:pt x="18" y="45"/>
                    <a:pt x="15" y="44"/>
                    <a:pt x="11" y="40"/>
                  </a:cubicBezTo>
                  <a:cubicBezTo>
                    <a:pt x="11" y="40"/>
                    <a:pt x="11" y="40"/>
                    <a:pt x="11" y="40"/>
                  </a:cubicBezTo>
                  <a:cubicBezTo>
                    <a:pt x="11" y="44"/>
                    <a:pt x="11" y="44"/>
                    <a:pt x="11" y="44"/>
                  </a:cubicBezTo>
                  <a:cubicBezTo>
                    <a:pt x="0" y="44"/>
                    <a:pt x="0" y="44"/>
                    <a:pt x="0" y="44"/>
                  </a:cubicBezTo>
                  <a:lnTo>
                    <a:pt x="0" y="0"/>
                  </a:lnTo>
                  <a:close/>
                  <a:moveTo>
                    <a:pt x="21" y="37"/>
                  </a:moveTo>
                  <a:cubicBezTo>
                    <a:pt x="26" y="37"/>
                    <a:pt x="31" y="34"/>
                    <a:pt x="31" y="28"/>
                  </a:cubicBezTo>
                  <a:cubicBezTo>
                    <a:pt x="31" y="22"/>
                    <a:pt x="26" y="18"/>
                    <a:pt x="21" y="18"/>
                  </a:cubicBezTo>
                  <a:cubicBezTo>
                    <a:pt x="15" y="18"/>
                    <a:pt x="11" y="22"/>
                    <a:pt x="11" y="28"/>
                  </a:cubicBezTo>
                  <a:cubicBezTo>
                    <a:pt x="11" y="34"/>
                    <a:pt x="15" y="37"/>
                    <a:pt x="21" y="37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5" name="Freeform 111"/>
            <p:cNvSpPr>
              <a:spLocks/>
            </p:cNvSpPr>
            <p:nvPr/>
          </p:nvSpPr>
          <p:spPr bwMode="auto">
            <a:xfrm>
              <a:off x="4469416" y="3076326"/>
              <a:ext cx="65306" cy="55880"/>
            </a:xfrm>
            <a:custGeom>
              <a:avLst/>
              <a:gdLst>
                <a:gd name="T0" fmla="*/ 30 w 41"/>
                <a:gd name="T1" fmla="*/ 13 h 35"/>
                <a:gd name="T2" fmla="*/ 21 w 41"/>
                <a:gd name="T3" fmla="*/ 8 h 35"/>
                <a:gd name="T4" fmla="*/ 11 w 41"/>
                <a:gd name="T5" fmla="*/ 17 h 35"/>
                <a:gd name="T6" fmla="*/ 21 w 41"/>
                <a:gd name="T7" fmla="*/ 27 h 35"/>
                <a:gd name="T8" fmla="*/ 30 w 41"/>
                <a:gd name="T9" fmla="*/ 21 h 35"/>
                <a:gd name="T10" fmla="*/ 41 w 41"/>
                <a:gd name="T11" fmla="*/ 21 h 35"/>
                <a:gd name="T12" fmla="*/ 20 w 41"/>
                <a:gd name="T13" fmla="*/ 35 h 35"/>
                <a:gd name="T14" fmla="*/ 0 w 41"/>
                <a:gd name="T15" fmla="*/ 17 h 35"/>
                <a:gd name="T16" fmla="*/ 21 w 41"/>
                <a:gd name="T17" fmla="*/ 0 h 35"/>
                <a:gd name="T18" fmla="*/ 41 w 41"/>
                <a:gd name="T19" fmla="*/ 13 h 35"/>
                <a:gd name="T20" fmla="*/ 30 w 41"/>
                <a:gd name="T21" fmla="*/ 13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1" h="35">
                  <a:moveTo>
                    <a:pt x="30" y="13"/>
                  </a:moveTo>
                  <a:cubicBezTo>
                    <a:pt x="29" y="9"/>
                    <a:pt x="25" y="8"/>
                    <a:pt x="21" y="8"/>
                  </a:cubicBezTo>
                  <a:cubicBezTo>
                    <a:pt x="14" y="8"/>
                    <a:pt x="11" y="11"/>
                    <a:pt x="11" y="17"/>
                  </a:cubicBezTo>
                  <a:cubicBezTo>
                    <a:pt x="11" y="24"/>
                    <a:pt x="14" y="27"/>
                    <a:pt x="21" y="27"/>
                  </a:cubicBezTo>
                  <a:cubicBezTo>
                    <a:pt x="26" y="27"/>
                    <a:pt x="29" y="25"/>
                    <a:pt x="30" y="21"/>
                  </a:cubicBezTo>
                  <a:cubicBezTo>
                    <a:pt x="41" y="21"/>
                    <a:pt x="41" y="21"/>
                    <a:pt x="41" y="21"/>
                  </a:cubicBezTo>
                  <a:cubicBezTo>
                    <a:pt x="39" y="32"/>
                    <a:pt x="31" y="35"/>
                    <a:pt x="20" y="35"/>
                  </a:cubicBezTo>
                  <a:cubicBezTo>
                    <a:pt x="8" y="35"/>
                    <a:pt x="0" y="30"/>
                    <a:pt x="0" y="17"/>
                  </a:cubicBezTo>
                  <a:cubicBezTo>
                    <a:pt x="0" y="5"/>
                    <a:pt x="8" y="0"/>
                    <a:pt x="21" y="0"/>
                  </a:cubicBezTo>
                  <a:cubicBezTo>
                    <a:pt x="29" y="0"/>
                    <a:pt x="39" y="2"/>
                    <a:pt x="41" y="13"/>
                  </a:cubicBezTo>
                  <a:lnTo>
                    <a:pt x="30" y="13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5001371" y="2202421"/>
            <a:ext cx="654196" cy="763331"/>
            <a:chOff x="4536741" y="1960742"/>
            <a:chExt cx="714324" cy="833490"/>
          </a:xfrm>
        </p:grpSpPr>
        <p:sp>
          <p:nvSpPr>
            <p:cNvPr id="235" name="Freeform 71"/>
            <p:cNvSpPr>
              <a:spLocks/>
            </p:cNvSpPr>
            <p:nvPr/>
          </p:nvSpPr>
          <p:spPr bwMode="auto">
            <a:xfrm>
              <a:off x="4536741" y="1960742"/>
              <a:ext cx="714324" cy="833490"/>
            </a:xfrm>
            <a:custGeom>
              <a:avLst/>
              <a:gdLst>
                <a:gd name="T0" fmla="*/ 449 w 449"/>
                <a:gd name="T1" fmla="*/ 224 h 524"/>
                <a:gd name="T2" fmla="*/ 225 w 449"/>
                <a:gd name="T3" fmla="*/ 0 h 524"/>
                <a:gd name="T4" fmla="*/ 0 w 449"/>
                <a:gd name="T5" fmla="*/ 224 h 524"/>
                <a:gd name="T6" fmla="*/ 225 w 449"/>
                <a:gd name="T7" fmla="*/ 448 h 524"/>
                <a:gd name="T8" fmla="*/ 235 w 449"/>
                <a:gd name="T9" fmla="*/ 448 h 524"/>
                <a:gd name="T10" fmla="*/ 325 w 449"/>
                <a:gd name="T11" fmla="*/ 524 h 524"/>
                <a:gd name="T12" fmla="*/ 335 w 449"/>
                <a:gd name="T13" fmla="*/ 419 h 524"/>
                <a:gd name="T14" fmla="*/ 449 w 449"/>
                <a:gd name="T15" fmla="*/ 224 h 5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49" h="524">
                  <a:moveTo>
                    <a:pt x="449" y="224"/>
                  </a:moveTo>
                  <a:cubicBezTo>
                    <a:pt x="449" y="100"/>
                    <a:pt x="348" y="0"/>
                    <a:pt x="225" y="0"/>
                  </a:cubicBezTo>
                  <a:cubicBezTo>
                    <a:pt x="101" y="0"/>
                    <a:pt x="0" y="100"/>
                    <a:pt x="0" y="224"/>
                  </a:cubicBezTo>
                  <a:cubicBezTo>
                    <a:pt x="0" y="348"/>
                    <a:pt x="101" y="448"/>
                    <a:pt x="225" y="448"/>
                  </a:cubicBezTo>
                  <a:cubicBezTo>
                    <a:pt x="228" y="448"/>
                    <a:pt x="231" y="448"/>
                    <a:pt x="235" y="448"/>
                  </a:cubicBezTo>
                  <a:cubicBezTo>
                    <a:pt x="325" y="524"/>
                    <a:pt x="325" y="524"/>
                    <a:pt x="325" y="524"/>
                  </a:cubicBezTo>
                  <a:cubicBezTo>
                    <a:pt x="335" y="419"/>
                    <a:pt x="335" y="419"/>
                    <a:pt x="335" y="419"/>
                  </a:cubicBezTo>
                  <a:cubicBezTo>
                    <a:pt x="403" y="380"/>
                    <a:pt x="449" y="307"/>
                    <a:pt x="449" y="224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6" name="Freeform 112"/>
            <p:cNvSpPr>
              <a:spLocks noEditPoints="1"/>
            </p:cNvSpPr>
            <p:nvPr/>
          </p:nvSpPr>
          <p:spPr bwMode="auto">
            <a:xfrm>
              <a:off x="4649848" y="2145214"/>
              <a:ext cx="508981" cy="379043"/>
            </a:xfrm>
            <a:custGeom>
              <a:avLst/>
              <a:gdLst>
                <a:gd name="T0" fmla="*/ 318 w 320"/>
                <a:gd name="T1" fmla="*/ 85 h 238"/>
                <a:gd name="T2" fmla="*/ 50 w 320"/>
                <a:gd name="T3" fmla="*/ 237 h 238"/>
                <a:gd name="T4" fmla="*/ 44 w 320"/>
                <a:gd name="T5" fmla="*/ 235 h 238"/>
                <a:gd name="T6" fmla="*/ 1 w 320"/>
                <a:gd name="T7" fmla="*/ 158 h 238"/>
                <a:gd name="T8" fmla="*/ 2 w 320"/>
                <a:gd name="T9" fmla="*/ 153 h 238"/>
                <a:gd name="T10" fmla="*/ 270 w 320"/>
                <a:gd name="T11" fmla="*/ 1 h 238"/>
                <a:gd name="T12" fmla="*/ 276 w 320"/>
                <a:gd name="T13" fmla="*/ 3 h 238"/>
                <a:gd name="T14" fmla="*/ 319 w 320"/>
                <a:gd name="T15" fmla="*/ 80 h 238"/>
                <a:gd name="T16" fmla="*/ 318 w 320"/>
                <a:gd name="T17" fmla="*/ 85 h 238"/>
                <a:gd name="T18" fmla="*/ 49 w 320"/>
                <a:gd name="T19" fmla="*/ 228 h 238"/>
                <a:gd name="T20" fmla="*/ 310 w 320"/>
                <a:gd name="T21" fmla="*/ 80 h 238"/>
                <a:gd name="T22" fmla="*/ 271 w 320"/>
                <a:gd name="T23" fmla="*/ 10 h 238"/>
                <a:gd name="T24" fmla="*/ 10 w 320"/>
                <a:gd name="T25" fmla="*/ 158 h 238"/>
                <a:gd name="T26" fmla="*/ 49 w 320"/>
                <a:gd name="T27" fmla="*/ 228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0" h="238">
                  <a:moveTo>
                    <a:pt x="318" y="85"/>
                  </a:moveTo>
                  <a:cubicBezTo>
                    <a:pt x="50" y="237"/>
                    <a:pt x="50" y="237"/>
                    <a:pt x="50" y="237"/>
                  </a:cubicBezTo>
                  <a:cubicBezTo>
                    <a:pt x="48" y="238"/>
                    <a:pt x="45" y="237"/>
                    <a:pt x="44" y="235"/>
                  </a:cubicBezTo>
                  <a:cubicBezTo>
                    <a:pt x="1" y="158"/>
                    <a:pt x="1" y="158"/>
                    <a:pt x="1" y="158"/>
                  </a:cubicBezTo>
                  <a:cubicBezTo>
                    <a:pt x="0" y="157"/>
                    <a:pt x="0" y="154"/>
                    <a:pt x="2" y="153"/>
                  </a:cubicBezTo>
                  <a:cubicBezTo>
                    <a:pt x="270" y="1"/>
                    <a:pt x="270" y="1"/>
                    <a:pt x="270" y="1"/>
                  </a:cubicBezTo>
                  <a:cubicBezTo>
                    <a:pt x="272" y="0"/>
                    <a:pt x="275" y="1"/>
                    <a:pt x="276" y="3"/>
                  </a:cubicBezTo>
                  <a:cubicBezTo>
                    <a:pt x="319" y="80"/>
                    <a:pt x="319" y="80"/>
                    <a:pt x="319" y="80"/>
                  </a:cubicBezTo>
                  <a:cubicBezTo>
                    <a:pt x="320" y="81"/>
                    <a:pt x="320" y="84"/>
                    <a:pt x="318" y="85"/>
                  </a:cubicBezTo>
                  <a:close/>
                  <a:moveTo>
                    <a:pt x="49" y="228"/>
                  </a:moveTo>
                  <a:cubicBezTo>
                    <a:pt x="310" y="80"/>
                    <a:pt x="310" y="80"/>
                    <a:pt x="310" y="80"/>
                  </a:cubicBezTo>
                  <a:cubicBezTo>
                    <a:pt x="271" y="10"/>
                    <a:pt x="271" y="10"/>
                    <a:pt x="271" y="10"/>
                  </a:cubicBezTo>
                  <a:cubicBezTo>
                    <a:pt x="10" y="158"/>
                    <a:pt x="10" y="158"/>
                    <a:pt x="10" y="158"/>
                  </a:cubicBezTo>
                  <a:lnTo>
                    <a:pt x="49" y="228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7" name="Freeform 113"/>
            <p:cNvSpPr>
              <a:spLocks/>
            </p:cNvSpPr>
            <p:nvPr/>
          </p:nvSpPr>
          <p:spPr bwMode="auto">
            <a:xfrm>
              <a:off x="4698996" y="2358636"/>
              <a:ext cx="45781" cy="70019"/>
            </a:xfrm>
            <a:custGeom>
              <a:avLst/>
              <a:gdLst>
                <a:gd name="T0" fmla="*/ 26 w 29"/>
                <a:gd name="T1" fmla="*/ 43 h 44"/>
                <a:gd name="T2" fmla="*/ 21 w 29"/>
                <a:gd name="T3" fmla="*/ 42 h 44"/>
                <a:gd name="T4" fmla="*/ 1 w 29"/>
                <a:gd name="T5" fmla="*/ 7 h 44"/>
                <a:gd name="T6" fmla="*/ 3 w 29"/>
                <a:gd name="T7" fmla="*/ 1 h 44"/>
                <a:gd name="T8" fmla="*/ 8 w 29"/>
                <a:gd name="T9" fmla="*/ 3 h 44"/>
                <a:gd name="T10" fmla="*/ 28 w 29"/>
                <a:gd name="T11" fmla="*/ 38 h 44"/>
                <a:gd name="T12" fmla="*/ 26 w 29"/>
                <a:gd name="T13" fmla="*/ 43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" h="44">
                  <a:moveTo>
                    <a:pt x="26" y="43"/>
                  </a:moveTo>
                  <a:cubicBezTo>
                    <a:pt x="24" y="44"/>
                    <a:pt x="22" y="43"/>
                    <a:pt x="21" y="42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5"/>
                    <a:pt x="1" y="2"/>
                    <a:pt x="3" y="1"/>
                  </a:cubicBezTo>
                  <a:cubicBezTo>
                    <a:pt x="5" y="0"/>
                    <a:pt x="7" y="1"/>
                    <a:pt x="8" y="3"/>
                  </a:cubicBezTo>
                  <a:cubicBezTo>
                    <a:pt x="28" y="38"/>
                    <a:pt x="28" y="38"/>
                    <a:pt x="28" y="38"/>
                  </a:cubicBezTo>
                  <a:cubicBezTo>
                    <a:pt x="29" y="40"/>
                    <a:pt x="28" y="42"/>
                    <a:pt x="26" y="4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8" name="Freeform 114"/>
            <p:cNvSpPr>
              <a:spLocks/>
            </p:cNvSpPr>
            <p:nvPr/>
          </p:nvSpPr>
          <p:spPr bwMode="auto">
            <a:xfrm>
              <a:off x="4765648" y="2321607"/>
              <a:ext cx="46455" cy="70019"/>
            </a:xfrm>
            <a:custGeom>
              <a:avLst/>
              <a:gdLst>
                <a:gd name="T0" fmla="*/ 26 w 29"/>
                <a:gd name="T1" fmla="*/ 42 h 44"/>
                <a:gd name="T2" fmla="*/ 21 w 29"/>
                <a:gd name="T3" fmla="*/ 41 h 44"/>
                <a:gd name="T4" fmla="*/ 1 w 29"/>
                <a:gd name="T5" fmla="*/ 6 h 44"/>
                <a:gd name="T6" fmla="*/ 2 w 29"/>
                <a:gd name="T7" fmla="*/ 1 h 44"/>
                <a:gd name="T8" fmla="*/ 8 w 29"/>
                <a:gd name="T9" fmla="*/ 2 h 44"/>
                <a:gd name="T10" fmla="*/ 28 w 29"/>
                <a:gd name="T11" fmla="*/ 37 h 44"/>
                <a:gd name="T12" fmla="*/ 26 w 29"/>
                <a:gd name="T13" fmla="*/ 42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" h="44">
                  <a:moveTo>
                    <a:pt x="26" y="42"/>
                  </a:moveTo>
                  <a:cubicBezTo>
                    <a:pt x="24" y="44"/>
                    <a:pt x="22" y="43"/>
                    <a:pt x="21" y="41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4"/>
                    <a:pt x="1" y="2"/>
                    <a:pt x="2" y="1"/>
                  </a:cubicBezTo>
                  <a:cubicBezTo>
                    <a:pt x="4" y="0"/>
                    <a:pt x="7" y="0"/>
                    <a:pt x="8" y="2"/>
                  </a:cubicBezTo>
                  <a:cubicBezTo>
                    <a:pt x="28" y="37"/>
                    <a:pt x="28" y="37"/>
                    <a:pt x="28" y="37"/>
                  </a:cubicBezTo>
                  <a:cubicBezTo>
                    <a:pt x="29" y="39"/>
                    <a:pt x="28" y="41"/>
                    <a:pt x="26" y="42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9" name="Freeform 115"/>
            <p:cNvSpPr>
              <a:spLocks/>
            </p:cNvSpPr>
            <p:nvPr/>
          </p:nvSpPr>
          <p:spPr bwMode="auto">
            <a:xfrm>
              <a:off x="4840379" y="2285251"/>
              <a:ext cx="46455" cy="70019"/>
            </a:xfrm>
            <a:custGeom>
              <a:avLst/>
              <a:gdLst>
                <a:gd name="T0" fmla="*/ 26 w 29"/>
                <a:gd name="T1" fmla="*/ 43 h 44"/>
                <a:gd name="T2" fmla="*/ 21 w 29"/>
                <a:gd name="T3" fmla="*/ 42 h 44"/>
                <a:gd name="T4" fmla="*/ 1 w 29"/>
                <a:gd name="T5" fmla="*/ 7 h 44"/>
                <a:gd name="T6" fmla="*/ 3 w 29"/>
                <a:gd name="T7" fmla="*/ 2 h 44"/>
                <a:gd name="T8" fmla="*/ 8 w 29"/>
                <a:gd name="T9" fmla="*/ 3 h 44"/>
                <a:gd name="T10" fmla="*/ 28 w 29"/>
                <a:gd name="T11" fmla="*/ 38 h 44"/>
                <a:gd name="T12" fmla="*/ 26 w 29"/>
                <a:gd name="T13" fmla="*/ 43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" h="44">
                  <a:moveTo>
                    <a:pt x="26" y="43"/>
                  </a:moveTo>
                  <a:cubicBezTo>
                    <a:pt x="24" y="44"/>
                    <a:pt x="22" y="44"/>
                    <a:pt x="21" y="42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5"/>
                    <a:pt x="1" y="3"/>
                    <a:pt x="3" y="2"/>
                  </a:cubicBezTo>
                  <a:cubicBezTo>
                    <a:pt x="5" y="0"/>
                    <a:pt x="7" y="1"/>
                    <a:pt x="8" y="3"/>
                  </a:cubicBezTo>
                  <a:cubicBezTo>
                    <a:pt x="28" y="38"/>
                    <a:pt x="28" y="38"/>
                    <a:pt x="28" y="38"/>
                  </a:cubicBezTo>
                  <a:cubicBezTo>
                    <a:pt x="29" y="40"/>
                    <a:pt x="28" y="42"/>
                    <a:pt x="26" y="4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0" name="Freeform 116"/>
            <p:cNvSpPr>
              <a:spLocks/>
            </p:cNvSpPr>
            <p:nvPr/>
          </p:nvSpPr>
          <p:spPr bwMode="auto">
            <a:xfrm>
              <a:off x="4732658" y="2339111"/>
              <a:ext cx="55207" cy="87523"/>
            </a:xfrm>
            <a:custGeom>
              <a:avLst/>
              <a:gdLst>
                <a:gd name="T0" fmla="*/ 32 w 35"/>
                <a:gd name="T1" fmla="*/ 54 h 55"/>
                <a:gd name="T2" fmla="*/ 27 w 35"/>
                <a:gd name="T3" fmla="*/ 52 h 55"/>
                <a:gd name="T4" fmla="*/ 1 w 35"/>
                <a:gd name="T5" fmla="*/ 7 h 55"/>
                <a:gd name="T6" fmla="*/ 3 w 35"/>
                <a:gd name="T7" fmla="*/ 1 h 55"/>
                <a:gd name="T8" fmla="*/ 8 w 35"/>
                <a:gd name="T9" fmla="*/ 3 h 55"/>
                <a:gd name="T10" fmla="*/ 34 w 35"/>
                <a:gd name="T11" fmla="*/ 48 h 55"/>
                <a:gd name="T12" fmla="*/ 32 w 35"/>
                <a:gd name="T13" fmla="*/ 54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55">
                  <a:moveTo>
                    <a:pt x="32" y="54"/>
                  </a:moveTo>
                  <a:cubicBezTo>
                    <a:pt x="30" y="55"/>
                    <a:pt x="28" y="54"/>
                    <a:pt x="27" y="52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5"/>
                    <a:pt x="1" y="3"/>
                    <a:pt x="3" y="1"/>
                  </a:cubicBezTo>
                  <a:cubicBezTo>
                    <a:pt x="4" y="0"/>
                    <a:pt x="7" y="1"/>
                    <a:pt x="8" y="3"/>
                  </a:cubicBezTo>
                  <a:cubicBezTo>
                    <a:pt x="34" y="48"/>
                    <a:pt x="34" y="48"/>
                    <a:pt x="34" y="48"/>
                  </a:cubicBezTo>
                  <a:cubicBezTo>
                    <a:pt x="35" y="50"/>
                    <a:pt x="34" y="53"/>
                    <a:pt x="32" y="54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1" name="Freeform 117"/>
            <p:cNvSpPr>
              <a:spLocks/>
            </p:cNvSpPr>
            <p:nvPr/>
          </p:nvSpPr>
          <p:spPr bwMode="auto">
            <a:xfrm>
              <a:off x="4802677" y="2307468"/>
              <a:ext cx="53860" cy="87523"/>
            </a:xfrm>
            <a:custGeom>
              <a:avLst/>
              <a:gdLst>
                <a:gd name="T0" fmla="*/ 32 w 34"/>
                <a:gd name="T1" fmla="*/ 54 h 55"/>
                <a:gd name="T2" fmla="*/ 26 w 34"/>
                <a:gd name="T3" fmla="*/ 52 h 55"/>
                <a:gd name="T4" fmla="*/ 1 w 34"/>
                <a:gd name="T5" fmla="*/ 7 h 55"/>
                <a:gd name="T6" fmla="*/ 2 w 34"/>
                <a:gd name="T7" fmla="*/ 1 h 55"/>
                <a:gd name="T8" fmla="*/ 8 w 34"/>
                <a:gd name="T9" fmla="*/ 3 h 55"/>
                <a:gd name="T10" fmla="*/ 33 w 34"/>
                <a:gd name="T11" fmla="*/ 48 h 55"/>
                <a:gd name="T12" fmla="*/ 32 w 34"/>
                <a:gd name="T13" fmla="*/ 54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" h="55">
                  <a:moveTo>
                    <a:pt x="32" y="54"/>
                  </a:moveTo>
                  <a:cubicBezTo>
                    <a:pt x="30" y="55"/>
                    <a:pt x="27" y="54"/>
                    <a:pt x="26" y="52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5"/>
                    <a:pt x="0" y="2"/>
                    <a:pt x="2" y="1"/>
                  </a:cubicBezTo>
                  <a:cubicBezTo>
                    <a:pt x="4" y="0"/>
                    <a:pt x="7" y="1"/>
                    <a:pt x="8" y="3"/>
                  </a:cubicBezTo>
                  <a:cubicBezTo>
                    <a:pt x="33" y="48"/>
                    <a:pt x="33" y="48"/>
                    <a:pt x="33" y="48"/>
                  </a:cubicBezTo>
                  <a:cubicBezTo>
                    <a:pt x="34" y="50"/>
                    <a:pt x="34" y="52"/>
                    <a:pt x="32" y="54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2" name="Freeform 118"/>
            <p:cNvSpPr>
              <a:spLocks/>
            </p:cNvSpPr>
            <p:nvPr/>
          </p:nvSpPr>
          <p:spPr bwMode="auto">
            <a:xfrm>
              <a:off x="4918477" y="2242163"/>
              <a:ext cx="46455" cy="70019"/>
            </a:xfrm>
            <a:custGeom>
              <a:avLst/>
              <a:gdLst>
                <a:gd name="T0" fmla="*/ 26 w 29"/>
                <a:gd name="T1" fmla="*/ 43 h 44"/>
                <a:gd name="T2" fmla="*/ 21 w 29"/>
                <a:gd name="T3" fmla="*/ 41 h 44"/>
                <a:gd name="T4" fmla="*/ 1 w 29"/>
                <a:gd name="T5" fmla="*/ 6 h 44"/>
                <a:gd name="T6" fmla="*/ 2 w 29"/>
                <a:gd name="T7" fmla="*/ 1 h 44"/>
                <a:gd name="T8" fmla="*/ 8 w 29"/>
                <a:gd name="T9" fmla="*/ 3 h 44"/>
                <a:gd name="T10" fmla="*/ 28 w 29"/>
                <a:gd name="T11" fmla="*/ 37 h 44"/>
                <a:gd name="T12" fmla="*/ 26 w 29"/>
                <a:gd name="T13" fmla="*/ 43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" h="44">
                  <a:moveTo>
                    <a:pt x="26" y="43"/>
                  </a:moveTo>
                  <a:cubicBezTo>
                    <a:pt x="24" y="44"/>
                    <a:pt x="22" y="43"/>
                    <a:pt x="21" y="41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5"/>
                    <a:pt x="1" y="2"/>
                    <a:pt x="2" y="1"/>
                  </a:cubicBezTo>
                  <a:cubicBezTo>
                    <a:pt x="4" y="0"/>
                    <a:pt x="7" y="1"/>
                    <a:pt x="8" y="3"/>
                  </a:cubicBezTo>
                  <a:cubicBezTo>
                    <a:pt x="28" y="37"/>
                    <a:pt x="28" y="37"/>
                    <a:pt x="28" y="37"/>
                  </a:cubicBezTo>
                  <a:cubicBezTo>
                    <a:pt x="29" y="39"/>
                    <a:pt x="28" y="42"/>
                    <a:pt x="26" y="4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3" name="Freeform 119"/>
            <p:cNvSpPr>
              <a:spLocks/>
            </p:cNvSpPr>
            <p:nvPr/>
          </p:nvSpPr>
          <p:spPr bwMode="auto">
            <a:xfrm>
              <a:off x="4878755" y="2264380"/>
              <a:ext cx="55880" cy="86177"/>
            </a:xfrm>
            <a:custGeom>
              <a:avLst/>
              <a:gdLst>
                <a:gd name="T0" fmla="*/ 33 w 35"/>
                <a:gd name="T1" fmla="*/ 53 h 54"/>
                <a:gd name="T2" fmla="*/ 27 w 35"/>
                <a:gd name="T3" fmla="*/ 51 h 54"/>
                <a:gd name="T4" fmla="*/ 2 w 35"/>
                <a:gd name="T5" fmla="*/ 6 h 54"/>
                <a:gd name="T6" fmla="*/ 3 w 35"/>
                <a:gd name="T7" fmla="*/ 1 h 54"/>
                <a:gd name="T8" fmla="*/ 9 w 35"/>
                <a:gd name="T9" fmla="*/ 2 h 54"/>
                <a:gd name="T10" fmla="*/ 34 w 35"/>
                <a:gd name="T11" fmla="*/ 48 h 54"/>
                <a:gd name="T12" fmla="*/ 33 w 35"/>
                <a:gd name="T13" fmla="*/ 53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54">
                  <a:moveTo>
                    <a:pt x="33" y="53"/>
                  </a:moveTo>
                  <a:cubicBezTo>
                    <a:pt x="31" y="54"/>
                    <a:pt x="28" y="53"/>
                    <a:pt x="27" y="51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0" y="4"/>
                    <a:pt x="1" y="2"/>
                    <a:pt x="3" y="1"/>
                  </a:cubicBezTo>
                  <a:cubicBezTo>
                    <a:pt x="5" y="0"/>
                    <a:pt x="7" y="0"/>
                    <a:pt x="9" y="2"/>
                  </a:cubicBezTo>
                  <a:cubicBezTo>
                    <a:pt x="34" y="48"/>
                    <a:pt x="34" y="48"/>
                    <a:pt x="34" y="48"/>
                  </a:cubicBezTo>
                  <a:cubicBezTo>
                    <a:pt x="35" y="49"/>
                    <a:pt x="35" y="52"/>
                    <a:pt x="33" y="5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4" name="Freeform 120"/>
            <p:cNvSpPr>
              <a:spLocks/>
            </p:cNvSpPr>
            <p:nvPr/>
          </p:nvSpPr>
          <p:spPr bwMode="auto">
            <a:xfrm>
              <a:off x="4996574" y="2197728"/>
              <a:ext cx="44435" cy="70019"/>
            </a:xfrm>
            <a:custGeom>
              <a:avLst/>
              <a:gdLst>
                <a:gd name="T0" fmla="*/ 26 w 28"/>
                <a:gd name="T1" fmla="*/ 43 h 44"/>
                <a:gd name="T2" fmla="*/ 20 w 28"/>
                <a:gd name="T3" fmla="*/ 42 h 44"/>
                <a:gd name="T4" fmla="*/ 1 w 28"/>
                <a:gd name="T5" fmla="*/ 7 h 44"/>
                <a:gd name="T6" fmla="*/ 2 w 28"/>
                <a:gd name="T7" fmla="*/ 1 h 44"/>
                <a:gd name="T8" fmla="*/ 8 w 28"/>
                <a:gd name="T9" fmla="*/ 3 h 44"/>
                <a:gd name="T10" fmla="*/ 27 w 28"/>
                <a:gd name="T11" fmla="*/ 38 h 44"/>
                <a:gd name="T12" fmla="*/ 26 w 28"/>
                <a:gd name="T13" fmla="*/ 43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44">
                  <a:moveTo>
                    <a:pt x="26" y="43"/>
                  </a:moveTo>
                  <a:cubicBezTo>
                    <a:pt x="24" y="44"/>
                    <a:pt x="21" y="44"/>
                    <a:pt x="20" y="42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5"/>
                    <a:pt x="0" y="3"/>
                    <a:pt x="2" y="1"/>
                  </a:cubicBezTo>
                  <a:cubicBezTo>
                    <a:pt x="4" y="0"/>
                    <a:pt x="7" y="1"/>
                    <a:pt x="8" y="3"/>
                  </a:cubicBezTo>
                  <a:cubicBezTo>
                    <a:pt x="27" y="38"/>
                    <a:pt x="27" y="38"/>
                    <a:pt x="27" y="38"/>
                  </a:cubicBezTo>
                  <a:cubicBezTo>
                    <a:pt x="28" y="40"/>
                    <a:pt x="28" y="42"/>
                    <a:pt x="26" y="4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5" name="Freeform 121"/>
            <p:cNvSpPr>
              <a:spLocks/>
            </p:cNvSpPr>
            <p:nvPr/>
          </p:nvSpPr>
          <p:spPr bwMode="auto">
            <a:xfrm>
              <a:off x="4956852" y="2219945"/>
              <a:ext cx="55880" cy="87523"/>
            </a:xfrm>
            <a:custGeom>
              <a:avLst/>
              <a:gdLst>
                <a:gd name="T0" fmla="*/ 32 w 35"/>
                <a:gd name="T1" fmla="*/ 53 h 55"/>
                <a:gd name="T2" fmla="*/ 27 w 35"/>
                <a:gd name="T3" fmla="*/ 52 h 55"/>
                <a:gd name="T4" fmla="*/ 1 w 35"/>
                <a:gd name="T5" fmla="*/ 7 h 55"/>
                <a:gd name="T6" fmla="*/ 3 w 35"/>
                <a:gd name="T7" fmla="*/ 1 h 55"/>
                <a:gd name="T8" fmla="*/ 8 w 35"/>
                <a:gd name="T9" fmla="*/ 3 h 55"/>
                <a:gd name="T10" fmla="*/ 34 w 35"/>
                <a:gd name="T11" fmla="*/ 48 h 55"/>
                <a:gd name="T12" fmla="*/ 32 w 35"/>
                <a:gd name="T13" fmla="*/ 53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55">
                  <a:moveTo>
                    <a:pt x="32" y="53"/>
                  </a:moveTo>
                  <a:cubicBezTo>
                    <a:pt x="30" y="55"/>
                    <a:pt x="28" y="54"/>
                    <a:pt x="27" y="52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5"/>
                    <a:pt x="1" y="2"/>
                    <a:pt x="3" y="1"/>
                  </a:cubicBezTo>
                  <a:cubicBezTo>
                    <a:pt x="5" y="0"/>
                    <a:pt x="7" y="1"/>
                    <a:pt x="8" y="3"/>
                  </a:cubicBezTo>
                  <a:cubicBezTo>
                    <a:pt x="34" y="48"/>
                    <a:pt x="34" y="48"/>
                    <a:pt x="34" y="48"/>
                  </a:cubicBezTo>
                  <a:cubicBezTo>
                    <a:pt x="35" y="50"/>
                    <a:pt x="34" y="52"/>
                    <a:pt x="32" y="5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6" name="Freeform 122"/>
            <p:cNvSpPr>
              <a:spLocks/>
            </p:cNvSpPr>
            <p:nvPr/>
          </p:nvSpPr>
          <p:spPr bwMode="auto">
            <a:xfrm>
              <a:off x="5034950" y="2176857"/>
              <a:ext cx="55880" cy="86177"/>
            </a:xfrm>
            <a:custGeom>
              <a:avLst/>
              <a:gdLst>
                <a:gd name="T0" fmla="*/ 32 w 35"/>
                <a:gd name="T1" fmla="*/ 53 h 54"/>
                <a:gd name="T2" fmla="*/ 27 w 35"/>
                <a:gd name="T3" fmla="*/ 51 h 54"/>
                <a:gd name="T4" fmla="*/ 1 w 35"/>
                <a:gd name="T5" fmla="*/ 6 h 54"/>
                <a:gd name="T6" fmla="*/ 3 w 35"/>
                <a:gd name="T7" fmla="*/ 1 h 54"/>
                <a:gd name="T8" fmla="*/ 8 w 35"/>
                <a:gd name="T9" fmla="*/ 2 h 54"/>
                <a:gd name="T10" fmla="*/ 34 w 35"/>
                <a:gd name="T11" fmla="*/ 47 h 54"/>
                <a:gd name="T12" fmla="*/ 32 w 35"/>
                <a:gd name="T13" fmla="*/ 53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54">
                  <a:moveTo>
                    <a:pt x="32" y="53"/>
                  </a:moveTo>
                  <a:cubicBezTo>
                    <a:pt x="30" y="54"/>
                    <a:pt x="28" y="53"/>
                    <a:pt x="27" y="51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4"/>
                    <a:pt x="1" y="2"/>
                    <a:pt x="3" y="1"/>
                  </a:cubicBezTo>
                  <a:cubicBezTo>
                    <a:pt x="4" y="0"/>
                    <a:pt x="7" y="0"/>
                    <a:pt x="8" y="2"/>
                  </a:cubicBezTo>
                  <a:cubicBezTo>
                    <a:pt x="34" y="47"/>
                    <a:pt x="34" y="47"/>
                    <a:pt x="34" y="47"/>
                  </a:cubicBezTo>
                  <a:cubicBezTo>
                    <a:pt x="35" y="49"/>
                    <a:pt x="34" y="52"/>
                    <a:pt x="32" y="5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8609655" y="2455132"/>
            <a:ext cx="2183543" cy="695451"/>
            <a:chOff x="8854418" y="2347395"/>
            <a:chExt cx="2384237" cy="759371"/>
          </a:xfrm>
        </p:grpSpPr>
        <p:sp>
          <p:nvSpPr>
            <p:cNvPr id="287" name="TextBox 286"/>
            <p:cNvSpPr txBox="1"/>
            <p:nvPr/>
          </p:nvSpPr>
          <p:spPr>
            <a:xfrm>
              <a:off x="9360407" y="2347395"/>
              <a:ext cx="1372265" cy="28229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8" name="Rectangle 287"/>
            <p:cNvSpPr/>
            <p:nvPr/>
          </p:nvSpPr>
          <p:spPr>
            <a:xfrm>
              <a:off x="8854418" y="2637675"/>
              <a:ext cx="2384237" cy="469091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89" name="Group 288"/>
          <p:cNvGrpSpPr/>
          <p:nvPr/>
        </p:nvGrpSpPr>
        <p:grpSpPr>
          <a:xfrm>
            <a:off x="9574287" y="2054325"/>
            <a:ext cx="254276" cy="253518"/>
            <a:chOff x="2138511" y="2464802"/>
            <a:chExt cx="354012" cy="352956"/>
          </a:xfrm>
          <a:solidFill>
            <a:schemeClr val="accent4"/>
          </a:solidFill>
        </p:grpSpPr>
        <p:sp>
          <p:nvSpPr>
            <p:cNvPr id="290" name="Oval 289"/>
            <p:cNvSpPr>
              <a:spLocks noChangeArrowheads="1"/>
            </p:cNvSpPr>
            <p:nvPr/>
          </p:nvSpPr>
          <p:spPr bwMode="auto">
            <a:xfrm>
              <a:off x="2229830" y="2555417"/>
              <a:ext cx="171376" cy="17172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1" name="Freeform 290"/>
            <p:cNvSpPr>
              <a:spLocks noEditPoints="1"/>
            </p:cNvSpPr>
            <p:nvPr/>
          </p:nvSpPr>
          <p:spPr bwMode="auto">
            <a:xfrm>
              <a:off x="2138511" y="2464802"/>
              <a:ext cx="354012" cy="352956"/>
            </a:xfrm>
            <a:custGeom>
              <a:avLst/>
              <a:gdLst>
                <a:gd name="T0" fmla="*/ 212 w 423"/>
                <a:gd name="T1" fmla="*/ 0 h 424"/>
                <a:gd name="T2" fmla="*/ 0 w 423"/>
                <a:gd name="T3" fmla="*/ 212 h 424"/>
                <a:gd name="T4" fmla="*/ 212 w 423"/>
                <a:gd name="T5" fmla="*/ 424 h 424"/>
                <a:gd name="T6" fmla="*/ 423 w 423"/>
                <a:gd name="T7" fmla="*/ 212 h 424"/>
                <a:gd name="T8" fmla="*/ 212 w 423"/>
                <a:gd name="T9" fmla="*/ 0 h 424"/>
                <a:gd name="T10" fmla="*/ 212 w 423"/>
                <a:gd name="T11" fmla="*/ 386 h 424"/>
                <a:gd name="T12" fmla="*/ 38 w 423"/>
                <a:gd name="T13" fmla="*/ 212 h 424"/>
                <a:gd name="T14" fmla="*/ 212 w 423"/>
                <a:gd name="T15" fmla="*/ 38 h 424"/>
                <a:gd name="T16" fmla="*/ 386 w 423"/>
                <a:gd name="T17" fmla="*/ 212 h 424"/>
                <a:gd name="T18" fmla="*/ 212 w 423"/>
                <a:gd name="T19" fmla="*/ 386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3" h="424">
                  <a:moveTo>
                    <a:pt x="212" y="0"/>
                  </a:moveTo>
                  <a:cubicBezTo>
                    <a:pt x="95" y="0"/>
                    <a:pt x="0" y="95"/>
                    <a:pt x="0" y="212"/>
                  </a:cubicBezTo>
                  <a:cubicBezTo>
                    <a:pt x="0" y="329"/>
                    <a:pt x="95" y="424"/>
                    <a:pt x="212" y="424"/>
                  </a:cubicBezTo>
                  <a:cubicBezTo>
                    <a:pt x="329" y="424"/>
                    <a:pt x="423" y="329"/>
                    <a:pt x="423" y="212"/>
                  </a:cubicBezTo>
                  <a:cubicBezTo>
                    <a:pt x="423" y="95"/>
                    <a:pt x="329" y="0"/>
                    <a:pt x="212" y="0"/>
                  </a:cubicBezTo>
                  <a:close/>
                  <a:moveTo>
                    <a:pt x="212" y="386"/>
                  </a:moveTo>
                  <a:cubicBezTo>
                    <a:pt x="116" y="386"/>
                    <a:pt x="38" y="308"/>
                    <a:pt x="38" y="212"/>
                  </a:cubicBezTo>
                  <a:cubicBezTo>
                    <a:pt x="38" y="116"/>
                    <a:pt x="116" y="38"/>
                    <a:pt x="212" y="38"/>
                  </a:cubicBezTo>
                  <a:cubicBezTo>
                    <a:pt x="308" y="38"/>
                    <a:pt x="386" y="116"/>
                    <a:pt x="386" y="212"/>
                  </a:cubicBezTo>
                  <a:cubicBezTo>
                    <a:pt x="386" y="308"/>
                    <a:pt x="308" y="386"/>
                    <a:pt x="212" y="3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8609655" y="3839220"/>
            <a:ext cx="2183543" cy="725430"/>
            <a:chOff x="8854418" y="3858698"/>
            <a:chExt cx="2384237" cy="792106"/>
          </a:xfrm>
        </p:grpSpPr>
        <p:sp>
          <p:nvSpPr>
            <p:cNvPr id="292" name="TextBox 291"/>
            <p:cNvSpPr txBox="1"/>
            <p:nvPr/>
          </p:nvSpPr>
          <p:spPr>
            <a:xfrm>
              <a:off x="9360407" y="3858698"/>
              <a:ext cx="1372265" cy="28229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3" name="Rectangle 292"/>
            <p:cNvSpPr/>
            <p:nvPr/>
          </p:nvSpPr>
          <p:spPr>
            <a:xfrm>
              <a:off x="8854418" y="4181713"/>
              <a:ext cx="2384237" cy="469091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94" name="Group 293"/>
          <p:cNvGrpSpPr/>
          <p:nvPr/>
        </p:nvGrpSpPr>
        <p:grpSpPr>
          <a:xfrm>
            <a:off x="9574287" y="3468393"/>
            <a:ext cx="254276" cy="253518"/>
            <a:chOff x="2138511" y="2464802"/>
            <a:chExt cx="354012" cy="352956"/>
          </a:xfrm>
          <a:solidFill>
            <a:schemeClr val="tx2"/>
          </a:solidFill>
        </p:grpSpPr>
        <p:sp>
          <p:nvSpPr>
            <p:cNvPr id="295" name="Oval 294"/>
            <p:cNvSpPr>
              <a:spLocks noChangeArrowheads="1"/>
            </p:cNvSpPr>
            <p:nvPr/>
          </p:nvSpPr>
          <p:spPr bwMode="auto">
            <a:xfrm>
              <a:off x="2229830" y="2555417"/>
              <a:ext cx="171376" cy="17172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6" name="Freeform 295"/>
            <p:cNvSpPr>
              <a:spLocks noEditPoints="1"/>
            </p:cNvSpPr>
            <p:nvPr/>
          </p:nvSpPr>
          <p:spPr bwMode="auto">
            <a:xfrm>
              <a:off x="2138511" y="2464802"/>
              <a:ext cx="354012" cy="352956"/>
            </a:xfrm>
            <a:custGeom>
              <a:avLst/>
              <a:gdLst>
                <a:gd name="T0" fmla="*/ 212 w 423"/>
                <a:gd name="T1" fmla="*/ 0 h 424"/>
                <a:gd name="T2" fmla="*/ 0 w 423"/>
                <a:gd name="T3" fmla="*/ 212 h 424"/>
                <a:gd name="T4" fmla="*/ 212 w 423"/>
                <a:gd name="T5" fmla="*/ 424 h 424"/>
                <a:gd name="T6" fmla="*/ 423 w 423"/>
                <a:gd name="T7" fmla="*/ 212 h 424"/>
                <a:gd name="T8" fmla="*/ 212 w 423"/>
                <a:gd name="T9" fmla="*/ 0 h 424"/>
                <a:gd name="T10" fmla="*/ 212 w 423"/>
                <a:gd name="T11" fmla="*/ 386 h 424"/>
                <a:gd name="T12" fmla="*/ 38 w 423"/>
                <a:gd name="T13" fmla="*/ 212 h 424"/>
                <a:gd name="T14" fmla="*/ 212 w 423"/>
                <a:gd name="T15" fmla="*/ 38 h 424"/>
                <a:gd name="T16" fmla="*/ 386 w 423"/>
                <a:gd name="T17" fmla="*/ 212 h 424"/>
                <a:gd name="T18" fmla="*/ 212 w 423"/>
                <a:gd name="T19" fmla="*/ 386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3" h="424">
                  <a:moveTo>
                    <a:pt x="212" y="0"/>
                  </a:moveTo>
                  <a:cubicBezTo>
                    <a:pt x="95" y="0"/>
                    <a:pt x="0" y="95"/>
                    <a:pt x="0" y="212"/>
                  </a:cubicBezTo>
                  <a:cubicBezTo>
                    <a:pt x="0" y="329"/>
                    <a:pt x="95" y="424"/>
                    <a:pt x="212" y="424"/>
                  </a:cubicBezTo>
                  <a:cubicBezTo>
                    <a:pt x="329" y="424"/>
                    <a:pt x="423" y="329"/>
                    <a:pt x="423" y="212"/>
                  </a:cubicBezTo>
                  <a:cubicBezTo>
                    <a:pt x="423" y="95"/>
                    <a:pt x="329" y="0"/>
                    <a:pt x="212" y="0"/>
                  </a:cubicBezTo>
                  <a:close/>
                  <a:moveTo>
                    <a:pt x="212" y="386"/>
                  </a:moveTo>
                  <a:cubicBezTo>
                    <a:pt x="116" y="386"/>
                    <a:pt x="38" y="308"/>
                    <a:pt x="38" y="212"/>
                  </a:cubicBezTo>
                  <a:cubicBezTo>
                    <a:pt x="38" y="116"/>
                    <a:pt x="116" y="38"/>
                    <a:pt x="212" y="38"/>
                  </a:cubicBezTo>
                  <a:cubicBezTo>
                    <a:pt x="308" y="38"/>
                    <a:pt x="386" y="116"/>
                    <a:pt x="386" y="212"/>
                  </a:cubicBezTo>
                  <a:cubicBezTo>
                    <a:pt x="386" y="308"/>
                    <a:pt x="308" y="386"/>
                    <a:pt x="212" y="3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50" name="TextBox 8"/>
          <p:cNvSpPr txBox="1"/>
          <p:nvPr/>
        </p:nvSpPr>
        <p:spPr>
          <a:xfrm>
            <a:off x="5273787" y="357205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1" name="TextBox 8"/>
          <p:cNvSpPr txBox="1"/>
          <p:nvPr/>
        </p:nvSpPr>
        <p:spPr>
          <a:xfrm>
            <a:off x="5273787" y="824352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690424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7000"/>
                            </p:stCondLst>
                            <p:childTnLst>
                              <p:par>
                                <p:cTn id="6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7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7500"/>
                            </p:stCondLst>
                            <p:childTnLst>
                              <p:par>
                                <p:cTn id="7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8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8000"/>
                            </p:stCondLst>
                            <p:childTnLst>
                              <p:par>
                                <p:cTn id="8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2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2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2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9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8500"/>
                            </p:stCondLst>
                            <p:childTnLst>
                              <p:par>
                                <p:cTn id="9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2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2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2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4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0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/>
        </p:nvGrpSpPr>
        <p:grpSpPr>
          <a:xfrm>
            <a:off x="2840835" y="2344933"/>
            <a:ext cx="3695028" cy="3695028"/>
            <a:chOff x="6240781" y="1363135"/>
            <a:chExt cx="4963584" cy="4963584"/>
          </a:xfrm>
        </p:grpSpPr>
        <p:grpSp>
          <p:nvGrpSpPr>
            <p:cNvPr id="13" name="Group 12"/>
            <p:cNvGrpSpPr/>
            <p:nvPr userDrawn="1"/>
          </p:nvGrpSpPr>
          <p:grpSpPr>
            <a:xfrm>
              <a:off x="6240781" y="1363135"/>
              <a:ext cx="3255433" cy="2434167"/>
              <a:chOff x="4657725" y="946151"/>
              <a:chExt cx="2441575" cy="1825625"/>
            </a:xfrm>
          </p:grpSpPr>
          <p:sp>
            <p:nvSpPr>
              <p:cNvPr id="27" name="Freeform 26"/>
              <p:cNvSpPr>
                <a:spLocks/>
              </p:cNvSpPr>
              <p:nvPr/>
            </p:nvSpPr>
            <p:spPr bwMode="auto">
              <a:xfrm>
                <a:off x="5953125" y="2046288"/>
                <a:ext cx="1146175" cy="593725"/>
              </a:xfrm>
              <a:custGeom>
                <a:avLst/>
                <a:gdLst>
                  <a:gd name="T0" fmla="*/ 849 w 904"/>
                  <a:gd name="T1" fmla="*/ 0 h 468"/>
                  <a:gd name="T2" fmla="*/ 873 w 904"/>
                  <a:gd name="T3" fmla="*/ 58 h 468"/>
                  <a:gd name="T4" fmla="*/ 507 w 904"/>
                  <a:gd name="T5" fmla="*/ 436 h 468"/>
                  <a:gd name="T6" fmla="*/ 396 w 904"/>
                  <a:gd name="T7" fmla="*/ 436 h 468"/>
                  <a:gd name="T8" fmla="*/ 30 w 904"/>
                  <a:gd name="T9" fmla="*/ 58 h 468"/>
                  <a:gd name="T10" fmla="*/ 55 w 904"/>
                  <a:gd name="T11" fmla="*/ 0 h 468"/>
                  <a:gd name="T12" fmla="*/ 849 w 904"/>
                  <a:gd name="T13" fmla="*/ 0 h 4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4" h="468">
                    <a:moveTo>
                      <a:pt x="849" y="0"/>
                    </a:moveTo>
                    <a:cubicBezTo>
                      <a:pt x="893" y="0"/>
                      <a:pt x="904" y="26"/>
                      <a:pt x="873" y="58"/>
                    </a:cubicBezTo>
                    <a:cubicBezTo>
                      <a:pt x="507" y="436"/>
                      <a:pt x="507" y="436"/>
                      <a:pt x="507" y="436"/>
                    </a:cubicBezTo>
                    <a:cubicBezTo>
                      <a:pt x="477" y="468"/>
                      <a:pt x="427" y="468"/>
                      <a:pt x="396" y="436"/>
                    </a:cubicBezTo>
                    <a:cubicBezTo>
                      <a:pt x="30" y="58"/>
                      <a:pt x="30" y="58"/>
                      <a:pt x="30" y="58"/>
                    </a:cubicBezTo>
                    <a:cubicBezTo>
                      <a:pt x="0" y="26"/>
                      <a:pt x="11" y="0"/>
                      <a:pt x="55" y="0"/>
                    </a:cubicBezTo>
                    <a:lnTo>
                      <a:pt x="849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8" name="Freeform 27"/>
              <p:cNvSpPr>
                <a:spLocks/>
              </p:cNvSpPr>
              <p:nvPr/>
            </p:nvSpPr>
            <p:spPr bwMode="auto">
              <a:xfrm>
                <a:off x="4657725" y="946151"/>
                <a:ext cx="2151063" cy="1825625"/>
              </a:xfrm>
              <a:custGeom>
                <a:avLst/>
                <a:gdLst>
                  <a:gd name="T0" fmla="*/ 848 w 1696"/>
                  <a:gd name="T1" fmla="*/ 0 h 1440"/>
                  <a:gd name="T2" fmla="*/ 0 w 1696"/>
                  <a:gd name="T3" fmla="*/ 848 h 1440"/>
                  <a:gd name="T4" fmla="*/ 241 w 1696"/>
                  <a:gd name="T5" fmla="*/ 1440 h 1440"/>
                  <a:gd name="T6" fmla="*/ 718 w 1696"/>
                  <a:gd name="T7" fmla="*/ 1209 h 1440"/>
                  <a:gd name="T8" fmla="*/ 464 w 1696"/>
                  <a:gd name="T9" fmla="*/ 848 h 1440"/>
                  <a:gd name="T10" fmla="*/ 848 w 1696"/>
                  <a:gd name="T11" fmla="*/ 464 h 1440"/>
                  <a:gd name="T12" fmla="*/ 1232 w 1696"/>
                  <a:gd name="T13" fmla="*/ 848 h 1440"/>
                  <a:gd name="T14" fmla="*/ 1213 w 1696"/>
                  <a:gd name="T15" fmla="*/ 966 h 1440"/>
                  <a:gd name="T16" fmla="*/ 1293 w 1696"/>
                  <a:gd name="T17" fmla="*/ 966 h 1440"/>
                  <a:gd name="T18" fmla="*/ 1293 w 1696"/>
                  <a:gd name="T19" fmla="*/ 1062 h 1440"/>
                  <a:gd name="T20" fmla="*/ 1669 w 1696"/>
                  <a:gd name="T21" fmla="*/ 1062 h 1440"/>
                  <a:gd name="T22" fmla="*/ 1696 w 1696"/>
                  <a:gd name="T23" fmla="*/ 848 h 1440"/>
                  <a:gd name="T24" fmla="*/ 848 w 1696"/>
                  <a:gd name="T25" fmla="*/ 0 h 14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696" h="1440">
                    <a:moveTo>
                      <a:pt x="848" y="0"/>
                    </a:moveTo>
                    <a:cubicBezTo>
                      <a:pt x="380" y="0"/>
                      <a:pt x="0" y="380"/>
                      <a:pt x="0" y="848"/>
                    </a:cubicBezTo>
                    <a:cubicBezTo>
                      <a:pt x="0" y="1078"/>
                      <a:pt x="92" y="1287"/>
                      <a:pt x="241" y="1440"/>
                    </a:cubicBezTo>
                    <a:cubicBezTo>
                      <a:pt x="374" y="1315"/>
                      <a:pt x="540" y="1235"/>
                      <a:pt x="718" y="1209"/>
                    </a:cubicBezTo>
                    <a:cubicBezTo>
                      <a:pt x="570" y="1156"/>
                      <a:pt x="464" y="1014"/>
                      <a:pt x="464" y="848"/>
                    </a:cubicBezTo>
                    <a:cubicBezTo>
                      <a:pt x="464" y="636"/>
                      <a:pt x="636" y="464"/>
                      <a:pt x="848" y="464"/>
                    </a:cubicBezTo>
                    <a:cubicBezTo>
                      <a:pt x="1060" y="464"/>
                      <a:pt x="1232" y="636"/>
                      <a:pt x="1232" y="848"/>
                    </a:cubicBezTo>
                    <a:cubicBezTo>
                      <a:pt x="1232" y="889"/>
                      <a:pt x="1225" y="929"/>
                      <a:pt x="1213" y="966"/>
                    </a:cubicBezTo>
                    <a:cubicBezTo>
                      <a:pt x="1293" y="966"/>
                      <a:pt x="1293" y="966"/>
                      <a:pt x="1293" y="966"/>
                    </a:cubicBezTo>
                    <a:cubicBezTo>
                      <a:pt x="1293" y="1062"/>
                      <a:pt x="1293" y="1062"/>
                      <a:pt x="1293" y="1062"/>
                    </a:cubicBezTo>
                    <a:cubicBezTo>
                      <a:pt x="1669" y="1062"/>
                      <a:pt x="1669" y="1062"/>
                      <a:pt x="1669" y="1062"/>
                    </a:cubicBezTo>
                    <a:cubicBezTo>
                      <a:pt x="1687" y="994"/>
                      <a:pt x="1696" y="922"/>
                      <a:pt x="1696" y="848"/>
                    </a:cubicBezTo>
                    <a:cubicBezTo>
                      <a:pt x="1696" y="380"/>
                      <a:pt x="1316" y="0"/>
                      <a:pt x="84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4" name="Group 13"/>
            <p:cNvGrpSpPr/>
            <p:nvPr userDrawn="1"/>
          </p:nvGrpSpPr>
          <p:grpSpPr>
            <a:xfrm>
              <a:off x="6240781" y="3111502"/>
              <a:ext cx="2434167" cy="3215217"/>
              <a:chOff x="4657725" y="2257426"/>
              <a:chExt cx="1825625" cy="2411413"/>
            </a:xfrm>
          </p:grpSpPr>
          <p:sp>
            <p:nvSpPr>
              <p:cNvPr id="25" name="Freeform 24"/>
              <p:cNvSpPr>
                <a:spLocks/>
              </p:cNvSpPr>
              <p:nvPr/>
            </p:nvSpPr>
            <p:spPr bwMode="auto">
              <a:xfrm>
                <a:off x="5753100" y="2257426"/>
                <a:ext cx="593725" cy="1146175"/>
              </a:xfrm>
              <a:custGeom>
                <a:avLst/>
                <a:gdLst>
                  <a:gd name="T0" fmla="*/ 0 w 468"/>
                  <a:gd name="T1" fmla="*/ 55 h 904"/>
                  <a:gd name="T2" fmla="*/ 57 w 468"/>
                  <a:gd name="T3" fmla="*/ 30 h 904"/>
                  <a:gd name="T4" fmla="*/ 436 w 468"/>
                  <a:gd name="T5" fmla="*/ 397 h 904"/>
                  <a:gd name="T6" fmla="*/ 436 w 468"/>
                  <a:gd name="T7" fmla="*/ 508 h 904"/>
                  <a:gd name="T8" fmla="*/ 57 w 468"/>
                  <a:gd name="T9" fmla="*/ 874 h 904"/>
                  <a:gd name="T10" fmla="*/ 0 w 468"/>
                  <a:gd name="T11" fmla="*/ 849 h 904"/>
                  <a:gd name="T12" fmla="*/ 0 w 468"/>
                  <a:gd name="T13" fmla="*/ 55 h 9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68" h="904">
                    <a:moveTo>
                      <a:pt x="0" y="55"/>
                    </a:moveTo>
                    <a:cubicBezTo>
                      <a:pt x="0" y="11"/>
                      <a:pt x="26" y="0"/>
                      <a:pt x="57" y="30"/>
                    </a:cubicBezTo>
                    <a:cubicBezTo>
                      <a:pt x="436" y="397"/>
                      <a:pt x="436" y="397"/>
                      <a:pt x="436" y="397"/>
                    </a:cubicBezTo>
                    <a:cubicBezTo>
                      <a:pt x="468" y="427"/>
                      <a:pt x="468" y="477"/>
                      <a:pt x="436" y="508"/>
                    </a:cubicBezTo>
                    <a:cubicBezTo>
                      <a:pt x="57" y="874"/>
                      <a:pt x="57" y="874"/>
                      <a:pt x="57" y="874"/>
                    </a:cubicBezTo>
                    <a:cubicBezTo>
                      <a:pt x="26" y="904"/>
                      <a:pt x="0" y="893"/>
                      <a:pt x="0" y="849"/>
                    </a:cubicBezTo>
                    <a:lnTo>
                      <a:pt x="0" y="55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6" name="Freeform 25"/>
              <p:cNvSpPr>
                <a:spLocks/>
              </p:cNvSpPr>
              <p:nvPr/>
            </p:nvSpPr>
            <p:spPr bwMode="auto">
              <a:xfrm>
                <a:off x="4657725" y="2517776"/>
                <a:ext cx="1825625" cy="2151063"/>
              </a:xfrm>
              <a:custGeom>
                <a:avLst/>
                <a:gdLst>
                  <a:gd name="T0" fmla="*/ 1209 w 1440"/>
                  <a:gd name="T1" fmla="*/ 978 h 1696"/>
                  <a:gd name="T2" fmla="*/ 848 w 1440"/>
                  <a:gd name="T3" fmla="*/ 1232 h 1696"/>
                  <a:gd name="T4" fmla="*/ 464 w 1440"/>
                  <a:gd name="T5" fmla="*/ 848 h 1696"/>
                  <a:gd name="T6" fmla="*/ 848 w 1440"/>
                  <a:gd name="T7" fmla="*/ 464 h 1696"/>
                  <a:gd name="T8" fmla="*/ 969 w 1440"/>
                  <a:gd name="T9" fmla="*/ 483 h 1696"/>
                  <a:gd name="T10" fmla="*/ 969 w 1440"/>
                  <a:gd name="T11" fmla="*/ 9 h 1696"/>
                  <a:gd name="T12" fmla="*/ 848 w 1440"/>
                  <a:gd name="T13" fmla="*/ 0 h 1696"/>
                  <a:gd name="T14" fmla="*/ 0 w 1440"/>
                  <a:gd name="T15" fmla="*/ 848 h 1696"/>
                  <a:gd name="T16" fmla="*/ 848 w 1440"/>
                  <a:gd name="T17" fmla="*/ 1696 h 1696"/>
                  <a:gd name="T18" fmla="*/ 1440 w 1440"/>
                  <a:gd name="T19" fmla="*/ 1455 h 1696"/>
                  <a:gd name="T20" fmla="*/ 1209 w 1440"/>
                  <a:gd name="T21" fmla="*/ 978 h 16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40" h="1696">
                    <a:moveTo>
                      <a:pt x="1209" y="978"/>
                    </a:moveTo>
                    <a:cubicBezTo>
                      <a:pt x="1156" y="1126"/>
                      <a:pt x="1014" y="1232"/>
                      <a:pt x="848" y="1232"/>
                    </a:cubicBezTo>
                    <a:cubicBezTo>
                      <a:pt x="636" y="1232"/>
                      <a:pt x="464" y="1060"/>
                      <a:pt x="464" y="848"/>
                    </a:cubicBezTo>
                    <a:cubicBezTo>
                      <a:pt x="464" y="636"/>
                      <a:pt x="636" y="464"/>
                      <a:pt x="848" y="464"/>
                    </a:cubicBezTo>
                    <a:cubicBezTo>
                      <a:pt x="890" y="464"/>
                      <a:pt x="931" y="471"/>
                      <a:pt x="969" y="483"/>
                    </a:cubicBezTo>
                    <a:cubicBezTo>
                      <a:pt x="969" y="9"/>
                      <a:pt x="969" y="9"/>
                      <a:pt x="969" y="9"/>
                    </a:cubicBezTo>
                    <a:cubicBezTo>
                      <a:pt x="929" y="3"/>
                      <a:pt x="889" y="0"/>
                      <a:pt x="848" y="0"/>
                    </a:cubicBezTo>
                    <a:cubicBezTo>
                      <a:pt x="380" y="0"/>
                      <a:pt x="0" y="380"/>
                      <a:pt x="0" y="848"/>
                    </a:cubicBezTo>
                    <a:cubicBezTo>
                      <a:pt x="0" y="1316"/>
                      <a:pt x="380" y="1696"/>
                      <a:pt x="848" y="1696"/>
                    </a:cubicBezTo>
                    <a:cubicBezTo>
                      <a:pt x="1078" y="1696"/>
                      <a:pt x="1287" y="1604"/>
                      <a:pt x="1440" y="1455"/>
                    </a:cubicBezTo>
                    <a:cubicBezTo>
                      <a:pt x="1315" y="1322"/>
                      <a:pt x="1235" y="1156"/>
                      <a:pt x="1209" y="978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5" name="Group 14"/>
            <p:cNvGrpSpPr/>
            <p:nvPr userDrawn="1"/>
          </p:nvGrpSpPr>
          <p:grpSpPr>
            <a:xfrm>
              <a:off x="7967980" y="3892551"/>
              <a:ext cx="3236384" cy="2434167"/>
              <a:chOff x="5953125" y="2843213"/>
              <a:chExt cx="2427288" cy="1825625"/>
            </a:xfrm>
          </p:grpSpPr>
          <p:sp>
            <p:nvSpPr>
              <p:cNvPr id="23" name="Freeform 22"/>
              <p:cNvSpPr>
                <a:spLocks/>
              </p:cNvSpPr>
              <p:nvPr/>
            </p:nvSpPr>
            <p:spPr bwMode="auto">
              <a:xfrm>
                <a:off x="5953125" y="2989263"/>
                <a:ext cx="1146175" cy="593725"/>
              </a:xfrm>
              <a:custGeom>
                <a:avLst/>
                <a:gdLst>
                  <a:gd name="T0" fmla="*/ 55 w 904"/>
                  <a:gd name="T1" fmla="*/ 468 h 468"/>
                  <a:gd name="T2" fmla="*/ 30 w 904"/>
                  <a:gd name="T3" fmla="*/ 411 h 468"/>
                  <a:gd name="T4" fmla="*/ 396 w 904"/>
                  <a:gd name="T5" fmla="*/ 32 h 468"/>
                  <a:gd name="T6" fmla="*/ 507 w 904"/>
                  <a:gd name="T7" fmla="*/ 32 h 468"/>
                  <a:gd name="T8" fmla="*/ 873 w 904"/>
                  <a:gd name="T9" fmla="*/ 411 h 468"/>
                  <a:gd name="T10" fmla="*/ 849 w 904"/>
                  <a:gd name="T11" fmla="*/ 468 h 468"/>
                  <a:gd name="T12" fmla="*/ 55 w 904"/>
                  <a:gd name="T13" fmla="*/ 468 h 4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4" h="468">
                    <a:moveTo>
                      <a:pt x="55" y="468"/>
                    </a:moveTo>
                    <a:cubicBezTo>
                      <a:pt x="11" y="468"/>
                      <a:pt x="0" y="442"/>
                      <a:pt x="30" y="411"/>
                    </a:cubicBezTo>
                    <a:cubicBezTo>
                      <a:pt x="396" y="32"/>
                      <a:pt x="396" y="32"/>
                      <a:pt x="396" y="32"/>
                    </a:cubicBezTo>
                    <a:cubicBezTo>
                      <a:pt x="427" y="0"/>
                      <a:pt x="477" y="0"/>
                      <a:pt x="507" y="32"/>
                    </a:cubicBezTo>
                    <a:cubicBezTo>
                      <a:pt x="873" y="411"/>
                      <a:pt x="873" y="411"/>
                      <a:pt x="873" y="411"/>
                    </a:cubicBezTo>
                    <a:cubicBezTo>
                      <a:pt x="904" y="442"/>
                      <a:pt x="893" y="468"/>
                      <a:pt x="849" y="468"/>
                    </a:cubicBezTo>
                    <a:lnTo>
                      <a:pt x="55" y="468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4" name="Freeform 23"/>
              <p:cNvSpPr>
                <a:spLocks/>
              </p:cNvSpPr>
              <p:nvPr/>
            </p:nvSpPr>
            <p:spPr bwMode="auto">
              <a:xfrm>
                <a:off x="6230938" y="2843213"/>
                <a:ext cx="2149475" cy="1825625"/>
              </a:xfrm>
              <a:custGeom>
                <a:avLst/>
                <a:gdLst>
                  <a:gd name="T0" fmla="*/ 978 w 1696"/>
                  <a:gd name="T1" fmla="*/ 231 h 1440"/>
                  <a:gd name="T2" fmla="*/ 1232 w 1696"/>
                  <a:gd name="T3" fmla="*/ 592 h 1440"/>
                  <a:gd name="T4" fmla="*/ 848 w 1696"/>
                  <a:gd name="T5" fmla="*/ 976 h 1440"/>
                  <a:gd name="T6" fmla="*/ 464 w 1696"/>
                  <a:gd name="T7" fmla="*/ 592 h 1440"/>
                  <a:gd name="T8" fmla="*/ 487 w 1696"/>
                  <a:gd name="T9" fmla="*/ 462 h 1440"/>
                  <a:gd name="T10" fmla="*/ 10 w 1696"/>
                  <a:gd name="T11" fmla="*/ 462 h 1440"/>
                  <a:gd name="T12" fmla="*/ 0 w 1696"/>
                  <a:gd name="T13" fmla="*/ 592 h 1440"/>
                  <a:gd name="T14" fmla="*/ 848 w 1696"/>
                  <a:gd name="T15" fmla="*/ 1440 h 1440"/>
                  <a:gd name="T16" fmla="*/ 1696 w 1696"/>
                  <a:gd name="T17" fmla="*/ 592 h 1440"/>
                  <a:gd name="T18" fmla="*/ 1455 w 1696"/>
                  <a:gd name="T19" fmla="*/ 0 h 1440"/>
                  <a:gd name="T20" fmla="*/ 978 w 1696"/>
                  <a:gd name="T21" fmla="*/ 231 h 14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696" h="1440">
                    <a:moveTo>
                      <a:pt x="978" y="231"/>
                    </a:moveTo>
                    <a:cubicBezTo>
                      <a:pt x="1126" y="284"/>
                      <a:pt x="1232" y="426"/>
                      <a:pt x="1232" y="592"/>
                    </a:cubicBezTo>
                    <a:cubicBezTo>
                      <a:pt x="1232" y="804"/>
                      <a:pt x="1060" y="976"/>
                      <a:pt x="848" y="976"/>
                    </a:cubicBezTo>
                    <a:cubicBezTo>
                      <a:pt x="636" y="976"/>
                      <a:pt x="464" y="804"/>
                      <a:pt x="464" y="592"/>
                    </a:cubicBezTo>
                    <a:cubicBezTo>
                      <a:pt x="464" y="546"/>
                      <a:pt x="472" y="503"/>
                      <a:pt x="487" y="462"/>
                    </a:cubicBezTo>
                    <a:cubicBezTo>
                      <a:pt x="10" y="462"/>
                      <a:pt x="10" y="462"/>
                      <a:pt x="10" y="462"/>
                    </a:cubicBezTo>
                    <a:cubicBezTo>
                      <a:pt x="3" y="504"/>
                      <a:pt x="0" y="548"/>
                      <a:pt x="0" y="592"/>
                    </a:cubicBezTo>
                    <a:cubicBezTo>
                      <a:pt x="0" y="1060"/>
                      <a:pt x="380" y="1440"/>
                      <a:pt x="848" y="1440"/>
                    </a:cubicBezTo>
                    <a:cubicBezTo>
                      <a:pt x="1316" y="1440"/>
                      <a:pt x="1696" y="1060"/>
                      <a:pt x="1696" y="592"/>
                    </a:cubicBezTo>
                    <a:cubicBezTo>
                      <a:pt x="1696" y="362"/>
                      <a:pt x="1604" y="153"/>
                      <a:pt x="1455" y="0"/>
                    </a:cubicBezTo>
                    <a:cubicBezTo>
                      <a:pt x="1322" y="125"/>
                      <a:pt x="1156" y="205"/>
                      <a:pt x="978" y="23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6" name="Group 15"/>
            <p:cNvGrpSpPr/>
            <p:nvPr userDrawn="1"/>
          </p:nvGrpSpPr>
          <p:grpSpPr>
            <a:xfrm>
              <a:off x="8770198" y="1363135"/>
              <a:ext cx="2434167" cy="3276600"/>
              <a:chOff x="6554788" y="946151"/>
              <a:chExt cx="1825625" cy="2457450"/>
            </a:xfrm>
          </p:grpSpPr>
          <p:sp>
            <p:nvSpPr>
              <p:cNvPr id="21" name="Freeform 20"/>
              <p:cNvSpPr>
                <a:spLocks/>
              </p:cNvSpPr>
              <p:nvPr/>
            </p:nvSpPr>
            <p:spPr bwMode="auto">
              <a:xfrm>
                <a:off x="6691313" y="2257426"/>
                <a:ext cx="593725" cy="1146175"/>
              </a:xfrm>
              <a:custGeom>
                <a:avLst/>
                <a:gdLst>
                  <a:gd name="T0" fmla="*/ 468 w 468"/>
                  <a:gd name="T1" fmla="*/ 849 h 904"/>
                  <a:gd name="T2" fmla="*/ 410 w 468"/>
                  <a:gd name="T3" fmla="*/ 874 h 904"/>
                  <a:gd name="T4" fmla="*/ 32 w 468"/>
                  <a:gd name="T5" fmla="*/ 508 h 904"/>
                  <a:gd name="T6" fmla="*/ 32 w 468"/>
                  <a:gd name="T7" fmla="*/ 397 h 904"/>
                  <a:gd name="T8" fmla="*/ 410 w 468"/>
                  <a:gd name="T9" fmla="*/ 30 h 904"/>
                  <a:gd name="T10" fmla="*/ 468 w 468"/>
                  <a:gd name="T11" fmla="*/ 55 h 904"/>
                  <a:gd name="T12" fmla="*/ 468 w 468"/>
                  <a:gd name="T13" fmla="*/ 849 h 9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68" h="904">
                    <a:moveTo>
                      <a:pt x="468" y="849"/>
                    </a:moveTo>
                    <a:cubicBezTo>
                      <a:pt x="468" y="893"/>
                      <a:pt x="442" y="904"/>
                      <a:pt x="410" y="874"/>
                    </a:cubicBezTo>
                    <a:cubicBezTo>
                      <a:pt x="32" y="508"/>
                      <a:pt x="32" y="508"/>
                      <a:pt x="32" y="508"/>
                    </a:cubicBezTo>
                    <a:cubicBezTo>
                      <a:pt x="0" y="477"/>
                      <a:pt x="0" y="427"/>
                      <a:pt x="32" y="397"/>
                    </a:cubicBezTo>
                    <a:cubicBezTo>
                      <a:pt x="410" y="30"/>
                      <a:pt x="410" y="30"/>
                      <a:pt x="410" y="30"/>
                    </a:cubicBezTo>
                    <a:cubicBezTo>
                      <a:pt x="442" y="0"/>
                      <a:pt x="468" y="11"/>
                      <a:pt x="468" y="55"/>
                    </a:cubicBezTo>
                    <a:lnTo>
                      <a:pt x="468" y="849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2" name="Freeform 21"/>
              <p:cNvSpPr>
                <a:spLocks/>
              </p:cNvSpPr>
              <p:nvPr/>
            </p:nvSpPr>
            <p:spPr bwMode="auto">
              <a:xfrm>
                <a:off x="6554788" y="946151"/>
                <a:ext cx="1825625" cy="2151063"/>
              </a:xfrm>
              <a:custGeom>
                <a:avLst/>
                <a:gdLst>
                  <a:gd name="T0" fmla="*/ 592 w 1440"/>
                  <a:gd name="T1" fmla="*/ 0 h 1696"/>
                  <a:gd name="T2" fmla="*/ 0 w 1440"/>
                  <a:gd name="T3" fmla="*/ 241 h 1696"/>
                  <a:gd name="T4" fmla="*/ 231 w 1440"/>
                  <a:gd name="T5" fmla="*/ 718 h 1696"/>
                  <a:gd name="T6" fmla="*/ 592 w 1440"/>
                  <a:gd name="T7" fmla="*/ 464 h 1696"/>
                  <a:gd name="T8" fmla="*/ 976 w 1440"/>
                  <a:gd name="T9" fmla="*/ 848 h 1696"/>
                  <a:gd name="T10" fmla="*/ 592 w 1440"/>
                  <a:gd name="T11" fmla="*/ 1232 h 1696"/>
                  <a:gd name="T12" fmla="*/ 452 w 1440"/>
                  <a:gd name="T13" fmla="*/ 1206 h 1696"/>
                  <a:gd name="T14" fmla="*/ 452 w 1440"/>
                  <a:gd name="T15" fmla="*/ 1300 h 1696"/>
                  <a:gd name="T16" fmla="*/ 389 w 1440"/>
                  <a:gd name="T17" fmla="*/ 1300 h 1696"/>
                  <a:gd name="T18" fmla="*/ 389 w 1440"/>
                  <a:gd name="T19" fmla="*/ 1671 h 1696"/>
                  <a:gd name="T20" fmla="*/ 592 w 1440"/>
                  <a:gd name="T21" fmla="*/ 1696 h 1696"/>
                  <a:gd name="T22" fmla="*/ 1440 w 1440"/>
                  <a:gd name="T23" fmla="*/ 848 h 1696"/>
                  <a:gd name="T24" fmla="*/ 592 w 1440"/>
                  <a:gd name="T25" fmla="*/ 0 h 16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440" h="1696">
                    <a:moveTo>
                      <a:pt x="592" y="0"/>
                    </a:moveTo>
                    <a:cubicBezTo>
                      <a:pt x="362" y="0"/>
                      <a:pt x="153" y="92"/>
                      <a:pt x="0" y="241"/>
                    </a:cubicBezTo>
                    <a:cubicBezTo>
                      <a:pt x="125" y="374"/>
                      <a:pt x="205" y="540"/>
                      <a:pt x="231" y="718"/>
                    </a:cubicBezTo>
                    <a:cubicBezTo>
                      <a:pt x="284" y="570"/>
                      <a:pt x="426" y="464"/>
                      <a:pt x="592" y="464"/>
                    </a:cubicBezTo>
                    <a:cubicBezTo>
                      <a:pt x="804" y="464"/>
                      <a:pt x="976" y="636"/>
                      <a:pt x="976" y="848"/>
                    </a:cubicBezTo>
                    <a:cubicBezTo>
                      <a:pt x="976" y="1060"/>
                      <a:pt x="804" y="1232"/>
                      <a:pt x="592" y="1232"/>
                    </a:cubicBezTo>
                    <a:cubicBezTo>
                      <a:pt x="543" y="1232"/>
                      <a:pt x="495" y="1223"/>
                      <a:pt x="452" y="1206"/>
                    </a:cubicBezTo>
                    <a:cubicBezTo>
                      <a:pt x="452" y="1300"/>
                      <a:pt x="452" y="1300"/>
                      <a:pt x="452" y="1300"/>
                    </a:cubicBezTo>
                    <a:cubicBezTo>
                      <a:pt x="389" y="1300"/>
                      <a:pt x="389" y="1300"/>
                      <a:pt x="389" y="1300"/>
                    </a:cubicBezTo>
                    <a:cubicBezTo>
                      <a:pt x="389" y="1671"/>
                      <a:pt x="389" y="1671"/>
                      <a:pt x="389" y="1671"/>
                    </a:cubicBezTo>
                    <a:cubicBezTo>
                      <a:pt x="454" y="1687"/>
                      <a:pt x="522" y="1696"/>
                      <a:pt x="592" y="1696"/>
                    </a:cubicBezTo>
                    <a:cubicBezTo>
                      <a:pt x="1060" y="1696"/>
                      <a:pt x="1440" y="1316"/>
                      <a:pt x="1440" y="848"/>
                    </a:cubicBezTo>
                    <a:cubicBezTo>
                      <a:pt x="1440" y="380"/>
                      <a:pt x="1060" y="0"/>
                      <a:pt x="592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7" name="TextBox 16"/>
            <p:cNvSpPr txBox="1"/>
            <p:nvPr userDrawn="1"/>
          </p:nvSpPr>
          <p:spPr>
            <a:xfrm rot="18920653">
              <a:off x="6614389" y="1959675"/>
              <a:ext cx="1084827" cy="451405"/>
            </a:xfrm>
            <a:prstGeom prst="rect">
              <a:avLst/>
            </a:prstGeom>
            <a:noFill/>
          </p:spPr>
          <p:txBody>
            <a:bodyPr wrap="none" rtlCol="0" anchor="ctr">
              <a:prstTxWarp prst="textArchUp">
                <a:avLst/>
              </a:prstTxWarp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737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id-ID" sz="1737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TextBox 17"/>
            <p:cNvSpPr txBox="1"/>
            <p:nvPr userDrawn="1"/>
          </p:nvSpPr>
          <p:spPr>
            <a:xfrm rot="2904439">
              <a:off x="9713530" y="2071950"/>
              <a:ext cx="1348425" cy="451405"/>
            </a:xfrm>
            <a:prstGeom prst="rect">
              <a:avLst/>
            </a:prstGeom>
            <a:noFill/>
          </p:spPr>
          <p:txBody>
            <a:bodyPr wrap="none" rtlCol="0" anchor="ctr">
              <a:prstTxWarp prst="textArchUp">
                <a:avLst/>
              </a:prstTxWarp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737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id-ID" sz="1737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TextBox 18"/>
            <p:cNvSpPr txBox="1"/>
            <p:nvPr userDrawn="1"/>
          </p:nvSpPr>
          <p:spPr>
            <a:xfrm rot="3328205">
              <a:off x="6381839" y="5171931"/>
              <a:ext cx="1276620" cy="451405"/>
            </a:xfrm>
            <a:prstGeom prst="rect">
              <a:avLst/>
            </a:prstGeom>
            <a:noFill/>
          </p:spPr>
          <p:txBody>
            <a:bodyPr wrap="none" rtlCol="0" anchor="ctr">
              <a:prstTxWarp prst="textArchDown">
                <a:avLst/>
              </a:prstTxWarp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737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id-ID" sz="1737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TextBox 19"/>
            <p:cNvSpPr txBox="1"/>
            <p:nvPr userDrawn="1"/>
          </p:nvSpPr>
          <p:spPr>
            <a:xfrm rot="18872992">
              <a:off x="9524091" y="5259067"/>
              <a:ext cx="1436559" cy="451405"/>
            </a:xfrm>
            <a:prstGeom prst="rect">
              <a:avLst/>
            </a:prstGeom>
            <a:noFill/>
          </p:spPr>
          <p:txBody>
            <a:bodyPr wrap="none" rtlCol="0" anchor="ctr">
              <a:prstTxWarp prst="textArchDown">
                <a:avLst/>
              </a:prstTxWarp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737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id-ID" sz="1737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9" name="Group 30"/>
          <p:cNvGrpSpPr/>
          <p:nvPr/>
        </p:nvGrpSpPr>
        <p:grpSpPr>
          <a:xfrm>
            <a:off x="6924671" y="2712385"/>
            <a:ext cx="3609160" cy="572731"/>
            <a:chOff x="8633669" y="2306010"/>
            <a:chExt cx="2990246" cy="625370"/>
          </a:xfrm>
        </p:grpSpPr>
        <p:sp>
          <p:nvSpPr>
            <p:cNvPr id="30" name="Rectangle 28"/>
            <p:cNvSpPr/>
            <p:nvPr/>
          </p:nvSpPr>
          <p:spPr>
            <a:xfrm>
              <a:off x="8633669" y="2623602"/>
              <a:ext cx="2990246" cy="30777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TextBox 29"/>
            <p:cNvSpPr txBox="1"/>
            <p:nvPr/>
          </p:nvSpPr>
          <p:spPr>
            <a:xfrm>
              <a:off x="8633669" y="2306010"/>
              <a:ext cx="1279218" cy="28229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3" name="Group 30"/>
          <p:cNvGrpSpPr/>
          <p:nvPr/>
        </p:nvGrpSpPr>
        <p:grpSpPr>
          <a:xfrm>
            <a:off x="6924671" y="3535890"/>
            <a:ext cx="3609160" cy="572731"/>
            <a:chOff x="8633669" y="2306010"/>
            <a:chExt cx="2990246" cy="625370"/>
          </a:xfrm>
        </p:grpSpPr>
        <p:sp>
          <p:nvSpPr>
            <p:cNvPr id="34" name="Rectangle 28"/>
            <p:cNvSpPr/>
            <p:nvPr/>
          </p:nvSpPr>
          <p:spPr>
            <a:xfrm>
              <a:off x="8633669" y="2623602"/>
              <a:ext cx="2990246" cy="30777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TextBox 29"/>
            <p:cNvSpPr txBox="1"/>
            <p:nvPr/>
          </p:nvSpPr>
          <p:spPr>
            <a:xfrm>
              <a:off x="8633669" y="2306010"/>
              <a:ext cx="1279218" cy="28229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0"/>
          <p:cNvGrpSpPr/>
          <p:nvPr/>
        </p:nvGrpSpPr>
        <p:grpSpPr>
          <a:xfrm>
            <a:off x="6924671" y="4359397"/>
            <a:ext cx="3609160" cy="572731"/>
            <a:chOff x="8633669" y="2306010"/>
            <a:chExt cx="2990246" cy="625370"/>
          </a:xfrm>
        </p:grpSpPr>
        <p:sp>
          <p:nvSpPr>
            <p:cNvPr id="37" name="Rectangle 28"/>
            <p:cNvSpPr/>
            <p:nvPr/>
          </p:nvSpPr>
          <p:spPr>
            <a:xfrm>
              <a:off x="8633669" y="2623602"/>
              <a:ext cx="2990246" cy="30777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TextBox 29"/>
            <p:cNvSpPr txBox="1"/>
            <p:nvPr/>
          </p:nvSpPr>
          <p:spPr>
            <a:xfrm>
              <a:off x="8633669" y="2306010"/>
              <a:ext cx="1279218" cy="28229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9" name="Group 30"/>
          <p:cNvGrpSpPr/>
          <p:nvPr/>
        </p:nvGrpSpPr>
        <p:grpSpPr>
          <a:xfrm>
            <a:off x="6924671" y="5182902"/>
            <a:ext cx="3609160" cy="572731"/>
            <a:chOff x="8633669" y="2306010"/>
            <a:chExt cx="2990246" cy="625370"/>
          </a:xfrm>
        </p:grpSpPr>
        <p:sp>
          <p:nvSpPr>
            <p:cNvPr id="40" name="Rectangle 28"/>
            <p:cNvSpPr/>
            <p:nvPr/>
          </p:nvSpPr>
          <p:spPr>
            <a:xfrm>
              <a:off x="8633669" y="2623602"/>
              <a:ext cx="2990246" cy="30777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TextBox 29"/>
            <p:cNvSpPr txBox="1"/>
            <p:nvPr/>
          </p:nvSpPr>
          <p:spPr>
            <a:xfrm>
              <a:off x="8633669" y="2306010"/>
              <a:ext cx="1279218" cy="28229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2" name="TextBox 8"/>
          <p:cNvSpPr txBox="1"/>
          <p:nvPr/>
        </p:nvSpPr>
        <p:spPr>
          <a:xfrm>
            <a:off x="5273787" y="357205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" name="TextBox 8"/>
          <p:cNvSpPr txBox="1"/>
          <p:nvPr/>
        </p:nvSpPr>
        <p:spPr>
          <a:xfrm>
            <a:off x="5273787" y="824352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288327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-1"/>
            <a:ext cx="12858750" cy="7232651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剪去对角的矩形 5"/>
          <p:cNvSpPr/>
          <p:nvPr/>
        </p:nvSpPr>
        <p:spPr>
          <a:xfrm>
            <a:off x="450577" y="2944959"/>
            <a:ext cx="7634982" cy="3244604"/>
          </a:xfrm>
          <a:prstGeom prst="snip2DiagRect">
            <a:avLst/>
          </a:prstGeom>
          <a:solidFill>
            <a:schemeClr val="accent1">
              <a:lumMod val="75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9" name="矩形 259"/>
          <p:cNvSpPr>
            <a:spLocks noChangeArrowheads="1"/>
          </p:cNvSpPr>
          <p:nvPr/>
        </p:nvSpPr>
        <p:spPr bwMode="auto">
          <a:xfrm>
            <a:off x="952500" y="5377987"/>
            <a:ext cx="1843805" cy="288145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xtLst/>
        </p:spPr>
        <p:txBody>
          <a:bodyPr wrap="square" lIns="0" tIns="35998" rIns="0" bIns="36000" anchor="t" anchorCtr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1400" dirty="0">
                <a:solidFill>
                  <a:schemeClr val="bg1"/>
                </a:solidFill>
                <a:cs typeface="Arial" panose="020B0604020202020204" pitchFamily="34" charset="0"/>
              </a:rPr>
              <a:t>汇报</a:t>
            </a:r>
            <a:r>
              <a:rPr lang="en-US" altLang="zh-CN" sz="1400" dirty="0" smtClean="0">
                <a:solidFill>
                  <a:schemeClr val="bg1"/>
                </a:solidFill>
                <a:cs typeface="Arial" panose="020B0604020202020204" pitchFamily="34" charset="0"/>
              </a:rPr>
              <a:t>:1PPT</a:t>
            </a:r>
            <a:endParaRPr lang="zh-CN" altLang="en-US" sz="1400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16" name="矩形 259"/>
          <p:cNvSpPr>
            <a:spLocks noChangeArrowheads="1"/>
          </p:cNvSpPr>
          <p:nvPr/>
        </p:nvSpPr>
        <p:spPr bwMode="auto">
          <a:xfrm>
            <a:off x="4057363" y="5393376"/>
            <a:ext cx="2200213" cy="257367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xtLst/>
        </p:spPr>
        <p:txBody>
          <a:bodyPr wrap="square" lIns="0" tIns="35998" rIns="0" bIns="36000" anchor="t" anchorCtr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1200" dirty="0" smtClean="0">
                <a:solidFill>
                  <a:schemeClr val="bg1"/>
                </a:solidFill>
                <a:cs typeface="Arial" panose="020B0604020202020204" pitchFamily="34" charset="0"/>
              </a:rPr>
              <a:t>Report </a:t>
            </a:r>
            <a:r>
              <a:rPr lang="en-US" altLang="zh-CN" sz="1200" dirty="0">
                <a:solidFill>
                  <a:schemeClr val="bg1"/>
                </a:solidFill>
                <a:cs typeface="Arial" panose="020B0604020202020204" pitchFamily="34" charset="0"/>
              </a:rPr>
              <a:t>Person: </a:t>
            </a:r>
            <a:r>
              <a:rPr lang="zh-CN" altLang="en-US" sz="1200" dirty="0" smtClean="0">
                <a:solidFill>
                  <a:schemeClr val="bg1"/>
                </a:solidFill>
                <a:cs typeface="Arial" panose="020B0604020202020204" pitchFamily="34" charset="0"/>
              </a:rPr>
              <a:t>第一</a:t>
            </a:r>
            <a:r>
              <a:rPr lang="en-US" altLang="zh-CN" sz="1200" dirty="0" smtClean="0">
                <a:solidFill>
                  <a:schemeClr val="bg1"/>
                </a:solidFill>
                <a:cs typeface="Arial" panose="020B0604020202020204" pitchFamily="34" charset="0"/>
              </a:rPr>
              <a:t>PPT</a:t>
            </a:r>
            <a:endParaRPr lang="zh-CN" altLang="en-US" sz="1200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8" name="矩形 259"/>
          <p:cNvSpPr>
            <a:spLocks noChangeArrowheads="1"/>
          </p:cNvSpPr>
          <p:nvPr/>
        </p:nvSpPr>
        <p:spPr bwMode="auto">
          <a:xfrm>
            <a:off x="952500" y="3293641"/>
            <a:ext cx="3104863" cy="369332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感谢聆听，批评指导</a:t>
            </a:r>
          </a:p>
        </p:txBody>
      </p:sp>
      <p:sp>
        <p:nvSpPr>
          <p:cNvPr id="10" name="矩形 259"/>
          <p:cNvSpPr>
            <a:spLocks noChangeArrowheads="1"/>
          </p:cNvSpPr>
          <p:nvPr/>
        </p:nvSpPr>
        <p:spPr bwMode="auto">
          <a:xfrm>
            <a:off x="952500" y="3654141"/>
            <a:ext cx="5836915" cy="1107996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7200" b="1" dirty="0" smtClean="0">
                <a:solidFill>
                  <a:schemeClr val="bg1"/>
                </a:solidFill>
                <a:cs typeface="Arial" panose="020B0604020202020204" pitchFamily="34" charset="0"/>
              </a:rPr>
              <a:t>THANK YOU</a:t>
            </a:r>
            <a:endParaRPr lang="zh-CN" altLang="en-US" sz="7200" b="1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4" cstate="screen">
            <a:biLevel thresh="2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10154" y="518603"/>
            <a:ext cx="3783228" cy="10434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86013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Tm="0">
        <p15:prstTrans prst="crush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 tmFilter="0,0; .5, 1; 1, 1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400"/>
                            </p:stCondLst>
                            <p:childTnLst>
                              <p:par>
                                <p:cTn id="25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6" dur="5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7" dur="25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900"/>
                            </p:stCondLst>
                            <p:childTnLst>
                              <p:par>
                                <p:cTn id="2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 tmFilter="0,0; .5, 1; 1, 1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750"/>
                            </p:stCondLst>
                            <p:childTnLst>
                              <p:par>
                                <p:cTn id="37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8" dur="500" tmFilter="0, 0; .2, .5; .8, .5; 1, 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9" dur="250" autoRev="1" fill="hold"/>
                                        <p:tgtEl>
                                          <p:spTgt spid="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6" grpId="0" animBg="1"/>
      <p:bldP spid="9" grpId="0" animBg="1"/>
      <p:bldP spid="16" grpId="0" animBg="1"/>
      <p:bldP spid="8" grpId="0"/>
      <p:bldP spid="8" grpId="1"/>
      <p:bldP spid="10" grpId="0"/>
      <p:bldP spid="10" grpId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6403" y="4679512"/>
            <a:ext cx="9078158" cy="17852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789" tIns="57394" rIns="114789" bIns="57394" rtlCol="0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4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162070"/>
            <a:ext cx="12858750" cy="144149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4789" tIns="57394" rIns="114789" bIns="57394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254" y="332398"/>
            <a:ext cx="10844491" cy="282827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58567" y="3266553"/>
            <a:ext cx="5770810" cy="1707107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429375" y="3266553"/>
            <a:ext cx="5770811" cy="163116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366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2815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36479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矩形 17"/>
          <p:cNvSpPr/>
          <p:nvPr>
            <p:custDataLst>
              <p:tags r:id="rId2"/>
            </p:custDataLst>
          </p:nvPr>
        </p:nvSpPr>
        <p:spPr>
          <a:xfrm>
            <a:off x="5419780" y="865077"/>
            <a:ext cx="2019191" cy="3211365"/>
          </a:xfrm>
          <a:prstGeom prst="rect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964326">
              <a:defRPr/>
            </a:pPr>
            <a:endParaRPr lang="zh-CN" altLang="en-US" kern="0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矩形 18"/>
          <p:cNvSpPr/>
          <p:nvPr>
            <p:custDataLst>
              <p:tags r:id="rId3"/>
            </p:custDataLst>
          </p:nvPr>
        </p:nvSpPr>
        <p:spPr>
          <a:xfrm>
            <a:off x="5531007" y="976303"/>
            <a:ext cx="1796737" cy="2036303"/>
          </a:xfrm>
          <a:prstGeom prst="rect">
            <a:avLst/>
          </a:prstGeom>
          <a:blipFill dpi="0" rotWithShape="1">
            <a:blip r:embed="rId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964326">
              <a:defRPr/>
            </a:pPr>
            <a:endParaRPr lang="zh-CN" altLang="en-US" kern="0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文本框 19"/>
          <p:cNvSpPr txBox="1"/>
          <p:nvPr>
            <p:custDataLst>
              <p:tags r:id="rId4"/>
            </p:custDataLst>
          </p:nvPr>
        </p:nvSpPr>
        <p:spPr>
          <a:xfrm>
            <a:off x="5602231" y="3499304"/>
            <a:ext cx="1617109" cy="45442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2953" spc="422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第 一 章</a:t>
            </a:r>
          </a:p>
        </p:txBody>
      </p:sp>
      <p:sp>
        <p:nvSpPr>
          <p:cNvPr id="21" name="文本框 20"/>
          <p:cNvSpPr txBox="1"/>
          <p:nvPr>
            <p:custDataLst>
              <p:tags r:id="rId5"/>
            </p:custDataLst>
          </p:nvPr>
        </p:nvSpPr>
        <p:spPr>
          <a:xfrm>
            <a:off x="5485723" y="3108398"/>
            <a:ext cx="1887304" cy="360099"/>
          </a:xfrm>
          <a:prstGeom prst="rect">
            <a:avLst/>
          </a:prstGeom>
          <a:noFill/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altLang="zh-CN" kern="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CHAPTER ONE</a:t>
            </a:r>
            <a:endParaRPr lang="zh-CN" altLang="en-US" kern="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矩形 22"/>
          <p:cNvSpPr/>
          <p:nvPr>
            <p:custDataLst>
              <p:tags r:id="rId6"/>
            </p:custDataLst>
          </p:nvPr>
        </p:nvSpPr>
        <p:spPr>
          <a:xfrm>
            <a:off x="5419780" y="6987980"/>
            <a:ext cx="2019191" cy="244670"/>
          </a:xfrm>
          <a:prstGeom prst="rect">
            <a:avLst/>
          </a:pr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964326">
              <a:defRPr/>
            </a:pPr>
            <a:endParaRPr lang="zh-CN" altLang="en-US" kern="0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4446823" y="4770623"/>
            <a:ext cx="3965105" cy="67710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/>
            <a:r>
              <a:rPr lang="zh-CN" altLang="en-US" sz="4400" b="1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年度</a:t>
            </a:r>
            <a:r>
              <a:rPr lang="zh-CN" altLang="en-US" sz="4400" b="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工作概述</a:t>
            </a:r>
          </a:p>
        </p:txBody>
      </p:sp>
      <p:sp>
        <p:nvSpPr>
          <p:cNvPr id="9" name="TextBox 11"/>
          <p:cNvSpPr txBox="1"/>
          <p:nvPr/>
        </p:nvSpPr>
        <p:spPr>
          <a:xfrm>
            <a:off x="6495526" y="5663391"/>
            <a:ext cx="160941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 algn="ctr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TextBox 11"/>
          <p:cNvSpPr txBox="1"/>
          <p:nvPr/>
        </p:nvSpPr>
        <p:spPr>
          <a:xfrm>
            <a:off x="4724782" y="5663391"/>
            <a:ext cx="160941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 algn="ctr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TextBox 11"/>
          <p:cNvSpPr txBox="1"/>
          <p:nvPr/>
        </p:nvSpPr>
        <p:spPr>
          <a:xfrm>
            <a:off x="6495526" y="5933048"/>
            <a:ext cx="160941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 algn="ctr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724782" y="5933048"/>
            <a:ext cx="160941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 algn="ctr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82847725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Tm="0">
        <p15:prstTrans prst="fallOver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AutoShape 1"/>
          <p:cNvSpPr>
            <a:spLocks/>
          </p:cNvSpPr>
          <p:nvPr/>
        </p:nvSpPr>
        <p:spPr bwMode="auto">
          <a:xfrm>
            <a:off x="-9524" y="1960141"/>
            <a:ext cx="6438899" cy="287520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noFill/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lnSpc>
                <a:spcPct val="150000"/>
              </a:lnSpc>
              <a:defRPr/>
            </a:pPr>
            <a:endParaRPr lang="es-ES" sz="2669">
              <a:latin typeface="Arial" panose="020B0604020202020204" pitchFamily="34" charset="0"/>
              <a:ea typeface="微软雅黑" panose="020B0503020204020204" pitchFamily="34" charset="-122"/>
              <a:cs typeface="Calibri" charset="0"/>
              <a:sym typeface="Arial" panose="020B0604020202020204" pitchFamily="34" charset="0"/>
            </a:endParaRPr>
          </a:p>
        </p:txBody>
      </p:sp>
      <p:grpSp>
        <p:nvGrpSpPr>
          <p:cNvPr id="18" name="组合 19"/>
          <p:cNvGrpSpPr>
            <a:grpSpLocks/>
          </p:cNvGrpSpPr>
          <p:nvPr/>
        </p:nvGrpSpPr>
        <p:grpSpPr bwMode="auto">
          <a:xfrm>
            <a:off x="812800" y="5343108"/>
            <a:ext cx="11233150" cy="871014"/>
            <a:chOff x="1160463" y="2907288"/>
            <a:chExt cx="9421420" cy="619317"/>
          </a:xfrm>
        </p:grpSpPr>
        <p:sp>
          <p:nvSpPr>
            <p:cNvPr id="19" name="Text Box 11"/>
            <p:cNvSpPr txBox="1">
              <a:spLocks noChangeArrowheads="1"/>
            </p:cNvSpPr>
            <p:nvPr/>
          </p:nvSpPr>
          <p:spPr bwMode="auto">
            <a:xfrm>
              <a:off x="1160463" y="2907288"/>
              <a:ext cx="1833524" cy="1750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9pPr>
            </a:lstStyle>
            <a:p>
              <a:pPr algn="just" eaLnBrk="1" hangingPunct="1"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6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zh-CN" altLang="en-US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" name="矩形 18"/>
            <p:cNvSpPr>
              <a:spLocks noChangeArrowheads="1"/>
            </p:cNvSpPr>
            <p:nvPr/>
          </p:nvSpPr>
          <p:spPr bwMode="auto">
            <a:xfrm>
              <a:off x="1160463" y="3132696"/>
              <a:ext cx="9421420" cy="3939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just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。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1" name="TextBox 15"/>
          <p:cNvSpPr txBox="1"/>
          <p:nvPr/>
        </p:nvSpPr>
        <p:spPr>
          <a:xfrm>
            <a:off x="812799" y="2966843"/>
            <a:ext cx="5256535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AutoShape 1"/>
          <p:cNvSpPr>
            <a:spLocks/>
          </p:cNvSpPr>
          <p:nvPr/>
        </p:nvSpPr>
        <p:spPr bwMode="auto">
          <a:xfrm>
            <a:off x="6429375" y="1960141"/>
            <a:ext cx="6429376" cy="287520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25400" cap="flat" cmpd="sng">
            <a:noFill/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lnSpc>
                <a:spcPct val="150000"/>
              </a:lnSpc>
              <a:defRPr/>
            </a:pPr>
            <a:endParaRPr lang="es-ES" sz="2669">
              <a:latin typeface="Arial" panose="020B0604020202020204" pitchFamily="34" charset="0"/>
              <a:ea typeface="微软雅黑" panose="020B0503020204020204" pitchFamily="34" charset="-122"/>
              <a:cs typeface="Calibri" charset="0"/>
              <a:sym typeface="Arial" panose="020B0604020202020204" pitchFamily="34" charset="0"/>
            </a:endParaRPr>
          </a:p>
        </p:txBody>
      </p:sp>
      <p:sp>
        <p:nvSpPr>
          <p:cNvPr id="8" name="TextBox 8"/>
          <p:cNvSpPr txBox="1"/>
          <p:nvPr/>
        </p:nvSpPr>
        <p:spPr>
          <a:xfrm>
            <a:off x="5273787" y="357205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273787" y="824352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126801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3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3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 Same Side Corner Rectangle 4"/>
          <p:cNvSpPr/>
          <p:nvPr/>
        </p:nvSpPr>
        <p:spPr>
          <a:xfrm>
            <a:off x="5408617" y="1765611"/>
            <a:ext cx="489569" cy="5466842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4" name="Group 33"/>
          <p:cNvGrpSpPr/>
          <p:nvPr/>
        </p:nvGrpSpPr>
        <p:grpSpPr>
          <a:xfrm>
            <a:off x="5408619" y="2379507"/>
            <a:ext cx="3451700" cy="543268"/>
            <a:chOff x="5128064" y="2256183"/>
            <a:chExt cx="3273083" cy="515155"/>
          </a:xfrm>
        </p:grpSpPr>
        <p:sp>
          <p:nvSpPr>
            <p:cNvPr id="4" name="Pentagon 3"/>
            <p:cNvSpPr/>
            <p:nvPr/>
          </p:nvSpPr>
          <p:spPr>
            <a:xfrm>
              <a:off x="5128064" y="2256184"/>
              <a:ext cx="3273083" cy="515154"/>
            </a:xfrm>
            <a:prstGeom prst="homePlat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5128064" y="2256183"/>
              <a:ext cx="464234" cy="515155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5408619" y="3264225"/>
            <a:ext cx="3451700" cy="543268"/>
            <a:chOff x="5128064" y="3095119"/>
            <a:chExt cx="3273083" cy="515155"/>
          </a:xfrm>
        </p:grpSpPr>
        <p:sp>
          <p:nvSpPr>
            <p:cNvPr id="6" name="Pentagon 5"/>
            <p:cNvSpPr/>
            <p:nvPr/>
          </p:nvSpPr>
          <p:spPr>
            <a:xfrm>
              <a:off x="5128064" y="3095119"/>
              <a:ext cx="3273083" cy="515154"/>
            </a:xfrm>
            <a:prstGeom prst="homePlat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>
              <a:off x="5128064" y="3095119"/>
              <a:ext cx="464234" cy="515155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5408619" y="4148941"/>
            <a:ext cx="3451700" cy="543268"/>
            <a:chOff x="5128064" y="3934054"/>
            <a:chExt cx="3273083" cy="515155"/>
          </a:xfrm>
        </p:grpSpPr>
        <p:sp>
          <p:nvSpPr>
            <p:cNvPr id="7" name="Pentagon 6"/>
            <p:cNvSpPr/>
            <p:nvPr/>
          </p:nvSpPr>
          <p:spPr>
            <a:xfrm>
              <a:off x="5128064" y="3934054"/>
              <a:ext cx="3273083" cy="515154"/>
            </a:xfrm>
            <a:prstGeom prst="homePlat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Rectangle 10"/>
            <p:cNvSpPr/>
            <p:nvPr/>
          </p:nvSpPr>
          <p:spPr>
            <a:xfrm>
              <a:off x="5128064" y="3934054"/>
              <a:ext cx="464234" cy="515155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5408618" y="5033658"/>
            <a:ext cx="3451701" cy="543269"/>
            <a:chOff x="5128064" y="4772988"/>
            <a:chExt cx="3273084" cy="515156"/>
          </a:xfrm>
        </p:grpSpPr>
        <p:sp>
          <p:nvSpPr>
            <p:cNvPr id="8" name="Pentagon 7"/>
            <p:cNvSpPr/>
            <p:nvPr/>
          </p:nvSpPr>
          <p:spPr>
            <a:xfrm>
              <a:off x="5128065" y="4772990"/>
              <a:ext cx="3273083" cy="515154"/>
            </a:xfrm>
            <a:prstGeom prst="homePlat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Rectangle 11"/>
            <p:cNvSpPr/>
            <p:nvPr/>
          </p:nvSpPr>
          <p:spPr>
            <a:xfrm>
              <a:off x="5128064" y="4772988"/>
              <a:ext cx="464234" cy="515155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9057322" y="2233528"/>
            <a:ext cx="2541032" cy="870320"/>
            <a:chOff x="8451509" y="2034687"/>
            <a:chExt cx="3254568" cy="825279"/>
          </a:xfrm>
        </p:grpSpPr>
        <p:sp>
          <p:nvSpPr>
            <p:cNvPr id="13" name="TextBox 12"/>
            <p:cNvSpPr txBox="1"/>
            <p:nvPr/>
          </p:nvSpPr>
          <p:spPr>
            <a:xfrm>
              <a:off x="8451509" y="2034687"/>
              <a:ext cx="1846179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Rectangle 13"/>
            <p:cNvSpPr/>
            <p:nvPr/>
          </p:nvSpPr>
          <p:spPr>
            <a:xfrm>
              <a:off x="8508022" y="2365039"/>
              <a:ext cx="3198055" cy="49492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9057322" y="3118243"/>
            <a:ext cx="2496908" cy="870320"/>
            <a:chOff x="8508022" y="2034687"/>
            <a:chExt cx="3198055" cy="825279"/>
          </a:xfrm>
        </p:grpSpPr>
        <p:sp>
          <p:nvSpPr>
            <p:cNvPr id="17" name="TextBox 16"/>
            <p:cNvSpPr txBox="1"/>
            <p:nvPr/>
          </p:nvSpPr>
          <p:spPr>
            <a:xfrm>
              <a:off x="8514715" y="2034687"/>
              <a:ext cx="1846180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Rectangle 17"/>
            <p:cNvSpPr/>
            <p:nvPr/>
          </p:nvSpPr>
          <p:spPr>
            <a:xfrm>
              <a:off x="8508022" y="2365039"/>
              <a:ext cx="3198055" cy="49492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9057322" y="4887675"/>
            <a:ext cx="2496909" cy="870319"/>
            <a:chOff x="8508022" y="2034687"/>
            <a:chExt cx="3198055" cy="825280"/>
          </a:xfrm>
        </p:grpSpPr>
        <p:sp>
          <p:nvSpPr>
            <p:cNvPr id="20" name="TextBox 19"/>
            <p:cNvSpPr txBox="1"/>
            <p:nvPr/>
          </p:nvSpPr>
          <p:spPr>
            <a:xfrm>
              <a:off x="8514343" y="2034687"/>
              <a:ext cx="184617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Rectangle 20"/>
            <p:cNvSpPr/>
            <p:nvPr/>
          </p:nvSpPr>
          <p:spPr>
            <a:xfrm>
              <a:off x="8508022" y="2365039"/>
              <a:ext cx="3198055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9057322" y="4002958"/>
            <a:ext cx="2522171" cy="870320"/>
            <a:chOff x="8475665" y="2034687"/>
            <a:chExt cx="3230412" cy="825279"/>
          </a:xfrm>
        </p:grpSpPr>
        <p:sp>
          <p:nvSpPr>
            <p:cNvPr id="23" name="TextBox 22"/>
            <p:cNvSpPr txBox="1"/>
            <p:nvPr/>
          </p:nvSpPr>
          <p:spPr>
            <a:xfrm>
              <a:off x="8475665" y="2034687"/>
              <a:ext cx="1909828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 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Rectangle 23"/>
            <p:cNvSpPr/>
            <p:nvPr/>
          </p:nvSpPr>
          <p:spPr>
            <a:xfrm>
              <a:off x="8508022" y="2365039"/>
              <a:ext cx="3198055" cy="49492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1341397" y="2379505"/>
            <a:ext cx="4064898" cy="3197420"/>
            <a:chOff x="689317" y="2256183"/>
            <a:chExt cx="3854548" cy="3031960"/>
          </a:xfrm>
        </p:grpSpPr>
        <p:sp>
          <p:nvSpPr>
            <p:cNvPr id="28" name="Rectangle 27"/>
            <p:cNvSpPr/>
            <p:nvPr/>
          </p:nvSpPr>
          <p:spPr>
            <a:xfrm>
              <a:off x="689317" y="2256183"/>
              <a:ext cx="3854548" cy="303196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1103992" y="2777120"/>
              <a:ext cx="1455026" cy="3115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 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Rectangle 29"/>
            <p:cNvSpPr/>
            <p:nvPr/>
          </p:nvSpPr>
          <p:spPr>
            <a:xfrm>
              <a:off x="1129140" y="3077845"/>
              <a:ext cx="3004396" cy="35569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Rectangle 30"/>
            <p:cNvSpPr/>
            <p:nvPr/>
          </p:nvSpPr>
          <p:spPr>
            <a:xfrm>
              <a:off x="1129140" y="4123237"/>
              <a:ext cx="3004396" cy="35569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2" name="TextBox 8"/>
          <p:cNvSpPr txBox="1"/>
          <p:nvPr/>
        </p:nvSpPr>
        <p:spPr>
          <a:xfrm>
            <a:off x="5273787" y="357205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" name="TextBox 8"/>
          <p:cNvSpPr txBox="1"/>
          <p:nvPr/>
        </p:nvSpPr>
        <p:spPr>
          <a:xfrm>
            <a:off x="5273787" y="824352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863690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" name="Group 58"/>
          <p:cNvGrpSpPr/>
          <p:nvPr/>
        </p:nvGrpSpPr>
        <p:grpSpPr>
          <a:xfrm>
            <a:off x="6760950" y="2065266"/>
            <a:ext cx="4209180" cy="4426319"/>
            <a:chOff x="6232318" y="1631840"/>
            <a:chExt cx="4969784" cy="5226160"/>
          </a:xfrm>
        </p:grpSpPr>
        <p:sp>
          <p:nvSpPr>
            <p:cNvPr id="4" name="Freeform 5"/>
            <p:cNvSpPr>
              <a:spLocks noEditPoints="1"/>
            </p:cNvSpPr>
            <p:nvPr/>
          </p:nvSpPr>
          <p:spPr bwMode="auto">
            <a:xfrm>
              <a:off x="7783740" y="4766317"/>
              <a:ext cx="1781183" cy="2091683"/>
            </a:xfrm>
            <a:custGeom>
              <a:avLst/>
              <a:gdLst>
                <a:gd name="T0" fmla="*/ 27 w 764"/>
                <a:gd name="T1" fmla="*/ 536 h 897"/>
                <a:gd name="T2" fmla="*/ 37 w 764"/>
                <a:gd name="T3" fmla="*/ 614 h 897"/>
                <a:gd name="T4" fmla="*/ 23 w 764"/>
                <a:gd name="T5" fmla="*/ 649 h 897"/>
                <a:gd name="T6" fmla="*/ 171 w 764"/>
                <a:gd name="T7" fmla="*/ 735 h 897"/>
                <a:gd name="T8" fmla="*/ 170 w 764"/>
                <a:gd name="T9" fmla="*/ 764 h 897"/>
                <a:gd name="T10" fmla="*/ 197 w 764"/>
                <a:gd name="T11" fmla="*/ 887 h 897"/>
                <a:gd name="T12" fmla="*/ 589 w 764"/>
                <a:gd name="T13" fmla="*/ 897 h 897"/>
                <a:gd name="T14" fmla="*/ 522 w 764"/>
                <a:gd name="T15" fmla="*/ 818 h 897"/>
                <a:gd name="T16" fmla="*/ 524 w 764"/>
                <a:gd name="T17" fmla="*/ 670 h 897"/>
                <a:gd name="T18" fmla="*/ 585 w 764"/>
                <a:gd name="T19" fmla="*/ 615 h 897"/>
                <a:gd name="T20" fmla="*/ 640 w 764"/>
                <a:gd name="T21" fmla="*/ 537 h 897"/>
                <a:gd name="T22" fmla="*/ 640 w 764"/>
                <a:gd name="T23" fmla="*/ 558 h 897"/>
                <a:gd name="T24" fmla="*/ 686 w 764"/>
                <a:gd name="T25" fmla="*/ 508 h 897"/>
                <a:gd name="T26" fmla="*/ 695 w 764"/>
                <a:gd name="T27" fmla="*/ 493 h 897"/>
                <a:gd name="T28" fmla="*/ 764 w 764"/>
                <a:gd name="T29" fmla="*/ 446 h 897"/>
                <a:gd name="T30" fmla="*/ 751 w 764"/>
                <a:gd name="T31" fmla="*/ 442 h 897"/>
                <a:gd name="T32" fmla="*/ 700 w 764"/>
                <a:gd name="T33" fmla="*/ 349 h 897"/>
                <a:gd name="T34" fmla="*/ 702 w 764"/>
                <a:gd name="T35" fmla="*/ 332 h 897"/>
                <a:gd name="T36" fmla="*/ 715 w 764"/>
                <a:gd name="T37" fmla="*/ 345 h 897"/>
                <a:gd name="T38" fmla="*/ 694 w 764"/>
                <a:gd name="T39" fmla="*/ 268 h 897"/>
                <a:gd name="T40" fmla="*/ 694 w 764"/>
                <a:gd name="T41" fmla="*/ 264 h 897"/>
                <a:gd name="T42" fmla="*/ 639 w 764"/>
                <a:gd name="T43" fmla="*/ 208 h 897"/>
                <a:gd name="T44" fmla="*/ 654 w 764"/>
                <a:gd name="T45" fmla="*/ 216 h 897"/>
                <a:gd name="T46" fmla="*/ 692 w 764"/>
                <a:gd name="T47" fmla="*/ 255 h 897"/>
                <a:gd name="T48" fmla="*/ 651 w 764"/>
                <a:gd name="T49" fmla="*/ 178 h 897"/>
                <a:gd name="T50" fmla="*/ 646 w 764"/>
                <a:gd name="T51" fmla="*/ 173 h 897"/>
                <a:gd name="T52" fmla="*/ 620 w 764"/>
                <a:gd name="T53" fmla="*/ 109 h 897"/>
                <a:gd name="T54" fmla="*/ 516 w 764"/>
                <a:gd name="T55" fmla="*/ 139 h 897"/>
                <a:gd name="T56" fmla="*/ 408 w 764"/>
                <a:gd name="T57" fmla="*/ 62 h 897"/>
                <a:gd name="T58" fmla="*/ 381 w 764"/>
                <a:gd name="T59" fmla="*/ 92 h 897"/>
                <a:gd name="T60" fmla="*/ 383 w 764"/>
                <a:gd name="T61" fmla="*/ 73 h 897"/>
                <a:gd name="T62" fmla="*/ 367 w 764"/>
                <a:gd name="T63" fmla="*/ 96 h 897"/>
                <a:gd name="T64" fmla="*/ 348 w 764"/>
                <a:gd name="T65" fmla="*/ 68 h 897"/>
                <a:gd name="T66" fmla="*/ 290 w 764"/>
                <a:gd name="T67" fmla="*/ 59 h 897"/>
                <a:gd name="T68" fmla="*/ 281 w 764"/>
                <a:gd name="T69" fmla="*/ 59 h 897"/>
                <a:gd name="T70" fmla="*/ 291 w 764"/>
                <a:gd name="T71" fmla="*/ 41 h 897"/>
                <a:gd name="T72" fmla="*/ 269 w 764"/>
                <a:gd name="T73" fmla="*/ 62 h 897"/>
                <a:gd name="T74" fmla="*/ 201 w 764"/>
                <a:gd name="T75" fmla="*/ 86 h 897"/>
                <a:gd name="T76" fmla="*/ 161 w 764"/>
                <a:gd name="T77" fmla="*/ 93 h 897"/>
                <a:gd name="T78" fmla="*/ 156 w 764"/>
                <a:gd name="T79" fmla="*/ 96 h 897"/>
                <a:gd name="T80" fmla="*/ 133 w 764"/>
                <a:gd name="T81" fmla="*/ 81 h 897"/>
                <a:gd name="T82" fmla="*/ 73 w 764"/>
                <a:gd name="T83" fmla="*/ 164 h 897"/>
                <a:gd name="T84" fmla="*/ 71 w 764"/>
                <a:gd name="T85" fmla="*/ 166 h 897"/>
                <a:gd name="T86" fmla="*/ 54 w 764"/>
                <a:gd name="T87" fmla="*/ 180 h 897"/>
                <a:gd name="T88" fmla="*/ 91 w 764"/>
                <a:gd name="T89" fmla="*/ 189 h 897"/>
                <a:gd name="T90" fmla="*/ 131 w 764"/>
                <a:gd name="T91" fmla="*/ 251 h 897"/>
                <a:gd name="T92" fmla="*/ 125 w 764"/>
                <a:gd name="T93" fmla="*/ 285 h 897"/>
                <a:gd name="T94" fmla="*/ 93 w 764"/>
                <a:gd name="T95" fmla="*/ 339 h 897"/>
                <a:gd name="T96" fmla="*/ 81 w 764"/>
                <a:gd name="T97" fmla="*/ 389 h 897"/>
                <a:gd name="T98" fmla="*/ 17 w 764"/>
                <a:gd name="T99" fmla="*/ 446 h 897"/>
                <a:gd name="T100" fmla="*/ 35 w 764"/>
                <a:gd name="T101" fmla="*/ 506 h 897"/>
                <a:gd name="T102" fmla="*/ 637 w 764"/>
                <a:gd name="T103" fmla="*/ 203 h 897"/>
                <a:gd name="T104" fmla="*/ 629 w 764"/>
                <a:gd name="T105" fmla="*/ 187 h 897"/>
                <a:gd name="T106" fmla="*/ 656 w 764"/>
                <a:gd name="T107" fmla="*/ 204 h 897"/>
                <a:gd name="T108" fmla="*/ 616 w 764"/>
                <a:gd name="T109" fmla="*/ 178 h 897"/>
                <a:gd name="T110" fmla="*/ 642 w 764"/>
                <a:gd name="T111" fmla="*/ 175 h 8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764" h="897">
                  <a:moveTo>
                    <a:pt x="35" y="506"/>
                  </a:moveTo>
                  <a:cubicBezTo>
                    <a:pt x="52" y="520"/>
                    <a:pt x="27" y="536"/>
                    <a:pt x="27" y="536"/>
                  </a:cubicBezTo>
                  <a:cubicBezTo>
                    <a:pt x="17" y="554"/>
                    <a:pt x="43" y="573"/>
                    <a:pt x="43" y="573"/>
                  </a:cubicBezTo>
                  <a:cubicBezTo>
                    <a:pt x="17" y="597"/>
                    <a:pt x="37" y="614"/>
                    <a:pt x="37" y="614"/>
                  </a:cubicBezTo>
                  <a:cubicBezTo>
                    <a:pt x="44" y="619"/>
                    <a:pt x="36" y="627"/>
                    <a:pt x="36" y="627"/>
                  </a:cubicBezTo>
                  <a:cubicBezTo>
                    <a:pt x="29" y="632"/>
                    <a:pt x="23" y="649"/>
                    <a:pt x="23" y="649"/>
                  </a:cubicBezTo>
                  <a:cubicBezTo>
                    <a:pt x="4" y="715"/>
                    <a:pt x="60" y="730"/>
                    <a:pt x="60" y="730"/>
                  </a:cubicBezTo>
                  <a:cubicBezTo>
                    <a:pt x="83" y="739"/>
                    <a:pt x="171" y="735"/>
                    <a:pt x="171" y="735"/>
                  </a:cubicBezTo>
                  <a:cubicBezTo>
                    <a:pt x="171" y="736"/>
                    <a:pt x="171" y="736"/>
                    <a:pt x="171" y="736"/>
                  </a:cubicBezTo>
                  <a:cubicBezTo>
                    <a:pt x="171" y="736"/>
                    <a:pt x="174" y="748"/>
                    <a:pt x="170" y="764"/>
                  </a:cubicBezTo>
                  <a:cubicBezTo>
                    <a:pt x="166" y="781"/>
                    <a:pt x="176" y="813"/>
                    <a:pt x="179" y="823"/>
                  </a:cubicBezTo>
                  <a:cubicBezTo>
                    <a:pt x="182" y="834"/>
                    <a:pt x="189" y="881"/>
                    <a:pt x="197" y="887"/>
                  </a:cubicBezTo>
                  <a:cubicBezTo>
                    <a:pt x="200" y="889"/>
                    <a:pt x="202" y="893"/>
                    <a:pt x="203" y="897"/>
                  </a:cubicBezTo>
                  <a:cubicBezTo>
                    <a:pt x="589" y="897"/>
                    <a:pt x="589" y="897"/>
                    <a:pt x="589" y="897"/>
                  </a:cubicBezTo>
                  <a:cubicBezTo>
                    <a:pt x="580" y="887"/>
                    <a:pt x="572" y="878"/>
                    <a:pt x="565" y="871"/>
                  </a:cubicBezTo>
                  <a:cubicBezTo>
                    <a:pt x="539" y="845"/>
                    <a:pt x="538" y="838"/>
                    <a:pt x="522" y="818"/>
                  </a:cubicBezTo>
                  <a:cubicBezTo>
                    <a:pt x="506" y="797"/>
                    <a:pt x="504" y="766"/>
                    <a:pt x="503" y="738"/>
                  </a:cubicBezTo>
                  <a:cubicBezTo>
                    <a:pt x="502" y="711"/>
                    <a:pt x="518" y="680"/>
                    <a:pt x="524" y="670"/>
                  </a:cubicBezTo>
                  <a:cubicBezTo>
                    <a:pt x="530" y="659"/>
                    <a:pt x="535" y="658"/>
                    <a:pt x="547" y="646"/>
                  </a:cubicBezTo>
                  <a:cubicBezTo>
                    <a:pt x="559" y="634"/>
                    <a:pt x="567" y="632"/>
                    <a:pt x="585" y="615"/>
                  </a:cubicBezTo>
                  <a:cubicBezTo>
                    <a:pt x="604" y="599"/>
                    <a:pt x="613" y="577"/>
                    <a:pt x="621" y="564"/>
                  </a:cubicBezTo>
                  <a:cubicBezTo>
                    <a:pt x="629" y="550"/>
                    <a:pt x="640" y="537"/>
                    <a:pt x="640" y="537"/>
                  </a:cubicBezTo>
                  <a:cubicBezTo>
                    <a:pt x="635" y="545"/>
                    <a:pt x="643" y="577"/>
                    <a:pt x="640" y="559"/>
                  </a:cubicBezTo>
                  <a:cubicBezTo>
                    <a:pt x="640" y="559"/>
                    <a:pt x="640" y="558"/>
                    <a:pt x="640" y="558"/>
                  </a:cubicBezTo>
                  <a:cubicBezTo>
                    <a:pt x="640" y="539"/>
                    <a:pt x="674" y="496"/>
                    <a:pt x="674" y="496"/>
                  </a:cubicBezTo>
                  <a:cubicBezTo>
                    <a:pt x="673" y="500"/>
                    <a:pt x="686" y="508"/>
                    <a:pt x="686" y="508"/>
                  </a:cubicBezTo>
                  <a:cubicBezTo>
                    <a:pt x="676" y="501"/>
                    <a:pt x="683" y="478"/>
                    <a:pt x="683" y="478"/>
                  </a:cubicBezTo>
                  <a:cubicBezTo>
                    <a:pt x="692" y="470"/>
                    <a:pt x="695" y="493"/>
                    <a:pt x="695" y="493"/>
                  </a:cubicBezTo>
                  <a:cubicBezTo>
                    <a:pt x="712" y="482"/>
                    <a:pt x="701" y="457"/>
                    <a:pt x="701" y="457"/>
                  </a:cubicBezTo>
                  <a:cubicBezTo>
                    <a:pt x="753" y="468"/>
                    <a:pt x="764" y="446"/>
                    <a:pt x="764" y="446"/>
                  </a:cubicBezTo>
                  <a:cubicBezTo>
                    <a:pt x="755" y="456"/>
                    <a:pt x="736" y="450"/>
                    <a:pt x="736" y="450"/>
                  </a:cubicBezTo>
                  <a:cubicBezTo>
                    <a:pt x="749" y="444"/>
                    <a:pt x="751" y="442"/>
                    <a:pt x="751" y="442"/>
                  </a:cubicBezTo>
                  <a:cubicBezTo>
                    <a:pt x="670" y="475"/>
                    <a:pt x="689" y="396"/>
                    <a:pt x="689" y="396"/>
                  </a:cubicBezTo>
                  <a:cubicBezTo>
                    <a:pt x="711" y="374"/>
                    <a:pt x="700" y="349"/>
                    <a:pt x="700" y="349"/>
                  </a:cubicBezTo>
                  <a:cubicBezTo>
                    <a:pt x="715" y="365"/>
                    <a:pt x="701" y="394"/>
                    <a:pt x="701" y="394"/>
                  </a:cubicBezTo>
                  <a:cubicBezTo>
                    <a:pt x="718" y="373"/>
                    <a:pt x="705" y="338"/>
                    <a:pt x="702" y="332"/>
                  </a:cubicBezTo>
                  <a:cubicBezTo>
                    <a:pt x="700" y="326"/>
                    <a:pt x="700" y="318"/>
                    <a:pt x="700" y="318"/>
                  </a:cubicBezTo>
                  <a:cubicBezTo>
                    <a:pt x="714" y="329"/>
                    <a:pt x="715" y="345"/>
                    <a:pt x="715" y="345"/>
                  </a:cubicBezTo>
                  <a:cubicBezTo>
                    <a:pt x="719" y="334"/>
                    <a:pt x="698" y="303"/>
                    <a:pt x="698" y="303"/>
                  </a:cubicBezTo>
                  <a:cubicBezTo>
                    <a:pt x="702" y="294"/>
                    <a:pt x="694" y="268"/>
                    <a:pt x="694" y="268"/>
                  </a:cubicBezTo>
                  <a:cubicBezTo>
                    <a:pt x="702" y="263"/>
                    <a:pt x="715" y="275"/>
                    <a:pt x="715" y="275"/>
                  </a:cubicBezTo>
                  <a:cubicBezTo>
                    <a:pt x="712" y="265"/>
                    <a:pt x="694" y="264"/>
                    <a:pt x="694" y="264"/>
                  </a:cubicBezTo>
                  <a:cubicBezTo>
                    <a:pt x="694" y="259"/>
                    <a:pt x="678" y="249"/>
                    <a:pt x="678" y="249"/>
                  </a:cubicBezTo>
                  <a:cubicBezTo>
                    <a:pt x="671" y="224"/>
                    <a:pt x="639" y="208"/>
                    <a:pt x="639" y="208"/>
                  </a:cubicBezTo>
                  <a:cubicBezTo>
                    <a:pt x="645" y="207"/>
                    <a:pt x="651" y="207"/>
                    <a:pt x="655" y="208"/>
                  </a:cubicBezTo>
                  <a:cubicBezTo>
                    <a:pt x="655" y="213"/>
                    <a:pt x="654" y="216"/>
                    <a:pt x="654" y="216"/>
                  </a:cubicBezTo>
                  <a:cubicBezTo>
                    <a:pt x="655" y="213"/>
                    <a:pt x="656" y="211"/>
                    <a:pt x="656" y="208"/>
                  </a:cubicBezTo>
                  <a:cubicBezTo>
                    <a:pt x="687" y="215"/>
                    <a:pt x="692" y="255"/>
                    <a:pt x="692" y="255"/>
                  </a:cubicBezTo>
                  <a:cubicBezTo>
                    <a:pt x="689" y="221"/>
                    <a:pt x="672" y="209"/>
                    <a:pt x="657" y="205"/>
                  </a:cubicBezTo>
                  <a:cubicBezTo>
                    <a:pt x="660" y="193"/>
                    <a:pt x="657" y="184"/>
                    <a:pt x="651" y="178"/>
                  </a:cubicBezTo>
                  <a:cubicBezTo>
                    <a:pt x="662" y="168"/>
                    <a:pt x="658" y="154"/>
                    <a:pt x="658" y="154"/>
                  </a:cubicBezTo>
                  <a:cubicBezTo>
                    <a:pt x="656" y="164"/>
                    <a:pt x="652" y="169"/>
                    <a:pt x="646" y="173"/>
                  </a:cubicBezTo>
                  <a:cubicBezTo>
                    <a:pt x="626" y="156"/>
                    <a:pt x="588" y="154"/>
                    <a:pt x="588" y="154"/>
                  </a:cubicBezTo>
                  <a:cubicBezTo>
                    <a:pt x="622" y="139"/>
                    <a:pt x="620" y="109"/>
                    <a:pt x="620" y="109"/>
                  </a:cubicBezTo>
                  <a:cubicBezTo>
                    <a:pt x="613" y="149"/>
                    <a:pt x="576" y="150"/>
                    <a:pt x="566" y="145"/>
                  </a:cubicBezTo>
                  <a:cubicBezTo>
                    <a:pt x="556" y="140"/>
                    <a:pt x="531" y="143"/>
                    <a:pt x="516" y="139"/>
                  </a:cubicBezTo>
                  <a:cubicBezTo>
                    <a:pt x="501" y="136"/>
                    <a:pt x="482" y="114"/>
                    <a:pt x="482" y="114"/>
                  </a:cubicBezTo>
                  <a:cubicBezTo>
                    <a:pt x="483" y="50"/>
                    <a:pt x="408" y="62"/>
                    <a:pt x="408" y="62"/>
                  </a:cubicBezTo>
                  <a:cubicBezTo>
                    <a:pt x="398" y="36"/>
                    <a:pt x="368" y="45"/>
                    <a:pt x="368" y="45"/>
                  </a:cubicBezTo>
                  <a:cubicBezTo>
                    <a:pt x="439" y="56"/>
                    <a:pt x="381" y="92"/>
                    <a:pt x="381" y="92"/>
                  </a:cubicBezTo>
                  <a:cubicBezTo>
                    <a:pt x="381" y="92"/>
                    <a:pt x="387" y="95"/>
                    <a:pt x="379" y="92"/>
                  </a:cubicBezTo>
                  <a:cubicBezTo>
                    <a:pt x="371" y="88"/>
                    <a:pt x="383" y="73"/>
                    <a:pt x="383" y="73"/>
                  </a:cubicBezTo>
                  <a:cubicBezTo>
                    <a:pt x="368" y="84"/>
                    <a:pt x="379" y="97"/>
                    <a:pt x="379" y="97"/>
                  </a:cubicBezTo>
                  <a:cubicBezTo>
                    <a:pt x="388" y="105"/>
                    <a:pt x="377" y="99"/>
                    <a:pt x="367" y="96"/>
                  </a:cubicBezTo>
                  <a:cubicBezTo>
                    <a:pt x="358" y="93"/>
                    <a:pt x="348" y="90"/>
                    <a:pt x="348" y="90"/>
                  </a:cubicBezTo>
                  <a:cubicBezTo>
                    <a:pt x="334" y="81"/>
                    <a:pt x="348" y="68"/>
                    <a:pt x="348" y="68"/>
                  </a:cubicBezTo>
                  <a:cubicBezTo>
                    <a:pt x="359" y="59"/>
                    <a:pt x="366" y="87"/>
                    <a:pt x="366" y="87"/>
                  </a:cubicBezTo>
                  <a:cubicBezTo>
                    <a:pt x="360" y="36"/>
                    <a:pt x="290" y="59"/>
                    <a:pt x="290" y="59"/>
                  </a:cubicBezTo>
                  <a:cubicBezTo>
                    <a:pt x="326" y="20"/>
                    <a:pt x="354" y="36"/>
                    <a:pt x="354" y="36"/>
                  </a:cubicBezTo>
                  <a:cubicBezTo>
                    <a:pt x="328" y="16"/>
                    <a:pt x="281" y="59"/>
                    <a:pt x="281" y="59"/>
                  </a:cubicBezTo>
                  <a:cubicBezTo>
                    <a:pt x="285" y="47"/>
                    <a:pt x="308" y="35"/>
                    <a:pt x="308" y="35"/>
                  </a:cubicBezTo>
                  <a:cubicBezTo>
                    <a:pt x="301" y="34"/>
                    <a:pt x="291" y="41"/>
                    <a:pt x="291" y="41"/>
                  </a:cubicBezTo>
                  <a:cubicBezTo>
                    <a:pt x="307" y="18"/>
                    <a:pt x="317" y="32"/>
                    <a:pt x="317" y="32"/>
                  </a:cubicBezTo>
                  <a:cubicBezTo>
                    <a:pt x="307" y="0"/>
                    <a:pt x="269" y="62"/>
                    <a:pt x="269" y="62"/>
                  </a:cubicBezTo>
                  <a:cubicBezTo>
                    <a:pt x="253" y="51"/>
                    <a:pt x="240" y="69"/>
                    <a:pt x="240" y="69"/>
                  </a:cubicBezTo>
                  <a:cubicBezTo>
                    <a:pt x="218" y="50"/>
                    <a:pt x="201" y="86"/>
                    <a:pt x="201" y="86"/>
                  </a:cubicBezTo>
                  <a:cubicBezTo>
                    <a:pt x="196" y="87"/>
                    <a:pt x="191" y="93"/>
                    <a:pt x="191" y="93"/>
                  </a:cubicBezTo>
                  <a:cubicBezTo>
                    <a:pt x="180" y="85"/>
                    <a:pt x="161" y="93"/>
                    <a:pt x="161" y="93"/>
                  </a:cubicBezTo>
                  <a:cubicBezTo>
                    <a:pt x="164" y="68"/>
                    <a:pt x="185" y="65"/>
                    <a:pt x="192" y="65"/>
                  </a:cubicBezTo>
                  <a:cubicBezTo>
                    <a:pt x="158" y="65"/>
                    <a:pt x="156" y="96"/>
                    <a:pt x="156" y="96"/>
                  </a:cubicBezTo>
                  <a:cubicBezTo>
                    <a:pt x="141" y="85"/>
                    <a:pt x="99" y="105"/>
                    <a:pt x="99" y="105"/>
                  </a:cubicBezTo>
                  <a:cubicBezTo>
                    <a:pt x="105" y="71"/>
                    <a:pt x="133" y="81"/>
                    <a:pt x="133" y="81"/>
                  </a:cubicBezTo>
                  <a:cubicBezTo>
                    <a:pt x="101" y="65"/>
                    <a:pt x="91" y="115"/>
                    <a:pt x="91" y="115"/>
                  </a:cubicBezTo>
                  <a:cubicBezTo>
                    <a:pt x="71" y="123"/>
                    <a:pt x="73" y="164"/>
                    <a:pt x="73" y="164"/>
                  </a:cubicBezTo>
                  <a:cubicBezTo>
                    <a:pt x="63" y="160"/>
                    <a:pt x="65" y="147"/>
                    <a:pt x="65" y="147"/>
                  </a:cubicBezTo>
                  <a:cubicBezTo>
                    <a:pt x="60" y="158"/>
                    <a:pt x="71" y="166"/>
                    <a:pt x="71" y="166"/>
                  </a:cubicBezTo>
                  <a:cubicBezTo>
                    <a:pt x="68" y="174"/>
                    <a:pt x="74" y="185"/>
                    <a:pt x="74" y="185"/>
                  </a:cubicBezTo>
                  <a:cubicBezTo>
                    <a:pt x="64" y="187"/>
                    <a:pt x="54" y="180"/>
                    <a:pt x="54" y="180"/>
                  </a:cubicBezTo>
                  <a:cubicBezTo>
                    <a:pt x="61" y="191"/>
                    <a:pt x="91" y="188"/>
                    <a:pt x="91" y="188"/>
                  </a:cubicBezTo>
                  <a:cubicBezTo>
                    <a:pt x="91" y="188"/>
                    <a:pt x="102" y="171"/>
                    <a:pt x="91" y="189"/>
                  </a:cubicBezTo>
                  <a:cubicBezTo>
                    <a:pt x="81" y="207"/>
                    <a:pt x="129" y="230"/>
                    <a:pt x="129" y="230"/>
                  </a:cubicBezTo>
                  <a:cubicBezTo>
                    <a:pt x="115" y="237"/>
                    <a:pt x="131" y="251"/>
                    <a:pt x="131" y="251"/>
                  </a:cubicBezTo>
                  <a:cubicBezTo>
                    <a:pt x="118" y="231"/>
                    <a:pt x="146" y="232"/>
                    <a:pt x="146" y="232"/>
                  </a:cubicBezTo>
                  <a:cubicBezTo>
                    <a:pt x="144" y="235"/>
                    <a:pt x="129" y="277"/>
                    <a:pt x="125" y="285"/>
                  </a:cubicBezTo>
                  <a:cubicBezTo>
                    <a:pt x="122" y="293"/>
                    <a:pt x="119" y="297"/>
                    <a:pt x="109" y="310"/>
                  </a:cubicBezTo>
                  <a:cubicBezTo>
                    <a:pt x="99" y="324"/>
                    <a:pt x="93" y="339"/>
                    <a:pt x="93" y="339"/>
                  </a:cubicBezTo>
                  <a:cubicBezTo>
                    <a:pt x="81" y="351"/>
                    <a:pt x="98" y="365"/>
                    <a:pt x="98" y="365"/>
                  </a:cubicBezTo>
                  <a:cubicBezTo>
                    <a:pt x="103" y="370"/>
                    <a:pt x="98" y="382"/>
                    <a:pt x="81" y="389"/>
                  </a:cubicBezTo>
                  <a:cubicBezTo>
                    <a:pt x="65" y="396"/>
                    <a:pt x="57" y="408"/>
                    <a:pt x="51" y="414"/>
                  </a:cubicBezTo>
                  <a:cubicBezTo>
                    <a:pt x="45" y="419"/>
                    <a:pt x="35" y="428"/>
                    <a:pt x="17" y="446"/>
                  </a:cubicBezTo>
                  <a:cubicBezTo>
                    <a:pt x="0" y="463"/>
                    <a:pt x="6" y="475"/>
                    <a:pt x="6" y="475"/>
                  </a:cubicBezTo>
                  <a:cubicBezTo>
                    <a:pt x="9" y="496"/>
                    <a:pt x="35" y="506"/>
                    <a:pt x="35" y="506"/>
                  </a:cubicBezTo>
                  <a:close/>
                  <a:moveTo>
                    <a:pt x="656" y="204"/>
                  </a:moveTo>
                  <a:cubicBezTo>
                    <a:pt x="645" y="202"/>
                    <a:pt x="637" y="203"/>
                    <a:pt x="637" y="203"/>
                  </a:cubicBezTo>
                  <a:cubicBezTo>
                    <a:pt x="638" y="198"/>
                    <a:pt x="628" y="193"/>
                    <a:pt x="628" y="193"/>
                  </a:cubicBezTo>
                  <a:cubicBezTo>
                    <a:pt x="629" y="190"/>
                    <a:pt x="629" y="187"/>
                    <a:pt x="629" y="187"/>
                  </a:cubicBezTo>
                  <a:cubicBezTo>
                    <a:pt x="637" y="185"/>
                    <a:pt x="643" y="183"/>
                    <a:pt x="648" y="180"/>
                  </a:cubicBezTo>
                  <a:cubicBezTo>
                    <a:pt x="655" y="188"/>
                    <a:pt x="657" y="197"/>
                    <a:pt x="656" y="204"/>
                  </a:cubicBezTo>
                  <a:close/>
                  <a:moveTo>
                    <a:pt x="642" y="175"/>
                  </a:moveTo>
                  <a:cubicBezTo>
                    <a:pt x="630" y="181"/>
                    <a:pt x="616" y="178"/>
                    <a:pt x="616" y="178"/>
                  </a:cubicBezTo>
                  <a:cubicBezTo>
                    <a:pt x="618" y="173"/>
                    <a:pt x="605" y="168"/>
                    <a:pt x="605" y="168"/>
                  </a:cubicBezTo>
                  <a:cubicBezTo>
                    <a:pt x="623" y="168"/>
                    <a:pt x="634" y="171"/>
                    <a:pt x="642" y="175"/>
                  </a:cubicBezTo>
                  <a:close/>
                </a:path>
              </a:pathLst>
            </a:cu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5" name="Group 4"/>
            <p:cNvGrpSpPr/>
            <p:nvPr/>
          </p:nvGrpSpPr>
          <p:grpSpPr>
            <a:xfrm>
              <a:off x="6911115" y="4116699"/>
              <a:ext cx="934635" cy="960622"/>
              <a:chOff x="6746504" y="3812399"/>
              <a:chExt cx="1130908" cy="1162352"/>
            </a:xfrm>
          </p:grpSpPr>
          <p:sp>
            <p:nvSpPr>
              <p:cNvPr id="6" name="Freeform 6"/>
              <p:cNvSpPr>
                <a:spLocks/>
              </p:cNvSpPr>
              <p:nvPr/>
            </p:nvSpPr>
            <p:spPr bwMode="auto">
              <a:xfrm>
                <a:off x="6746504" y="3812399"/>
                <a:ext cx="1130908" cy="1162352"/>
              </a:xfrm>
              <a:custGeom>
                <a:avLst/>
                <a:gdLst>
                  <a:gd name="T0" fmla="*/ 419 w 441"/>
                  <a:gd name="T1" fmla="*/ 163 h 453"/>
                  <a:gd name="T2" fmla="*/ 166 w 441"/>
                  <a:gd name="T3" fmla="*/ 34 h 453"/>
                  <a:gd name="T4" fmla="*/ 33 w 441"/>
                  <a:gd name="T5" fmla="*/ 285 h 453"/>
                  <a:gd name="T6" fmla="*/ 286 w 441"/>
                  <a:gd name="T7" fmla="*/ 415 h 453"/>
                  <a:gd name="T8" fmla="*/ 299 w 441"/>
                  <a:gd name="T9" fmla="*/ 410 h 453"/>
                  <a:gd name="T10" fmla="*/ 391 w 441"/>
                  <a:gd name="T11" fmla="*/ 453 h 453"/>
                  <a:gd name="T12" fmla="*/ 373 w 441"/>
                  <a:gd name="T13" fmla="*/ 361 h 453"/>
                  <a:gd name="T14" fmla="*/ 419 w 441"/>
                  <a:gd name="T15" fmla="*/ 163 h 4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41" h="453">
                    <a:moveTo>
                      <a:pt x="419" y="163"/>
                    </a:moveTo>
                    <a:cubicBezTo>
                      <a:pt x="386" y="58"/>
                      <a:pt x="272" y="0"/>
                      <a:pt x="166" y="34"/>
                    </a:cubicBezTo>
                    <a:cubicBezTo>
                      <a:pt x="59" y="67"/>
                      <a:pt x="0" y="180"/>
                      <a:pt x="33" y="285"/>
                    </a:cubicBezTo>
                    <a:cubicBezTo>
                      <a:pt x="66" y="390"/>
                      <a:pt x="180" y="448"/>
                      <a:pt x="286" y="415"/>
                    </a:cubicBezTo>
                    <a:cubicBezTo>
                      <a:pt x="290" y="413"/>
                      <a:pt x="295" y="412"/>
                      <a:pt x="299" y="410"/>
                    </a:cubicBezTo>
                    <a:cubicBezTo>
                      <a:pt x="391" y="453"/>
                      <a:pt x="391" y="453"/>
                      <a:pt x="391" y="453"/>
                    </a:cubicBezTo>
                    <a:cubicBezTo>
                      <a:pt x="373" y="361"/>
                      <a:pt x="373" y="361"/>
                      <a:pt x="373" y="361"/>
                    </a:cubicBezTo>
                    <a:cubicBezTo>
                      <a:pt x="421" y="310"/>
                      <a:pt x="441" y="235"/>
                      <a:pt x="419" y="163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" name="Freeform 22"/>
              <p:cNvSpPr>
                <a:spLocks noEditPoints="1"/>
              </p:cNvSpPr>
              <p:nvPr/>
            </p:nvSpPr>
            <p:spPr bwMode="auto">
              <a:xfrm>
                <a:off x="6928664" y="4178887"/>
                <a:ext cx="548648" cy="549732"/>
              </a:xfrm>
              <a:custGeom>
                <a:avLst/>
                <a:gdLst>
                  <a:gd name="T0" fmla="*/ 206 w 214"/>
                  <a:gd name="T1" fmla="*/ 84 h 214"/>
                  <a:gd name="T2" fmla="*/ 194 w 214"/>
                  <a:gd name="T3" fmla="*/ 84 h 214"/>
                  <a:gd name="T4" fmla="*/ 185 w 214"/>
                  <a:gd name="T5" fmla="*/ 60 h 214"/>
                  <a:gd name="T6" fmla="*/ 193 w 214"/>
                  <a:gd name="T7" fmla="*/ 52 h 214"/>
                  <a:gd name="T8" fmla="*/ 193 w 214"/>
                  <a:gd name="T9" fmla="*/ 41 h 214"/>
                  <a:gd name="T10" fmla="*/ 170 w 214"/>
                  <a:gd name="T11" fmla="*/ 19 h 214"/>
                  <a:gd name="T12" fmla="*/ 159 w 214"/>
                  <a:gd name="T13" fmla="*/ 19 h 214"/>
                  <a:gd name="T14" fmla="*/ 152 w 214"/>
                  <a:gd name="T15" fmla="*/ 26 h 214"/>
                  <a:gd name="T16" fmla="*/ 130 w 214"/>
                  <a:gd name="T17" fmla="*/ 16 h 214"/>
                  <a:gd name="T18" fmla="*/ 130 w 214"/>
                  <a:gd name="T19" fmla="*/ 8 h 214"/>
                  <a:gd name="T20" fmla="*/ 123 w 214"/>
                  <a:gd name="T21" fmla="*/ 0 h 214"/>
                  <a:gd name="T22" fmla="*/ 91 w 214"/>
                  <a:gd name="T23" fmla="*/ 0 h 214"/>
                  <a:gd name="T24" fmla="*/ 84 w 214"/>
                  <a:gd name="T25" fmla="*/ 8 h 214"/>
                  <a:gd name="T26" fmla="*/ 84 w 214"/>
                  <a:gd name="T27" fmla="*/ 14 h 214"/>
                  <a:gd name="T28" fmla="*/ 56 w 214"/>
                  <a:gd name="T29" fmla="*/ 25 h 214"/>
                  <a:gd name="T30" fmla="*/ 52 w 214"/>
                  <a:gd name="T31" fmla="*/ 21 h 214"/>
                  <a:gd name="T32" fmla="*/ 41 w 214"/>
                  <a:gd name="T33" fmla="*/ 22 h 214"/>
                  <a:gd name="T34" fmla="*/ 19 w 214"/>
                  <a:gd name="T35" fmla="*/ 44 h 214"/>
                  <a:gd name="T36" fmla="*/ 19 w 214"/>
                  <a:gd name="T37" fmla="*/ 55 h 214"/>
                  <a:gd name="T38" fmla="*/ 23 w 214"/>
                  <a:gd name="T39" fmla="*/ 58 h 214"/>
                  <a:gd name="T40" fmla="*/ 13 w 214"/>
                  <a:gd name="T41" fmla="*/ 84 h 214"/>
                  <a:gd name="T42" fmla="*/ 8 w 214"/>
                  <a:gd name="T43" fmla="*/ 84 h 214"/>
                  <a:gd name="T44" fmla="*/ 0 w 214"/>
                  <a:gd name="T45" fmla="*/ 91 h 214"/>
                  <a:gd name="T46" fmla="*/ 0 w 214"/>
                  <a:gd name="T47" fmla="*/ 123 h 214"/>
                  <a:gd name="T48" fmla="*/ 8 w 214"/>
                  <a:gd name="T49" fmla="*/ 131 h 214"/>
                  <a:gd name="T50" fmla="*/ 13 w 214"/>
                  <a:gd name="T51" fmla="*/ 131 h 214"/>
                  <a:gd name="T52" fmla="*/ 26 w 214"/>
                  <a:gd name="T53" fmla="*/ 157 h 214"/>
                  <a:gd name="T54" fmla="*/ 21 w 214"/>
                  <a:gd name="T55" fmla="*/ 162 h 214"/>
                  <a:gd name="T56" fmla="*/ 21 w 214"/>
                  <a:gd name="T57" fmla="*/ 173 h 214"/>
                  <a:gd name="T58" fmla="*/ 44 w 214"/>
                  <a:gd name="T59" fmla="*/ 195 h 214"/>
                  <a:gd name="T60" fmla="*/ 55 w 214"/>
                  <a:gd name="T61" fmla="*/ 195 h 214"/>
                  <a:gd name="T62" fmla="*/ 61 w 214"/>
                  <a:gd name="T63" fmla="*/ 189 h 214"/>
                  <a:gd name="T64" fmla="*/ 84 w 214"/>
                  <a:gd name="T65" fmla="*/ 197 h 214"/>
                  <a:gd name="T66" fmla="*/ 84 w 214"/>
                  <a:gd name="T67" fmla="*/ 206 h 214"/>
                  <a:gd name="T68" fmla="*/ 91 w 214"/>
                  <a:gd name="T69" fmla="*/ 214 h 214"/>
                  <a:gd name="T70" fmla="*/ 123 w 214"/>
                  <a:gd name="T71" fmla="*/ 214 h 214"/>
                  <a:gd name="T72" fmla="*/ 130 w 214"/>
                  <a:gd name="T73" fmla="*/ 206 h 214"/>
                  <a:gd name="T74" fmla="*/ 130 w 214"/>
                  <a:gd name="T75" fmla="*/ 195 h 214"/>
                  <a:gd name="T76" fmla="*/ 153 w 214"/>
                  <a:gd name="T77" fmla="*/ 184 h 214"/>
                  <a:gd name="T78" fmla="*/ 162 w 214"/>
                  <a:gd name="T79" fmla="*/ 193 h 214"/>
                  <a:gd name="T80" fmla="*/ 173 w 214"/>
                  <a:gd name="T81" fmla="*/ 193 h 214"/>
                  <a:gd name="T82" fmla="*/ 195 w 214"/>
                  <a:gd name="T83" fmla="*/ 170 h 214"/>
                  <a:gd name="T84" fmla="*/ 195 w 214"/>
                  <a:gd name="T85" fmla="*/ 159 h 214"/>
                  <a:gd name="T86" fmla="*/ 185 w 214"/>
                  <a:gd name="T87" fmla="*/ 150 h 214"/>
                  <a:gd name="T88" fmla="*/ 193 w 214"/>
                  <a:gd name="T89" fmla="*/ 131 h 214"/>
                  <a:gd name="T90" fmla="*/ 206 w 214"/>
                  <a:gd name="T91" fmla="*/ 131 h 214"/>
                  <a:gd name="T92" fmla="*/ 214 w 214"/>
                  <a:gd name="T93" fmla="*/ 123 h 214"/>
                  <a:gd name="T94" fmla="*/ 214 w 214"/>
                  <a:gd name="T95" fmla="*/ 91 h 214"/>
                  <a:gd name="T96" fmla="*/ 206 w 214"/>
                  <a:gd name="T97" fmla="*/ 84 h 214"/>
                  <a:gd name="T98" fmla="*/ 103 w 214"/>
                  <a:gd name="T99" fmla="*/ 156 h 214"/>
                  <a:gd name="T100" fmla="*/ 53 w 214"/>
                  <a:gd name="T101" fmla="*/ 106 h 214"/>
                  <a:gd name="T102" fmla="*/ 103 w 214"/>
                  <a:gd name="T103" fmla="*/ 55 h 214"/>
                  <a:gd name="T104" fmla="*/ 153 w 214"/>
                  <a:gd name="T105" fmla="*/ 106 h 214"/>
                  <a:gd name="T106" fmla="*/ 103 w 214"/>
                  <a:gd name="T107" fmla="*/ 156 h 2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214" h="214">
                    <a:moveTo>
                      <a:pt x="206" y="84"/>
                    </a:moveTo>
                    <a:cubicBezTo>
                      <a:pt x="194" y="84"/>
                      <a:pt x="194" y="84"/>
                      <a:pt x="194" y="84"/>
                    </a:cubicBezTo>
                    <a:cubicBezTo>
                      <a:pt x="192" y="75"/>
                      <a:pt x="189" y="68"/>
                      <a:pt x="185" y="60"/>
                    </a:cubicBezTo>
                    <a:cubicBezTo>
                      <a:pt x="193" y="52"/>
                      <a:pt x="193" y="52"/>
                      <a:pt x="193" y="52"/>
                    </a:cubicBezTo>
                    <a:cubicBezTo>
                      <a:pt x="196" y="49"/>
                      <a:pt x="196" y="44"/>
                      <a:pt x="193" y="41"/>
                    </a:cubicBezTo>
                    <a:cubicBezTo>
                      <a:pt x="170" y="19"/>
                      <a:pt x="170" y="19"/>
                      <a:pt x="170" y="19"/>
                    </a:cubicBezTo>
                    <a:cubicBezTo>
                      <a:pt x="167" y="16"/>
                      <a:pt x="162" y="16"/>
                      <a:pt x="159" y="19"/>
                    </a:cubicBezTo>
                    <a:cubicBezTo>
                      <a:pt x="152" y="26"/>
                      <a:pt x="152" y="26"/>
                      <a:pt x="152" y="26"/>
                    </a:cubicBezTo>
                    <a:cubicBezTo>
                      <a:pt x="146" y="22"/>
                      <a:pt x="138" y="19"/>
                      <a:pt x="130" y="16"/>
                    </a:cubicBezTo>
                    <a:cubicBezTo>
                      <a:pt x="130" y="8"/>
                      <a:pt x="130" y="8"/>
                      <a:pt x="130" y="8"/>
                    </a:cubicBezTo>
                    <a:cubicBezTo>
                      <a:pt x="130" y="4"/>
                      <a:pt x="127" y="0"/>
                      <a:pt x="123" y="0"/>
                    </a:cubicBezTo>
                    <a:cubicBezTo>
                      <a:pt x="91" y="0"/>
                      <a:pt x="91" y="0"/>
                      <a:pt x="91" y="0"/>
                    </a:cubicBezTo>
                    <a:cubicBezTo>
                      <a:pt x="87" y="0"/>
                      <a:pt x="84" y="4"/>
                      <a:pt x="84" y="8"/>
                    </a:cubicBezTo>
                    <a:cubicBezTo>
                      <a:pt x="84" y="14"/>
                      <a:pt x="84" y="14"/>
                      <a:pt x="84" y="14"/>
                    </a:cubicBezTo>
                    <a:cubicBezTo>
                      <a:pt x="74" y="17"/>
                      <a:pt x="64" y="20"/>
                      <a:pt x="56" y="25"/>
                    </a:cubicBezTo>
                    <a:cubicBezTo>
                      <a:pt x="52" y="21"/>
                      <a:pt x="52" y="21"/>
                      <a:pt x="52" y="21"/>
                    </a:cubicBezTo>
                    <a:cubicBezTo>
                      <a:pt x="49" y="18"/>
                      <a:pt x="44" y="19"/>
                      <a:pt x="41" y="22"/>
                    </a:cubicBezTo>
                    <a:cubicBezTo>
                      <a:pt x="19" y="44"/>
                      <a:pt x="19" y="44"/>
                      <a:pt x="19" y="44"/>
                    </a:cubicBezTo>
                    <a:cubicBezTo>
                      <a:pt x="16" y="47"/>
                      <a:pt x="16" y="52"/>
                      <a:pt x="19" y="55"/>
                    </a:cubicBezTo>
                    <a:cubicBezTo>
                      <a:pt x="23" y="58"/>
                      <a:pt x="23" y="58"/>
                      <a:pt x="23" y="58"/>
                    </a:cubicBezTo>
                    <a:cubicBezTo>
                      <a:pt x="18" y="66"/>
                      <a:pt x="15" y="75"/>
                      <a:pt x="13" y="84"/>
                    </a:cubicBezTo>
                    <a:cubicBezTo>
                      <a:pt x="8" y="84"/>
                      <a:pt x="8" y="84"/>
                      <a:pt x="8" y="84"/>
                    </a:cubicBezTo>
                    <a:cubicBezTo>
                      <a:pt x="4" y="84"/>
                      <a:pt x="0" y="87"/>
                      <a:pt x="0" y="91"/>
                    </a:cubicBezTo>
                    <a:cubicBezTo>
                      <a:pt x="0" y="123"/>
                      <a:pt x="0" y="123"/>
                      <a:pt x="0" y="123"/>
                    </a:cubicBezTo>
                    <a:cubicBezTo>
                      <a:pt x="0" y="127"/>
                      <a:pt x="4" y="131"/>
                      <a:pt x="8" y="131"/>
                    </a:cubicBezTo>
                    <a:cubicBezTo>
                      <a:pt x="13" y="131"/>
                      <a:pt x="13" y="131"/>
                      <a:pt x="13" y="131"/>
                    </a:cubicBezTo>
                    <a:cubicBezTo>
                      <a:pt x="16" y="140"/>
                      <a:pt x="20" y="149"/>
                      <a:pt x="26" y="157"/>
                    </a:cubicBezTo>
                    <a:cubicBezTo>
                      <a:pt x="21" y="162"/>
                      <a:pt x="21" y="162"/>
                      <a:pt x="21" y="162"/>
                    </a:cubicBezTo>
                    <a:cubicBezTo>
                      <a:pt x="18" y="165"/>
                      <a:pt x="18" y="170"/>
                      <a:pt x="21" y="173"/>
                    </a:cubicBezTo>
                    <a:cubicBezTo>
                      <a:pt x="44" y="195"/>
                      <a:pt x="44" y="195"/>
                      <a:pt x="44" y="195"/>
                    </a:cubicBezTo>
                    <a:cubicBezTo>
                      <a:pt x="47" y="198"/>
                      <a:pt x="52" y="198"/>
                      <a:pt x="55" y="195"/>
                    </a:cubicBezTo>
                    <a:cubicBezTo>
                      <a:pt x="61" y="189"/>
                      <a:pt x="61" y="189"/>
                      <a:pt x="61" y="189"/>
                    </a:cubicBezTo>
                    <a:cubicBezTo>
                      <a:pt x="68" y="192"/>
                      <a:pt x="76" y="195"/>
                      <a:pt x="84" y="197"/>
                    </a:cubicBezTo>
                    <a:cubicBezTo>
                      <a:pt x="84" y="206"/>
                      <a:pt x="84" y="206"/>
                      <a:pt x="84" y="206"/>
                    </a:cubicBezTo>
                    <a:cubicBezTo>
                      <a:pt x="84" y="211"/>
                      <a:pt x="87" y="214"/>
                      <a:pt x="91" y="214"/>
                    </a:cubicBezTo>
                    <a:cubicBezTo>
                      <a:pt x="123" y="214"/>
                      <a:pt x="123" y="214"/>
                      <a:pt x="123" y="214"/>
                    </a:cubicBezTo>
                    <a:cubicBezTo>
                      <a:pt x="127" y="214"/>
                      <a:pt x="130" y="211"/>
                      <a:pt x="130" y="206"/>
                    </a:cubicBezTo>
                    <a:cubicBezTo>
                      <a:pt x="130" y="195"/>
                      <a:pt x="130" y="195"/>
                      <a:pt x="130" y="195"/>
                    </a:cubicBezTo>
                    <a:cubicBezTo>
                      <a:pt x="139" y="192"/>
                      <a:pt x="146" y="189"/>
                      <a:pt x="153" y="184"/>
                    </a:cubicBezTo>
                    <a:cubicBezTo>
                      <a:pt x="162" y="193"/>
                      <a:pt x="162" y="193"/>
                      <a:pt x="162" y="193"/>
                    </a:cubicBezTo>
                    <a:cubicBezTo>
                      <a:pt x="165" y="196"/>
                      <a:pt x="170" y="196"/>
                      <a:pt x="173" y="193"/>
                    </a:cubicBezTo>
                    <a:cubicBezTo>
                      <a:pt x="195" y="170"/>
                      <a:pt x="195" y="170"/>
                      <a:pt x="195" y="170"/>
                    </a:cubicBezTo>
                    <a:cubicBezTo>
                      <a:pt x="198" y="167"/>
                      <a:pt x="198" y="162"/>
                      <a:pt x="195" y="159"/>
                    </a:cubicBezTo>
                    <a:cubicBezTo>
                      <a:pt x="185" y="150"/>
                      <a:pt x="185" y="150"/>
                      <a:pt x="185" y="150"/>
                    </a:cubicBezTo>
                    <a:cubicBezTo>
                      <a:pt x="188" y="144"/>
                      <a:pt x="191" y="137"/>
                      <a:pt x="193" y="131"/>
                    </a:cubicBezTo>
                    <a:cubicBezTo>
                      <a:pt x="206" y="131"/>
                      <a:pt x="206" y="131"/>
                      <a:pt x="206" y="131"/>
                    </a:cubicBezTo>
                    <a:cubicBezTo>
                      <a:pt x="210" y="131"/>
                      <a:pt x="214" y="127"/>
                      <a:pt x="214" y="123"/>
                    </a:cubicBezTo>
                    <a:cubicBezTo>
                      <a:pt x="214" y="91"/>
                      <a:pt x="214" y="91"/>
                      <a:pt x="214" y="91"/>
                    </a:cubicBezTo>
                    <a:cubicBezTo>
                      <a:pt x="214" y="87"/>
                      <a:pt x="210" y="84"/>
                      <a:pt x="206" y="84"/>
                    </a:cubicBezTo>
                    <a:close/>
                    <a:moveTo>
                      <a:pt x="103" y="156"/>
                    </a:moveTo>
                    <a:cubicBezTo>
                      <a:pt x="76" y="156"/>
                      <a:pt x="53" y="133"/>
                      <a:pt x="53" y="106"/>
                    </a:cubicBezTo>
                    <a:cubicBezTo>
                      <a:pt x="53" y="78"/>
                      <a:pt x="76" y="55"/>
                      <a:pt x="103" y="55"/>
                    </a:cubicBezTo>
                    <a:cubicBezTo>
                      <a:pt x="131" y="55"/>
                      <a:pt x="153" y="78"/>
                      <a:pt x="153" y="106"/>
                    </a:cubicBezTo>
                    <a:cubicBezTo>
                      <a:pt x="153" y="133"/>
                      <a:pt x="131" y="156"/>
                      <a:pt x="103" y="156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8" name="Freeform 23"/>
              <p:cNvSpPr>
                <a:spLocks noEditPoints="1"/>
              </p:cNvSpPr>
              <p:nvPr/>
            </p:nvSpPr>
            <p:spPr bwMode="auto">
              <a:xfrm>
                <a:off x="7433940" y="4159370"/>
                <a:ext cx="292757" cy="291672"/>
              </a:xfrm>
              <a:custGeom>
                <a:avLst/>
                <a:gdLst>
                  <a:gd name="T0" fmla="*/ 103 w 114"/>
                  <a:gd name="T1" fmla="*/ 30 h 114"/>
                  <a:gd name="T2" fmla="*/ 97 w 114"/>
                  <a:gd name="T3" fmla="*/ 31 h 114"/>
                  <a:gd name="T4" fmla="*/ 89 w 114"/>
                  <a:gd name="T5" fmla="*/ 21 h 114"/>
                  <a:gd name="T6" fmla="*/ 92 w 114"/>
                  <a:gd name="T7" fmla="*/ 16 h 114"/>
                  <a:gd name="T8" fmla="*/ 90 w 114"/>
                  <a:gd name="T9" fmla="*/ 10 h 114"/>
                  <a:gd name="T10" fmla="*/ 75 w 114"/>
                  <a:gd name="T11" fmla="*/ 3 h 114"/>
                  <a:gd name="T12" fmla="*/ 69 w 114"/>
                  <a:gd name="T13" fmla="*/ 5 h 114"/>
                  <a:gd name="T14" fmla="*/ 67 w 114"/>
                  <a:gd name="T15" fmla="*/ 9 h 114"/>
                  <a:gd name="T16" fmla="*/ 54 w 114"/>
                  <a:gd name="T17" fmla="*/ 8 h 114"/>
                  <a:gd name="T18" fmla="*/ 53 w 114"/>
                  <a:gd name="T19" fmla="*/ 3 h 114"/>
                  <a:gd name="T20" fmla="*/ 48 w 114"/>
                  <a:gd name="T21" fmla="*/ 1 h 114"/>
                  <a:gd name="T22" fmla="*/ 32 w 114"/>
                  <a:gd name="T23" fmla="*/ 6 h 114"/>
                  <a:gd name="T24" fmla="*/ 29 w 114"/>
                  <a:gd name="T25" fmla="*/ 11 h 114"/>
                  <a:gd name="T26" fmla="*/ 31 w 114"/>
                  <a:gd name="T27" fmla="*/ 14 h 114"/>
                  <a:gd name="T28" fmla="*/ 18 w 114"/>
                  <a:gd name="T29" fmla="*/ 24 h 114"/>
                  <a:gd name="T30" fmla="*/ 16 w 114"/>
                  <a:gd name="T31" fmla="*/ 23 h 114"/>
                  <a:gd name="T32" fmla="*/ 10 w 114"/>
                  <a:gd name="T33" fmla="*/ 24 h 114"/>
                  <a:gd name="T34" fmla="*/ 3 w 114"/>
                  <a:gd name="T35" fmla="*/ 39 h 114"/>
                  <a:gd name="T36" fmla="*/ 5 w 114"/>
                  <a:gd name="T37" fmla="*/ 45 h 114"/>
                  <a:gd name="T38" fmla="*/ 7 w 114"/>
                  <a:gd name="T39" fmla="*/ 46 h 114"/>
                  <a:gd name="T40" fmla="*/ 6 w 114"/>
                  <a:gd name="T41" fmla="*/ 60 h 114"/>
                  <a:gd name="T42" fmla="*/ 3 w 114"/>
                  <a:gd name="T43" fmla="*/ 61 h 114"/>
                  <a:gd name="T44" fmla="*/ 1 w 114"/>
                  <a:gd name="T45" fmla="*/ 66 h 114"/>
                  <a:gd name="T46" fmla="*/ 6 w 114"/>
                  <a:gd name="T47" fmla="*/ 82 h 114"/>
                  <a:gd name="T48" fmla="*/ 11 w 114"/>
                  <a:gd name="T49" fmla="*/ 85 h 114"/>
                  <a:gd name="T50" fmla="*/ 14 w 114"/>
                  <a:gd name="T51" fmla="*/ 84 h 114"/>
                  <a:gd name="T52" fmla="*/ 24 w 114"/>
                  <a:gd name="T53" fmla="*/ 95 h 114"/>
                  <a:gd name="T54" fmla="*/ 23 w 114"/>
                  <a:gd name="T55" fmla="*/ 98 h 114"/>
                  <a:gd name="T56" fmla="*/ 24 w 114"/>
                  <a:gd name="T57" fmla="*/ 104 h 114"/>
                  <a:gd name="T58" fmla="*/ 39 w 114"/>
                  <a:gd name="T59" fmla="*/ 111 h 114"/>
                  <a:gd name="T60" fmla="*/ 45 w 114"/>
                  <a:gd name="T61" fmla="*/ 109 h 114"/>
                  <a:gd name="T62" fmla="*/ 47 w 114"/>
                  <a:gd name="T63" fmla="*/ 105 h 114"/>
                  <a:gd name="T64" fmla="*/ 59 w 114"/>
                  <a:gd name="T65" fmla="*/ 106 h 114"/>
                  <a:gd name="T66" fmla="*/ 61 w 114"/>
                  <a:gd name="T67" fmla="*/ 111 h 114"/>
                  <a:gd name="T68" fmla="*/ 66 w 114"/>
                  <a:gd name="T69" fmla="*/ 113 h 114"/>
                  <a:gd name="T70" fmla="*/ 82 w 114"/>
                  <a:gd name="T71" fmla="*/ 108 h 114"/>
                  <a:gd name="T72" fmla="*/ 85 w 114"/>
                  <a:gd name="T73" fmla="*/ 103 h 114"/>
                  <a:gd name="T74" fmla="*/ 83 w 114"/>
                  <a:gd name="T75" fmla="*/ 97 h 114"/>
                  <a:gd name="T76" fmla="*/ 93 w 114"/>
                  <a:gd name="T77" fmla="*/ 89 h 114"/>
                  <a:gd name="T78" fmla="*/ 98 w 114"/>
                  <a:gd name="T79" fmla="*/ 92 h 114"/>
                  <a:gd name="T80" fmla="*/ 104 w 114"/>
                  <a:gd name="T81" fmla="*/ 90 h 114"/>
                  <a:gd name="T82" fmla="*/ 111 w 114"/>
                  <a:gd name="T83" fmla="*/ 75 h 114"/>
                  <a:gd name="T84" fmla="*/ 109 w 114"/>
                  <a:gd name="T85" fmla="*/ 69 h 114"/>
                  <a:gd name="T86" fmla="*/ 103 w 114"/>
                  <a:gd name="T87" fmla="*/ 66 h 114"/>
                  <a:gd name="T88" fmla="*/ 104 w 114"/>
                  <a:gd name="T89" fmla="*/ 55 h 114"/>
                  <a:gd name="T90" fmla="*/ 111 w 114"/>
                  <a:gd name="T91" fmla="*/ 53 h 114"/>
                  <a:gd name="T92" fmla="*/ 113 w 114"/>
                  <a:gd name="T93" fmla="*/ 48 h 114"/>
                  <a:gd name="T94" fmla="*/ 108 w 114"/>
                  <a:gd name="T95" fmla="*/ 32 h 114"/>
                  <a:gd name="T96" fmla="*/ 103 w 114"/>
                  <a:gd name="T97" fmla="*/ 30 h 114"/>
                  <a:gd name="T98" fmla="*/ 63 w 114"/>
                  <a:gd name="T99" fmla="*/ 82 h 114"/>
                  <a:gd name="T100" fmla="*/ 30 w 114"/>
                  <a:gd name="T101" fmla="*/ 65 h 114"/>
                  <a:gd name="T102" fmla="*/ 47 w 114"/>
                  <a:gd name="T103" fmla="*/ 32 h 114"/>
                  <a:gd name="T104" fmla="*/ 80 w 114"/>
                  <a:gd name="T105" fmla="*/ 49 h 114"/>
                  <a:gd name="T106" fmla="*/ 63 w 114"/>
                  <a:gd name="T107" fmla="*/ 82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114" h="114">
                    <a:moveTo>
                      <a:pt x="103" y="30"/>
                    </a:moveTo>
                    <a:cubicBezTo>
                      <a:pt x="97" y="31"/>
                      <a:pt x="97" y="31"/>
                      <a:pt x="97" y="31"/>
                    </a:cubicBezTo>
                    <a:cubicBezTo>
                      <a:pt x="95" y="28"/>
                      <a:pt x="92" y="24"/>
                      <a:pt x="89" y="21"/>
                    </a:cubicBezTo>
                    <a:cubicBezTo>
                      <a:pt x="92" y="16"/>
                      <a:pt x="92" y="16"/>
                      <a:pt x="92" y="16"/>
                    </a:cubicBezTo>
                    <a:cubicBezTo>
                      <a:pt x="92" y="14"/>
                      <a:pt x="92" y="11"/>
                      <a:pt x="90" y="10"/>
                    </a:cubicBezTo>
                    <a:cubicBezTo>
                      <a:pt x="75" y="3"/>
                      <a:pt x="75" y="3"/>
                      <a:pt x="75" y="3"/>
                    </a:cubicBezTo>
                    <a:cubicBezTo>
                      <a:pt x="73" y="2"/>
                      <a:pt x="70" y="3"/>
                      <a:pt x="69" y="5"/>
                    </a:cubicBezTo>
                    <a:cubicBezTo>
                      <a:pt x="67" y="9"/>
                      <a:pt x="67" y="9"/>
                      <a:pt x="67" y="9"/>
                    </a:cubicBezTo>
                    <a:cubicBezTo>
                      <a:pt x="63" y="8"/>
                      <a:pt x="59" y="8"/>
                      <a:pt x="54" y="8"/>
                    </a:cubicBezTo>
                    <a:cubicBezTo>
                      <a:pt x="53" y="3"/>
                      <a:pt x="53" y="3"/>
                      <a:pt x="53" y="3"/>
                    </a:cubicBezTo>
                    <a:cubicBezTo>
                      <a:pt x="52" y="1"/>
                      <a:pt x="50" y="0"/>
                      <a:pt x="48" y="1"/>
                    </a:cubicBezTo>
                    <a:cubicBezTo>
                      <a:pt x="32" y="6"/>
                      <a:pt x="32" y="6"/>
                      <a:pt x="32" y="6"/>
                    </a:cubicBezTo>
                    <a:cubicBezTo>
                      <a:pt x="30" y="7"/>
                      <a:pt x="29" y="9"/>
                      <a:pt x="29" y="11"/>
                    </a:cubicBezTo>
                    <a:cubicBezTo>
                      <a:pt x="31" y="14"/>
                      <a:pt x="31" y="14"/>
                      <a:pt x="31" y="14"/>
                    </a:cubicBezTo>
                    <a:cubicBezTo>
                      <a:pt x="26" y="17"/>
                      <a:pt x="22" y="20"/>
                      <a:pt x="18" y="24"/>
                    </a:cubicBezTo>
                    <a:cubicBezTo>
                      <a:pt x="16" y="23"/>
                      <a:pt x="16" y="23"/>
                      <a:pt x="16" y="23"/>
                    </a:cubicBezTo>
                    <a:cubicBezTo>
                      <a:pt x="14" y="22"/>
                      <a:pt x="11" y="22"/>
                      <a:pt x="10" y="24"/>
                    </a:cubicBezTo>
                    <a:cubicBezTo>
                      <a:pt x="3" y="39"/>
                      <a:pt x="3" y="39"/>
                      <a:pt x="3" y="39"/>
                    </a:cubicBezTo>
                    <a:cubicBezTo>
                      <a:pt x="2" y="41"/>
                      <a:pt x="3" y="44"/>
                      <a:pt x="5" y="45"/>
                    </a:cubicBezTo>
                    <a:cubicBezTo>
                      <a:pt x="7" y="46"/>
                      <a:pt x="7" y="46"/>
                      <a:pt x="7" y="46"/>
                    </a:cubicBezTo>
                    <a:cubicBezTo>
                      <a:pt x="6" y="51"/>
                      <a:pt x="5" y="55"/>
                      <a:pt x="6" y="60"/>
                    </a:cubicBezTo>
                    <a:cubicBezTo>
                      <a:pt x="3" y="61"/>
                      <a:pt x="3" y="61"/>
                      <a:pt x="3" y="61"/>
                    </a:cubicBezTo>
                    <a:cubicBezTo>
                      <a:pt x="1" y="62"/>
                      <a:pt x="0" y="64"/>
                      <a:pt x="1" y="66"/>
                    </a:cubicBezTo>
                    <a:cubicBezTo>
                      <a:pt x="6" y="82"/>
                      <a:pt x="6" y="82"/>
                      <a:pt x="6" y="82"/>
                    </a:cubicBezTo>
                    <a:cubicBezTo>
                      <a:pt x="7" y="84"/>
                      <a:pt x="9" y="85"/>
                      <a:pt x="11" y="85"/>
                    </a:cubicBezTo>
                    <a:cubicBezTo>
                      <a:pt x="14" y="84"/>
                      <a:pt x="14" y="84"/>
                      <a:pt x="14" y="84"/>
                    </a:cubicBezTo>
                    <a:cubicBezTo>
                      <a:pt x="17" y="88"/>
                      <a:pt x="20" y="92"/>
                      <a:pt x="24" y="95"/>
                    </a:cubicBezTo>
                    <a:cubicBezTo>
                      <a:pt x="23" y="98"/>
                      <a:pt x="23" y="98"/>
                      <a:pt x="23" y="98"/>
                    </a:cubicBezTo>
                    <a:cubicBezTo>
                      <a:pt x="22" y="100"/>
                      <a:pt x="22" y="103"/>
                      <a:pt x="24" y="104"/>
                    </a:cubicBezTo>
                    <a:cubicBezTo>
                      <a:pt x="39" y="111"/>
                      <a:pt x="39" y="111"/>
                      <a:pt x="39" y="111"/>
                    </a:cubicBezTo>
                    <a:cubicBezTo>
                      <a:pt x="41" y="112"/>
                      <a:pt x="44" y="111"/>
                      <a:pt x="45" y="109"/>
                    </a:cubicBezTo>
                    <a:cubicBezTo>
                      <a:pt x="47" y="105"/>
                      <a:pt x="47" y="105"/>
                      <a:pt x="47" y="105"/>
                    </a:cubicBezTo>
                    <a:cubicBezTo>
                      <a:pt x="51" y="106"/>
                      <a:pt x="55" y="106"/>
                      <a:pt x="59" y="106"/>
                    </a:cubicBezTo>
                    <a:cubicBezTo>
                      <a:pt x="61" y="111"/>
                      <a:pt x="61" y="111"/>
                      <a:pt x="61" y="111"/>
                    </a:cubicBezTo>
                    <a:cubicBezTo>
                      <a:pt x="62" y="113"/>
                      <a:pt x="64" y="114"/>
                      <a:pt x="66" y="113"/>
                    </a:cubicBezTo>
                    <a:cubicBezTo>
                      <a:pt x="82" y="108"/>
                      <a:pt x="82" y="108"/>
                      <a:pt x="82" y="108"/>
                    </a:cubicBezTo>
                    <a:cubicBezTo>
                      <a:pt x="84" y="108"/>
                      <a:pt x="85" y="105"/>
                      <a:pt x="85" y="103"/>
                    </a:cubicBezTo>
                    <a:cubicBezTo>
                      <a:pt x="83" y="97"/>
                      <a:pt x="83" y="97"/>
                      <a:pt x="83" y="97"/>
                    </a:cubicBezTo>
                    <a:cubicBezTo>
                      <a:pt x="86" y="95"/>
                      <a:pt x="90" y="92"/>
                      <a:pt x="93" y="89"/>
                    </a:cubicBezTo>
                    <a:cubicBezTo>
                      <a:pt x="98" y="92"/>
                      <a:pt x="98" y="92"/>
                      <a:pt x="98" y="92"/>
                    </a:cubicBezTo>
                    <a:cubicBezTo>
                      <a:pt x="100" y="92"/>
                      <a:pt x="103" y="92"/>
                      <a:pt x="104" y="90"/>
                    </a:cubicBezTo>
                    <a:cubicBezTo>
                      <a:pt x="111" y="75"/>
                      <a:pt x="111" y="75"/>
                      <a:pt x="111" y="75"/>
                    </a:cubicBezTo>
                    <a:cubicBezTo>
                      <a:pt x="112" y="73"/>
                      <a:pt x="111" y="70"/>
                      <a:pt x="109" y="69"/>
                    </a:cubicBezTo>
                    <a:cubicBezTo>
                      <a:pt x="103" y="66"/>
                      <a:pt x="103" y="66"/>
                      <a:pt x="103" y="66"/>
                    </a:cubicBezTo>
                    <a:cubicBezTo>
                      <a:pt x="104" y="63"/>
                      <a:pt x="104" y="59"/>
                      <a:pt x="104" y="55"/>
                    </a:cubicBezTo>
                    <a:cubicBezTo>
                      <a:pt x="111" y="53"/>
                      <a:pt x="111" y="53"/>
                      <a:pt x="111" y="53"/>
                    </a:cubicBezTo>
                    <a:cubicBezTo>
                      <a:pt x="113" y="52"/>
                      <a:pt x="114" y="50"/>
                      <a:pt x="113" y="48"/>
                    </a:cubicBezTo>
                    <a:cubicBezTo>
                      <a:pt x="108" y="32"/>
                      <a:pt x="108" y="32"/>
                      <a:pt x="108" y="32"/>
                    </a:cubicBezTo>
                    <a:cubicBezTo>
                      <a:pt x="108" y="30"/>
                      <a:pt x="105" y="29"/>
                      <a:pt x="103" y="30"/>
                    </a:cubicBezTo>
                    <a:close/>
                    <a:moveTo>
                      <a:pt x="63" y="82"/>
                    </a:moveTo>
                    <a:cubicBezTo>
                      <a:pt x="49" y="86"/>
                      <a:pt x="34" y="79"/>
                      <a:pt x="30" y="65"/>
                    </a:cubicBezTo>
                    <a:cubicBezTo>
                      <a:pt x="25" y="51"/>
                      <a:pt x="33" y="36"/>
                      <a:pt x="47" y="32"/>
                    </a:cubicBezTo>
                    <a:cubicBezTo>
                      <a:pt x="61" y="27"/>
                      <a:pt x="76" y="35"/>
                      <a:pt x="80" y="49"/>
                    </a:cubicBezTo>
                    <a:cubicBezTo>
                      <a:pt x="85" y="63"/>
                      <a:pt x="77" y="78"/>
                      <a:pt x="63" y="8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9" name="Group 8"/>
            <p:cNvGrpSpPr/>
            <p:nvPr/>
          </p:nvGrpSpPr>
          <p:grpSpPr>
            <a:xfrm>
              <a:off x="8820262" y="4009693"/>
              <a:ext cx="724050" cy="741973"/>
              <a:chOff x="8990972" y="3802641"/>
              <a:chExt cx="876101" cy="897787"/>
            </a:xfrm>
          </p:grpSpPr>
          <p:sp>
            <p:nvSpPr>
              <p:cNvPr id="10" name="Freeform 8"/>
              <p:cNvSpPr>
                <a:spLocks/>
              </p:cNvSpPr>
              <p:nvPr/>
            </p:nvSpPr>
            <p:spPr bwMode="auto">
              <a:xfrm>
                <a:off x="8990972" y="3802641"/>
                <a:ext cx="876101" cy="897787"/>
              </a:xfrm>
              <a:custGeom>
                <a:avLst/>
                <a:gdLst>
                  <a:gd name="T0" fmla="*/ 266 w 342"/>
                  <a:gd name="T1" fmla="*/ 292 h 350"/>
                  <a:gd name="T2" fmla="*/ 290 w 342"/>
                  <a:gd name="T3" fmla="*/ 78 h 350"/>
                  <a:gd name="T4" fmla="*/ 76 w 342"/>
                  <a:gd name="T5" fmla="*/ 52 h 350"/>
                  <a:gd name="T6" fmla="*/ 53 w 342"/>
                  <a:gd name="T7" fmla="*/ 265 h 350"/>
                  <a:gd name="T8" fmla="*/ 59 w 342"/>
                  <a:gd name="T9" fmla="*/ 273 h 350"/>
                  <a:gd name="T10" fmla="*/ 54 w 342"/>
                  <a:gd name="T11" fmla="*/ 350 h 350"/>
                  <a:gd name="T12" fmla="*/ 114 w 342"/>
                  <a:gd name="T13" fmla="*/ 312 h 350"/>
                  <a:gd name="T14" fmla="*/ 266 w 342"/>
                  <a:gd name="T15" fmla="*/ 292 h 3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42" h="350">
                    <a:moveTo>
                      <a:pt x="266" y="292"/>
                    </a:moveTo>
                    <a:cubicBezTo>
                      <a:pt x="331" y="240"/>
                      <a:pt x="342" y="144"/>
                      <a:pt x="290" y="78"/>
                    </a:cubicBezTo>
                    <a:cubicBezTo>
                      <a:pt x="237" y="12"/>
                      <a:pt x="142" y="0"/>
                      <a:pt x="76" y="52"/>
                    </a:cubicBezTo>
                    <a:cubicBezTo>
                      <a:pt x="11" y="104"/>
                      <a:pt x="0" y="199"/>
                      <a:pt x="53" y="265"/>
                    </a:cubicBezTo>
                    <a:cubicBezTo>
                      <a:pt x="55" y="268"/>
                      <a:pt x="57" y="271"/>
                      <a:pt x="59" y="273"/>
                    </a:cubicBezTo>
                    <a:cubicBezTo>
                      <a:pt x="54" y="350"/>
                      <a:pt x="54" y="350"/>
                      <a:pt x="54" y="350"/>
                    </a:cubicBezTo>
                    <a:cubicBezTo>
                      <a:pt x="114" y="312"/>
                      <a:pt x="114" y="312"/>
                      <a:pt x="114" y="312"/>
                    </a:cubicBezTo>
                    <a:cubicBezTo>
                      <a:pt x="163" y="333"/>
                      <a:pt x="221" y="327"/>
                      <a:pt x="266" y="292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" name="Freeform 24"/>
              <p:cNvSpPr>
                <a:spLocks/>
              </p:cNvSpPr>
              <p:nvPr/>
            </p:nvSpPr>
            <p:spPr bwMode="auto">
              <a:xfrm>
                <a:off x="9139518" y="4086723"/>
                <a:ext cx="535636" cy="285167"/>
              </a:xfrm>
              <a:custGeom>
                <a:avLst/>
                <a:gdLst>
                  <a:gd name="T0" fmla="*/ 190 w 209"/>
                  <a:gd name="T1" fmla="*/ 21 h 111"/>
                  <a:gd name="T2" fmla="*/ 48 w 209"/>
                  <a:gd name="T3" fmla="*/ 21 h 111"/>
                  <a:gd name="T4" fmla="*/ 46 w 209"/>
                  <a:gd name="T5" fmla="*/ 21 h 111"/>
                  <a:gd name="T6" fmla="*/ 30 w 209"/>
                  <a:gd name="T7" fmla="*/ 3 h 111"/>
                  <a:gd name="T8" fmla="*/ 23 w 209"/>
                  <a:gd name="T9" fmla="*/ 0 h 111"/>
                  <a:gd name="T10" fmla="*/ 14 w 209"/>
                  <a:gd name="T11" fmla="*/ 0 h 111"/>
                  <a:gd name="T12" fmla="*/ 10 w 209"/>
                  <a:gd name="T13" fmla="*/ 0 h 111"/>
                  <a:gd name="T14" fmla="*/ 0 w 209"/>
                  <a:gd name="T15" fmla="*/ 10 h 111"/>
                  <a:gd name="T16" fmla="*/ 10 w 209"/>
                  <a:gd name="T17" fmla="*/ 20 h 111"/>
                  <a:gd name="T18" fmla="*/ 18 w 209"/>
                  <a:gd name="T19" fmla="*/ 15 h 111"/>
                  <a:gd name="T20" fmla="*/ 23 w 209"/>
                  <a:gd name="T21" fmla="*/ 15 h 111"/>
                  <a:gd name="T22" fmla="*/ 31 w 209"/>
                  <a:gd name="T23" fmla="*/ 19 h 111"/>
                  <a:gd name="T24" fmla="*/ 36 w 209"/>
                  <a:gd name="T25" fmla="*/ 26 h 111"/>
                  <a:gd name="T26" fmla="*/ 36 w 209"/>
                  <a:gd name="T27" fmla="*/ 32 h 111"/>
                  <a:gd name="T28" fmla="*/ 75 w 209"/>
                  <a:gd name="T29" fmla="*/ 107 h 111"/>
                  <a:gd name="T30" fmla="*/ 76 w 209"/>
                  <a:gd name="T31" fmla="*/ 108 h 111"/>
                  <a:gd name="T32" fmla="*/ 78 w 209"/>
                  <a:gd name="T33" fmla="*/ 110 h 111"/>
                  <a:gd name="T34" fmla="*/ 80 w 209"/>
                  <a:gd name="T35" fmla="*/ 111 h 111"/>
                  <a:gd name="T36" fmla="*/ 83 w 209"/>
                  <a:gd name="T37" fmla="*/ 111 h 111"/>
                  <a:gd name="T38" fmla="*/ 145 w 209"/>
                  <a:gd name="T39" fmla="*/ 111 h 111"/>
                  <a:gd name="T40" fmla="*/ 160 w 209"/>
                  <a:gd name="T41" fmla="*/ 104 h 111"/>
                  <a:gd name="T42" fmla="*/ 160 w 209"/>
                  <a:gd name="T43" fmla="*/ 103 h 111"/>
                  <a:gd name="T44" fmla="*/ 160 w 209"/>
                  <a:gd name="T45" fmla="*/ 102 h 111"/>
                  <a:gd name="T46" fmla="*/ 160 w 209"/>
                  <a:gd name="T47" fmla="*/ 101 h 111"/>
                  <a:gd name="T48" fmla="*/ 159 w 209"/>
                  <a:gd name="T49" fmla="*/ 100 h 111"/>
                  <a:gd name="T50" fmla="*/ 159 w 209"/>
                  <a:gd name="T51" fmla="*/ 99 h 111"/>
                  <a:gd name="T52" fmla="*/ 157 w 209"/>
                  <a:gd name="T53" fmla="*/ 99 h 111"/>
                  <a:gd name="T54" fmla="*/ 155 w 209"/>
                  <a:gd name="T55" fmla="*/ 98 h 111"/>
                  <a:gd name="T56" fmla="*/ 88 w 209"/>
                  <a:gd name="T57" fmla="*/ 98 h 111"/>
                  <a:gd name="T58" fmla="*/ 83 w 209"/>
                  <a:gd name="T59" fmla="*/ 95 h 111"/>
                  <a:gd name="T60" fmla="*/ 79 w 209"/>
                  <a:gd name="T61" fmla="*/ 85 h 111"/>
                  <a:gd name="T62" fmla="*/ 88 w 209"/>
                  <a:gd name="T63" fmla="*/ 83 h 111"/>
                  <a:gd name="T64" fmla="*/ 167 w 209"/>
                  <a:gd name="T65" fmla="*/ 83 h 111"/>
                  <a:gd name="T66" fmla="*/ 169 w 209"/>
                  <a:gd name="T67" fmla="*/ 83 h 111"/>
                  <a:gd name="T68" fmla="*/ 170 w 209"/>
                  <a:gd name="T69" fmla="*/ 83 h 111"/>
                  <a:gd name="T70" fmla="*/ 171 w 209"/>
                  <a:gd name="T71" fmla="*/ 83 h 111"/>
                  <a:gd name="T72" fmla="*/ 172 w 209"/>
                  <a:gd name="T73" fmla="*/ 82 h 111"/>
                  <a:gd name="T74" fmla="*/ 173 w 209"/>
                  <a:gd name="T75" fmla="*/ 81 h 111"/>
                  <a:gd name="T76" fmla="*/ 174 w 209"/>
                  <a:gd name="T77" fmla="*/ 81 h 111"/>
                  <a:gd name="T78" fmla="*/ 174 w 209"/>
                  <a:gd name="T79" fmla="*/ 80 h 111"/>
                  <a:gd name="T80" fmla="*/ 175 w 209"/>
                  <a:gd name="T81" fmla="*/ 79 h 111"/>
                  <a:gd name="T82" fmla="*/ 202 w 209"/>
                  <a:gd name="T83" fmla="*/ 32 h 111"/>
                  <a:gd name="T84" fmla="*/ 190 w 209"/>
                  <a:gd name="T85" fmla="*/ 21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209" h="111">
                    <a:moveTo>
                      <a:pt x="190" y="21"/>
                    </a:moveTo>
                    <a:cubicBezTo>
                      <a:pt x="48" y="21"/>
                      <a:pt x="48" y="21"/>
                      <a:pt x="48" y="21"/>
                    </a:cubicBezTo>
                    <a:cubicBezTo>
                      <a:pt x="48" y="21"/>
                      <a:pt x="47" y="21"/>
                      <a:pt x="46" y="21"/>
                    </a:cubicBezTo>
                    <a:cubicBezTo>
                      <a:pt x="30" y="3"/>
                      <a:pt x="30" y="3"/>
                      <a:pt x="30" y="3"/>
                    </a:cubicBezTo>
                    <a:cubicBezTo>
                      <a:pt x="30" y="3"/>
                      <a:pt x="28" y="0"/>
                      <a:pt x="23" y="0"/>
                    </a:cubicBezTo>
                    <a:cubicBezTo>
                      <a:pt x="19" y="1"/>
                      <a:pt x="16" y="0"/>
                      <a:pt x="14" y="0"/>
                    </a:cubicBezTo>
                    <a:cubicBezTo>
                      <a:pt x="12" y="0"/>
                      <a:pt x="11" y="0"/>
                      <a:pt x="10" y="0"/>
                    </a:cubicBezTo>
                    <a:cubicBezTo>
                      <a:pt x="4" y="0"/>
                      <a:pt x="0" y="4"/>
                      <a:pt x="0" y="10"/>
                    </a:cubicBezTo>
                    <a:cubicBezTo>
                      <a:pt x="0" y="15"/>
                      <a:pt x="4" y="20"/>
                      <a:pt x="10" y="20"/>
                    </a:cubicBezTo>
                    <a:cubicBezTo>
                      <a:pt x="13" y="20"/>
                      <a:pt x="16" y="18"/>
                      <a:pt x="18" y="15"/>
                    </a:cubicBezTo>
                    <a:cubicBezTo>
                      <a:pt x="23" y="15"/>
                      <a:pt x="23" y="15"/>
                      <a:pt x="23" y="15"/>
                    </a:cubicBezTo>
                    <a:cubicBezTo>
                      <a:pt x="23" y="15"/>
                      <a:pt x="27" y="14"/>
                      <a:pt x="31" y="19"/>
                    </a:cubicBezTo>
                    <a:cubicBezTo>
                      <a:pt x="32" y="20"/>
                      <a:pt x="33" y="23"/>
                      <a:pt x="36" y="26"/>
                    </a:cubicBezTo>
                    <a:cubicBezTo>
                      <a:pt x="35" y="27"/>
                      <a:pt x="36" y="29"/>
                      <a:pt x="36" y="32"/>
                    </a:cubicBezTo>
                    <a:cubicBezTo>
                      <a:pt x="75" y="107"/>
                      <a:pt x="75" y="107"/>
                      <a:pt x="75" y="107"/>
                    </a:cubicBezTo>
                    <a:cubicBezTo>
                      <a:pt x="76" y="108"/>
                      <a:pt x="76" y="108"/>
                      <a:pt x="76" y="108"/>
                    </a:cubicBezTo>
                    <a:cubicBezTo>
                      <a:pt x="78" y="110"/>
                      <a:pt x="78" y="110"/>
                      <a:pt x="78" y="110"/>
                    </a:cubicBezTo>
                    <a:cubicBezTo>
                      <a:pt x="80" y="111"/>
                      <a:pt x="80" y="111"/>
                      <a:pt x="80" y="111"/>
                    </a:cubicBezTo>
                    <a:cubicBezTo>
                      <a:pt x="83" y="111"/>
                      <a:pt x="83" y="111"/>
                      <a:pt x="83" y="111"/>
                    </a:cubicBezTo>
                    <a:cubicBezTo>
                      <a:pt x="145" y="111"/>
                      <a:pt x="145" y="111"/>
                      <a:pt x="145" y="111"/>
                    </a:cubicBezTo>
                    <a:cubicBezTo>
                      <a:pt x="156" y="111"/>
                      <a:pt x="160" y="107"/>
                      <a:pt x="160" y="104"/>
                    </a:cubicBezTo>
                    <a:cubicBezTo>
                      <a:pt x="160" y="103"/>
                      <a:pt x="160" y="103"/>
                      <a:pt x="160" y="103"/>
                    </a:cubicBezTo>
                    <a:cubicBezTo>
                      <a:pt x="160" y="102"/>
                      <a:pt x="160" y="102"/>
                      <a:pt x="160" y="102"/>
                    </a:cubicBezTo>
                    <a:cubicBezTo>
                      <a:pt x="160" y="101"/>
                      <a:pt x="160" y="101"/>
                      <a:pt x="160" y="101"/>
                    </a:cubicBezTo>
                    <a:cubicBezTo>
                      <a:pt x="159" y="100"/>
                      <a:pt x="159" y="100"/>
                      <a:pt x="159" y="100"/>
                    </a:cubicBezTo>
                    <a:cubicBezTo>
                      <a:pt x="159" y="99"/>
                      <a:pt x="159" y="99"/>
                      <a:pt x="159" y="99"/>
                    </a:cubicBezTo>
                    <a:cubicBezTo>
                      <a:pt x="157" y="99"/>
                      <a:pt x="157" y="99"/>
                      <a:pt x="157" y="99"/>
                    </a:cubicBezTo>
                    <a:cubicBezTo>
                      <a:pt x="155" y="98"/>
                      <a:pt x="155" y="98"/>
                      <a:pt x="155" y="98"/>
                    </a:cubicBezTo>
                    <a:cubicBezTo>
                      <a:pt x="88" y="98"/>
                      <a:pt x="88" y="98"/>
                      <a:pt x="88" y="98"/>
                    </a:cubicBezTo>
                    <a:cubicBezTo>
                      <a:pt x="88" y="98"/>
                      <a:pt x="85" y="99"/>
                      <a:pt x="83" y="95"/>
                    </a:cubicBezTo>
                    <a:cubicBezTo>
                      <a:pt x="79" y="85"/>
                      <a:pt x="79" y="85"/>
                      <a:pt x="79" y="85"/>
                    </a:cubicBezTo>
                    <a:cubicBezTo>
                      <a:pt x="79" y="83"/>
                      <a:pt x="86" y="83"/>
                      <a:pt x="88" y="83"/>
                    </a:cubicBezTo>
                    <a:cubicBezTo>
                      <a:pt x="167" y="83"/>
                      <a:pt x="167" y="83"/>
                      <a:pt x="167" y="83"/>
                    </a:cubicBezTo>
                    <a:cubicBezTo>
                      <a:pt x="169" y="83"/>
                      <a:pt x="169" y="83"/>
                      <a:pt x="169" y="83"/>
                    </a:cubicBezTo>
                    <a:cubicBezTo>
                      <a:pt x="170" y="83"/>
                      <a:pt x="170" y="83"/>
                      <a:pt x="170" y="83"/>
                    </a:cubicBezTo>
                    <a:cubicBezTo>
                      <a:pt x="171" y="83"/>
                      <a:pt x="171" y="83"/>
                      <a:pt x="171" y="83"/>
                    </a:cubicBezTo>
                    <a:cubicBezTo>
                      <a:pt x="172" y="82"/>
                      <a:pt x="172" y="82"/>
                      <a:pt x="172" y="82"/>
                    </a:cubicBezTo>
                    <a:cubicBezTo>
                      <a:pt x="173" y="81"/>
                      <a:pt x="173" y="81"/>
                      <a:pt x="173" y="81"/>
                    </a:cubicBezTo>
                    <a:cubicBezTo>
                      <a:pt x="174" y="81"/>
                      <a:pt x="174" y="81"/>
                      <a:pt x="174" y="81"/>
                    </a:cubicBezTo>
                    <a:cubicBezTo>
                      <a:pt x="174" y="80"/>
                      <a:pt x="174" y="80"/>
                      <a:pt x="174" y="80"/>
                    </a:cubicBezTo>
                    <a:cubicBezTo>
                      <a:pt x="175" y="79"/>
                      <a:pt x="175" y="79"/>
                      <a:pt x="175" y="79"/>
                    </a:cubicBezTo>
                    <a:cubicBezTo>
                      <a:pt x="202" y="32"/>
                      <a:pt x="202" y="32"/>
                      <a:pt x="202" y="32"/>
                    </a:cubicBezTo>
                    <a:cubicBezTo>
                      <a:pt x="209" y="21"/>
                      <a:pt x="203" y="21"/>
                      <a:pt x="190" y="2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2" name="Oval 25"/>
              <p:cNvSpPr>
                <a:spLocks noChangeArrowheads="1"/>
              </p:cNvSpPr>
              <p:nvPr/>
            </p:nvSpPr>
            <p:spPr bwMode="auto">
              <a:xfrm>
                <a:off x="9344448" y="4400081"/>
                <a:ext cx="66141" cy="69394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3" name="Oval 26"/>
              <p:cNvSpPr>
                <a:spLocks noChangeArrowheads="1"/>
              </p:cNvSpPr>
              <p:nvPr/>
            </p:nvSpPr>
            <p:spPr bwMode="auto">
              <a:xfrm>
                <a:off x="9477815" y="4400081"/>
                <a:ext cx="66141" cy="69394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4" name="Group 13"/>
            <p:cNvGrpSpPr/>
            <p:nvPr/>
          </p:nvGrpSpPr>
          <p:grpSpPr>
            <a:xfrm>
              <a:off x="9750416" y="2212111"/>
              <a:ext cx="1059194" cy="1174790"/>
              <a:chOff x="10116458" y="1627567"/>
              <a:chExt cx="1281624" cy="1421496"/>
            </a:xfrm>
          </p:grpSpPr>
          <p:sp>
            <p:nvSpPr>
              <p:cNvPr id="15" name="Freeform 11"/>
              <p:cNvSpPr>
                <a:spLocks/>
              </p:cNvSpPr>
              <p:nvPr/>
            </p:nvSpPr>
            <p:spPr bwMode="auto">
              <a:xfrm>
                <a:off x="10116458" y="1627567"/>
                <a:ext cx="1281624" cy="1421496"/>
              </a:xfrm>
              <a:custGeom>
                <a:avLst/>
                <a:gdLst>
                  <a:gd name="T0" fmla="*/ 448 w 500"/>
                  <a:gd name="T1" fmla="*/ 345 h 554"/>
                  <a:gd name="T2" fmla="*/ 345 w 500"/>
                  <a:gd name="T3" fmla="*/ 53 h 554"/>
                  <a:gd name="T4" fmla="*/ 52 w 500"/>
                  <a:gd name="T5" fmla="*/ 153 h 554"/>
                  <a:gd name="T6" fmla="*/ 155 w 500"/>
                  <a:gd name="T7" fmla="*/ 445 h 554"/>
                  <a:gd name="T8" fmla="*/ 169 w 500"/>
                  <a:gd name="T9" fmla="*/ 451 h 554"/>
                  <a:gd name="T10" fmla="*/ 210 w 500"/>
                  <a:gd name="T11" fmla="*/ 554 h 554"/>
                  <a:gd name="T12" fmla="*/ 264 w 500"/>
                  <a:gd name="T13" fmla="*/ 467 h 554"/>
                  <a:gd name="T14" fmla="*/ 448 w 500"/>
                  <a:gd name="T15" fmla="*/ 345 h 5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00" h="554">
                    <a:moveTo>
                      <a:pt x="448" y="345"/>
                    </a:moveTo>
                    <a:cubicBezTo>
                      <a:pt x="500" y="237"/>
                      <a:pt x="454" y="106"/>
                      <a:pt x="345" y="53"/>
                    </a:cubicBezTo>
                    <a:cubicBezTo>
                      <a:pt x="235" y="0"/>
                      <a:pt x="104" y="45"/>
                      <a:pt x="52" y="153"/>
                    </a:cubicBezTo>
                    <a:cubicBezTo>
                      <a:pt x="0" y="261"/>
                      <a:pt x="46" y="392"/>
                      <a:pt x="155" y="445"/>
                    </a:cubicBezTo>
                    <a:cubicBezTo>
                      <a:pt x="160" y="447"/>
                      <a:pt x="164" y="449"/>
                      <a:pt x="169" y="451"/>
                    </a:cubicBezTo>
                    <a:cubicBezTo>
                      <a:pt x="210" y="554"/>
                      <a:pt x="210" y="554"/>
                      <a:pt x="210" y="554"/>
                    </a:cubicBezTo>
                    <a:cubicBezTo>
                      <a:pt x="264" y="467"/>
                      <a:pt x="264" y="467"/>
                      <a:pt x="264" y="467"/>
                    </a:cubicBezTo>
                    <a:cubicBezTo>
                      <a:pt x="341" y="463"/>
                      <a:pt x="413" y="418"/>
                      <a:pt x="448" y="345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6" name="Freeform 27"/>
              <p:cNvSpPr>
                <a:spLocks/>
              </p:cNvSpPr>
              <p:nvPr/>
            </p:nvSpPr>
            <p:spPr bwMode="auto">
              <a:xfrm>
                <a:off x="10379939" y="2194647"/>
                <a:ext cx="251554" cy="330707"/>
              </a:xfrm>
              <a:custGeom>
                <a:avLst/>
                <a:gdLst>
                  <a:gd name="T0" fmla="*/ 78 w 98"/>
                  <a:gd name="T1" fmla="*/ 44 h 129"/>
                  <a:gd name="T2" fmla="*/ 98 w 98"/>
                  <a:gd name="T3" fmla="*/ 55 h 129"/>
                  <a:gd name="T4" fmla="*/ 67 w 98"/>
                  <a:gd name="T5" fmla="*/ 0 h 129"/>
                  <a:gd name="T6" fmla="*/ 3 w 98"/>
                  <a:gd name="T7" fmla="*/ 0 h 129"/>
                  <a:gd name="T8" fmla="*/ 21 w 98"/>
                  <a:gd name="T9" fmla="*/ 11 h 129"/>
                  <a:gd name="T10" fmla="*/ 7 w 98"/>
                  <a:gd name="T11" fmla="*/ 38 h 129"/>
                  <a:gd name="T12" fmla="*/ 7 w 98"/>
                  <a:gd name="T13" fmla="*/ 64 h 129"/>
                  <a:gd name="T14" fmla="*/ 44 w 98"/>
                  <a:gd name="T15" fmla="*/ 129 h 129"/>
                  <a:gd name="T16" fmla="*/ 47 w 98"/>
                  <a:gd name="T17" fmla="*/ 97 h 129"/>
                  <a:gd name="T18" fmla="*/ 78 w 98"/>
                  <a:gd name="T19" fmla="*/ 44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98" h="129">
                    <a:moveTo>
                      <a:pt x="78" y="44"/>
                    </a:moveTo>
                    <a:cubicBezTo>
                      <a:pt x="98" y="55"/>
                      <a:pt x="98" y="55"/>
                      <a:pt x="98" y="55"/>
                    </a:cubicBezTo>
                    <a:cubicBezTo>
                      <a:pt x="67" y="0"/>
                      <a:pt x="67" y="0"/>
                      <a:pt x="67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21" y="11"/>
                      <a:pt x="21" y="11"/>
                      <a:pt x="21" y="11"/>
                    </a:cubicBezTo>
                    <a:cubicBezTo>
                      <a:pt x="7" y="38"/>
                      <a:pt x="7" y="38"/>
                      <a:pt x="7" y="38"/>
                    </a:cubicBezTo>
                    <a:cubicBezTo>
                      <a:pt x="0" y="50"/>
                      <a:pt x="7" y="64"/>
                      <a:pt x="7" y="64"/>
                    </a:cubicBezTo>
                    <a:cubicBezTo>
                      <a:pt x="44" y="129"/>
                      <a:pt x="44" y="129"/>
                      <a:pt x="44" y="129"/>
                    </a:cubicBezTo>
                    <a:cubicBezTo>
                      <a:pt x="38" y="117"/>
                      <a:pt x="47" y="97"/>
                      <a:pt x="47" y="97"/>
                    </a:cubicBezTo>
                    <a:lnTo>
                      <a:pt x="78" y="44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" name="Freeform 28"/>
              <p:cNvSpPr>
                <a:spLocks/>
              </p:cNvSpPr>
              <p:nvPr/>
            </p:nvSpPr>
            <p:spPr bwMode="auto">
              <a:xfrm>
                <a:off x="10460176" y="2435358"/>
                <a:ext cx="274324" cy="166980"/>
              </a:xfrm>
              <a:custGeom>
                <a:avLst/>
                <a:gdLst>
                  <a:gd name="T0" fmla="*/ 62 w 107"/>
                  <a:gd name="T1" fmla="*/ 65 h 65"/>
                  <a:gd name="T2" fmla="*/ 107 w 107"/>
                  <a:gd name="T3" fmla="*/ 64 h 65"/>
                  <a:gd name="T4" fmla="*/ 107 w 107"/>
                  <a:gd name="T5" fmla="*/ 0 h 65"/>
                  <a:gd name="T6" fmla="*/ 30 w 107"/>
                  <a:gd name="T7" fmla="*/ 0 h 65"/>
                  <a:gd name="T8" fmla="*/ 62 w 107"/>
                  <a:gd name="T9" fmla="*/ 65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7" h="65">
                    <a:moveTo>
                      <a:pt x="62" y="65"/>
                    </a:moveTo>
                    <a:cubicBezTo>
                      <a:pt x="107" y="64"/>
                      <a:pt x="107" y="64"/>
                      <a:pt x="107" y="64"/>
                    </a:cubicBezTo>
                    <a:cubicBezTo>
                      <a:pt x="107" y="0"/>
                      <a:pt x="107" y="0"/>
                      <a:pt x="107" y="0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30" y="0"/>
                      <a:pt x="0" y="58"/>
                      <a:pt x="62" y="6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" name="Freeform 29"/>
              <p:cNvSpPr>
                <a:spLocks/>
              </p:cNvSpPr>
              <p:nvPr/>
            </p:nvSpPr>
            <p:spPr bwMode="auto">
              <a:xfrm>
                <a:off x="10678117" y="1925745"/>
                <a:ext cx="338297" cy="214688"/>
              </a:xfrm>
              <a:custGeom>
                <a:avLst/>
                <a:gdLst>
                  <a:gd name="T0" fmla="*/ 101 w 132"/>
                  <a:gd name="T1" fmla="*/ 83 h 84"/>
                  <a:gd name="T2" fmla="*/ 132 w 132"/>
                  <a:gd name="T3" fmla="*/ 28 h 84"/>
                  <a:gd name="T4" fmla="*/ 113 w 132"/>
                  <a:gd name="T5" fmla="*/ 38 h 84"/>
                  <a:gd name="T6" fmla="*/ 97 w 132"/>
                  <a:gd name="T7" fmla="*/ 12 h 84"/>
                  <a:gd name="T8" fmla="*/ 74 w 132"/>
                  <a:gd name="T9" fmla="*/ 0 h 84"/>
                  <a:gd name="T10" fmla="*/ 0 w 132"/>
                  <a:gd name="T11" fmla="*/ 0 h 84"/>
                  <a:gd name="T12" fmla="*/ 26 w 132"/>
                  <a:gd name="T13" fmla="*/ 19 h 84"/>
                  <a:gd name="T14" fmla="*/ 57 w 132"/>
                  <a:gd name="T15" fmla="*/ 71 h 84"/>
                  <a:gd name="T16" fmla="*/ 38 w 132"/>
                  <a:gd name="T17" fmla="*/ 84 h 84"/>
                  <a:gd name="T18" fmla="*/ 101 w 132"/>
                  <a:gd name="T19" fmla="*/ 83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32" h="84">
                    <a:moveTo>
                      <a:pt x="101" y="83"/>
                    </a:moveTo>
                    <a:cubicBezTo>
                      <a:pt x="132" y="28"/>
                      <a:pt x="132" y="28"/>
                      <a:pt x="132" y="28"/>
                    </a:cubicBezTo>
                    <a:cubicBezTo>
                      <a:pt x="113" y="38"/>
                      <a:pt x="113" y="38"/>
                      <a:pt x="113" y="38"/>
                    </a:cubicBezTo>
                    <a:cubicBezTo>
                      <a:pt x="97" y="12"/>
                      <a:pt x="97" y="12"/>
                      <a:pt x="97" y="12"/>
                    </a:cubicBezTo>
                    <a:cubicBezTo>
                      <a:pt x="90" y="1"/>
                      <a:pt x="74" y="0"/>
                      <a:pt x="74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3" y="1"/>
                      <a:pt x="26" y="19"/>
                      <a:pt x="26" y="19"/>
                    </a:cubicBezTo>
                    <a:cubicBezTo>
                      <a:pt x="57" y="71"/>
                      <a:pt x="57" y="71"/>
                      <a:pt x="57" y="71"/>
                    </a:cubicBezTo>
                    <a:cubicBezTo>
                      <a:pt x="38" y="84"/>
                      <a:pt x="38" y="84"/>
                      <a:pt x="38" y="84"/>
                    </a:cubicBezTo>
                    <a:lnTo>
                      <a:pt x="101" y="83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" name="Freeform 30"/>
              <p:cNvSpPr>
                <a:spLocks/>
              </p:cNvSpPr>
              <p:nvPr/>
            </p:nvSpPr>
            <p:spPr bwMode="auto">
              <a:xfrm>
                <a:off x="10492705" y="1869362"/>
                <a:ext cx="238542" cy="312274"/>
              </a:xfrm>
              <a:custGeom>
                <a:avLst/>
                <a:gdLst>
                  <a:gd name="T0" fmla="*/ 93 w 93"/>
                  <a:gd name="T1" fmla="*/ 55 h 122"/>
                  <a:gd name="T2" fmla="*/ 21 w 93"/>
                  <a:gd name="T3" fmla="*/ 51 h 122"/>
                  <a:gd name="T4" fmla="*/ 0 w 93"/>
                  <a:gd name="T5" fmla="*/ 91 h 122"/>
                  <a:gd name="T6" fmla="*/ 56 w 93"/>
                  <a:gd name="T7" fmla="*/ 122 h 122"/>
                  <a:gd name="T8" fmla="*/ 93 w 93"/>
                  <a:gd name="T9" fmla="*/ 55 h 1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3" h="122">
                    <a:moveTo>
                      <a:pt x="93" y="55"/>
                    </a:moveTo>
                    <a:cubicBezTo>
                      <a:pt x="93" y="55"/>
                      <a:pt x="57" y="0"/>
                      <a:pt x="21" y="51"/>
                    </a:cubicBezTo>
                    <a:cubicBezTo>
                      <a:pt x="0" y="91"/>
                      <a:pt x="0" y="91"/>
                      <a:pt x="0" y="91"/>
                    </a:cubicBezTo>
                    <a:cubicBezTo>
                      <a:pt x="56" y="122"/>
                      <a:pt x="56" y="122"/>
                      <a:pt x="56" y="122"/>
                    </a:cubicBezTo>
                    <a:lnTo>
                      <a:pt x="93" y="55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" name="Freeform 31"/>
              <p:cNvSpPr>
                <a:spLocks/>
              </p:cNvSpPr>
              <p:nvPr/>
            </p:nvSpPr>
            <p:spPr bwMode="auto">
              <a:xfrm>
                <a:off x="10787630" y="2374639"/>
                <a:ext cx="313358" cy="278661"/>
              </a:xfrm>
              <a:custGeom>
                <a:avLst/>
                <a:gdLst>
                  <a:gd name="T0" fmla="*/ 93 w 122"/>
                  <a:gd name="T1" fmla="*/ 19 h 109"/>
                  <a:gd name="T2" fmla="*/ 32 w 122"/>
                  <a:gd name="T3" fmla="*/ 22 h 109"/>
                  <a:gd name="T4" fmla="*/ 30 w 122"/>
                  <a:gd name="T5" fmla="*/ 0 h 109"/>
                  <a:gd name="T6" fmla="*/ 0 w 122"/>
                  <a:gd name="T7" fmla="*/ 55 h 109"/>
                  <a:gd name="T8" fmla="*/ 35 w 122"/>
                  <a:gd name="T9" fmla="*/ 109 h 109"/>
                  <a:gd name="T10" fmla="*/ 35 w 122"/>
                  <a:gd name="T11" fmla="*/ 87 h 109"/>
                  <a:gd name="T12" fmla="*/ 65 w 122"/>
                  <a:gd name="T13" fmla="*/ 85 h 109"/>
                  <a:gd name="T14" fmla="*/ 87 w 122"/>
                  <a:gd name="T15" fmla="*/ 71 h 109"/>
                  <a:gd name="T16" fmla="*/ 122 w 122"/>
                  <a:gd name="T17" fmla="*/ 5 h 109"/>
                  <a:gd name="T18" fmla="*/ 93 w 122"/>
                  <a:gd name="T19" fmla="*/ 19 h 1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22" h="109">
                    <a:moveTo>
                      <a:pt x="93" y="19"/>
                    </a:moveTo>
                    <a:cubicBezTo>
                      <a:pt x="32" y="22"/>
                      <a:pt x="32" y="22"/>
                      <a:pt x="32" y="22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0" y="55"/>
                      <a:pt x="0" y="55"/>
                      <a:pt x="0" y="55"/>
                    </a:cubicBezTo>
                    <a:cubicBezTo>
                      <a:pt x="35" y="109"/>
                      <a:pt x="35" y="109"/>
                      <a:pt x="35" y="109"/>
                    </a:cubicBezTo>
                    <a:cubicBezTo>
                      <a:pt x="35" y="87"/>
                      <a:pt x="35" y="87"/>
                      <a:pt x="35" y="87"/>
                    </a:cubicBezTo>
                    <a:cubicBezTo>
                      <a:pt x="65" y="85"/>
                      <a:pt x="65" y="85"/>
                      <a:pt x="65" y="85"/>
                    </a:cubicBezTo>
                    <a:cubicBezTo>
                      <a:pt x="78" y="84"/>
                      <a:pt x="87" y="71"/>
                      <a:pt x="87" y="71"/>
                    </a:cubicBezTo>
                    <a:cubicBezTo>
                      <a:pt x="122" y="5"/>
                      <a:pt x="122" y="5"/>
                      <a:pt x="122" y="5"/>
                    </a:cubicBezTo>
                    <a:cubicBezTo>
                      <a:pt x="115" y="17"/>
                      <a:pt x="93" y="19"/>
                      <a:pt x="93" y="1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1" name="Freeform 32"/>
              <p:cNvSpPr>
                <a:spLocks/>
              </p:cNvSpPr>
              <p:nvPr/>
            </p:nvSpPr>
            <p:spPr bwMode="auto">
              <a:xfrm>
                <a:off x="10896058" y="2143686"/>
                <a:ext cx="271071" cy="253722"/>
              </a:xfrm>
              <a:custGeom>
                <a:avLst/>
                <a:gdLst>
                  <a:gd name="T0" fmla="*/ 41 w 106"/>
                  <a:gd name="T1" fmla="*/ 99 h 99"/>
                  <a:gd name="T2" fmla="*/ 79 w 106"/>
                  <a:gd name="T3" fmla="*/ 38 h 99"/>
                  <a:gd name="T4" fmla="*/ 53 w 106"/>
                  <a:gd name="T5" fmla="*/ 0 h 99"/>
                  <a:gd name="T6" fmla="*/ 0 w 106"/>
                  <a:gd name="T7" fmla="*/ 34 h 99"/>
                  <a:gd name="T8" fmla="*/ 41 w 106"/>
                  <a:gd name="T9" fmla="*/ 99 h 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6" h="99">
                    <a:moveTo>
                      <a:pt x="41" y="99"/>
                    </a:moveTo>
                    <a:cubicBezTo>
                      <a:pt x="41" y="99"/>
                      <a:pt x="106" y="93"/>
                      <a:pt x="79" y="38"/>
                    </a:cubicBezTo>
                    <a:cubicBezTo>
                      <a:pt x="53" y="0"/>
                      <a:pt x="53" y="0"/>
                      <a:pt x="53" y="0"/>
                    </a:cubicBezTo>
                    <a:cubicBezTo>
                      <a:pt x="0" y="34"/>
                      <a:pt x="0" y="34"/>
                      <a:pt x="0" y="34"/>
                    </a:cubicBezTo>
                    <a:lnTo>
                      <a:pt x="41" y="99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2" name="Group 21"/>
            <p:cNvGrpSpPr/>
            <p:nvPr/>
          </p:nvGrpSpPr>
          <p:grpSpPr>
            <a:xfrm>
              <a:off x="7224304" y="2008696"/>
              <a:ext cx="802907" cy="909544"/>
              <a:chOff x="7059862" y="1381434"/>
              <a:chExt cx="971518" cy="1100548"/>
            </a:xfrm>
          </p:grpSpPr>
          <p:sp>
            <p:nvSpPr>
              <p:cNvPr id="23" name="Freeform 17"/>
              <p:cNvSpPr>
                <a:spLocks/>
              </p:cNvSpPr>
              <p:nvPr/>
            </p:nvSpPr>
            <p:spPr bwMode="auto">
              <a:xfrm>
                <a:off x="7059862" y="1381434"/>
                <a:ext cx="971518" cy="1100548"/>
              </a:xfrm>
              <a:custGeom>
                <a:avLst/>
                <a:gdLst>
                  <a:gd name="T0" fmla="*/ 359 w 379"/>
                  <a:gd name="T1" fmla="*/ 224 h 429"/>
                  <a:gd name="T2" fmla="*/ 226 w 379"/>
                  <a:gd name="T3" fmla="*/ 20 h 429"/>
                  <a:gd name="T4" fmla="*/ 20 w 379"/>
                  <a:gd name="T5" fmla="*/ 151 h 429"/>
                  <a:gd name="T6" fmla="*/ 153 w 379"/>
                  <a:gd name="T7" fmla="*/ 355 h 429"/>
                  <a:gd name="T8" fmla="*/ 165 w 379"/>
                  <a:gd name="T9" fmla="*/ 357 h 429"/>
                  <a:gd name="T10" fmla="*/ 215 w 379"/>
                  <a:gd name="T11" fmla="*/ 429 h 429"/>
                  <a:gd name="T12" fmla="*/ 241 w 379"/>
                  <a:gd name="T13" fmla="*/ 352 h 429"/>
                  <a:gd name="T14" fmla="*/ 359 w 379"/>
                  <a:gd name="T15" fmla="*/ 224 h 4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79" h="429">
                    <a:moveTo>
                      <a:pt x="359" y="224"/>
                    </a:moveTo>
                    <a:cubicBezTo>
                      <a:pt x="379" y="132"/>
                      <a:pt x="319" y="40"/>
                      <a:pt x="226" y="20"/>
                    </a:cubicBezTo>
                    <a:cubicBezTo>
                      <a:pt x="132" y="0"/>
                      <a:pt x="40" y="58"/>
                      <a:pt x="20" y="151"/>
                    </a:cubicBezTo>
                    <a:cubicBezTo>
                      <a:pt x="0" y="244"/>
                      <a:pt x="60" y="335"/>
                      <a:pt x="153" y="355"/>
                    </a:cubicBezTo>
                    <a:cubicBezTo>
                      <a:pt x="157" y="356"/>
                      <a:pt x="161" y="357"/>
                      <a:pt x="165" y="357"/>
                    </a:cubicBezTo>
                    <a:cubicBezTo>
                      <a:pt x="215" y="429"/>
                      <a:pt x="215" y="429"/>
                      <a:pt x="215" y="429"/>
                    </a:cubicBezTo>
                    <a:cubicBezTo>
                      <a:pt x="241" y="352"/>
                      <a:pt x="241" y="352"/>
                      <a:pt x="241" y="352"/>
                    </a:cubicBezTo>
                    <a:cubicBezTo>
                      <a:pt x="299" y="334"/>
                      <a:pt x="346" y="287"/>
                      <a:pt x="359" y="224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4" name="Freeform 33"/>
              <p:cNvSpPr>
                <a:spLocks noEditPoints="1"/>
              </p:cNvSpPr>
              <p:nvPr/>
            </p:nvSpPr>
            <p:spPr bwMode="auto">
              <a:xfrm>
                <a:off x="7400327" y="1646000"/>
                <a:ext cx="272155" cy="451062"/>
              </a:xfrm>
              <a:custGeom>
                <a:avLst/>
                <a:gdLst>
                  <a:gd name="T0" fmla="*/ 65 w 106"/>
                  <a:gd name="T1" fmla="*/ 81 h 176"/>
                  <a:gd name="T2" fmla="*/ 106 w 106"/>
                  <a:gd name="T3" fmla="*/ 28 h 176"/>
                  <a:gd name="T4" fmla="*/ 106 w 106"/>
                  <a:gd name="T5" fmla="*/ 0 h 176"/>
                  <a:gd name="T6" fmla="*/ 98 w 106"/>
                  <a:gd name="T7" fmla="*/ 0 h 176"/>
                  <a:gd name="T8" fmla="*/ 8 w 106"/>
                  <a:gd name="T9" fmla="*/ 0 h 176"/>
                  <a:gd name="T10" fmla="*/ 0 w 106"/>
                  <a:gd name="T11" fmla="*/ 0 h 176"/>
                  <a:gd name="T12" fmla="*/ 0 w 106"/>
                  <a:gd name="T13" fmla="*/ 28 h 176"/>
                  <a:gd name="T14" fmla="*/ 0 w 106"/>
                  <a:gd name="T15" fmla="*/ 28 h 176"/>
                  <a:gd name="T16" fmla="*/ 42 w 106"/>
                  <a:gd name="T17" fmla="*/ 81 h 176"/>
                  <a:gd name="T18" fmla="*/ 48 w 106"/>
                  <a:gd name="T19" fmla="*/ 89 h 176"/>
                  <a:gd name="T20" fmla="*/ 45 w 106"/>
                  <a:gd name="T21" fmla="*/ 94 h 176"/>
                  <a:gd name="T22" fmla="*/ 0 w 106"/>
                  <a:gd name="T23" fmla="*/ 147 h 176"/>
                  <a:gd name="T24" fmla="*/ 0 w 106"/>
                  <a:gd name="T25" fmla="*/ 147 h 176"/>
                  <a:gd name="T26" fmla="*/ 0 w 106"/>
                  <a:gd name="T27" fmla="*/ 176 h 176"/>
                  <a:gd name="T28" fmla="*/ 8 w 106"/>
                  <a:gd name="T29" fmla="*/ 176 h 176"/>
                  <a:gd name="T30" fmla="*/ 98 w 106"/>
                  <a:gd name="T31" fmla="*/ 176 h 176"/>
                  <a:gd name="T32" fmla="*/ 106 w 106"/>
                  <a:gd name="T33" fmla="*/ 176 h 176"/>
                  <a:gd name="T34" fmla="*/ 106 w 106"/>
                  <a:gd name="T35" fmla="*/ 147 h 176"/>
                  <a:gd name="T36" fmla="*/ 62 w 106"/>
                  <a:gd name="T37" fmla="*/ 94 h 176"/>
                  <a:gd name="T38" fmla="*/ 59 w 106"/>
                  <a:gd name="T39" fmla="*/ 89 h 176"/>
                  <a:gd name="T40" fmla="*/ 65 w 106"/>
                  <a:gd name="T41" fmla="*/ 81 h 176"/>
                  <a:gd name="T42" fmla="*/ 16 w 106"/>
                  <a:gd name="T43" fmla="*/ 147 h 176"/>
                  <a:gd name="T44" fmla="*/ 16 w 106"/>
                  <a:gd name="T45" fmla="*/ 143 h 176"/>
                  <a:gd name="T46" fmla="*/ 16 w 106"/>
                  <a:gd name="T47" fmla="*/ 143 h 176"/>
                  <a:gd name="T48" fmla="*/ 47 w 106"/>
                  <a:gd name="T49" fmla="*/ 106 h 176"/>
                  <a:gd name="T50" fmla="*/ 16 w 106"/>
                  <a:gd name="T51" fmla="*/ 147 h 176"/>
                  <a:gd name="T52" fmla="*/ 90 w 106"/>
                  <a:gd name="T53" fmla="*/ 143 h 176"/>
                  <a:gd name="T54" fmla="*/ 90 w 106"/>
                  <a:gd name="T55" fmla="*/ 145 h 176"/>
                  <a:gd name="T56" fmla="*/ 58 w 106"/>
                  <a:gd name="T57" fmla="*/ 106 h 176"/>
                  <a:gd name="T58" fmla="*/ 90 w 106"/>
                  <a:gd name="T59" fmla="*/ 143 h 176"/>
                  <a:gd name="T60" fmla="*/ 47 w 106"/>
                  <a:gd name="T61" fmla="*/ 47 h 176"/>
                  <a:gd name="T62" fmla="*/ 21 w 106"/>
                  <a:gd name="T63" fmla="*/ 51 h 176"/>
                  <a:gd name="T64" fmla="*/ 16 w 106"/>
                  <a:gd name="T65" fmla="*/ 32 h 176"/>
                  <a:gd name="T66" fmla="*/ 16 w 106"/>
                  <a:gd name="T67" fmla="*/ 32 h 176"/>
                  <a:gd name="T68" fmla="*/ 16 w 106"/>
                  <a:gd name="T69" fmla="*/ 12 h 176"/>
                  <a:gd name="T70" fmla="*/ 22 w 106"/>
                  <a:gd name="T71" fmla="*/ 12 h 176"/>
                  <a:gd name="T72" fmla="*/ 85 w 106"/>
                  <a:gd name="T73" fmla="*/ 12 h 176"/>
                  <a:gd name="T74" fmla="*/ 90 w 106"/>
                  <a:gd name="T75" fmla="*/ 12 h 176"/>
                  <a:gd name="T76" fmla="*/ 90 w 106"/>
                  <a:gd name="T77" fmla="*/ 32 h 176"/>
                  <a:gd name="T78" fmla="*/ 89 w 106"/>
                  <a:gd name="T79" fmla="*/ 42 h 176"/>
                  <a:gd name="T80" fmla="*/ 68 w 106"/>
                  <a:gd name="T81" fmla="*/ 49 h 176"/>
                  <a:gd name="T82" fmla="*/ 47 w 106"/>
                  <a:gd name="T83" fmla="*/ 47 h 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06" h="176">
                    <a:moveTo>
                      <a:pt x="65" y="81"/>
                    </a:moveTo>
                    <a:cubicBezTo>
                      <a:pt x="89" y="75"/>
                      <a:pt x="106" y="54"/>
                      <a:pt x="106" y="28"/>
                    </a:cubicBezTo>
                    <a:cubicBezTo>
                      <a:pt x="106" y="0"/>
                      <a:pt x="106" y="0"/>
                      <a:pt x="106" y="0"/>
                    </a:cubicBezTo>
                    <a:cubicBezTo>
                      <a:pt x="98" y="0"/>
                      <a:pt x="98" y="0"/>
                      <a:pt x="98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28"/>
                      <a:pt x="0" y="28"/>
                      <a:pt x="0" y="28"/>
                    </a:cubicBezTo>
                    <a:cubicBezTo>
                      <a:pt x="0" y="28"/>
                      <a:pt x="0" y="28"/>
                      <a:pt x="0" y="28"/>
                    </a:cubicBezTo>
                    <a:cubicBezTo>
                      <a:pt x="0" y="54"/>
                      <a:pt x="18" y="76"/>
                      <a:pt x="42" y="81"/>
                    </a:cubicBezTo>
                    <a:cubicBezTo>
                      <a:pt x="45" y="83"/>
                      <a:pt x="47" y="86"/>
                      <a:pt x="48" y="89"/>
                    </a:cubicBezTo>
                    <a:cubicBezTo>
                      <a:pt x="47" y="91"/>
                      <a:pt x="46" y="92"/>
                      <a:pt x="45" y="94"/>
                    </a:cubicBezTo>
                    <a:cubicBezTo>
                      <a:pt x="20" y="98"/>
                      <a:pt x="0" y="120"/>
                      <a:pt x="0" y="147"/>
                    </a:cubicBezTo>
                    <a:cubicBezTo>
                      <a:pt x="0" y="147"/>
                      <a:pt x="0" y="147"/>
                      <a:pt x="0" y="147"/>
                    </a:cubicBezTo>
                    <a:cubicBezTo>
                      <a:pt x="0" y="176"/>
                      <a:pt x="0" y="176"/>
                      <a:pt x="0" y="176"/>
                    </a:cubicBezTo>
                    <a:cubicBezTo>
                      <a:pt x="8" y="176"/>
                      <a:pt x="8" y="176"/>
                      <a:pt x="8" y="176"/>
                    </a:cubicBezTo>
                    <a:cubicBezTo>
                      <a:pt x="98" y="176"/>
                      <a:pt x="98" y="176"/>
                      <a:pt x="98" y="176"/>
                    </a:cubicBezTo>
                    <a:cubicBezTo>
                      <a:pt x="106" y="176"/>
                      <a:pt x="106" y="176"/>
                      <a:pt x="106" y="176"/>
                    </a:cubicBezTo>
                    <a:cubicBezTo>
                      <a:pt x="106" y="147"/>
                      <a:pt x="106" y="147"/>
                      <a:pt x="106" y="147"/>
                    </a:cubicBezTo>
                    <a:cubicBezTo>
                      <a:pt x="106" y="120"/>
                      <a:pt x="87" y="98"/>
                      <a:pt x="62" y="94"/>
                    </a:cubicBezTo>
                    <a:cubicBezTo>
                      <a:pt x="61" y="92"/>
                      <a:pt x="60" y="91"/>
                      <a:pt x="59" y="89"/>
                    </a:cubicBezTo>
                    <a:cubicBezTo>
                      <a:pt x="60" y="86"/>
                      <a:pt x="62" y="83"/>
                      <a:pt x="65" y="81"/>
                    </a:cubicBezTo>
                    <a:close/>
                    <a:moveTo>
                      <a:pt x="16" y="147"/>
                    </a:moveTo>
                    <a:cubicBezTo>
                      <a:pt x="16" y="143"/>
                      <a:pt x="16" y="143"/>
                      <a:pt x="16" y="143"/>
                    </a:cubicBezTo>
                    <a:cubicBezTo>
                      <a:pt x="16" y="143"/>
                      <a:pt x="16" y="143"/>
                      <a:pt x="16" y="143"/>
                    </a:cubicBezTo>
                    <a:cubicBezTo>
                      <a:pt x="16" y="124"/>
                      <a:pt x="29" y="109"/>
                      <a:pt x="47" y="106"/>
                    </a:cubicBezTo>
                    <a:cubicBezTo>
                      <a:pt x="47" y="113"/>
                      <a:pt x="43" y="131"/>
                      <a:pt x="16" y="147"/>
                    </a:cubicBezTo>
                    <a:close/>
                    <a:moveTo>
                      <a:pt x="90" y="143"/>
                    </a:moveTo>
                    <a:cubicBezTo>
                      <a:pt x="90" y="145"/>
                      <a:pt x="90" y="145"/>
                      <a:pt x="90" y="145"/>
                    </a:cubicBezTo>
                    <a:cubicBezTo>
                      <a:pt x="79" y="138"/>
                      <a:pt x="57" y="122"/>
                      <a:pt x="58" y="106"/>
                    </a:cubicBezTo>
                    <a:cubicBezTo>
                      <a:pt x="76" y="109"/>
                      <a:pt x="90" y="124"/>
                      <a:pt x="90" y="143"/>
                    </a:cubicBezTo>
                    <a:close/>
                    <a:moveTo>
                      <a:pt x="47" y="47"/>
                    </a:moveTo>
                    <a:cubicBezTo>
                      <a:pt x="36" y="42"/>
                      <a:pt x="26" y="48"/>
                      <a:pt x="21" y="51"/>
                    </a:cubicBezTo>
                    <a:cubicBezTo>
                      <a:pt x="18" y="46"/>
                      <a:pt x="16" y="39"/>
                      <a:pt x="16" y="32"/>
                    </a:cubicBezTo>
                    <a:cubicBezTo>
                      <a:pt x="16" y="32"/>
                      <a:pt x="16" y="32"/>
                      <a:pt x="16" y="32"/>
                    </a:cubicBezTo>
                    <a:cubicBezTo>
                      <a:pt x="16" y="12"/>
                      <a:pt x="16" y="12"/>
                      <a:pt x="16" y="12"/>
                    </a:cubicBezTo>
                    <a:cubicBezTo>
                      <a:pt x="22" y="12"/>
                      <a:pt x="22" y="12"/>
                      <a:pt x="22" y="12"/>
                    </a:cubicBezTo>
                    <a:cubicBezTo>
                      <a:pt x="85" y="12"/>
                      <a:pt x="85" y="12"/>
                      <a:pt x="85" y="12"/>
                    </a:cubicBezTo>
                    <a:cubicBezTo>
                      <a:pt x="90" y="12"/>
                      <a:pt x="90" y="12"/>
                      <a:pt x="90" y="12"/>
                    </a:cubicBezTo>
                    <a:cubicBezTo>
                      <a:pt x="90" y="32"/>
                      <a:pt x="90" y="32"/>
                      <a:pt x="90" y="32"/>
                    </a:cubicBezTo>
                    <a:cubicBezTo>
                      <a:pt x="90" y="36"/>
                      <a:pt x="90" y="39"/>
                      <a:pt x="89" y="42"/>
                    </a:cubicBezTo>
                    <a:cubicBezTo>
                      <a:pt x="83" y="42"/>
                      <a:pt x="72" y="47"/>
                      <a:pt x="68" y="49"/>
                    </a:cubicBezTo>
                    <a:cubicBezTo>
                      <a:pt x="63" y="52"/>
                      <a:pt x="63" y="53"/>
                      <a:pt x="47" y="4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5" name="Freeform 34"/>
              <p:cNvSpPr>
                <a:spLocks/>
              </p:cNvSpPr>
              <p:nvPr/>
            </p:nvSpPr>
            <p:spPr bwMode="auto">
              <a:xfrm>
                <a:off x="7375389" y="2115495"/>
                <a:ext cx="319864" cy="56383"/>
              </a:xfrm>
              <a:custGeom>
                <a:avLst/>
                <a:gdLst>
                  <a:gd name="T0" fmla="*/ 117 w 125"/>
                  <a:gd name="T1" fmla="*/ 0 h 22"/>
                  <a:gd name="T2" fmla="*/ 8 w 125"/>
                  <a:gd name="T3" fmla="*/ 0 h 22"/>
                  <a:gd name="T4" fmla="*/ 0 w 125"/>
                  <a:gd name="T5" fmla="*/ 11 h 22"/>
                  <a:gd name="T6" fmla="*/ 8 w 125"/>
                  <a:gd name="T7" fmla="*/ 22 h 22"/>
                  <a:gd name="T8" fmla="*/ 117 w 125"/>
                  <a:gd name="T9" fmla="*/ 22 h 22"/>
                  <a:gd name="T10" fmla="*/ 125 w 125"/>
                  <a:gd name="T11" fmla="*/ 11 h 22"/>
                  <a:gd name="T12" fmla="*/ 117 w 125"/>
                  <a:gd name="T13" fmla="*/ 0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5" h="22">
                    <a:moveTo>
                      <a:pt x="117" y="0"/>
                    </a:moveTo>
                    <a:cubicBezTo>
                      <a:pt x="8" y="0"/>
                      <a:pt x="8" y="0"/>
                      <a:pt x="8" y="0"/>
                    </a:cubicBezTo>
                    <a:cubicBezTo>
                      <a:pt x="3" y="0"/>
                      <a:pt x="0" y="5"/>
                      <a:pt x="0" y="11"/>
                    </a:cubicBezTo>
                    <a:cubicBezTo>
                      <a:pt x="0" y="17"/>
                      <a:pt x="3" y="22"/>
                      <a:pt x="8" y="22"/>
                    </a:cubicBezTo>
                    <a:cubicBezTo>
                      <a:pt x="117" y="22"/>
                      <a:pt x="117" y="22"/>
                      <a:pt x="117" y="22"/>
                    </a:cubicBezTo>
                    <a:cubicBezTo>
                      <a:pt x="121" y="22"/>
                      <a:pt x="125" y="17"/>
                      <a:pt x="125" y="11"/>
                    </a:cubicBezTo>
                    <a:cubicBezTo>
                      <a:pt x="125" y="5"/>
                      <a:pt x="121" y="0"/>
                      <a:pt x="117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6" name="Freeform 35"/>
              <p:cNvSpPr>
                <a:spLocks/>
              </p:cNvSpPr>
              <p:nvPr/>
            </p:nvSpPr>
            <p:spPr bwMode="auto">
              <a:xfrm>
                <a:off x="7375389" y="1569016"/>
                <a:ext cx="319864" cy="58551"/>
              </a:xfrm>
              <a:custGeom>
                <a:avLst/>
                <a:gdLst>
                  <a:gd name="T0" fmla="*/ 8 w 125"/>
                  <a:gd name="T1" fmla="*/ 23 h 23"/>
                  <a:gd name="T2" fmla="*/ 117 w 125"/>
                  <a:gd name="T3" fmla="*/ 23 h 23"/>
                  <a:gd name="T4" fmla="*/ 125 w 125"/>
                  <a:gd name="T5" fmla="*/ 11 h 23"/>
                  <a:gd name="T6" fmla="*/ 117 w 125"/>
                  <a:gd name="T7" fmla="*/ 0 h 23"/>
                  <a:gd name="T8" fmla="*/ 8 w 125"/>
                  <a:gd name="T9" fmla="*/ 0 h 23"/>
                  <a:gd name="T10" fmla="*/ 0 w 125"/>
                  <a:gd name="T11" fmla="*/ 11 h 23"/>
                  <a:gd name="T12" fmla="*/ 8 w 125"/>
                  <a:gd name="T13" fmla="*/ 23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5" h="23">
                    <a:moveTo>
                      <a:pt x="8" y="23"/>
                    </a:moveTo>
                    <a:cubicBezTo>
                      <a:pt x="117" y="23"/>
                      <a:pt x="117" y="23"/>
                      <a:pt x="117" y="23"/>
                    </a:cubicBezTo>
                    <a:cubicBezTo>
                      <a:pt x="121" y="23"/>
                      <a:pt x="125" y="17"/>
                      <a:pt x="125" y="11"/>
                    </a:cubicBezTo>
                    <a:cubicBezTo>
                      <a:pt x="125" y="5"/>
                      <a:pt x="121" y="0"/>
                      <a:pt x="117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3" y="0"/>
                      <a:pt x="0" y="5"/>
                      <a:pt x="0" y="11"/>
                    </a:cubicBezTo>
                    <a:cubicBezTo>
                      <a:pt x="0" y="17"/>
                      <a:pt x="3" y="23"/>
                      <a:pt x="8" y="23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7" name="Group 26"/>
            <p:cNvGrpSpPr/>
            <p:nvPr/>
          </p:nvGrpSpPr>
          <p:grpSpPr>
            <a:xfrm>
              <a:off x="8309484" y="3068785"/>
              <a:ext cx="1059194" cy="1156869"/>
              <a:chOff x="8372930" y="2664142"/>
              <a:chExt cx="1281624" cy="1399811"/>
            </a:xfrm>
          </p:grpSpPr>
          <p:sp>
            <p:nvSpPr>
              <p:cNvPr id="28" name="Freeform 18"/>
              <p:cNvSpPr>
                <a:spLocks/>
              </p:cNvSpPr>
              <p:nvPr/>
            </p:nvSpPr>
            <p:spPr bwMode="auto">
              <a:xfrm>
                <a:off x="8372930" y="2664142"/>
                <a:ext cx="1281624" cy="1399811"/>
              </a:xfrm>
              <a:custGeom>
                <a:avLst/>
                <a:gdLst>
                  <a:gd name="T0" fmla="*/ 435 w 500"/>
                  <a:gd name="T1" fmla="*/ 369 h 546"/>
                  <a:gd name="T2" fmla="*/ 369 w 500"/>
                  <a:gd name="T3" fmla="*/ 66 h 546"/>
                  <a:gd name="T4" fmla="*/ 66 w 500"/>
                  <a:gd name="T5" fmla="*/ 129 h 546"/>
                  <a:gd name="T6" fmla="*/ 132 w 500"/>
                  <a:gd name="T7" fmla="*/ 431 h 546"/>
                  <a:gd name="T8" fmla="*/ 144 w 500"/>
                  <a:gd name="T9" fmla="*/ 439 h 546"/>
                  <a:gd name="T10" fmla="*/ 172 w 500"/>
                  <a:gd name="T11" fmla="*/ 546 h 546"/>
                  <a:gd name="T12" fmla="*/ 237 w 500"/>
                  <a:gd name="T13" fmla="*/ 466 h 546"/>
                  <a:gd name="T14" fmla="*/ 435 w 500"/>
                  <a:gd name="T15" fmla="*/ 369 h 5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00" h="546">
                    <a:moveTo>
                      <a:pt x="435" y="369"/>
                    </a:moveTo>
                    <a:cubicBezTo>
                      <a:pt x="500" y="268"/>
                      <a:pt x="471" y="133"/>
                      <a:pt x="369" y="66"/>
                    </a:cubicBezTo>
                    <a:cubicBezTo>
                      <a:pt x="267" y="0"/>
                      <a:pt x="131" y="28"/>
                      <a:pt x="66" y="129"/>
                    </a:cubicBezTo>
                    <a:cubicBezTo>
                      <a:pt x="0" y="229"/>
                      <a:pt x="30" y="365"/>
                      <a:pt x="132" y="431"/>
                    </a:cubicBezTo>
                    <a:cubicBezTo>
                      <a:pt x="136" y="434"/>
                      <a:pt x="140" y="436"/>
                      <a:pt x="144" y="439"/>
                    </a:cubicBezTo>
                    <a:cubicBezTo>
                      <a:pt x="172" y="546"/>
                      <a:pt x="172" y="546"/>
                      <a:pt x="172" y="546"/>
                    </a:cubicBezTo>
                    <a:cubicBezTo>
                      <a:pt x="237" y="466"/>
                      <a:pt x="237" y="466"/>
                      <a:pt x="237" y="466"/>
                    </a:cubicBezTo>
                    <a:cubicBezTo>
                      <a:pt x="313" y="472"/>
                      <a:pt x="390" y="437"/>
                      <a:pt x="435" y="369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9" name="Freeform 36"/>
              <p:cNvSpPr>
                <a:spLocks noEditPoints="1"/>
              </p:cNvSpPr>
              <p:nvPr/>
            </p:nvSpPr>
            <p:spPr bwMode="auto">
              <a:xfrm>
                <a:off x="8767609" y="2946056"/>
                <a:ext cx="479253" cy="715627"/>
              </a:xfrm>
              <a:custGeom>
                <a:avLst/>
                <a:gdLst>
                  <a:gd name="T0" fmla="*/ 93 w 187"/>
                  <a:gd name="T1" fmla="*/ 1 h 279"/>
                  <a:gd name="T2" fmla="*/ 18 w 187"/>
                  <a:gd name="T3" fmla="*/ 38 h 279"/>
                  <a:gd name="T4" fmla="*/ 2 w 187"/>
                  <a:gd name="T5" fmla="*/ 103 h 279"/>
                  <a:gd name="T6" fmla="*/ 27 w 187"/>
                  <a:gd name="T7" fmla="*/ 158 h 279"/>
                  <a:gd name="T8" fmla="*/ 27 w 187"/>
                  <a:gd name="T9" fmla="*/ 158 h 279"/>
                  <a:gd name="T10" fmla="*/ 42 w 187"/>
                  <a:gd name="T11" fmla="*/ 204 h 279"/>
                  <a:gd name="T12" fmla="*/ 51 w 187"/>
                  <a:gd name="T13" fmla="*/ 269 h 279"/>
                  <a:gd name="T14" fmla="*/ 55 w 187"/>
                  <a:gd name="T15" fmla="*/ 273 h 279"/>
                  <a:gd name="T16" fmla="*/ 91 w 187"/>
                  <a:gd name="T17" fmla="*/ 279 h 279"/>
                  <a:gd name="T18" fmla="*/ 134 w 187"/>
                  <a:gd name="T19" fmla="*/ 271 h 279"/>
                  <a:gd name="T20" fmla="*/ 144 w 187"/>
                  <a:gd name="T21" fmla="*/ 246 h 279"/>
                  <a:gd name="T22" fmla="*/ 149 w 187"/>
                  <a:gd name="T23" fmla="*/ 184 h 279"/>
                  <a:gd name="T24" fmla="*/ 160 w 187"/>
                  <a:gd name="T25" fmla="*/ 156 h 279"/>
                  <a:gd name="T26" fmla="*/ 176 w 187"/>
                  <a:gd name="T27" fmla="*/ 127 h 279"/>
                  <a:gd name="T28" fmla="*/ 185 w 187"/>
                  <a:gd name="T29" fmla="*/ 70 h 279"/>
                  <a:gd name="T30" fmla="*/ 94 w 187"/>
                  <a:gd name="T31" fmla="*/ 1 h 279"/>
                  <a:gd name="T32" fmla="*/ 164 w 187"/>
                  <a:gd name="T33" fmla="*/ 74 h 279"/>
                  <a:gd name="T34" fmla="*/ 130 w 187"/>
                  <a:gd name="T35" fmla="*/ 169 h 279"/>
                  <a:gd name="T36" fmla="*/ 127 w 187"/>
                  <a:gd name="T37" fmla="*/ 184 h 279"/>
                  <a:gd name="T38" fmla="*/ 125 w 187"/>
                  <a:gd name="T39" fmla="*/ 193 h 279"/>
                  <a:gd name="T40" fmla="*/ 103 w 187"/>
                  <a:gd name="T41" fmla="*/ 199 h 279"/>
                  <a:gd name="T42" fmla="*/ 101 w 187"/>
                  <a:gd name="T43" fmla="*/ 148 h 279"/>
                  <a:gd name="T44" fmla="*/ 125 w 187"/>
                  <a:gd name="T45" fmla="*/ 71 h 279"/>
                  <a:gd name="T46" fmla="*/ 112 w 187"/>
                  <a:gd name="T47" fmla="*/ 65 h 279"/>
                  <a:gd name="T48" fmla="*/ 99 w 187"/>
                  <a:gd name="T49" fmla="*/ 66 h 279"/>
                  <a:gd name="T50" fmla="*/ 75 w 187"/>
                  <a:gd name="T51" fmla="*/ 68 h 279"/>
                  <a:gd name="T52" fmla="*/ 66 w 187"/>
                  <a:gd name="T53" fmla="*/ 69 h 279"/>
                  <a:gd name="T54" fmla="*/ 52 w 187"/>
                  <a:gd name="T55" fmla="*/ 77 h 279"/>
                  <a:gd name="T56" fmla="*/ 83 w 187"/>
                  <a:gd name="T57" fmla="*/ 153 h 279"/>
                  <a:gd name="T58" fmla="*/ 65 w 187"/>
                  <a:gd name="T59" fmla="*/ 198 h 279"/>
                  <a:gd name="T60" fmla="*/ 62 w 187"/>
                  <a:gd name="T61" fmla="*/ 194 h 279"/>
                  <a:gd name="T62" fmla="*/ 60 w 187"/>
                  <a:gd name="T63" fmla="*/ 185 h 279"/>
                  <a:gd name="T64" fmla="*/ 57 w 187"/>
                  <a:gd name="T65" fmla="*/ 170 h 279"/>
                  <a:gd name="T66" fmla="*/ 31 w 187"/>
                  <a:gd name="T67" fmla="*/ 122 h 279"/>
                  <a:gd name="T68" fmla="*/ 23 w 187"/>
                  <a:gd name="T69" fmla="*/ 76 h 279"/>
                  <a:gd name="T70" fmla="*/ 36 w 187"/>
                  <a:gd name="T71" fmla="*/ 47 h 279"/>
                  <a:gd name="T72" fmla="*/ 93 w 187"/>
                  <a:gd name="T73" fmla="*/ 20 h 279"/>
                  <a:gd name="T74" fmla="*/ 93 w 187"/>
                  <a:gd name="T75" fmla="*/ 19 h 279"/>
                  <a:gd name="T76" fmla="*/ 150 w 187"/>
                  <a:gd name="T77" fmla="*/ 45 h 279"/>
                  <a:gd name="T78" fmla="*/ 72 w 187"/>
                  <a:gd name="T79" fmla="*/ 71 h 279"/>
                  <a:gd name="T80" fmla="*/ 80 w 187"/>
                  <a:gd name="T81" fmla="*/ 76 h 279"/>
                  <a:gd name="T82" fmla="*/ 83 w 187"/>
                  <a:gd name="T83" fmla="*/ 69 h 279"/>
                  <a:gd name="T84" fmla="*/ 91 w 187"/>
                  <a:gd name="T85" fmla="*/ 69 h 279"/>
                  <a:gd name="T86" fmla="*/ 95 w 187"/>
                  <a:gd name="T87" fmla="*/ 69 h 279"/>
                  <a:gd name="T88" fmla="*/ 98 w 187"/>
                  <a:gd name="T89" fmla="*/ 79 h 279"/>
                  <a:gd name="T90" fmla="*/ 103 w 187"/>
                  <a:gd name="T91" fmla="*/ 77 h 279"/>
                  <a:gd name="T92" fmla="*/ 116 w 187"/>
                  <a:gd name="T93" fmla="*/ 78 h 279"/>
                  <a:gd name="T94" fmla="*/ 63 w 187"/>
                  <a:gd name="T95" fmla="*/ 80 h 279"/>
                  <a:gd name="T96" fmla="*/ 72 w 187"/>
                  <a:gd name="T97" fmla="*/ 71 h 279"/>
                  <a:gd name="T98" fmla="*/ 114 w 187"/>
                  <a:gd name="T99" fmla="*/ 71 h 279"/>
                  <a:gd name="T100" fmla="*/ 115 w 187"/>
                  <a:gd name="T101" fmla="*/ 69 h 279"/>
                  <a:gd name="T102" fmla="*/ 107 w 187"/>
                  <a:gd name="T103" fmla="*/ 68 h 279"/>
                  <a:gd name="T104" fmla="*/ 103 w 187"/>
                  <a:gd name="T105" fmla="*/ 69 h 279"/>
                  <a:gd name="T106" fmla="*/ 62 w 187"/>
                  <a:gd name="T107" fmla="*/ 77 h 279"/>
                  <a:gd name="T108" fmla="*/ 62 w 187"/>
                  <a:gd name="T109" fmla="*/ 77 h 2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87" h="279">
                    <a:moveTo>
                      <a:pt x="94" y="1"/>
                    </a:moveTo>
                    <a:cubicBezTo>
                      <a:pt x="93" y="1"/>
                      <a:pt x="93" y="1"/>
                      <a:pt x="93" y="1"/>
                    </a:cubicBezTo>
                    <a:cubicBezTo>
                      <a:pt x="93" y="1"/>
                      <a:pt x="93" y="1"/>
                      <a:pt x="92" y="1"/>
                    </a:cubicBezTo>
                    <a:cubicBezTo>
                      <a:pt x="53" y="2"/>
                      <a:pt x="30" y="21"/>
                      <a:pt x="18" y="38"/>
                    </a:cubicBezTo>
                    <a:cubicBezTo>
                      <a:pt x="6" y="54"/>
                      <a:pt x="2" y="71"/>
                      <a:pt x="2" y="73"/>
                    </a:cubicBezTo>
                    <a:cubicBezTo>
                      <a:pt x="0" y="82"/>
                      <a:pt x="0" y="92"/>
                      <a:pt x="2" y="103"/>
                    </a:cubicBezTo>
                    <a:cubicBezTo>
                      <a:pt x="4" y="112"/>
                      <a:pt x="7" y="121"/>
                      <a:pt x="11" y="130"/>
                    </a:cubicBezTo>
                    <a:cubicBezTo>
                      <a:pt x="18" y="146"/>
                      <a:pt x="26" y="157"/>
                      <a:pt x="27" y="158"/>
                    </a:cubicBezTo>
                    <a:cubicBezTo>
                      <a:pt x="27" y="158"/>
                      <a:pt x="27" y="158"/>
                      <a:pt x="27" y="158"/>
                    </a:cubicBezTo>
                    <a:cubicBezTo>
                      <a:pt x="27" y="158"/>
                      <a:pt x="27" y="158"/>
                      <a:pt x="27" y="158"/>
                    </a:cubicBezTo>
                    <a:cubicBezTo>
                      <a:pt x="34" y="166"/>
                      <a:pt x="37" y="180"/>
                      <a:pt x="37" y="185"/>
                    </a:cubicBezTo>
                    <a:cubicBezTo>
                      <a:pt x="37" y="193"/>
                      <a:pt x="40" y="200"/>
                      <a:pt x="42" y="204"/>
                    </a:cubicBezTo>
                    <a:cubicBezTo>
                      <a:pt x="41" y="222"/>
                      <a:pt x="41" y="236"/>
                      <a:pt x="43" y="248"/>
                    </a:cubicBezTo>
                    <a:cubicBezTo>
                      <a:pt x="45" y="257"/>
                      <a:pt x="47" y="265"/>
                      <a:pt x="51" y="269"/>
                    </a:cubicBezTo>
                    <a:cubicBezTo>
                      <a:pt x="52" y="272"/>
                      <a:pt x="52" y="272"/>
                      <a:pt x="52" y="272"/>
                    </a:cubicBezTo>
                    <a:cubicBezTo>
                      <a:pt x="55" y="273"/>
                      <a:pt x="55" y="273"/>
                      <a:pt x="55" y="273"/>
                    </a:cubicBezTo>
                    <a:cubicBezTo>
                      <a:pt x="61" y="275"/>
                      <a:pt x="73" y="279"/>
                      <a:pt x="91" y="279"/>
                    </a:cubicBezTo>
                    <a:cubicBezTo>
                      <a:pt x="91" y="279"/>
                      <a:pt x="91" y="279"/>
                      <a:pt x="91" y="279"/>
                    </a:cubicBezTo>
                    <a:cubicBezTo>
                      <a:pt x="104" y="278"/>
                      <a:pt x="117" y="276"/>
                      <a:pt x="131" y="272"/>
                    </a:cubicBezTo>
                    <a:cubicBezTo>
                      <a:pt x="134" y="271"/>
                      <a:pt x="134" y="271"/>
                      <a:pt x="134" y="271"/>
                    </a:cubicBezTo>
                    <a:cubicBezTo>
                      <a:pt x="137" y="268"/>
                      <a:pt x="137" y="268"/>
                      <a:pt x="137" y="268"/>
                    </a:cubicBezTo>
                    <a:cubicBezTo>
                      <a:pt x="140" y="263"/>
                      <a:pt x="142" y="256"/>
                      <a:pt x="144" y="246"/>
                    </a:cubicBezTo>
                    <a:cubicBezTo>
                      <a:pt x="146" y="234"/>
                      <a:pt x="146" y="220"/>
                      <a:pt x="145" y="202"/>
                    </a:cubicBezTo>
                    <a:cubicBezTo>
                      <a:pt x="147" y="198"/>
                      <a:pt x="150" y="192"/>
                      <a:pt x="149" y="184"/>
                    </a:cubicBezTo>
                    <a:cubicBezTo>
                      <a:pt x="150" y="178"/>
                      <a:pt x="152" y="164"/>
                      <a:pt x="159" y="156"/>
                    </a:cubicBezTo>
                    <a:cubicBezTo>
                      <a:pt x="160" y="156"/>
                      <a:pt x="160" y="156"/>
                      <a:pt x="160" y="156"/>
                    </a:cubicBezTo>
                    <a:cubicBezTo>
                      <a:pt x="160" y="155"/>
                      <a:pt x="160" y="155"/>
                      <a:pt x="160" y="155"/>
                    </a:cubicBezTo>
                    <a:cubicBezTo>
                      <a:pt x="160" y="155"/>
                      <a:pt x="169" y="143"/>
                      <a:pt x="176" y="127"/>
                    </a:cubicBezTo>
                    <a:cubicBezTo>
                      <a:pt x="180" y="118"/>
                      <a:pt x="183" y="108"/>
                      <a:pt x="185" y="100"/>
                    </a:cubicBezTo>
                    <a:cubicBezTo>
                      <a:pt x="187" y="89"/>
                      <a:pt x="187" y="79"/>
                      <a:pt x="185" y="70"/>
                    </a:cubicBezTo>
                    <a:cubicBezTo>
                      <a:pt x="184" y="67"/>
                      <a:pt x="180" y="51"/>
                      <a:pt x="168" y="35"/>
                    </a:cubicBezTo>
                    <a:cubicBezTo>
                      <a:pt x="156" y="19"/>
                      <a:pt x="133" y="0"/>
                      <a:pt x="94" y="1"/>
                    </a:cubicBezTo>
                    <a:close/>
                    <a:moveTo>
                      <a:pt x="164" y="73"/>
                    </a:moveTo>
                    <a:cubicBezTo>
                      <a:pt x="164" y="74"/>
                      <a:pt x="164" y="74"/>
                      <a:pt x="164" y="74"/>
                    </a:cubicBezTo>
                    <a:cubicBezTo>
                      <a:pt x="171" y="102"/>
                      <a:pt x="144" y="140"/>
                      <a:pt x="142" y="144"/>
                    </a:cubicBezTo>
                    <a:cubicBezTo>
                      <a:pt x="136" y="150"/>
                      <a:pt x="132" y="159"/>
                      <a:pt x="130" y="169"/>
                    </a:cubicBezTo>
                    <a:cubicBezTo>
                      <a:pt x="128" y="176"/>
                      <a:pt x="127" y="182"/>
                      <a:pt x="127" y="183"/>
                    </a:cubicBezTo>
                    <a:cubicBezTo>
                      <a:pt x="127" y="184"/>
                      <a:pt x="127" y="184"/>
                      <a:pt x="127" y="184"/>
                    </a:cubicBezTo>
                    <a:cubicBezTo>
                      <a:pt x="127" y="184"/>
                      <a:pt x="127" y="184"/>
                      <a:pt x="127" y="184"/>
                    </a:cubicBezTo>
                    <a:cubicBezTo>
                      <a:pt x="127" y="189"/>
                      <a:pt x="125" y="192"/>
                      <a:pt x="125" y="193"/>
                    </a:cubicBezTo>
                    <a:cubicBezTo>
                      <a:pt x="122" y="195"/>
                      <a:pt x="122" y="195"/>
                      <a:pt x="122" y="195"/>
                    </a:cubicBezTo>
                    <a:cubicBezTo>
                      <a:pt x="115" y="197"/>
                      <a:pt x="109" y="199"/>
                      <a:pt x="103" y="199"/>
                    </a:cubicBezTo>
                    <a:cubicBezTo>
                      <a:pt x="102" y="152"/>
                      <a:pt x="102" y="152"/>
                      <a:pt x="102" y="152"/>
                    </a:cubicBezTo>
                    <a:cubicBezTo>
                      <a:pt x="102" y="151"/>
                      <a:pt x="102" y="149"/>
                      <a:pt x="101" y="148"/>
                    </a:cubicBezTo>
                    <a:cubicBezTo>
                      <a:pt x="128" y="72"/>
                      <a:pt x="128" y="72"/>
                      <a:pt x="128" y="72"/>
                    </a:cubicBezTo>
                    <a:cubicBezTo>
                      <a:pt x="125" y="71"/>
                      <a:pt x="125" y="71"/>
                      <a:pt x="125" y="71"/>
                    </a:cubicBezTo>
                    <a:cubicBezTo>
                      <a:pt x="125" y="70"/>
                      <a:pt x="125" y="69"/>
                      <a:pt x="124" y="69"/>
                    </a:cubicBezTo>
                    <a:cubicBezTo>
                      <a:pt x="122" y="64"/>
                      <a:pt x="117" y="64"/>
                      <a:pt x="112" y="65"/>
                    </a:cubicBezTo>
                    <a:cubicBezTo>
                      <a:pt x="112" y="65"/>
                      <a:pt x="111" y="64"/>
                      <a:pt x="110" y="63"/>
                    </a:cubicBezTo>
                    <a:cubicBezTo>
                      <a:pt x="106" y="62"/>
                      <a:pt x="102" y="63"/>
                      <a:pt x="99" y="66"/>
                    </a:cubicBezTo>
                    <a:cubicBezTo>
                      <a:pt x="96" y="65"/>
                      <a:pt x="92" y="65"/>
                      <a:pt x="89" y="66"/>
                    </a:cubicBezTo>
                    <a:cubicBezTo>
                      <a:pt x="85" y="64"/>
                      <a:pt x="79" y="65"/>
                      <a:pt x="75" y="68"/>
                    </a:cubicBezTo>
                    <a:cubicBezTo>
                      <a:pt x="74" y="67"/>
                      <a:pt x="72" y="66"/>
                      <a:pt x="70" y="67"/>
                    </a:cubicBezTo>
                    <a:cubicBezTo>
                      <a:pt x="69" y="67"/>
                      <a:pt x="67" y="68"/>
                      <a:pt x="66" y="69"/>
                    </a:cubicBezTo>
                    <a:cubicBezTo>
                      <a:pt x="61" y="65"/>
                      <a:pt x="56" y="70"/>
                      <a:pt x="55" y="76"/>
                    </a:cubicBezTo>
                    <a:cubicBezTo>
                      <a:pt x="52" y="77"/>
                      <a:pt x="52" y="77"/>
                      <a:pt x="52" y="77"/>
                    </a:cubicBezTo>
                    <a:cubicBezTo>
                      <a:pt x="85" y="149"/>
                      <a:pt x="85" y="149"/>
                      <a:pt x="85" y="149"/>
                    </a:cubicBezTo>
                    <a:cubicBezTo>
                      <a:pt x="84" y="150"/>
                      <a:pt x="83" y="151"/>
                      <a:pt x="83" y="153"/>
                    </a:cubicBezTo>
                    <a:cubicBezTo>
                      <a:pt x="84" y="201"/>
                      <a:pt x="84" y="201"/>
                      <a:pt x="84" y="201"/>
                    </a:cubicBezTo>
                    <a:cubicBezTo>
                      <a:pt x="76" y="200"/>
                      <a:pt x="69" y="199"/>
                      <a:pt x="65" y="198"/>
                    </a:cubicBezTo>
                    <a:cubicBezTo>
                      <a:pt x="65" y="197"/>
                      <a:pt x="65" y="197"/>
                      <a:pt x="65" y="197"/>
                    </a:cubicBezTo>
                    <a:cubicBezTo>
                      <a:pt x="62" y="194"/>
                      <a:pt x="62" y="194"/>
                      <a:pt x="62" y="194"/>
                    </a:cubicBezTo>
                    <a:cubicBezTo>
                      <a:pt x="62" y="194"/>
                      <a:pt x="59" y="190"/>
                      <a:pt x="60" y="186"/>
                    </a:cubicBezTo>
                    <a:cubicBezTo>
                      <a:pt x="60" y="185"/>
                      <a:pt x="60" y="185"/>
                      <a:pt x="60" y="185"/>
                    </a:cubicBezTo>
                    <a:cubicBezTo>
                      <a:pt x="60" y="184"/>
                      <a:pt x="60" y="184"/>
                      <a:pt x="60" y="184"/>
                    </a:cubicBezTo>
                    <a:cubicBezTo>
                      <a:pt x="59" y="183"/>
                      <a:pt x="59" y="178"/>
                      <a:pt x="57" y="170"/>
                    </a:cubicBezTo>
                    <a:cubicBezTo>
                      <a:pt x="54" y="160"/>
                      <a:pt x="50" y="152"/>
                      <a:pt x="45" y="145"/>
                    </a:cubicBezTo>
                    <a:cubicBezTo>
                      <a:pt x="44" y="144"/>
                      <a:pt x="37" y="134"/>
                      <a:pt x="31" y="122"/>
                    </a:cubicBezTo>
                    <a:cubicBezTo>
                      <a:pt x="25" y="109"/>
                      <a:pt x="19" y="92"/>
                      <a:pt x="23" y="76"/>
                    </a:cubicBezTo>
                    <a:cubicBezTo>
                      <a:pt x="23" y="76"/>
                      <a:pt x="23" y="76"/>
                      <a:pt x="23" y="76"/>
                    </a:cubicBezTo>
                    <a:cubicBezTo>
                      <a:pt x="23" y="76"/>
                      <a:pt x="23" y="76"/>
                      <a:pt x="23" y="76"/>
                    </a:cubicBezTo>
                    <a:cubicBezTo>
                      <a:pt x="23" y="76"/>
                      <a:pt x="26" y="61"/>
                      <a:pt x="36" y="47"/>
                    </a:cubicBezTo>
                    <a:cubicBezTo>
                      <a:pt x="49" y="29"/>
                      <a:pt x="68" y="20"/>
                      <a:pt x="92" y="20"/>
                    </a:cubicBezTo>
                    <a:cubicBezTo>
                      <a:pt x="93" y="20"/>
                      <a:pt x="93" y="20"/>
                      <a:pt x="93" y="20"/>
                    </a:cubicBezTo>
                    <a:cubicBezTo>
                      <a:pt x="93" y="20"/>
                      <a:pt x="93" y="20"/>
                      <a:pt x="93" y="20"/>
                    </a:cubicBezTo>
                    <a:cubicBezTo>
                      <a:pt x="93" y="19"/>
                      <a:pt x="93" y="19"/>
                      <a:pt x="93" y="19"/>
                    </a:cubicBezTo>
                    <a:cubicBezTo>
                      <a:pt x="93" y="20"/>
                      <a:pt x="93" y="19"/>
                      <a:pt x="94" y="19"/>
                    </a:cubicBezTo>
                    <a:cubicBezTo>
                      <a:pt x="118" y="19"/>
                      <a:pt x="137" y="27"/>
                      <a:pt x="150" y="45"/>
                    </a:cubicBezTo>
                    <a:cubicBezTo>
                      <a:pt x="160" y="58"/>
                      <a:pt x="164" y="73"/>
                      <a:pt x="164" y="73"/>
                    </a:cubicBezTo>
                    <a:close/>
                    <a:moveTo>
                      <a:pt x="72" y="71"/>
                    </a:moveTo>
                    <a:cubicBezTo>
                      <a:pt x="71" y="72"/>
                      <a:pt x="70" y="75"/>
                      <a:pt x="71" y="77"/>
                    </a:cubicBezTo>
                    <a:cubicBezTo>
                      <a:pt x="73" y="80"/>
                      <a:pt x="78" y="79"/>
                      <a:pt x="80" y="76"/>
                    </a:cubicBezTo>
                    <a:cubicBezTo>
                      <a:pt x="80" y="74"/>
                      <a:pt x="80" y="72"/>
                      <a:pt x="79" y="70"/>
                    </a:cubicBezTo>
                    <a:cubicBezTo>
                      <a:pt x="80" y="69"/>
                      <a:pt x="81" y="69"/>
                      <a:pt x="83" y="69"/>
                    </a:cubicBezTo>
                    <a:cubicBezTo>
                      <a:pt x="76" y="75"/>
                      <a:pt x="89" y="83"/>
                      <a:pt x="91" y="73"/>
                    </a:cubicBezTo>
                    <a:cubicBezTo>
                      <a:pt x="92" y="71"/>
                      <a:pt x="91" y="70"/>
                      <a:pt x="91" y="69"/>
                    </a:cubicBezTo>
                    <a:cubicBezTo>
                      <a:pt x="91" y="69"/>
                      <a:pt x="92" y="69"/>
                      <a:pt x="92" y="69"/>
                    </a:cubicBezTo>
                    <a:cubicBezTo>
                      <a:pt x="93" y="69"/>
                      <a:pt x="94" y="69"/>
                      <a:pt x="95" y="69"/>
                    </a:cubicBezTo>
                    <a:cubicBezTo>
                      <a:pt x="95" y="69"/>
                      <a:pt x="95" y="69"/>
                      <a:pt x="95" y="69"/>
                    </a:cubicBezTo>
                    <a:cubicBezTo>
                      <a:pt x="92" y="72"/>
                      <a:pt x="93" y="80"/>
                      <a:pt x="98" y="79"/>
                    </a:cubicBezTo>
                    <a:cubicBezTo>
                      <a:pt x="100" y="78"/>
                      <a:pt x="101" y="78"/>
                      <a:pt x="102" y="76"/>
                    </a:cubicBezTo>
                    <a:cubicBezTo>
                      <a:pt x="103" y="77"/>
                      <a:pt x="103" y="77"/>
                      <a:pt x="103" y="77"/>
                    </a:cubicBezTo>
                    <a:cubicBezTo>
                      <a:pt x="108" y="79"/>
                      <a:pt x="111" y="77"/>
                      <a:pt x="113" y="74"/>
                    </a:cubicBezTo>
                    <a:cubicBezTo>
                      <a:pt x="113" y="76"/>
                      <a:pt x="114" y="77"/>
                      <a:pt x="116" y="78"/>
                    </a:cubicBezTo>
                    <a:cubicBezTo>
                      <a:pt x="92" y="144"/>
                      <a:pt x="92" y="144"/>
                      <a:pt x="92" y="144"/>
                    </a:cubicBezTo>
                    <a:cubicBezTo>
                      <a:pt x="63" y="80"/>
                      <a:pt x="63" y="80"/>
                      <a:pt x="63" y="80"/>
                    </a:cubicBezTo>
                    <a:cubicBezTo>
                      <a:pt x="69" y="82"/>
                      <a:pt x="70" y="76"/>
                      <a:pt x="68" y="72"/>
                    </a:cubicBezTo>
                    <a:cubicBezTo>
                      <a:pt x="69" y="71"/>
                      <a:pt x="70" y="71"/>
                      <a:pt x="72" y="71"/>
                    </a:cubicBezTo>
                    <a:close/>
                    <a:moveTo>
                      <a:pt x="115" y="69"/>
                    </a:moveTo>
                    <a:cubicBezTo>
                      <a:pt x="115" y="70"/>
                      <a:pt x="114" y="70"/>
                      <a:pt x="114" y="71"/>
                    </a:cubicBezTo>
                    <a:cubicBezTo>
                      <a:pt x="114" y="70"/>
                      <a:pt x="114" y="69"/>
                      <a:pt x="114" y="69"/>
                    </a:cubicBezTo>
                    <a:cubicBezTo>
                      <a:pt x="114" y="69"/>
                      <a:pt x="115" y="69"/>
                      <a:pt x="115" y="69"/>
                    </a:cubicBezTo>
                    <a:close/>
                    <a:moveTo>
                      <a:pt x="102" y="67"/>
                    </a:moveTo>
                    <a:cubicBezTo>
                      <a:pt x="104" y="67"/>
                      <a:pt x="105" y="67"/>
                      <a:pt x="107" y="68"/>
                    </a:cubicBezTo>
                    <a:cubicBezTo>
                      <a:pt x="106" y="69"/>
                      <a:pt x="105" y="70"/>
                      <a:pt x="104" y="71"/>
                    </a:cubicBezTo>
                    <a:cubicBezTo>
                      <a:pt x="103" y="70"/>
                      <a:pt x="103" y="69"/>
                      <a:pt x="103" y="69"/>
                    </a:cubicBezTo>
                    <a:cubicBezTo>
                      <a:pt x="103" y="68"/>
                      <a:pt x="102" y="68"/>
                      <a:pt x="102" y="67"/>
                    </a:cubicBezTo>
                    <a:close/>
                    <a:moveTo>
                      <a:pt x="62" y="77"/>
                    </a:moveTo>
                    <a:cubicBezTo>
                      <a:pt x="62" y="77"/>
                      <a:pt x="62" y="77"/>
                      <a:pt x="62" y="77"/>
                    </a:cubicBezTo>
                    <a:cubicBezTo>
                      <a:pt x="62" y="77"/>
                      <a:pt x="62" y="77"/>
                      <a:pt x="62" y="77"/>
                    </a:cubicBezTo>
                    <a:cubicBezTo>
                      <a:pt x="62" y="77"/>
                      <a:pt x="62" y="77"/>
                      <a:pt x="62" y="7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30" name="Group 29"/>
            <p:cNvGrpSpPr/>
            <p:nvPr/>
          </p:nvGrpSpPr>
          <p:grpSpPr>
            <a:xfrm>
              <a:off x="8423929" y="1631840"/>
              <a:ext cx="1046648" cy="1170310"/>
              <a:chOff x="8375098" y="1043138"/>
              <a:chExt cx="1266444" cy="1416075"/>
            </a:xfrm>
          </p:grpSpPr>
          <p:sp>
            <p:nvSpPr>
              <p:cNvPr id="31" name="Freeform 19"/>
              <p:cNvSpPr>
                <a:spLocks/>
              </p:cNvSpPr>
              <p:nvPr/>
            </p:nvSpPr>
            <p:spPr bwMode="auto">
              <a:xfrm>
                <a:off x="8375098" y="1043138"/>
                <a:ext cx="1266444" cy="1416075"/>
              </a:xfrm>
              <a:custGeom>
                <a:avLst/>
                <a:gdLst>
                  <a:gd name="T0" fmla="*/ 455 w 494"/>
                  <a:gd name="T1" fmla="*/ 317 h 552"/>
                  <a:gd name="T2" fmla="*/ 317 w 494"/>
                  <a:gd name="T3" fmla="*/ 39 h 552"/>
                  <a:gd name="T4" fmla="*/ 39 w 494"/>
                  <a:gd name="T5" fmla="*/ 174 h 552"/>
                  <a:gd name="T6" fmla="*/ 176 w 494"/>
                  <a:gd name="T7" fmla="*/ 451 h 552"/>
                  <a:gd name="T8" fmla="*/ 190 w 494"/>
                  <a:gd name="T9" fmla="*/ 455 h 552"/>
                  <a:gd name="T10" fmla="*/ 243 w 494"/>
                  <a:gd name="T11" fmla="*/ 552 h 552"/>
                  <a:gd name="T12" fmla="*/ 287 w 494"/>
                  <a:gd name="T13" fmla="*/ 460 h 552"/>
                  <a:gd name="T14" fmla="*/ 455 w 494"/>
                  <a:gd name="T15" fmla="*/ 317 h 5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94" h="552">
                    <a:moveTo>
                      <a:pt x="455" y="317"/>
                    </a:moveTo>
                    <a:cubicBezTo>
                      <a:pt x="494" y="203"/>
                      <a:pt x="432" y="79"/>
                      <a:pt x="317" y="39"/>
                    </a:cubicBezTo>
                    <a:cubicBezTo>
                      <a:pt x="202" y="0"/>
                      <a:pt x="78" y="60"/>
                      <a:pt x="39" y="174"/>
                    </a:cubicBezTo>
                    <a:cubicBezTo>
                      <a:pt x="0" y="287"/>
                      <a:pt x="61" y="412"/>
                      <a:pt x="176" y="451"/>
                    </a:cubicBezTo>
                    <a:cubicBezTo>
                      <a:pt x="181" y="453"/>
                      <a:pt x="186" y="454"/>
                      <a:pt x="190" y="455"/>
                    </a:cubicBezTo>
                    <a:cubicBezTo>
                      <a:pt x="243" y="552"/>
                      <a:pt x="243" y="552"/>
                      <a:pt x="243" y="552"/>
                    </a:cubicBezTo>
                    <a:cubicBezTo>
                      <a:pt x="287" y="460"/>
                      <a:pt x="287" y="460"/>
                      <a:pt x="287" y="460"/>
                    </a:cubicBezTo>
                    <a:cubicBezTo>
                      <a:pt x="362" y="446"/>
                      <a:pt x="428" y="394"/>
                      <a:pt x="455" y="317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2" name="Freeform 38"/>
              <p:cNvSpPr>
                <a:spLocks noEditPoints="1"/>
              </p:cNvSpPr>
              <p:nvPr/>
            </p:nvSpPr>
            <p:spPr bwMode="auto">
              <a:xfrm>
                <a:off x="8608219" y="1396614"/>
                <a:ext cx="813213" cy="564912"/>
              </a:xfrm>
              <a:custGeom>
                <a:avLst/>
                <a:gdLst>
                  <a:gd name="T0" fmla="*/ 314 w 317"/>
                  <a:gd name="T1" fmla="*/ 82 h 220"/>
                  <a:gd name="T2" fmla="*/ 309 w 317"/>
                  <a:gd name="T3" fmla="*/ 75 h 220"/>
                  <a:gd name="T4" fmla="*/ 303 w 317"/>
                  <a:gd name="T5" fmla="*/ 71 h 220"/>
                  <a:gd name="T6" fmla="*/ 302 w 317"/>
                  <a:gd name="T7" fmla="*/ 72 h 220"/>
                  <a:gd name="T8" fmla="*/ 306 w 317"/>
                  <a:gd name="T9" fmla="*/ 83 h 220"/>
                  <a:gd name="T10" fmla="*/ 307 w 317"/>
                  <a:gd name="T11" fmla="*/ 87 h 220"/>
                  <a:gd name="T12" fmla="*/ 305 w 317"/>
                  <a:gd name="T13" fmla="*/ 92 h 220"/>
                  <a:gd name="T14" fmla="*/ 303 w 317"/>
                  <a:gd name="T15" fmla="*/ 94 h 220"/>
                  <a:gd name="T16" fmla="*/ 302 w 317"/>
                  <a:gd name="T17" fmla="*/ 94 h 220"/>
                  <a:gd name="T18" fmla="*/ 303 w 317"/>
                  <a:gd name="T19" fmla="*/ 94 h 220"/>
                  <a:gd name="T20" fmla="*/ 303 w 317"/>
                  <a:gd name="T21" fmla="*/ 94 h 220"/>
                  <a:gd name="T22" fmla="*/ 301 w 317"/>
                  <a:gd name="T23" fmla="*/ 95 h 220"/>
                  <a:gd name="T24" fmla="*/ 298 w 317"/>
                  <a:gd name="T25" fmla="*/ 96 h 220"/>
                  <a:gd name="T26" fmla="*/ 159 w 317"/>
                  <a:gd name="T27" fmla="*/ 0 h 220"/>
                  <a:gd name="T28" fmla="*/ 17 w 317"/>
                  <a:gd name="T29" fmla="*/ 11 h 220"/>
                  <a:gd name="T30" fmla="*/ 20 w 317"/>
                  <a:gd name="T31" fmla="*/ 99 h 220"/>
                  <a:gd name="T32" fmla="*/ 9 w 317"/>
                  <a:gd name="T33" fmla="*/ 99 h 220"/>
                  <a:gd name="T34" fmla="*/ 9 w 317"/>
                  <a:gd name="T35" fmla="*/ 146 h 220"/>
                  <a:gd name="T36" fmla="*/ 91 w 317"/>
                  <a:gd name="T37" fmla="*/ 185 h 220"/>
                  <a:gd name="T38" fmla="*/ 113 w 317"/>
                  <a:gd name="T39" fmla="*/ 220 h 220"/>
                  <a:gd name="T40" fmla="*/ 135 w 317"/>
                  <a:gd name="T41" fmla="*/ 196 h 220"/>
                  <a:gd name="T42" fmla="*/ 177 w 317"/>
                  <a:gd name="T43" fmla="*/ 197 h 220"/>
                  <a:gd name="T44" fmla="*/ 196 w 317"/>
                  <a:gd name="T45" fmla="*/ 220 h 220"/>
                  <a:gd name="T46" fmla="*/ 220 w 317"/>
                  <a:gd name="T47" fmla="*/ 187 h 220"/>
                  <a:gd name="T48" fmla="*/ 303 w 317"/>
                  <a:gd name="T49" fmla="*/ 110 h 220"/>
                  <a:gd name="T50" fmla="*/ 309 w 317"/>
                  <a:gd name="T51" fmla="*/ 106 h 220"/>
                  <a:gd name="T52" fmla="*/ 311 w 317"/>
                  <a:gd name="T53" fmla="*/ 104 h 220"/>
                  <a:gd name="T54" fmla="*/ 312 w 317"/>
                  <a:gd name="T55" fmla="*/ 104 h 220"/>
                  <a:gd name="T56" fmla="*/ 312 w 317"/>
                  <a:gd name="T57" fmla="*/ 103 h 220"/>
                  <a:gd name="T58" fmla="*/ 312 w 317"/>
                  <a:gd name="T59" fmla="*/ 103 h 220"/>
                  <a:gd name="T60" fmla="*/ 316 w 317"/>
                  <a:gd name="T61" fmla="*/ 96 h 220"/>
                  <a:gd name="T62" fmla="*/ 316 w 317"/>
                  <a:gd name="T63" fmla="*/ 85 h 220"/>
                  <a:gd name="T64" fmla="*/ 52 w 317"/>
                  <a:gd name="T65" fmla="*/ 99 h 220"/>
                  <a:gd name="T66" fmla="*/ 76 w 317"/>
                  <a:gd name="T67" fmla="*/ 99 h 220"/>
                  <a:gd name="T68" fmla="*/ 201 w 317"/>
                  <a:gd name="T69" fmla="*/ 24 h 220"/>
                  <a:gd name="T70" fmla="*/ 158 w 317"/>
                  <a:gd name="T71" fmla="*/ 31 h 220"/>
                  <a:gd name="T72" fmla="*/ 119 w 317"/>
                  <a:gd name="T73" fmla="*/ 37 h 220"/>
                  <a:gd name="T74" fmla="*/ 113 w 317"/>
                  <a:gd name="T75" fmla="*/ 25 h 220"/>
                  <a:gd name="T76" fmla="*/ 158 w 317"/>
                  <a:gd name="T77" fmla="*/ 12 h 220"/>
                  <a:gd name="T78" fmla="*/ 201 w 317"/>
                  <a:gd name="T79" fmla="*/ 24 h 2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317" h="220">
                    <a:moveTo>
                      <a:pt x="316" y="85"/>
                    </a:moveTo>
                    <a:cubicBezTo>
                      <a:pt x="315" y="84"/>
                      <a:pt x="315" y="83"/>
                      <a:pt x="314" y="82"/>
                    </a:cubicBezTo>
                    <a:cubicBezTo>
                      <a:pt x="314" y="81"/>
                      <a:pt x="313" y="80"/>
                      <a:pt x="313" y="79"/>
                    </a:cubicBezTo>
                    <a:cubicBezTo>
                      <a:pt x="311" y="78"/>
                      <a:pt x="310" y="77"/>
                      <a:pt x="309" y="75"/>
                    </a:cubicBezTo>
                    <a:cubicBezTo>
                      <a:pt x="308" y="74"/>
                      <a:pt x="307" y="74"/>
                      <a:pt x="306" y="73"/>
                    </a:cubicBezTo>
                    <a:cubicBezTo>
                      <a:pt x="305" y="72"/>
                      <a:pt x="304" y="71"/>
                      <a:pt x="303" y="71"/>
                    </a:cubicBezTo>
                    <a:cubicBezTo>
                      <a:pt x="302" y="70"/>
                      <a:pt x="301" y="70"/>
                      <a:pt x="301" y="70"/>
                    </a:cubicBezTo>
                    <a:cubicBezTo>
                      <a:pt x="301" y="70"/>
                      <a:pt x="301" y="71"/>
                      <a:pt x="302" y="72"/>
                    </a:cubicBezTo>
                    <a:cubicBezTo>
                      <a:pt x="303" y="74"/>
                      <a:pt x="304" y="76"/>
                      <a:pt x="305" y="78"/>
                    </a:cubicBezTo>
                    <a:cubicBezTo>
                      <a:pt x="305" y="80"/>
                      <a:pt x="306" y="81"/>
                      <a:pt x="306" y="83"/>
                    </a:cubicBezTo>
                    <a:cubicBezTo>
                      <a:pt x="306" y="83"/>
                      <a:pt x="306" y="84"/>
                      <a:pt x="306" y="85"/>
                    </a:cubicBezTo>
                    <a:cubicBezTo>
                      <a:pt x="307" y="85"/>
                      <a:pt x="307" y="86"/>
                      <a:pt x="307" y="87"/>
                    </a:cubicBezTo>
                    <a:cubicBezTo>
                      <a:pt x="307" y="88"/>
                      <a:pt x="306" y="89"/>
                      <a:pt x="306" y="90"/>
                    </a:cubicBezTo>
                    <a:cubicBezTo>
                      <a:pt x="306" y="91"/>
                      <a:pt x="305" y="91"/>
                      <a:pt x="305" y="92"/>
                    </a:cubicBezTo>
                    <a:cubicBezTo>
                      <a:pt x="305" y="92"/>
                      <a:pt x="305" y="92"/>
                      <a:pt x="305" y="92"/>
                    </a:cubicBezTo>
                    <a:cubicBezTo>
                      <a:pt x="303" y="94"/>
                      <a:pt x="303" y="94"/>
                      <a:pt x="303" y="94"/>
                    </a:cubicBezTo>
                    <a:cubicBezTo>
                      <a:pt x="302" y="94"/>
                      <a:pt x="302" y="94"/>
                      <a:pt x="302" y="94"/>
                    </a:cubicBezTo>
                    <a:cubicBezTo>
                      <a:pt x="302" y="94"/>
                      <a:pt x="302" y="94"/>
                      <a:pt x="302" y="94"/>
                    </a:cubicBezTo>
                    <a:cubicBezTo>
                      <a:pt x="302" y="94"/>
                      <a:pt x="303" y="94"/>
                      <a:pt x="303" y="94"/>
                    </a:cubicBezTo>
                    <a:cubicBezTo>
                      <a:pt x="303" y="94"/>
                      <a:pt x="303" y="94"/>
                      <a:pt x="303" y="94"/>
                    </a:cubicBezTo>
                    <a:cubicBezTo>
                      <a:pt x="303" y="94"/>
                      <a:pt x="303" y="94"/>
                      <a:pt x="303" y="94"/>
                    </a:cubicBezTo>
                    <a:cubicBezTo>
                      <a:pt x="303" y="94"/>
                      <a:pt x="303" y="94"/>
                      <a:pt x="303" y="94"/>
                    </a:cubicBezTo>
                    <a:cubicBezTo>
                      <a:pt x="302" y="94"/>
                      <a:pt x="302" y="94"/>
                      <a:pt x="302" y="94"/>
                    </a:cubicBezTo>
                    <a:cubicBezTo>
                      <a:pt x="301" y="95"/>
                      <a:pt x="301" y="95"/>
                      <a:pt x="301" y="95"/>
                    </a:cubicBezTo>
                    <a:cubicBezTo>
                      <a:pt x="301" y="95"/>
                      <a:pt x="300" y="95"/>
                      <a:pt x="300" y="96"/>
                    </a:cubicBezTo>
                    <a:cubicBezTo>
                      <a:pt x="299" y="96"/>
                      <a:pt x="299" y="96"/>
                      <a:pt x="298" y="96"/>
                    </a:cubicBezTo>
                    <a:cubicBezTo>
                      <a:pt x="298" y="96"/>
                      <a:pt x="297" y="96"/>
                      <a:pt x="297" y="96"/>
                    </a:cubicBezTo>
                    <a:cubicBezTo>
                      <a:pt x="295" y="43"/>
                      <a:pt x="234" y="0"/>
                      <a:pt x="159" y="0"/>
                    </a:cubicBezTo>
                    <a:cubicBezTo>
                      <a:pt x="123" y="0"/>
                      <a:pt x="90" y="10"/>
                      <a:pt x="66" y="26"/>
                    </a:cubicBezTo>
                    <a:cubicBezTo>
                      <a:pt x="56" y="19"/>
                      <a:pt x="39" y="11"/>
                      <a:pt x="17" y="11"/>
                    </a:cubicBezTo>
                    <a:cubicBezTo>
                      <a:pt x="17" y="11"/>
                      <a:pt x="32" y="33"/>
                      <a:pt x="40" y="48"/>
                    </a:cubicBezTo>
                    <a:cubicBezTo>
                      <a:pt x="28" y="63"/>
                      <a:pt x="20" y="80"/>
                      <a:pt x="20" y="99"/>
                    </a:cubicBezTo>
                    <a:cubicBezTo>
                      <a:pt x="20" y="99"/>
                      <a:pt x="20" y="99"/>
                      <a:pt x="20" y="99"/>
                    </a:cubicBezTo>
                    <a:cubicBezTo>
                      <a:pt x="9" y="99"/>
                      <a:pt x="9" y="99"/>
                      <a:pt x="9" y="99"/>
                    </a:cubicBezTo>
                    <a:cubicBezTo>
                      <a:pt x="9" y="99"/>
                      <a:pt x="0" y="108"/>
                      <a:pt x="0" y="123"/>
                    </a:cubicBezTo>
                    <a:cubicBezTo>
                      <a:pt x="0" y="138"/>
                      <a:pt x="9" y="146"/>
                      <a:pt x="9" y="146"/>
                    </a:cubicBezTo>
                    <a:cubicBezTo>
                      <a:pt x="45" y="155"/>
                      <a:pt x="45" y="155"/>
                      <a:pt x="45" y="155"/>
                    </a:cubicBezTo>
                    <a:cubicBezTo>
                      <a:pt x="57" y="167"/>
                      <a:pt x="72" y="177"/>
                      <a:pt x="91" y="185"/>
                    </a:cubicBezTo>
                    <a:cubicBezTo>
                      <a:pt x="99" y="216"/>
                      <a:pt x="99" y="216"/>
                      <a:pt x="99" y="216"/>
                    </a:cubicBezTo>
                    <a:cubicBezTo>
                      <a:pt x="99" y="216"/>
                      <a:pt x="101" y="220"/>
                      <a:pt x="113" y="220"/>
                    </a:cubicBezTo>
                    <a:cubicBezTo>
                      <a:pt x="126" y="220"/>
                      <a:pt x="130" y="216"/>
                      <a:pt x="130" y="216"/>
                    </a:cubicBezTo>
                    <a:cubicBezTo>
                      <a:pt x="135" y="196"/>
                      <a:pt x="135" y="196"/>
                      <a:pt x="135" y="196"/>
                    </a:cubicBezTo>
                    <a:cubicBezTo>
                      <a:pt x="143" y="197"/>
                      <a:pt x="151" y="197"/>
                      <a:pt x="159" y="197"/>
                    </a:cubicBezTo>
                    <a:cubicBezTo>
                      <a:pt x="165" y="197"/>
                      <a:pt x="171" y="197"/>
                      <a:pt x="177" y="197"/>
                    </a:cubicBezTo>
                    <a:cubicBezTo>
                      <a:pt x="182" y="216"/>
                      <a:pt x="182" y="216"/>
                      <a:pt x="182" y="216"/>
                    </a:cubicBezTo>
                    <a:cubicBezTo>
                      <a:pt x="182" y="216"/>
                      <a:pt x="184" y="220"/>
                      <a:pt x="196" y="220"/>
                    </a:cubicBezTo>
                    <a:cubicBezTo>
                      <a:pt x="208" y="220"/>
                      <a:pt x="213" y="216"/>
                      <a:pt x="213" y="216"/>
                    </a:cubicBezTo>
                    <a:cubicBezTo>
                      <a:pt x="220" y="187"/>
                      <a:pt x="220" y="187"/>
                      <a:pt x="220" y="187"/>
                    </a:cubicBezTo>
                    <a:cubicBezTo>
                      <a:pt x="260" y="173"/>
                      <a:pt x="290" y="145"/>
                      <a:pt x="296" y="111"/>
                    </a:cubicBezTo>
                    <a:cubicBezTo>
                      <a:pt x="298" y="111"/>
                      <a:pt x="300" y="111"/>
                      <a:pt x="303" y="110"/>
                    </a:cubicBezTo>
                    <a:cubicBezTo>
                      <a:pt x="304" y="109"/>
                      <a:pt x="305" y="109"/>
                      <a:pt x="306" y="108"/>
                    </a:cubicBezTo>
                    <a:cubicBezTo>
                      <a:pt x="307" y="108"/>
                      <a:pt x="308" y="107"/>
                      <a:pt x="309" y="106"/>
                    </a:cubicBezTo>
                    <a:cubicBezTo>
                      <a:pt x="311" y="105"/>
                      <a:pt x="311" y="105"/>
                      <a:pt x="311" y="105"/>
                    </a:cubicBezTo>
                    <a:cubicBezTo>
                      <a:pt x="311" y="104"/>
                      <a:pt x="311" y="104"/>
                      <a:pt x="311" y="104"/>
                    </a:cubicBezTo>
                    <a:cubicBezTo>
                      <a:pt x="312" y="104"/>
                      <a:pt x="312" y="104"/>
                      <a:pt x="312" y="104"/>
                    </a:cubicBezTo>
                    <a:cubicBezTo>
                      <a:pt x="312" y="104"/>
                      <a:pt x="312" y="104"/>
                      <a:pt x="312" y="104"/>
                    </a:cubicBezTo>
                    <a:cubicBezTo>
                      <a:pt x="312" y="104"/>
                      <a:pt x="312" y="104"/>
                      <a:pt x="312" y="104"/>
                    </a:cubicBezTo>
                    <a:cubicBezTo>
                      <a:pt x="312" y="103"/>
                      <a:pt x="312" y="103"/>
                      <a:pt x="312" y="103"/>
                    </a:cubicBezTo>
                    <a:cubicBezTo>
                      <a:pt x="312" y="103"/>
                      <a:pt x="312" y="103"/>
                      <a:pt x="312" y="103"/>
                    </a:cubicBezTo>
                    <a:cubicBezTo>
                      <a:pt x="312" y="103"/>
                      <a:pt x="312" y="103"/>
                      <a:pt x="312" y="103"/>
                    </a:cubicBezTo>
                    <a:cubicBezTo>
                      <a:pt x="314" y="101"/>
                      <a:pt x="314" y="101"/>
                      <a:pt x="314" y="101"/>
                    </a:cubicBezTo>
                    <a:cubicBezTo>
                      <a:pt x="315" y="99"/>
                      <a:pt x="316" y="98"/>
                      <a:pt x="316" y="96"/>
                    </a:cubicBezTo>
                    <a:cubicBezTo>
                      <a:pt x="317" y="95"/>
                      <a:pt x="317" y="93"/>
                      <a:pt x="317" y="92"/>
                    </a:cubicBezTo>
                    <a:cubicBezTo>
                      <a:pt x="317" y="89"/>
                      <a:pt x="317" y="87"/>
                      <a:pt x="316" y="85"/>
                    </a:cubicBezTo>
                    <a:close/>
                    <a:moveTo>
                      <a:pt x="64" y="111"/>
                    </a:moveTo>
                    <a:cubicBezTo>
                      <a:pt x="57" y="111"/>
                      <a:pt x="52" y="106"/>
                      <a:pt x="52" y="99"/>
                    </a:cubicBezTo>
                    <a:cubicBezTo>
                      <a:pt x="52" y="93"/>
                      <a:pt x="57" y="87"/>
                      <a:pt x="64" y="87"/>
                    </a:cubicBezTo>
                    <a:cubicBezTo>
                      <a:pt x="70" y="87"/>
                      <a:pt x="76" y="93"/>
                      <a:pt x="76" y="99"/>
                    </a:cubicBezTo>
                    <a:cubicBezTo>
                      <a:pt x="76" y="106"/>
                      <a:pt x="70" y="111"/>
                      <a:pt x="64" y="111"/>
                    </a:cubicBezTo>
                    <a:close/>
                    <a:moveTo>
                      <a:pt x="201" y="24"/>
                    </a:moveTo>
                    <a:cubicBezTo>
                      <a:pt x="200" y="27"/>
                      <a:pt x="197" y="37"/>
                      <a:pt x="195" y="36"/>
                    </a:cubicBezTo>
                    <a:cubicBezTo>
                      <a:pt x="183" y="33"/>
                      <a:pt x="171" y="31"/>
                      <a:pt x="158" y="31"/>
                    </a:cubicBezTo>
                    <a:cubicBezTo>
                      <a:pt x="145" y="31"/>
                      <a:pt x="132" y="33"/>
                      <a:pt x="119" y="37"/>
                    </a:cubicBezTo>
                    <a:cubicBezTo>
                      <a:pt x="119" y="37"/>
                      <a:pt x="119" y="37"/>
                      <a:pt x="119" y="37"/>
                    </a:cubicBezTo>
                    <a:cubicBezTo>
                      <a:pt x="119" y="37"/>
                      <a:pt x="119" y="37"/>
                      <a:pt x="119" y="37"/>
                    </a:cubicBezTo>
                    <a:cubicBezTo>
                      <a:pt x="116" y="36"/>
                      <a:pt x="114" y="27"/>
                      <a:pt x="113" y="25"/>
                    </a:cubicBezTo>
                    <a:cubicBezTo>
                      <a:pt x="112" y="23"/>
                      <a:pt x="114" y="20"/>
                      <a:pt x="116" y="19"/>
                    </a:cubicBezTo>
                    <a:cubicBezTo>
                      <a:pt x="130" y="15"/>
                      <a:pt x="144" y="12"/>
                      <a:pt x="158" y="12"/>
                    </a:cubicBezTo>
                    <a:cubicBezTo>
                      <a:pt x="172" y="12"/>
                      <a:pt x="185" y="14"/>
                      <a:pt x="198" y="18"/>
                    </a:cubicBezTo>
                    <a:cubicBezTo>
                      <a:pt x="200" y="19"/>
                      <a:pt x="202" y="22"/>
                      <a:pt x="201" y="2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33" name="Group 32"/>
            <p:cNvGrpSpPr/>
            <p:nvPr/>
          </p:nvGrpSpPr>
          <p:grpSpPr>
            <a:xfrm>
              <a:off x="9332833" y="3121655"/>
              <a:ext cx="847714" cy="902375"/>
              <a:chOff x="9611182" y="2728115"/>
              <a:chExt cx="1025733" cy="1091874"/>
            </a:xfrm>
          </p:grpSpPr>
          <p:sp>
            <p:nvSpPr>
              <p:cNvPr id="34" name="Freeform 7"/>
              <p:cNvSpPr>
                <a:spLocks/>
              </p:cNvSpPr>
              <p:nvPr/>
            </p:nvSpPr>
            <p:spPr bwMode="auto">
              <a:xfrm>
                <a:off x="9611182" y="2728115"/>
                <a:ext cx="1025733" cy="1091874"/>
              </a:xfrm>
              <a:custGeom>
                <a:avLst/>
                <a:gdLst>
                  <a:gd name="T0" fmla="*/ 327 w 400"/>
                  <a:gd name="T1" fmla="*/ 332 h 426"/>
                  <a:gd name="T2" fmla="*/ 330 w 400"/>
                  <a:gd name="T3" fmla="*/ 75 h 426"/>
                  <a:gd name="T4" fmla="*/ 74 w 400"/>
                  <a:gd name="T5" fmla="*/ 69 h 426"/>
                  <a:gd name="T6" fmla="*/ 70 w 400"/>
                  <a:gd name="T7" fmla="*/ 326 h 426"/>
                  <a:gd name="T8" fmla="*/ 79 w 400"/>
                  <a:gd name="T9" fmla="*/ 334 h 426"/>
                  <a:gd name="T10" fmla="*/ 82 w 400"/>
                  <a:gd name="T11" fmla="*/ 426 h 426"/>
                  <a:gd name="T12" fmla="*/ 149 w 400"/>
                  <a:gd name="T13" fmla="*/ 374 h 426"/>
                  <a:gd name="T14" fmla="*/ 327 w 400"/>
                  <a:gd name="T15" fmla="*/ 332 h 4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00" h="426">
                    <a:moveTo>
                      <a:pt x="327" y="332"/>
                    </a:moveTo>
                    <a:cubicBezTo>
                      <a:pt x="399" y="263"/>
                      <a:pt x="400" y="148"/>
                      <a:pt x="330" y="75"/>
                    </a:cubicBezTo>
                    <a:cubicBezTo>
                      <a:pt x="260" y="3"/>
                      <a:pt x="146" y="0"/>
                      <a:pt x="74" y="69"/>
                    </a:cubicBezTo>
                    <a:cubicBezTo>
                      <a:pt x="2" y="138"/>
                      <a:pt x="0" y="253"/>
                      <a:pt x="70" y="326"/>
                    </a:cubicBezTo>
                    <a:cubicBezTo>
                      <a:pt x="73" y="329"/>
                      <a:pt x="76" y="331"/>
                      <a:pt x="79" y="334"/>
                    </a:cubicBezTo>
                    <a:cubicBezTo>
                      <a:pt x="82" y="426"/>
                      <a:pt x="82" y="426"/>
                      <a:pt x="82" y="426"/>
                    </a:cubicBezTo>
                    <a:cubicBezTo>
                      <a:pt x="149" y="374"/>
                      <a:pt x="149" y="374"/>
                      <a:pt x="149" y="374"/>
                    </a:cubicBezTo>
                    <a:cubicBezTo>
                      <a:pt x="210" y="393"/>
                      <a:pt x="278" y="379"/>
                      <a:pt x="327" y="332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5" name="Freeform 39"/>
              <p:cNvSpPr>
                <a:spLocks/>
              </p:cNvSpPr>
              <p:nvPr/>
            </p:nvSpPr>
            <p:spPr bwMode="auto">
              <a:xfrm>
                <a:off x="9787920" y="3010029"/>
                <a:ext cx="499855" cy="325285"/>
              </a:xfrm>
              <a:custGeom>
                <a:avLst/>
                <a:gdLst>
                  <a:gd name="T0" fmla="*/ 95 w 195"/>
                  <a:gd name="T1" fmla="*/ 122 h 127"/>
                  <a:gd name="T2" fmla="*/ 180 w 195"/>
                  <a:gd name="T3" fmla="*/ 65 h 127"/>
                  <a:gd name="T4" fmla="*/ 195 w 195"/>
                  <a:gd name="T5" fmla="*/ 66 h 127"/>
                  <a:gd name="T6" fmla="*/ 195 w 195"/>
                  <a:gd name="T7" fmla="*/ 63 h 127"/>
                  <a:gd name="T8" fmla="*/ 100 w 195"/>
                  <a:gd name="T9" fmla="*/ 0 h 127"/>
                  <a:gd name="T10" fmla="*/ 5 w 195"/>
                  <a:gd name="T11" fmla="*/ 63 h 127"/>
                  <a:gd name="T12" fmla="*/ 28 w 195"/>
                  <a:gd name="T13" fmla="*/ 105 h 127"/>
                  <a:gd name="T14" fmla="*/ 0 w 195"/>
                  <a:gd name="T15" fmla="*/ 125 h 127"/>
                  <a:gd name="T16" fmla="*/ 13 w 195"/>
                  <a:gd name="T17" fmla="*/ 127 h 127"/>
                  <a:gd name="T18" fmla="*/ 44 w 195"/>
                  <a:gd name="T19" fmla="*/ 115 h 127"/>
                  <a:gd name="T20" fmla="*/ 94 w 195"/>
                  <a:gd name="T21" fmla="*/ 126 h 127"/>
                  <a:gd name="T22" fmla="*/ 95 w 195"/>
                  <a:gd name="T23" fmla="*/ 122 h 1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95" h="127">
                    <a:moveTo>
                      <a:pt x="95" y="122"/>
                    </a:moveTo>
                    <a:cubicBezTo>
                      <a:pt x="102" y="89"/>
                      <a:pt x="134" y="65"/>
                      <a:pt x="180" y="65"/>
                    </a:cubicBezTo>
                    <a:cubicBezTo>
                      <a:pt x="185" y="65"/>
                      <a:pt x="190" y="65"/>
                      <a:pt x="195" y="66"/>
                    </a:cubicBezTo>
                    <a:cubicBezTo>
                      <a:pt x="195" y="65"/>
                      <a:pt x="195" y="64"/>
                      <a:pt x="195" y="63"/>
                    </a:cubicBezTo>
                    <a:cubicBezTo>
                      <a:pt x="195" y="28"/>
                      <a:pt x="152" y="0"/>
                      <a:pt x="100" y="0"/>
                    </a:cubicBezTo>
                    <a:cubicBezTo>
                      <a:pt x="47" y="0"/>
                      <a:pt x="5" y="28"/>
                      <a:pt x="5" y="63"/>
                    </a:cubicBezTo>
                    <a:cubicBezTo>
                      <a:pt x="5" y="79"/>
                      <a:pt x="14" y="94"/>
                      <a:pt x="28" y="105"/>
                    </a:cubicBezTo>
                    <a:cubicBezTo>
                      <a:pt x="21" y="114"/>
                      <a:pt x="11" y="121"/>
                      <a:pt x="0" y="125"/>
                    </a:cubicBezTo>
                    <a:cubicBezTo>
                      <a:pt x="4" y="126"/>
                      <a:pt x="8" y="127"/>
                      <a:pt x="13" y="127"/>
                    </a:cubicBezTo>
                    <a:cubicBezTo>
                      <a:pt x="25" y="127"/>
                      <a:pt x="36" y="122"/>
                      <a:pt x="44" y="115"/>
                    </a:cubicBezTo>
                    <a:cubicBezTo>
                      <a:pt x="59" y="122"/>
                      <a:pt x="74" y="126"/>
                      <a:pt x="94" y="126"/>
                    </a:cubicBezTo>
                    <a:cubicBezTo>
                      <a:pt x="93" y="125"/>
                      <a:pt x="94" y="123"/>
                      <a:pt x="95" y="12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6" name="Freeform 40"/>
              <p:cNvSpPr>
                <a:spLocks noEditPoints="1"/>
              </p:cNvSpPr>
              <p:nvPr/>
            </p:nvSpPr>
            <p:spPr bwMode="auto">
              <a:xfrm>
                <a:off x="10073087" y="3220380"/>
                <a:ext cx="387089" cy="251554"/>
              </a:xfrm>
              <a:custGeom>
                <a:avLst/>
                <a:gdLst>
                  <a:gd name="T0" fmla="*/ 129 w 151"/>
                  <a:gd name="T1" fmla="*/ 81 h 98"/>
                  <a:gd name="T2" fmla="*/ 147 w 151"/>
                  <a:gd name="T3" fmla="*/ 49 h 98"/>
                  <a:gd name="T4" fmla="*/ 73 w 151"/>
                  <a:gd name="T5" fmla="*/ 0 h 98"/>
                  <a:gd name="T6" fmla="*/ 0 w 151"/>
                  <a:gd name="T7" fmla="*/ 49 h 98"/>
                  <a:gd name="T8" fmla="*/ 73 w 151"/>
                  <a:gd name="T9" fmla="*/ 98 h 98"/>
                  <a:gd name="T10" fmla="*/ 116 w 151"/>
                  <a:gd name="T11" fmla="*/ 88 h 98"/>
                  <a:gd name="T12" fmla="*/ 140 w 151"/>
                  <a:gd name="T13" fmla="*/ 98 h 98"/>
                  <a:gd name="T14" fmla="*/ 151 w 151"/>
                  <a:gd name="T15" fmla="*/ 96 h 98"/>
                  <a:gd name="T16" fmla="*/ 129 w 151"/>
                  <a:gd name="T17" fmla="*/ 81 h 98"/>
                  <a:gd name="T18" fmla="*/ 46 w 151"/>
                  <a:gd name="T19" fmla="*/ 57 h 98"/>
                  <a:gd name="T20" fmla="*/ 37 w 151"/>
                  <a:gd name="T21" fmla="*/ 49 h 98"/>
                  <a:gd name="T22" fmla="*/ 46 w 151"/>
                  <a:gd name="T23" fmla="*/ 40 h 98"/>
                  <a:gd name="T24" fmla="*/ 54 w 151"/>
                  <a:gd name="T25" fmla="*/ 49 h 98"/>
                  <a:gd name="T26" fmla="*/ 46 w 151"/>
                  <a:gd name="T27" fmla="*/ 57 h 98"/>
                  <a:gd name="T28" fmla="*/ 76 w 151"/>
                  <a:gd name="T29" fmla="*/ 57 h 98"/>
                  <a:gd name="T30" fmla="*/ 67 w 151"/>
                  <a:gd name="T31" fmla="*/ 49 h 98"/>
                  <a:gd name="T32" fmla="*/ 76 w 151"/>
                  <a:gd name="T33" fmla="*/ 40 h 98"/>
                  <a:gd name="T34" fmla="*/ 84 w 151"/>
                  <a:gd name="T35" fmla="*/ 49 h 98"/>
                  <a:gd name="T36" fmla="*/ 76 w 151"/>
                  <a:gd name="T37" fmla="*/ 57 h 98"/>
                  <a:gd name="T38" fmla="*/ 106 w 151"/>
                  <a:gd name="T39" fmla="*/ 57 h 98"/>
                  <a:gd name="T40" fmla="*/ 97 w 151"/>
                  <a:gd name="T41" fmla="*/ 49 h 98"/>
                  <a:gd name="T42" fmla="*/ 106 w 151"/>
                  <a:gd name="T43" fmla="*/ 40 h 98"/>
                  <a:gd name="T44" fmla="*/ 114 w 151"/>
                  <a:gd name="T45" fmla="*/ 49 h 98"/>
                  <a:gd name="T46" fmla="*/ 106 w 151"/>
                  <a:gd name="T47" fmla="*/ 57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51" h="98">
                    <a:moveTo>
                      <a:pt x="129" y="81"/>
                    </a:moveTo>
                    <a:cubicBezTo>
                      <a:pt x="140" y="72"/>
                      <a:pt x="147" y="61"/>
                      <a:pt x="147" y="49"/>
                    </a:cubicBezTo>
                    <a:cubicBezTo>
                      <a:pt x="147" y="22"/>
                      <a:pt x="114" y="0"/>
                      <a:pt x="73" y="0"/>
                    </a:cubicBezTo>
                    <a:cubicBezTo>
                      <a:pt x="33" y="0"/>
                      <a:pt x="0" y="22"/>
                      <a:pt x="0" y="49"/>
                    </a:cubicBezTo>
                    <a:cubicBezTo>
                      <a:pt x="0" y="76"/>
                      <a:pt x="33" y="98"/>
                      <a:pt x="73" y="98"/>
                    </a:cubicBezTo>
                    <a:cubicBezTo>
                      <a:pt x="89" y="98"/>
                      <a:pt x="104" y="94"/>
                      <a:pt x="116" y="88"/>
                    </a:cubicBezTo>
                    <a:cubicBezTo>
                      <a:pt x="123" y="94"/>
                      <a:pt x="131" y="98"/>
                      <a:pt x="140" y="98"/>
                    </a:cubicBezTo>
                    <a:cubicBezTo>
                      <a:pt x="144" y="98"/>
                      <a:pt x="147" y="97"/>
                      <a:pt x="151" y="96"/>
                    </a:cubicBezTo>
                    <a:cubicBezTo>
                      <a:pt x="142" y="93"/>
                      <a:pt x="134" y="88"/>
                      <a:pt x="129" y="81"/>
                    </a:cubicBezTo>
                    <a:close/>
                    <a:moveTo>
                      <a:pt x="46" y="57"/>
                    </a:moveTo>
                    <a:cubicBezTo>
                      <a:pt x="41" y="57"/>
                      <a:pt x="37" y="54"/>
                      <a:pt x="37" y="49"/>
                    </a:cubicBezTo>
                    <a:cubicBezTo>
                      <a:pt x="37" y="44"/>
                      <a:pt x="41" y="40"/>
                      <a:pt x="46" y="40"/>
                    </a:cubicBezTo>
                    <a:cubicBezTo>
                      <a:pt x="50" y="40"/>
                      <a:pt x="54" y="44"/>
                      <a:pt x="54" y="49"/>
                    </a:cubicBezTo>
                    <a:cubicBezTo>
                      <a:pt x="54" y="54"/>
                      <a:pt x="50" y="57"/>
                      <a:pt x="46" y="57"/>
                    </a:cubicBezTo>
                    <a:close/>
                    <a:moveTo>
                      <a:pt x="76" y="57"/>
                    </a:moveTo>
                    <a:cubicBezTo>
                      <a:pt x="71" y="57"/>
                      <a:pt x="67" y="54"/>
                      <a:pt x="67" y="49"/>
                    </a:cubicBezTo>
                    <a:cubicBezTo>
                      <a:pt x="67" y="44"/>
                      <a:pt x="71" y="40"/>
                      <a:pt x="76" y="40"/>
                    </a:cubicBezTo>
                    <a:cubicBezTo>
                      <a:pt x="80" y="40"/>
                      <a:pt x="84" y="44"/>
                      <a:pt x="84" y="49"/>
                    </a:cubicBezTo>
                    <a:cubicBezTo>
                      <a:pt x="84" y="54"/>
                      <a:pt x="80" y="57"/>
                      <a:pt x="76" y="57"/>
                    </a:cubicBezTo>
                    <a:close/>
                    <a:moveTo>
                      <a:pt x="106" y="57"/>
                    </a:moveTo>
                    <a:cubicBezTo>
                      <a:pt x="101" y="57"/>
                      <a:pt x="97" y="54"/>
                      <a:pt x="97" y="49"/>
                    </a:cubicBezTo>
                    <a:cubicBezTo>
                      <a:pt x="97" y="44"/>
                      <a:pt x="101" y="40"/>
                      <a:pt x="106" y="40"/>
                    </a:cubicBezTo>
                    <a:cubicBezTo>
                      <a:pt x="110" y="40"/>
                      <a:pt x="114" y="44"/>
                      <a:pt x="114" y="49"/>
                    </a:cubicBezTo>
                    <a:cubicBezTo>
                      <a:pt x="114" y="54"/>
                      <a:pt x="110" y="57"/>
                      <a:pt x="106" y="5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37" name="Group 36"/>
            <p:cNvGrpSpPr/>
            <p:nvPr/>
          </p:nvGrpSpPr>
          <p:grpSpPr>
            <a:xfrm>
              <a:off x="10146494" y="3213057"/>
              <a:ext cx="1055608" cy="1012596"/>
              <a:chOff x="10595712" y="2838712"/>
              <a:chExt cx="1277286" cy="1225241"/>
            </a:xfrm>
          </p:grpSpPr>
          <p:sp>
            <p:nvSpPr>
              <p:cNvPr id="38" name="Freeform 12"/>
              <p:cNvSpPr>
                <a:spLocks/>
              </p:cNvSpPr>
              <p:nvPr/>
            </p:nvSpPr>
            <p:spPr bwMode="auto">
              <a:xfrm>
                <a:off x="10595712" y="2838712"/>
                <a:ext cx="1277286" cy="1225241"/>
              </a:xfrm>
              <a:custGeom>
                <a:avLst/>
                <a:gdLst>
                  <a:gd name="T0" fmla="*/ 314 w 498"/>
                  <a:gd name="T1" fmla="*/ 456 h 478"/>
                  <a:gd name="T2" fmla="*/ 465 w 498"/>
                  <a:gd name="T3" fmla="*/ 187 h 478"/>
                  <a:gd name="T4" fmla="*/ 197 w 498"/>
                  <a:gd name="T5" fmla="*/ 32 h 478"/>
                  <a:gd name="T6" fmla="*/ 46 w 498"/>
                  <a:gd name="T7" fmla="*/ 302 h 478"/>
                  <a:gd name="T8" fmla="*/ 50 w 498"/>
                  <a:gd name="T9" fmla="*/ 316 h 478"/>
                  <a:gd name="T10" fmla="*/ 0 w 498"/>
                  <a:gd name="T11" fmla="*/ 415 h 478"/>
                  <a:gd name="T12" fmla="*/ 101 w 498"/>
                  <a:gd name="T13" fmla="*/ 398 h 478"/>
                  <a:gd name="T14" fmla="*/ 314 w 498"/>
                  <a:gd name="T15" fmla="*/ 456 h 4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98" h="478">
                    <a:moveTo>
                      <a:pt x="314" y="456"/>
                    </a:moveTo>
                    <a:cubicBezTo>
                      <a:pt x="430" y="425"/>
                      <a:pt x="498" y="304"/>
                      <a:pt x="465" y="187"/>
                    </a:cubicBezTo>
                    <a:cubicBezTo>
                      <a:pt x="433" y="69"/>
                      <a:pt x="313" y="0"/>
                      <a:pt x="197" y="32"/>
                    </a:cubicBezTo>
                    <a:cubicBezTo>
                      <a:pt x="81" y="64"/>
                      <a:pt x="14" y="185"/>
                      <a:pt x="46" y="302"/>
                    </a:cubicBezTo>
                    <a:cubicBezTo>
                      <a:pt x="47" y="307"/>
                      <a:pt x="49" y="312"/>
                      <a:pt x="50" y="316"/>
                    </a:cubicBezTo>
                    <a:cubicBezTo>
                      <a:pt x="0" y="415"/>
                      <a:pt x="0" y="415"/>
                      <a:pt x="0" y="415"/>
                    </a:cubicBezTo>
                    <a:cubicBezTo>
                      <a:pt x="101" y="398"/>
                      <a:pt x="101" y="398"/>
                      <a:pt x="101" y="398"/>
                    </a:cubicBezTo>
                    <a:cubicBezTo>
                      <a:pt x="155" y="453"/>
                      <a:pt x="235" y="478"/>
                      <a:pt x="314" y="456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9" name="Freeform 41"/>
              <p:cNvSpPr>
                <a:spLocks noEditPoints="1"/>
              </p:cNvSpPr>
              <p:nvPr/>
            </p:nvSpPr>
            <p:spPr bwMode="auto">
              <a:xfrm>
                <a:off x="10931840" y="3214959"/>
                <a:ext cx="651655" cy="477085"/>
              </a:xfrm>
              <a:custGeom>
                <a:avLst/>
                <a:gdLst>
                  <a:gd name="T0" fmla="*/ 223 w 254"/>
                  <a:gd name="T1" fmla="*/ 0 h 186"/>
                  <a:gd name="T2" fmla="*/ 31 w 254"/>
                  <a:gd name="T3" fmla="*/ 0 h 186"/>
                  <a:gd name="T4" fmla="*/ 0 w 254"/>
                  <a:gd name="T5" fmla="*/ 31 h 186"/>
                  <a:gd name="T6" fmla="*/ 0 w 254"/>
                  <a:gd name="T7" fmla="*/ 155 h 186"/>
                  <a:gd name="T8" fmla="*/ 31 w 254"/>
                  <a:gd name="T9" fmla="*/ 186 h 186"/>
                  <a:gd name="T10" fmla="*/ 223 w 254"/>
                  <a:gd name="T11" fmla="*/ 186 h 186"/>
                  <a:gd name="T12" fmla="*/ 254 w 254"/>
                  <a:gd name="T13" fmla="*/ 155 h 186"/>
                  <a:gd name="T14" fmla="*/ 254 w 254"/>
                  <a:gd name="T15" fmla="*/ 31 h 186"/>
                  <a:gd name="T16" fmla="*/ 223 w 254"/>
                  <a:gd name="T17" fmla="*/ 0 h 186"/>
                  <a:gd name="T18" fmla="*/ 216 w 254"/>
                  <a:gd name="T19" fmla="*/ 24 h 186"/>
                  <a:gd name="T20" fmla="*/ 129 w 254"/>
                  <a:gd name="T21" fmla="*/ 86 h 186"/>
                  <a:gd name="T22" fmla="*/ 47 w 254"/>
                  <a:gd name="T23" fmla="*/ 24 h 186"/>
                  <a:gd name="T24" fmla="*/ 216 w 254"/>
                  <a:gd name="T25" fmla="*/ 24 h 186"/>
                  <a:gd name="T26" fmla="*/ 223 w 254"/>
                  <a:gd name="T27" fmla="*/ 162 h 186"/>
                  <a:gd name="T28" fmla="*/ 31 w 254"/>
                  <a:gd name="T29" fmla="*/ 162 h 186"/>
                  <a:gd name="T30" fmla="*/ 24 w 254"/>
                  <a:gd name="T31" fmla="*/ 155 h 186"/>
                  <a:gd name="T32" fmla="*/ 24 w 254"/>
                  <a:gd name="T33" fmla="*/ 36 h 186"/>
                  <a:gd name="T34" fmla="*/ 128 w 254"/>
                  <a:gd name="T35" fmla="*/ 115 h 186"/>
                  <a:gd name="T36" fmla="*/ 230 w 254"/>
                  <a:gd name="T37" fmla="*/ 43 h 186"/>
                  <a:gd name="T38" fmla="*/ 230 w 254"/>
                  <a:gd name="T39" fmla="*/ 155 h 186"/>
                  <a:gd name="T40" fmla="*/ 223 w 254"/>
                  <a:gd name="T41" fmla="*/ 162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254" h="186">
                    <a:moveTo>
                      <a:pt x="223" y="0"/>
                    </a:moveTo>
                    <a:cubicBezTo>
                      <a:pt x="31" y="0"/>
                      <a:pt x="31" y="0"/>
                      <a:pt x="31" y="0"/>
                    </a:cubicBezTo>
                    <a:cubicBezTo>
                      <a:pt x="14" y="0"/>
                      <a:pt x="0" y="14"/>
                      <a:pt x="0" y="31"/>
                    </a:cubicBezTo>
                    <a:cubicBezTo>
                      <a:pt x="0" y="155"/>
                      <a:pt x="0" y="155"/>
                      <a:pt x="0" y="155"/>
                    </a:cubicBezTo>
                    <a:cubicBezTo>
                      <a:pt x="0" y="172"/>
                      <a:pt x="14" y="186"/>
                      <a:pt x="31" y="186"/>
                    </a:cubicBezTo>
                    <a:cubicBezTo>
                      <a:pt x="223" y="186"/>
                      <a:pt x="223" y="186"/>
                      <a:pt x="223" y="186"/>
                    </a:cubicBezTo>
                    <a:cubicBezTo>
                      <a:pt x="240" y="186"/>
                      <a:pt x="254" y="172"/>
                      <a:pt x="254" y="155"/>
                    </a:cubicBezTo>
                    <a:cubicBezTo>
                      <a:pt x="254" y="31"/>
                      <a:pt x="254" y="31"/>
                      <a:pt x="254" y="31"/>
                    </a:cubicBezTo>
                    <a:cubicBezTo>
                      <a:pt x="254" y="14"/>
                      <a:pt x="240" y="0"/>
                      <a:pt x="223" y="0"/>
                    </a:cubicBezTo>
                    <a:close/>
                    <a:moveTo>
                      <a:pt x="216" y="24"/>
                    </a:moveTo>
                    <a:cubicBezTo>
                      <a:pt x="129" y="86"/>
                      <a:pt x="129" y="86"/>
                      <a:pt x="129" y="86"/>
                    </a:cubicBezTo>
                    <a:cubicBezTo>
                      <a:pt x="47" y="24"/>
                      <a:pt x="47" y="24"/>
                      <a:pt x="47" y="24"/>
                    </a:cubicBezTo>
                    <a:lnTo>
                      <a:pt x="216" y="24"/>
                    </a:lnTo>
                    <a:close/>
                    <a:moveTo>
                      <a:pt x="223" y="162"/>
                    </a:moveTo>
                    <a:cubicBezTo>
                      <a:pt x="31" y="162"/>
                      <a:pt x="31" y="162"/>
                      <a:pt x="31" y="162"/>
                    </a:cubicBezTo>
                    <a:cubicBezTo>
                      <a:pt x="27" y="162"/>
                      <a:pt x="24" y="159"/>
                      <a:pt x="24" y="155"/>
                    </a:cubicBezTo>
                    <a:cubicBezTo>
                      <a:pt x="24" y="36"/>
                      <a:pt x="24" y="36"/>
                      <a:pt x="24" y="36"/>
                    </a:cubicBezTo>
                    <a:cubicBezTo>
                      <a:pt x="128" y="115"/>
                      <a:pt x="128" y="115"/>
                      <a:pt x="128" y="115"/>
                    </a:cubicBezTo>
                    <a:cubicBezTo>
                      <a:pt x="230" y="43"/>
                      <a:pt x="230" y="43"/>
                      <a:pt x="230" y="43"/>
                    </a:cubicBezTo>
                    <a:cubicBezTo>
                      <a:pt x="230" y="155"/>
                      <a:pt x="230" y="155"/>
                      <a:pt x="230" y="155"/>
                    </a:cubicBezTo>
                    <a:cubicBezTo>
                      <a:pt x="230" y="159"/>
                      <a:pt x="227" y="162"/>
                      <a:pt x="223" y="16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40" name="Group 39"/>
            <p:cNvGrpSpPr/>
            <p:nvPr/>
          </p:nvGrpSpPr>
          <p:grpSpPr>
            <a:xfrm>
              <a:off x="7855160" y="2471085"/>
              <a:ext cx="805596" cy="898791"/>
              <a:chOff x="7823198" y="1940925"/>
              <a:chExt cx="974771" cy="1087537"/>
            </a:xfrm>
          </p:grpSpPr>
          <p:sp>
            <p:nvSpPr>
              <p:cNvPr id="41" name="Freeform 9"/>
              <p:cNvSpPr>
                <a:spLocks/>
              </p:cNvSpPr>
              <p:nvPr/>
            </p:nvSpPr>
            <p:spPr bwMode="auto">
              <a:xfrm>
                <a:off x="7823198" y="1940925"/>
                <a:ext cx="974771" cy="1087537"/>
              </a:xfrm>
              <a:custGeom>
                <a:avLst/>
                <a:gdLst>
                  <a:gd name="T0" fmla="*/ 347 w 380"/>
                  <a:gd name="T1" fmla="*/ 249 h 424"/>
                  <a:gd name="T2" fmla="*/ 250 w 380"/>
                  <a:gd name="T3" fmla="*/ 33 h 424"/>
                  <a:gd name="T4" fmla="*/ 33 w 380"/>
                  <a:gd name="T5" fmla="*/ 129 h 424"/>
                  <a:gd name="T6" fmla="*/ 131 w 380"/>
                  <a:gd name="T7" fmla="*/ 344 h 424"/>
                  <a:gd name="T8" fmla="*/ 141 w 380"/>
                  <a:gd name="T9" fmla="*/ 348 h 424"/>
                  <a:gd name="T10" fmla="*/ 179 w 380"/>
                  <a:gd name="T11" fmla="*/ 424 h 424"/>
                  <a:gd name="T12" fmla="*/ 215 w 380"/>
                  <a:gd name="T13" fmla="*/ 354 h 424"/>
                  <a:gd name="T14" fmla="*/ 347 w 380"/>
                  <a:gd name="T15" fmla="*/ 249 h 4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80" h="424">
                    <a:moveTo>
                      <a:pt x="347" y="249"/>
                    </a:moveTo>
                    <a:cubicBezTo>
                      <a:pt x="380" y="163"/>
                      <a:pt x="337" y="67"/>
                      <a:pt x="250" y="33"/>
                    </a:cubicBezTo>
                    <a:cubicBezTo>
                      <a:pt x="163" y="0"/>
                      <a:pt x="66" y="43"/>
                      <a:pt x="33" y="129"/>
                    </a:cubicBezTo>
                    <a:cubicBezTo>
                      <a:pt x="0" y="215"/>
                      <a:pt x="44" y="311"/>
                      <a:pt x="131" y="344"/>
                    </a:cubicBezTo>
                    <a:cubicBezTo>
                      <a:pt x="134" y="346"/>
                      <a:pt x="138" y="347"/>
                      <a:pt x="141" y="348"/>
                    </a:cubicBezTo>
                    <a:cubicBezTo>
                      <a:pt x="179" y="424"/>
                      <a:pt x="179" y="424"/>
                      <a:pt x="179" y="424"/>
                    </a:cubicBezTo>
                    <a:cubicBezTo>
                      <a:pt x="215" y="354"/>
                      <a:pt x="215" y="354"/>
                      <a:pt x="215" y="354"/>
                    </a:cubicBezTo>
                    <a:cubicBezTo>
                      <a:pt x="273" y="346"/>
                      <a:pt x="325" y="307"/>
                      <a:pt x="347" y="249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2" name="Freeform 42"/>
              <p:cNvSpPr>
                <a:spLocks noEditPoints="1"/>
              </p:cNvSpPr>
              <p:nvPr/>
            </p:nvSpPr>
            <p:spPr bwMode="auto">
              <a:xfrm>
                <a:off x="8051982" y="2176215"/>
                <a:ext cx="497686" cy="510698"/>
              </a:xfrm>
              <a:custGeom>
                <a:avLst/>
                <a:gdLst>
                  <a:gd name="T0" fmla="*/ 142 w 194"/>
                  <a:gd name="T1" fmla="*/ 189 h 199"/>
                  <a:gd name="T2" fmla="*/ 89 w 194"/>
                  <a:gd name="T3" fmla="*/ 199 h 199"/>
                  <a:gd name="T4" fmla="*/ 0 w 194"/>
                  <a:gd name="T5" fmla="*/ 109 h 199"/>
                  <a:gd name="T6" fmla="*/ 107 w 194"/>
                  <a:gd name="T7" fmla="*/ 0 h 199"/>
                  <a:gd name="T8" fmla="*/ 194 w 194"/>
                  <a:gd name="T9" fmla="*/ 83 h 199"/>
                  <a:gd name="T10" fmla="*/ 139 w 194"/>
                  <a:gd name="T11" fmla="*/ 151 h 199"/>
                  <a:gd name="T12" fmla="*/ 115 w 194"/>
                  <a:gd name="T13" fmla="*/ 129 h 199"/>
                  <a:gd name="T14" fmla="*/ 114 w 194"/>
                  <a:gd name="T15" fmla="*/ 129 h 199"/>
                  <a:gd name="T16" fmla="*/ 77 w 194"/>
                  <a:gd name="T17" fmla="*/ 151 h 199"/>
                  <a:gd name="T18" fmla="*/ 45 w 194"/>
                  <a:gd name="T19" fmla="*/ 114 h 199"/>
                  <a:gd name="T20" fmla="*/ 112 w 194"/>
                  <a:gd name="T21" fmla="*/ 47 h 199"/>
                  <a:gd name="T22" fmla="*/ 146 w 194"/>
                  <a:gd name="T23" fmla="*/ 54 h 199"/>
                  <a:gd name="T24" fmla="*/ 138 w 194"/>
                  <a:gd name="T25" fmla="*/ 107 h 199"/>
                  <a:gd name="T26" fmla="*/ 145 w 194"/>
                  <a:gd name="T27" fmla="*/ 132 h 199"/>
                  <a:gd name="T28" fmla="*/ 173 w 194"/>
                  <a:gd name="T29" fmla="*/ 84 h 199"/>
                  <a:gd name="T30" fmla="*/ 104 w 194"/>
                  <a:gd name="T31" fmla="*/ 17 h 199"/>
                  <a:gd name="T32" fmla="*/ 22 w 194"/>
                  <a:gd name="T33" fmla="*/ 106 h 199"/>
                  <a:gd name="T34" fmla="*/ 95 w 194"/>
                  <a:gd name="T35" fmla="*/ 181 h 199"/>
                  <a:gd name="T36" fmla="*/ 137 w 194"/>
                  <a:gd name="T37" fmla="*/ 173 h 199"/>
                  <a:gd name="T38" fmla="*/ 142 w 194"/>
                  <a:gd name="T39" fmla="*/ 189 h 199"/>
                  <a:gd name="T40" fmla="*/ 117 w 194"/>
                  <a:gd name="T41" fmla="*/ 71 h 199"/>
                  <a:gd name="T42" fmla="*/ 108 w 194"/>
                  <a:gd name="T43" fmla="*/ 70 h 199"/>
                  <a:gd name="T44" fmla="*/ 74 w 194"/>
                  <a:gd name="T45" fmla="*/ 110 h 199"/>
                  <a:gd name="T46" fmla="*/ 88 w 194"/>
                  <a:gd name="T47" fmla="*/ 128 h 199"/>
                  <a:gd name="T48" fmla="*/ 113 w 194"/>
                  <a:gd name="T49" fmla="*/ 98 h 199"/>
                  <a:gd name="T50" fmla="*/ 117 w 194"/>
                  <a:gd name="T51" fmla="*/ 71 h 1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94" h="199">
                    <a:moveTo>
                      <a:pt x="142" y="189"/>
                    </a:moveTo>
                    <a:cubicBezTo>
                      <a:pt x="125" y="197"/>
                      <a:pt x="110" y="199"/>
                      <a:pt x="89" y="199"/>
                    </a:cubicBezTo>
                    <a:cubicBezTo>
                      <a:pt x="42" y="199"/>
                      <a:pt x="0" y="165"/>
                      <a:pt x="0" y="109"/>
                    </a:cubicBezTo>
                    <a:cubicBezTo>
                      <a:pt x="0" y="51"/>
                      <a:pt x="43" y="0"/>
                      <a:pt x="107" y="0"/>
                    </a:cubicBezTo>
                    <a:cubicBezTo>
                      <a:pt x="158" y="0"/>
                      <a:pt x="194" y="35"/>
                      <a:pt x="194" y="83"/>
                    </a:cubicBezTo>
                    <a:cubicBezTo>
                      <a:pt x="194" y="125"/>
                      <a:pt x="170" y="151"/>
                      <a:pt x="139" y="151"/>
                    </a:cubicBezTo>
                    <a:cubicBezTo>
                      <a:pt x="126" y="151"/>
                      <a:pt x="116" y="144"/>
                      <a:pt x="115" y="129"/>
                    </a:cubicBezTo>
                    <a:cubicBezTo>
                      <a:pt x="114" y="129"/>
                      <a:pt x="114" y="129"/>
                      <a:pt x="114" y="129"/>
                    </a:cubicBezTo>
                    <a:cubicBezTo>
                      <a:pt x="105" y="143"/>
                      <a:pt x="92" y="151"/>
                      <a:pt x="77" y="151"/>
                    </a:cubicBezTo>
                    <a:cubicBezTo>
                      <a:pt x="59" y="151"/>
                      <a:pt x="45" y="137"/>
                      <a:pt x="45" y="114"/>
                    </a:cubicBezTo>
                    <a:cubicBezTo>
                      <a:pt x="45" y="78"/>
                      <a:pt x="71" y="47"/>
                      <a:pt x="112" y="47"/>
                    </a:cubicBezTo>
                    <a:cubicBezTo>
                      <a:pt x="125" y="47"/>
                      <a:pt x="139" y="50"/>
                      <a:pt x="146" y="54"/>
                    </a:cubicBezTo>
                    <a:cubicBezTo>
                      <a:pt x="138" y="107"/>
                      <a:pt x="138" y="107"/>
                      <a:pt x="138" y="107"/>
                    </a:cubicBezTo>
                    <a:cubicBezTo>
                      <a:pt x="135" y="124"/>
                      <a:pt x="137" y="132"/>
                      <a:pt x="145" y="132"/>
                    </a:cubicBezTo>
                    <a:cubicBezTo>
                      <a:pt x="157" y="132"/>
                      <a:pt x="173" y="117"/>
                      <a:pt x="173" y="84"/>
                    </a:cubicBezTo>
                    <a:cubicBezTo>
                      <a:pt x="173" y="46"/>
                      <a:pt x="149" y="17"/>
                      <a:pt x="104" y="17"/>
                    </a:cubicBezTo>
                    <a:cubicBezTo>
                      <a:pt x="60" y="17"/>
                      <a:pt x="22" y="51"/>
                      <a:pt x="22" y="106"/>
                    </a:cubicBezTo>
                    <a:cubicBezTo>
                      <a:pt x="22" y="154"/>
                      <a:pt x="52" y="181"/>
                      <a:pt x="95" y="181"/>
                    </a:cubicBezTo>
                    <a:cubicBezTo>
                      <a:pt x="110" y="181"/>
                      <a:pt x="125" y="178"/>
                      <a:pt x="137" y="173"/>
                    </a:cubicBezTo>
                    <a:lnTo>
                      <a:pt x="142" y="189"/>
                    </a:lnTo>
                    <a:close/>
                    <a:moveTo>
                      <a:pt x="117" y="71"/>
                    </a:moveTo>
                    <a:cubicBezTo>
                      <a:pt x="114" y="70"/>
                      <a:pt x="111" y="70"/>
                      <a:pt x="108" y="70"/>
                    </a:cubicBezTo>
                    <a:cubicBezTo>
                      <a:pt x="89" y="70"/>
                      <a:pt x="74" y="88"/>
                      <a:pt x="74" y="110"/>
                    </a:cubicBezTo>
                    <a:cubicBezTo>
                      <a:pt x="74" y="121"/>
                      <a:pt x="79" y="128"/>
                      <a:pt x="88" y="128"/>
                    </a:cubicBezTo>
                    <a:cubicBezTo>
                      <a:pt x="99" y="128"/>
                      <a:pt x="110" y="114"/>
                      <a:pt x="113" y="98"/>
                    </a:cubicBezTo>
                    <a:lnTo>
                      <a:pt x="117" y="7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43" name="Group 42"/>
            <p:cNvGrpSpPr/>
            <p:nvPr/>
          </p:nvGrpSpPr>
          <p:grpSpPr>
            <a:xfrm>
              <a:off x="9455598" y="4119913"/>
              <a:ext cx="1051128" cy="1015285"/>
              <a:chOff x="9759729" y="3936007"/>
              <a:chExt cx="1271865" cy="1228494"/>
            </a:xfrm>
          </p:grpSpPr>
          <p:sp>
            <p:nvSpPr>
              <p:cNvPr id="44" name="Freeform 14"/>
              <p:cNvSpPr>
                <a:spLocks/>
              </p:cNvSpPr>
              <p:nvPr/>
            </p:nvSpPr>
            <p:spPr bwMode="auto">
              <a:xfrm>
                <a:off x="9759729" y="3936007"/>
                <a:ext cx="1271865" cy="1228494"/>
              </a:xfrm>
              <a:custGeom>
                <a:avLst/>
                <a:gdLst>
                  <a:gd name="T0" fmla="*/ 315 w 496"/>
                  <a:gd name="T1" fmla="*/ 456 h 479"/>
                  <a:gd name="T2" fmla="*/ 462 w 496"/>
                  <a:gd name="T3" fmla="*/ 184 h 479"/>
                  <a:gd name="T4" fmla="*/ 191 w 496"/>
                  <a:gd name="T5" fmla="*/ 34 h 479"/>
                  <a:gd name="T6" fmla="*/ 44 w 496"/>
                  <a:gd name="T7" fmla="*/ 307 h 479"/>
                  <a:gd name="T8" fmla="*/ 49 w 496"/>
                  <a:gd name="T9" fmla="*/ 321 h 479"/>
                  <a:gd name="T10" fmla="*/ 0 w 496"/>
                  <a:gd name="T11" fmla="*/ 420 h 479"/>
                  <a:gd name="T12" fmla="*/ 101 w 496"/>
                  <a:gd name="T13" fmla="*/ 402 h 479"/>
                  <a:gd name="T14" fmla="*/ 315 w 496"/>
                  <a:gd name="T15" fmla="*/ 456 h 4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96" h="479">
                    <a:moveTo>
                      <a:pt x="315" y="456"/>
                    </a:moveTo>
                    <a:cubicBezTo>
                      <a:pt x="430" y="422"/>
                      <a:pt x="496" y="300"/>
                      <a:pt x="462" y="184"/>
                    </a:cubicBezTo>
                    <a:cubicBezTo>
                      <a:pt x="427" y="67"/>
                      <a:pt x="306" y="0"/>
                      <a:pt x="191" y="34"/>
                    </a:cubicBezTo>
                    <a:cubicBezTo>
                      <a:pt x="75" y="68"/>
                      <a:pt x="10" y="190"/>
                      <a:pt x="44" y="307"/>
                    </a:cubicBezTo>
                    <a:cubicBezTo>
                      <a:pt x="46" y="311"/>
                      <a:pt x="47" y="316"/>
                      <a:pt x="49" y="321"/>
                    </a:cubicBezTo>
                    <a:cubicBezTo>
                      <a:pt x="0" y="420"/>
                      <a:pt x="0" y="420"/>
                      <a:pt x="0" y="420"/>
                    </a:cubicBezTo>
                    <a:cubicBezTo>
                      <a:pt x="101" y="402"/>
                      <a:pt x="101" y="402"/>
                      <a:pt x="101" y="402"/>
                    </a:cubicBezTo>
                    <a:cubicBezTo>
                      <a:pt x="156" y="456"/>
                      <a:pt x="237" y="479"/>
                      <a:pt x="315" y="456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5" name="Freeform 43"/>
              <p:cNvSpPr>
                <a:spLocks/>
              </p:cNvSpPr>
              <p:nvPr/>
            </p:nvSpPr>
            <p:spPr bwMode="auto">
              <a:xfrm>
                <a:off x="10011283" y="4235270"/>
                <a:ext cx="535636" cy="518288"/>
              </a:xfrm>
              <a:custGeom>
                <a:avLst/>
                <a:gdLst>
                  <a:gd name="T0" fmla="*/ 11 w 209"/>
                  <a:gd name="T1" fmla="*/ 202 h 202"/>
                  <a:gd name="T2" fmla="*/ 26 w 209"/>
                  <a:gd name="T3" fmla="*/ 166 h 202"/>
                  <a:gd name="T4" fmla="*/ 79 w 209"/>
                  <a:gd name="T5" fmla="*/ 119 h 202"/>
                  <a:gd name="T6" fmla="*/ 52 w 209"/>
                  <a:gd name="T7" fmla="*/ 63 h 202"/>
                  <a:gd name="T8" fmla="*/ 107 w 209"/>
                  <a:gd name="T9" fmla="*/ 0 h 202"/>
                  <a:gd name="T10" fmla="*/ 159 w 209"/>
                  <a:gd name="T11" fmla="*/ 68 h 202"/>
                  <a:gd name="T12" fmla="*/ 134 w 209"/>
                  <a:gd name="T13" fmla="*/ 121 h 202"/>
                  <a:gd name="T14" fmla="*/ 190 w 209"/>
                  <a:gd name="T15" fmla="*/ 163 h 202"/>
                  <a:gd name="T16" fmla="*/ 209 w 209"/>
                  <a:gd name="T17" fmla="*/ 202 h 202"/>
                  <a:gd name="T18" fmla="*/ 11 w 209"/>
                  <a:gd name="T19" fmla="*/ 202 h 2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09" h="202">
                    <a:moveTo>
                      <a:pt x="11" y="202"/>
                    </a:moveTo>
                    <a:cubicBezTo>
                      <a:pt x="11" y="202"/>
                      <a:pt x="0" y="174"/>
                      <a:pt x="26" y="166"/>
                    </a:cubicBezTo>
                    <a:cubicBezTo>
                      <a:pt x="52" y="158"/>
                      <a:pt x="79" y="149"/>
                      <a:pt x="79" y="119"/>
                    </a:cubicBezTo>
                    <a:cubicBezTo>
                      <a:pt x="79" y="119"/>
                      <a:pt x="52" y="108"/>
                      <a:pt x="52" y="63"/>
                    </a:cubicBezTo>
                    <a:cubicBezTo>
                      <a:pt x="52" y="23"/>
                      <a:pt x="73" y="0"/>
                      <a:pt x="107" y="0"/>
                    </a:cubicBezTo>
                    <a:cubicBezTo>
                      <a:pt x="140" y="0"/>
                      <a:pt x="159" y="25"/>
                      <a:pt x="159" y="68"/>
                    </a:cubicBezTo>
                    <a:cubicBezTo>
                      <a:pt x="159" y="68"/>
                      <a:pt x="152" y="111"/>
                      <a:pt x="134" y="121"/>
                    </a:cubicBezTo>
                    <a:cubicBezTo>
                      <a:pt x="135" y="128"/>
                      <a:pt x="130" y="154"/>
                      <a:pt x="190" y="163"/>
                    </a:cubicBezTo>
                    <a:cubicBezTo>
                      <a:pt x="208" y="165"/>
                      <a:pt x="209" y="183"/>
                      <a:pt x="209" y="202"/>
                    </a:cubicBezTo>
                    <a:lnTo>
                      <a:pt x="11" y="20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6" name="Freeform 44"/>
              <p:cNvSpPr>
                <a:spLocks/>
              </p:cNvSpPr>
              <p:nvPr/>
            </p:nvSpPr>
            <p:spPr bwMode="auto">
              <a:xfrm>
                <a:off x="10482946" y="4304664"/>
                <a:ext cx="345887" cy="446725"/>
              </a:xfrm>
              <a:custGeom>
                <a:avLst/>
                <a:gdLst>
                  <a:gd name="T0" fmla="*/ 40 w 135"/>
                  <a:gd name="T1" fmla="*/ 174 h 174"/>
                  <a:gd name="T2" fmla="*/ 135 w 135"/>
                  <a:gd name="T3" fmla="*/ 174 h 174"/>
                  <a:gd name="T4" fmla="*/ 119 w 135"/>
                  <a:gd name="T5" fmla="*/ 141 h 174"/>
                  <a:gd name="T6" fmla="*/ 70 w 135"/>
                  <a:gd name="T7" fmla="*/ 104 h 174"/>
                  <a:gd name="T8" fmla="*/ 92 w 135"/>
                  <a:gd name="T9" fmla="*/ 59 h 174"/>
                  <a:gd name="T10" fmla="*/ 47 w 135"/>
                  <a:gd name="T11" fmla="*/ 0 h 174"/>
                  <a:gd name="T12" fmla="*/ 0 w 135"/>
                  <a:gd name="T13" fmla="*/ 55 h 174"/>
                  <a:gd name="T14" fmla="*/ 23 w 135"/>
                  <a:gd name="T15" fmla="*/ 103 h 174"/>
                  <a:gd name="T16" fmla="*/ 14 w 135"/>
                  <a:gd name="T17" fmla="*/ 124 h 174"/>
                  <a:gd name="T18" fmla="*/ 38 w 135"/>
                  <a:gd name="T19" fmla="*/ 146 h 174"/>
                  <a:gd name="T20" fmla="*/ 40 w 135"/>
                  <a:gd name="T21" fmla="*/ 174 h 1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35" h="174">
                    <a:moveTo>
                      <a:pt x="40" y="174"/>
                    </a:moveTo>
                    <a:cubicBezTo>
                      <a:pt x="135" y="174"/>
                      <a:pt x="135" y="174"/>
                      <a:pt x="135" y="174"/>
                    </a:cubicBezTo>
                    <a:cubicBezTo>
                      <a:pt x="135" y="158"/>
                      <a:pt x="134" y="143"/>
                      <a:pt x="119" y="141"/>
                    </a:cubicBezTo>
                    <a:cubicBezTo>
                      <a:pt x="67" y="133"/>
                      <a:pt x="71" y="111"/>
                      <a:pt x="70" y="104"/>
                    </a:cubicBezTo>
                    <a:cubicBezTo>
                      <a:pt x="86" y="96"/>
                      <a:pt x="92" y="59"/>
                      <a:pt x="92" y="59"/>
                    </a:cubicBezTo>
                    <a:cubicBezTo>
                      <a:pt x="92" y="22"/>
                      <a:pt x="76" y="0"/>
                      <a:pt x="47" y="0"/>
                    </a:cubicBezTo>
                    <a:cubicBezTo>
                      <a:pt x="18" y="0"/>
                      <a:pt x="0" y="20"/>
                      <a:pt x="0" y="55"/>
                    </a:cubicBezTo>
                    <a:cubicBezTo>
                      <a:pt x="0" y="93"/>
                      <a:pt x="23" y="103"/>
                      <a:pt x="23" y="103"/>
                    </a:cubicBezTo>
                    <a:cubicBezTo>
                      <a:pt x="23" y="115"/>
                      <a:pt x="18" y="121"/>
                      <a:pt x="14" y="124"/>
                    </a:cubicBezTo>
                    <a:cubicBezTo>
                      <a:pt x="14" y="124"/>
                      <a:pt x="33" y="129"/>
                      <a:pt x="38" y="146"/>
                    </a:cubicBezTo>
                    <a:cubicBezTo>
                      <a:pt x="42" y="158"/>
                      <a:pt x="40" y="174"/>
                      <a:pt x="40" y="17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47" name="Group 46"/>
            <p:cNvGrpSpPr/>
            <p:nvPr/>
          </p:nvGrpSpPr>
          <p:grpSpPr>
            <a:xfrm>
              <a:off x="6300422" y="3401239"/>
              <a:ext cx="887141" cy="826206"/>
              <a:chOff x="5941965" y="3066412"/>
              <a:chExt cx="1073441" cy="999710"/>
            </a:xfrm>
          </p:grpSpPr>
          <p:sp>
            <p:nvSpPr>
              <p:cNvPr id="48" name="Freeform 20"/>
              <p:cNvSpPr>
                <a:spLocks/>
              </p:cNvSpPr>
              <p:nvPr/>
            </p:nvSpPr>
            <p:spPr bwMode="auto">
              <a:xfrm>
                <a:off x="5941965" y="3066412"/>
                <a:ext cx="1073441" cy="999710"/>
              </a:xfrm>
              <a:custGeom>
                <a:avLst/>
                <a:gdLst>
                  <a:gd name="T0" fmla="*/ 311 w 419"/>
                  <a:gd name="T1" fmla="*/ 64 h 390"/>
                  <a:gd name="T2" fmla="*/ 65 w 419"/>
                  <a:gd name="T3" fmla="*/ 79 h 390"/>
                  <a:gd name="T4" fmla="*/ 77 w 419"/>
                  <a:gd name="T5" fmla="*/ 326 h 390"/>
                  <a:gd name="T6" fmla="*/ 323 w 419"/>
                  <a:gd name="T7" fmla="*/ 311 h 390"/>
                  <a:gd name="T8" fmla="*/ 331 w 419"/>
                  <a:gd name="T9" fmla="*/ 302 h 390"/>
                  <a:gd name="T10" fmla="*/ 419 w 419"/>
                  <a:gd name="T11" fmla="*/ 293 h 390"/>
                  <a:gd name="T12" fmla="*/ 364 w 419"/>
                  <a:gd name="T13" fmla="*/ 232 h 390"/>
                  <a:gd name="T14" fmla="*/ 311 w 419"/>
                  <a:gd name="T15" fmla="*/ 64 h 3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19" h="390">
                    <a:moveTo>
                      <a:pt x="311" y="64"/>
                    </a:moveTo>
                    <a:cubicBezTo>
                      <a:pt x="240" y="0"/>
                      <a:pt x="129" y="7"/>
                      <a:pt x="65" y="79"/>
                    </a:cubicBezTo>
                    <a:cubicBezTo>
                      <a:pt x="0" y="151"/>
                      <a:pt x="5" y="262"/>
                      <a:pt x="77" y="326"/>
                    </a:cubicBezTo>
                    <a:cubicBezTo>
                      <a:pt x="148" y="390"/>
                      <a:pt x="259" y="383"/>
                      <a:pt x="323" y="311"/>
                    </a:cubicBezTo>
                    <a:cubicBezTo>
                      <a:pt x="326" y="308"/>
                      <a:pt x="328" y="305"/>
                      <a:pt x="331" y="302"/>
                    </a:cubicBezTo>
                    <a:cubicBezTo>
                      <a:pt x="419" y="293"/>
                      <a:pt x="419" y="293"/>
                      <a:pt x="419" y="293"/>
                    </a:cubicBezTo>
                    <a:cubicBezTo>
                      <a:pt x="364" y="232"/>
                      <a:pt x="364" y="232"/>
                      <a:pt x="364" y="232"/>
                    </a:cubicBezTo>
                    <a:cubicBezTo>
                      <a:pt x="378" y="173"/>
                      <a:pt x="360" y="108"/>
                      <a:pt x="311" y="64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9" name="Freeform 45"/>
              <p:cNvSpPr>
                <a:spLocks/>
              </p:cNvSpPr>
              <p:nvPr/>
            </p:nvSpPr>
            <p:spPr bwMode="auto">
              <a:xfrm>
                <a:off x="6159906" y="3286521"/>
                <a:ext cx="481422" cy="512866"/>
              </a:xfrm>
              <a:custGeom>
                <a:avLst/>
                <a:gdLst>
                  <a:gd name="T0" fmla="*/ 188 w 188"/>
                  <a:gd name="T1" fmla="*/ 9 h 200"/>
                  <a:gd name="T2" fmla="*/ 179 w 188"/>
                  <a:gd name="T3" fmla="*/ 0 h 200"/>
                  <a:gd name="T4" fmla="*/ 48 w 188"/>
                  <a:gd name="T5" fmla="*/ 42 h 200"/>
                  <a:gd name="T6" fmla="*/ 48 w 188"/>
                  <a:gd name="T7" fmla="*/ 154 h 200"/>
                  <a:gd name="T8" fmla="*/ 34 w 188"/>
                  <a:gd name="T9" fmla="*/ 151 h 200"/>
                  <a:gd name="T10" fmla="*/ 0 w 188"/>
                  <a:gd name="T11" fmla="*/ 176 h 200"/>
                  <a:gd name="T12" fmla="*/ 34 w 188"/>
                  <a:gd name="T13" fmla="*/ 200 h 200"/>
                  <a:gd name="T14" fmla="*/ 68 w 188"/>
                  <a:gd name="T15" fmla="*/ 176 h 200"/>
                  <a:gd name="T16" fmla="*/ 68 w 188"/>
                  <a:gd name="T17" fmla="*/ 172 h 200"/>
                  <a:gd name="T18" fmla="*/ 68 w 188"/>
                  <a:gd name="T19" fmla="*/ 80 h 200"/>
                  <a:gd name="T20" fmla="*/ 159 w 188"/>
                  <a:gd name="T21" fmla="*/ 50 h 200"/>
                  <a:gd name="T22" fmla="*/ 159 w 188"/>
                  <a:gd name="T23" fmla="*/ 120 h 200"/>
                  <a:gd name="T24" fmla="*/ 145 w 188"/>
                  <a:gd name="T25" fmla="*/ 117 h 200"/>
                  <a:gd name="T26" fmla="*/ 111 w 188"/>
                  <a:gd name="T27" fmla="*/ 142 h 200"/>
                  <a:gd name="T28" fmla="*/ 145 w 188"/>
                  <a:gd name="T29" fmla="*/ 166 h 200"/>
                  <a:gd name="T30" fmla="*/ 179 w 188"/>
                  <a:gd name="T31" fmla="*/ 142 h 200"/>
                  <a:gd name="T32" fmla="*/ 178 w 188"/>
                  <a:gd name="T33" fmla="*/ 137 h 200"/>
                  <a:gd name="T34" fmla="*/ 179 w 188"/>
                  <a:gd name="T35" fmla="*/ 137 h 200"/>
                  <a:gd name="T36" fmla="*/ 188 w 188"/>
                  <a:gd name="T37" fmla="*/ 9 h 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88" h="200">
                    <a:moveTo>
                      <a:pt x="188" y="9"/>
                    </a:moveTo>
                    <a:cubicBezTo>
                      <a:pt x="179" y="0"/>
                      <a:pt x="179" y="0"/>
                      <a:pt x="179" y="0"/>
                    </a:cubicBezTo>
                    <a:cubicBezTo>
                      <a:pt x="48" y="42"/>
                      <a:pt x="48" y="42"/>
                      <a:pt x="48" y="42"/>
                    </a:cubicBezTo>
                    <a:cubicBezTo>
                      <a:pt x="48" y="154"/>
                      <a:pt x="48" y="154"/>
                      <a:pt x="48" y="154"/>
                    </a:cubicBezTo>
                    <a:cubicBezTo>
                      <a:pt x="44" y="152"/>
                      <a:pt x="39" y="151"/>
                      <a:pt x="34" y="151"/>
                    </a:cubicBezTo>
                    <a:cubicBezTo>
                      <a:pt x="15" y="151"/>
                      <a:pt x="0" y="162"/>
                      <a:pt x="0" y="176"/>
                    </a:cubicBezTo>
                    <a:cubicBezTo>
                      <a:pt x="0" y="189"/>
                      <a:pt x="15" y="200"/>
                      <a:pt x="34" y="200"/>
                    </a:cubicBezTo>
                    <a:cubicBezTo>
                      <a:pt x="53" y="200"/>
                      <a:pt x="68" y="189"/>
                      <a:pt x="68" y="176"/>
                    </a:cubicBezTo>
                    <a:cubicBezTo>
                      <a:pt x="68" y="174"/>
                      <a:pt x="68" y="173"/>
                      <a:pt x="68" y="172"/>
                    </a:cubicBezTo>
                    <a:cubicBezTo>
                      <a:pt x="68" y="80"/>
                      <a:pt x="68" y="80"/>
                      <a:pt x="68" y="80"/>
                    </a:cubicBezTo>
                    <a:cubicBezTo>
                      <a:pt x="159" y="50"/>
                      <a:pt x="159" y="50"/>
                      <a:pt x="159" y="50"/>
                    </a:cubicBezTo>
                    <a:cubicBezTo>
                      <a:pt x="159" y="120"/>
                      <a:pt x="159" y="120"/>
                      <a:pt x="159" y="120"/>
                    </a:cubicBezTo>
                    <a:cubicBezTo>
                      <a:pt x="155" y="118"/>
                      <a:pt x="150" y="117"/>
                      <a:pt x="145" y="117"/>
                    </a:cubicBezTo>
                    <a:cubicBezTo>
                      <a:pt x="126" y="117"/>
                      <a:pt x="111" y="128"/>
                      <a:pt x="111" y="142"/>
                    </a:cubicBezTo>
                    <a:cubicBezTo>
                      <a:pt x="111" y="155"/>
                      <a:pt x="126" y="166"/>
                      <a:pt x="145" y="166"/>
                    </a:cubicBezTo>
                    <a:cubicBezTo>
                      <a:pt x="164" y="166"/>
                      <a:pt x="179" y="155"/>
                      <a:pt x="179" y="142"/>
                    </a:cubicBezTo>
                    <a:cubicBezTo>
                      <a:pt x="179" y="140"/>
                      <a:pt x="179" y="138"/>
                      <a:pt x="178" y="137"/>
                    </a:cubicBezTo>
                    <a:cubicBezTo>
                      <a:pt x="179" y="137"/>
                      <a:pt x="179" y="137"/>
                      <a:pt x="179" y="137"/>
                    </a:cubicBezTo>
                    <a:lnTo>
                      <a:pt x="188" y="9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50" name="Group 49"/>
            <p:cNvGrpSpPr/>
            <p:nvPr/>
          </p:nvGrpSpPr>
          <p:grpSpPr>
            <a:xfrm>
              <a:off x="7202648" y="3165770"/>
              <a:ext cx="964206" cy="1080699"/>
              <a:chOff x="6913484" y="2576315"/>
              <a:chExt cx="1166689" cy="1307646"/>
            </a:xfrm>
          </p:grpSpPr>
          <p:sp>
            <p:nvSpPr>
              <p:cNvPr id="51" name="Freeform 10"/>
              <p:cNvSpPr>
                <a:spLocks/>
              </p:cNvSpPr>
              <p:nvPr/>
            </p:nvSpPr>
            <p:spPr bwMode="auto">
              <a:xfrm>
                <a:off x="6913484" y="2576315"/>
                <a:ext cx="1166689" cy="1307646"/>
              </a:xfrm>
              <a:custGeom>
                <a:avLst/>
                <a:gdLst>
                  <a:gd name="T0" fmla="*/ 449 w 455"/>
                  <a:gd name="T1" fmla="*/ 209 h 510"/>
                  <a:gd name="T2" fmla="*/ 212 w 455"/>
                  <a:gd name="T3" fmla="*/ 10 h 510"/>
                  <a:gd name="T4" fmla="*/ 10 w 455"/>
                  <a:gd name="T5" fmla="*/ 245 h 510"/>
                  <a:gd name="T6" fmla="*/ 247 w 455"/>
                  <a:gd name="T7" fmla="*/ 444 h 510"/>
                  <a:gd name="T8" fmla="*/ 262 w 455"/>
                  <a:gd name="T9" fmla="*/ 442 h 510"/>
                  <a:gd name="T10" fmla="*/ 349 w 455"/>
                  <a:gd name="T11" fmla="*/ 510 h 510"/>
                  <a:gd name="T12" fmla="*/ 352 w 455"/>
                  <a:gd name="T13" fmla="*/ 408 h 510"/>
                  <a:gd name="T14" fmla="*/ 449 w 455"/>
                  <a:gd name="T15" fmla="*/ 209 h 5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55" h="510">
                    <a:moveTo>
                      <a:pt x="449" y="209"/>
                    </a:moveTo>
                    <a:cubicBezTo>
                      <a:pt x="439" y="90"/>
                      <a:pt x="333" y="0"/>
                      <a:pt x="212" y="10"/>
                    </a:cubicBezTo>
                    <a:cubicBezTo>
                      <a:pt x="91" y="20"/>
                      <a:pt x="0" y="125"/>
                      <a:pt x="10" y="245"/>
                    </a:cubicBezTo>
                    <a:cubicBezTo>
                      <a:pt x="20" y="365"/>
                      <a:pt x="126" y="454"/>
                      <a:pt x="247" y="444"/>
                    </a:cubicBezTo>
                    <a:cubicBezTo>
                      <a:pt x="252" y="444"/>
                      <a:pt x="257" y="443"/>
                      <a:pt x="262" y="442"/>
                    </a:cubicBezTo>
                    <a:cubicBezTo>
                      <a:pt x="349" y="510"/>
                      <a:pt x="349" y="510"/>
                      <a:pt x="349" y="510"/>
                    </a:cubicBezTo>
                    <a:cubicBezTo>
                      <a:pt x="352" y="408"/>
                      <a:pt x="352" y="408"/>
                      <a:pt x="352" y="408"/>
                    </a:cubicBezTo>
                    <a:cubicBezTo>
                      <a:pt x="416" y="365"/>
                      <a:pt x="455" y="291"/>
                      <a:pt x="449" y="209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2" name="Freeform 46"/>
              <p:cNvSpPr>
                <a:spLocks/>
              </p:cNvSpPr>
              <p:nvPr/>
            </p:nvSpPr>
            <p:spPr bwMode="auto">
              <a:xfrm>
                <a:off x="7118413" y="2850639"/>
                <a:ext cx="669003" cy="628885"/>
              </a:xfrm>
              <a:custGeom>
                <a:avLst/>
                <a:gdLst>
                  <a:gd name="T0" fmla="*/ 245 w 261"/>
                  <a:gd name="T1" fmla="*/ 61 h 245"/>
                  <a:gd name="T2" fmla="*/ 168 w 261"/>
                  <a:gd name="T3" fmla="*/ 18 h 245"/>
                  <a:gd name="T4" fmla="*/ 122 w 261"/>
                  <a:gd name="T5" fmla="*/ 70 h 245"/>
                  <a:gd name="T6" fmla="*/ 55 w 261"/>
                  <a:gd name="T7" fmla="*/ 54 h 245"/>
                  <a:gd name="T8" fmla="*/ 17 w 261"/>
                  <a:gd name="T9" fmla="*/ 134 h 245"/>
                  <a:gd name="T10" fmla="*/ 86 w 261"/>
                  <a:gd name="T11" fmla="*/ 204 h 245"/>
                  <a:gd name="T12" fmla="*/ 179 w 261"/>
                  <a:gd name="T13" fmla="*/ 245 h 245"/>
                  <a:gd name="T14" fmla="*/ 179 w 261"/>
                  <a:gd name="T15" fmla="*/ 245 h 245"/>
                  <a:gd name="T16" fmla="*/ 179 w 261"/>
                  <a:gd name="T17" fmla="*/ 245 h 245"/>
                  <a:gd name="T18" fmla="*/ 179 w 261"/>
                  <a:gd name="T19" fmla="*/ 245 h 245"/>
                  <a:gd name="T20" fmla="*/ 179 w 261"/>
                  <a:gd name="T21" fmla="*/ 245 h 245"/>
                  <a:gd name="T22" fmla="*/ 230 w 261"/>
                  <a:gd name="T23" fmla="*/ 158 h 245"/>
                  <a:gd name="T24" fmla="*/ 245 w 261"/>
                  <a:gd name="T25" fmla="*/ 61 h 2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61" h="245">
                    <a:moveTo>
                      <a:pt x="245" y="61"/>
                    </a:moveTo>
                    <a:cubicBezTo>
                      <a:pt x="222" y="0"/>
                      <a:pt x="168" y="18"/>
                      <a:pt x="168" y="18"/>
                    </a:cubicBezTo>
                    <a:cubicBezTo>
                      <a:pt x="131" y="28"/>
                      <a:pt x="123" y="68"/>
                      <a:pt x="122" y="70"/>
                    </a:cubicBezTo>
                    <a:cubicBezTo>
                      <a:pt x="121" y="68"/>
                      <a:pt x="91" y="41"/>
                      <a:pt x="55" y="54"/>
                    </a:cubicBezTo>
                    <a:cubicBezTo>
                      <a:pt x="55" y="54"/>
                      <a:pt x="0" y="71"/>
                      <a:pt x="17" y="134"/>
                    </a:cubicBezTo>
                    <a:cubicBezTo>
                      <a:pt x="17" y="134"/>
                      <a:pt x="28" y="176"/>
                      <a:pt x="86" y="204"/>
                    </a:cubicBezTo>
                    <a:cubicBezTo>
                      <a:pt x="179" y="245"/>
                      <a:pt x="179" y="245"/>
                      <a:pt x="179" y="245"/>
                    </a:cubicBezTo>
                    <a:cubicBezTo>
                      <a:pt x="179" y="245"/>
                      <a:pt x="179" y="245"/>
                      <a:pt x="179" y="245"/>
                    </a:cubicBezTo>
                    <a:cubicBezTo>
                      <a:pt x="179" y="245"/>
                      <a:pt x="179" y="245"/>
                      <a:pt x="179" y="245"/>
                    </a:cubicBezTo>
                    <a:cubicBezTo>
                      <a:pt x="179" y="245"/>
                      <a:pt x="179" y="245"/>
                      <a:pt x="179" y="245"/>
                    </a:cubicBezTo>
                    <a:cubicBezTo>
                      <a:pt x="179" y="245"/>
                      <a:pt x="179" y="245"/>
                      <a:pt x="179" y="245"/>
                    </a:cubicBezTo>
                    <a:cubicBezTo>
                      <a:pt x="230" y="158"/>
                      <a:pt x="230" y="158"/>
                      <a:pt x="230" y="158"/>
                    </a:cubicBezTo>
                    <a:cubicBezTo>
                      <a:pt x="261" y="101"/>
                      <a:pt x="245" y="61"/>
                      <a:pt x="245" y="6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53" name="Group 52"/>
            <p:cNvGrpSpPr/>
            <p:nvPr/>
          </p:nvGrpSpPr>
          <p:grpSpPr>
            <a:xfrm>
              <a:off x="6232318" y="2301721"/>
              <a:ext cx="983024" cy="1076219"/>
              <a:chOff x="5859560" y="1735995"/>
              <a:chExt cx="1189459" cy="1302225"/>
            </a:xfrm>
          </p:grpSpPr>
          <p:sp>
            <p:nvSpPr>
              <p:cNvPr id="54" name="Freeform 13"/>
              <p:cNvSpPr>
                <a:spLocks/>
              </p:cNvSpPr>
              <p:nvPr/>
            </p:nvSpPr>
            <p:spPr bwMode="auto">
              <a:xfrm>
                <a:off x="5859560" y="1735995"/>
                <a:ext cx="1189459" cy="1302225"/>
              </a:xfrm>
              <a:custGeom>
                <a:avLst/>
                <a:gdLst>
                  <a:gd name="T0" fmla="*/ 453 w 464"/>
                  <a:gd name="T1" fmla="*/ 202 h 508"/>
                  <a:gd name="T2" fmla="*/ 205 w 464"/>
                  <a:gd name="T3" fmla="*/ 17 h 508"/>
                  <a:gd name="T4" fmla="*/ 17 w 464"/>
                  <a:gd name="T5" fmla="*/ 263 h 508"/>
                  <a:gd name="T6" fmla="*/ 265 w 464"/>
                  <a:gd name="T7" fmla="*/ 448 h 508"/>
                  <a:gd name="T8" fmla="*/ 280 w 464"/>
                  <a:gd name="T9" fmla="*/ 445 h 508"/>
                  <a:gd name="T10" fmla="*/ 371 w 464"/>
                  <a:gd name="T11" fmla="*/ 508 h 508"/>
                  <a:gd name="T12" fmla="*/ 368 w 464"/>
                  <a:gd name="T13" fmla="*/ 406 h 508"/>
                  <a:gd name="T14" fmla="*/ 453 w 464"/>
                  <a:gd name="T15" fmla="*/ 202 h 5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64" h="508">
                    <a:moveTo>
                      <a:pt x="453" y="202"/>
                    </a:moveTo>
                    <a:cubicBezTo>
                      <a:pt x="436" y="83"/>
                      <a:pt x="325" y="0"/>
                      <a:pt x="205" y="17"/>
                    </a:cubicBezTo>
                    <a:cubicBezTo>
                      <a:pt x="84" y="34"/>
                      <a:pt x="0" y="144"/>
                      <a:pt x="17" y="263"/>
                    </a:cubicBezTo>
                    <a:cubicBezTo>
                      <a:pt x="34" y="382"/>
                      <a:pt x="145" y="465"/>
                      <a:pt x="265" y="448"/>
                    </a:cubicBezTo>
                    <a:cubicBezTo>
                      <a:pt x="270" y="447"/>
                      <a:pt x="275" y="446"/>
                      <a:pt x="280" y="445"/>
                    </a:cubicBezTo>
                    <a:cubicBezTo>
                      <a:pt x="371" y="508"/>
                      <a:pt x="371" y="508"/>
                      <a:pt x="371" y="508"/>
                    </a:cubicBezTo>
                    <a:cubicBezTo>
                      <a:pt x="368" y="406"/>
                      <a:pt x="368" y="406"/>
                      <a:pt x="368" y="406"/>
                    </a:cubicBezTo>
                    <a:cubicBezTo>
                      <a:pt x="429" y="359"/>
                      <a:pt x="464" y="283"/>
                      <a:pt x="453" y="202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5" name="Freeform 47"/>
              <p:cNvSpPr>
                <a:spLocks noEditPoints="1"/>
              </p:cNvSpPr>
              <p:nvPr/>
            </p:nvSpPr>
            <p:spPr bwMode="auto">
              <a:xfrm>
                <a:off x="6023287" y="2030921"/>
                <a:ext cx="841404" cy="702616"/>
              </a:xfrm>
              <a:custGeom>
                <a:avLst/>
                <a:gdLst>
                  <a:gd name="T0" fmla="*/ 328 w 328"/>
                  <a:gd name="T1" fmla="*/ 42 h 274"/>
                  <a:gd name="T2" fmla="*/ 163 w 328"/>
                  <a:gd name="T3" fmla="*/ 0 h 274"/>
                  <a:gd name="T4" fmla="*/ 0 w 328"/>
                  <a:gd name="T5" fmla="*/ 42 h 274"/>
                  <a:gd name="T6" fmla="*/ 1 w 328"/>
                  <a:gd name="T7" fmla="*/ 53 h 274"/>
                  <a:gd name="T8" fmla="*/ 66 w 328"/>
                  <a:gd name="T9" fmla="*/ 70 h 274"/>
                  <a:gd name="T10" fmla="*/ 66 w 328"/>
                  <a:gd name="T11" fmla="*/ 150 h 274"/>
                  <a:gd name="T12" fmla="*/ 160 w 328"/>
                  <a:gd name="T13" fmla="*/ 197 h 274"/>
                  <a:gd name="T14" fmla="*/ 261 w 328"/>
                  <a:gd name="T15" fmla="*/ 150 h 274"/>
                  <a:gd name="T16" fmla="*/ 262 w 328"/>
                  <a:gd name="T17" fmla="*/ 71 h 274"/>
                  <a:gd name="T18" fmla="*/ 266 w 328"/>
                  <a:gd name="T19" fmla="*/ 70 h 274"/>
                  <a:gd name="T20" fmla="*/ 272 w 328"/>
                  <a:gd name="T21" fmla="*/ 134 h 274"/>
                  <a:gd name="T22" fmla="*/ 269 w 328"/>
                  <a:gd name="T23" fmla="*/ 204 h 274"/>
                  <a:gd name="T24" fmla="*/ 258 w 328"/>
                  <a:gd name="T25" fmla="*/ 216 h 274"/>
                  <a:gd name="T26" fmla="*/ 267 w 328"/>
                  <a:gd name="T27" fmla="*/ 228 h 274"/>
                  <a:gd name="T28" fmla="*/ 252 w 328"/>
                  <a:gd name="T29" fmla="*/ 272 h 274"/>
                  <a:gd name="T30" fmla="*/ 256 w 328"/>
                  <a:gd name="T31" fmla="*/ 273 h 274"/>
                  <a:gd name="T32" fmla="*/ 263 w 328"/>
                  <a:gd name="T33" fmla="*/ 256 h 274"/>
                  <a:gd name="T34" fmla="*/ 259 w 328"/>
                  <a:gd name="T35" fmla="*/ 273 h 274"/>
                  <a:gd name="T36" fmla="*/ 264 w 328"/>
                  <a:gd name="T37" fmla="*/ 274 h 274"/>
                  <a:gd name="T38" fmla="*/ 266 w 328"/>
                  <a:gd name="T39" fmla="*/ 261 h 274"/>
                  <a:gd name="T40" fmla="*/ 267 w 328"/>
                  <a:gd name="T41" fmla="*/ 274 h 274"/>
                  <a:gd name="T42" fmla="*/ 272 w 328"/>
                  <a:gd name="T43" fmla="*/ 274 h 274"/>
                  <a:gd name="T44" fmla="*/ 272 w 328"/>
                  <a:gd name="T45" fmla="*/ 261 h 274"/>
                  <a:gd name="T46" fmla="*/ 274 w 328"/>
                  <a:gd name="T47" fmla="*/ 274 h 274"/>
                  <a:gd name="T48" fmla="*/ 278 w 328"/>
                  <a:gd name="T49" fmla="*/ 274 h 274"/>
                  <a:gd name="T50" fmla="*/ 276 w 328"/>
                  <a:gd name="T51" fmla="*/ 259 h 274"/>
                  <a:gd name="T52" fmla="*/ 281 w 328"/>
                  <a:gd name="T53" fmla="*/ 273 h 274"/>
                  <a:gd name="T54" fmla="*/ 284 w 328"/>
                  <a:gd name="T55" fmla="*/ 272 h 274"/>
                  <a:gd name="T56" fmla="*/ 274 w 328"/>
                  <a:gd name="T57" fmla="*/ 228 h 274"/>
                  <a:gd name="T58" fmla="*/ 283 w 328"/>
                  <a:gd name="T59" fmla="*/ 216 h 274"/>
                  <a:gd name="T60" fmla="*/ 274 w 328"/>
                  <a:gd name="T61" fmla="*/ 204 h 274"/>
                  <a:gd name="T62" fmla="*/ 277 w 328"/>
                  <a:gd name="T63" fmla="*/ 134 h 274"/>
                  <a:gd name="T64" fmla="*/ 271 w 328"/>
                  <a:gd name="T65" fmla="*/ 68 h 274"/>
                  <a:gd name="T66" fmla="*/ 327 w 328"/>
                  <a:gd name="T67" fmla="*/ 54 h 274"/>
                  <a:gd name="T68" fmla="*/ 328 w 328"/>
                  <a:gd name="T69" fmla="*/ 42 h 274"/>
                  <a:gd name="T70" fmla="*/ 162 w 328"/>
                  <a:gd name="T71" fmla="*/ 57 h 274"/>
                  <a:gd name="T72" fmla="*/ 66 w 328"/>
                  <a:gd name="T73" fmla="*/ 40 h 274"/>
                  <a:gd name="T74" fmla="*/ 162 w 328"/>
                  <a:gd name="T75" fmla="*/ 23 h 274"/>
                  <a:gd name="T76" fmla="*/ 258 w 328"/>
                  <a:gd name="T77" fmla="*/ 40 h 274"/>
                  <a:gd name="T78" fmla="*/ 162 w 328"/>
                  <a:gd name="T79" fmla="*/ 57 h 2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328" h="274">
                    <a:moveTo>
                      <a:pt x="328" y="42"/>
                    </a:moveTo>
                    <a:cubicBezTo>
                      <a:pt x="163" y="0"/>
                      <a:pt x="163" y="0"/>
                      <a:pt x="163" y="0"/>
                    </a:cubicBezTo>
                    <a:cubicBezTo>
                      <a:pt x="0" y="42"/>
                      <a:pt x="0" y="42"/>
                      <a:pt x="0" y="42"/>
                    </a:cubicBezTo>
                    <a:cubicBezTo>
                      <a:pt x="1" y="53"/>
                      <a:pt x="1" y="53"/>
                      <a:pt x="1" y="53"/>
                    </a:cubicBezTo>
                    <a:cubicBezTo>
                      <a:pt x="66" y="70"/>
                      <a:pt x="66" y="70"/>
                      <a:pt x="66" y="70"/>
                    </a:cubicBezTo>
                    <a:cubicBezTo>
                      <a:pt x="66" y="150"/>
                      <a:pt x="66" y="150"/>
                      <a:pt x="66" y="150"/>
                    </a:cubicBezTo>
                    <a:cubicBezTo>
                      <a:pt x="80" y="195"/>
                      <a:pt x="160" y="197"/>
                      <a:pt x="160" y="197"/>
                    </a:cubicBezTo>
                    <a:cubicBezTo>
                      <a:pt x="253" y="196"/>
                      <a:pt x="261" y="150"/>
                      <a:pt x="261" y="150"/>
                    </a:cubicBezTo>
                    <a:cubicBezTo>
                      <a:pt x="262" y="71"/>
                      <a:pt x="262" y="71"/>
                      <a:pt x="262" y="71"/>
                    </a:cubicBezTo>
                    <a:cubicBezTo>
                      <a:pt x="266" y="70"/>
                      <a:pt x="266" y="70"/>
                      <a:pt x="266" y="70"/>
                    </a:cubicBezTo>
                    <a:cubicBezTo>
                      <a:pt x="270" y="80"/>
                      <a:pt x="274" y="99"/>
                      <a:pt x="272" y="134"/>
                    </a:cubicBezTo>
                    <a:cubicBezTo>
                      <a:pt x="269" y="182"/>
                      <a:pt x="268" y="196"/>
                      <a:pt x="269" y="204"/>
                    </a:cubicBezTo>
                    <a:cubicBezTo>
                      <a:pt x="263" y="204"/>
                      <a:pt x="258" y="210"/>
                      <a:pt x="258" y="216"/>
                    </a:cubicBezTo>
                    <a:cubicBezTo>
                      <a:pt x="258" y="222"/>
                      <a:pt x="262" y="226"/>
                      <a:pt x="267" y="228"/>
                    </a:cubicBezTo>
                    <a:cubicBezTo>
                      <a:pt x="266" y="234"/>
                      <a:pt x="261" y="251"/>
                      <a:pt x="252" y="272"/>
                    </a:cubicBezTo>
                    <a:cubicBezTo>
                      <a:pt x="256" y="273"/>
                      <a:pt x="256" y="273"/>
                      <a:pt x="256" y="273"/>
                    </a:cubicBezTo>
                    <a:cubicBezTo>
                      <a:pt x="256" y="273"/>
                      <a:pt x="262" y="260"/>
                      <a:pt x="263" y="256"/>
                    </a:cubicBezTo>
                    <a:cubicBezTo>
                      <a:pt x="262" y="259"/>
                      <a:pt x="260" y="272"/>
                      <a:pt x="259" y="273"/>
                    </a:cubicBezTo>
                    <a:cubicBezTo>
                      <a:pt x="264" y="274"/>
                      <a:pt x="264" y="274"/>
                      <a:pt x="264" y="274"/>
                    </a:cubicBezTo>
                    <a:cubicBezTo>
                      <a:pt x="264" y="274"/>
                      <a:pt x="267" y="263"/>
                      <a:pt x="266" y="261"/>
                    </a:cubicBezTo>
                    <a:cubicBezTo>
                      <a:pt x="266" y="261"/>
                      <a:pt x="267" y="273"/>
                      <a:pt x="267" y="274"/>
                    </a:cubicBezTo>
                    <a:cubicBezTo>
                      <a:pt x="272" y="274"/>
                      <a:pt x="272" y="274"/>
                      <a:pt x="272" y="274"/>
                    </a:cubicBezTo>
                    <a:cubicBezTo>
                      <a:pt x="272" y="274"/>
                      <a:pt x="271" y="263"/>
                      <a:pt x="272" y="261"/>
                    </a:cubicBezTo>
                    <a:cubicBezTo>
                      <a:pt x="272" y="261"/>
                      <a:pt x="274" y="268"/>
                      <a:pt x="274" y="274"/>
                    </a:cubicBezTo>
                    <a:cubicBezTo>
                      <a:pt x="278" y="274"/>
                      <a:pt x="278" y="274"/>
                      <a:pt x="278" y="274"/>
                    </a:cubicBezTo>
                    <a:cubicBezTo>
                      <a:pt x="278" y="274"/>
                      <a:pt x="277" y="261"/>
                      <a:pt x="276" y="259"/>
                    </a:cubicBezTo>
                    <a:cubicBezTo>
                      <a:pt x="276" y="259"/>
                      <a:pt x="280" y="266"/>
                      <a:pt x="281" y="273"/>
                    </a:cubicBezTo>
                    <a:cubicBezTo>
                      <a:pt x="284" y="272"/>
                      <a:pt x="284" y="272"/>
                      <a:pt x="284" y="272"/>
                    </a:cubicBezTo>
                    <a:cubicBezTo>
                      <a:pt x="284" y="272"/>
                      <a:pt x="277" y="237"/>
                      <a:pt x="274" y="228"/>
                    </a:cubicBezTo>
                    <a:cubicBezTo>
                      <a:pt x="279" y="226"/>
                      <a:pt x="283" y="221"/>
                      <a:pt x="283" y="216"/>
                    </a:cubicBezTo>
                    <a:cubicBezTo>
                      <a:pt x="283" y="210"/>
                      <a:pt x="279" y="205"/>
                      <a:pt x="274" y="204"/>
                    </a:cubicBezTo>
                    <a:cubicBezTo>
                      <a:pt x="274" y="196"/>
                      <a:pt x="274" y="183"/>
                      <a:pt x="277" y="134"/>
                    </a:cubicBezTo>
                    <a:cubicBezTo>
                      <a:pt x="279" y="105"/>
                      <a:pt x="277" y="83"/>
                      <a:pt x="271" y="68"/>
                    </a:cubicBezTo>
                    <a:cubicBezTo>
                      <a:pt x="327" y="54"/>
                      <a:pt x="327" y="54"/>
                      <a:pt x="327" y="54"/>
                    </a:cubicBezTo>
                    <a:lnTo>
                      <a:pt x="328" y="42"/>
                    </a:lnTo>
                    <a:close/>
                    <a:moveTo>
                      <a:pt x="162" y="57"/>
                    </a:moveTo>
                    <a:cubicBezTo>
                      <a:pt x="109" y="57"/>
                      <a:pt x="66" y="50"/>
                      <a:pt x="66" y="40"/>
                    </a:cubicBezTo>
                    <a:cubicBezTo>
                      <a:pt x="66" y="30"/>
                      <a:pt x="109" y="23"/>
                      <a:pt x="162" y="23"/>
                    </a:cubicBezTo>
                    <a:cubicBezTo>
                      <a:pt x="215" y="23"/>
                      <a:pt x="258" y="30"/>
                      <a:pt x="258" y="40"/>
                    </a:cubicBezTo>
                    <a:cubicBezTo>
                      <a:pt x="258" y="50"/>
                      <a:pt x="215" y="57"/>
                      <a:pt x="162" y="5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56" name="Group 55"/>
            <p:cNvGrpSpPr/>
            <p:nvPr/>
          </p:nvGrpSpPr>
          <p:grpSpPr>
            <a:xfrm>
              <a:off x="9020988" y="2621630"/>
              <a:ext cx="612934" cy="675661"/>
              <a:chOff x="9233851" y="2123085"/>
              <a:chExt cx="741650" cy="817550"/>
            </a:xfrm>
          </p:grpSpPr>
          <p:sp>
            <p:nvSpPr>
              <p:cNvPr id="57" name="Freeform 16"/>
              <p:cNvSpPr>
                <a:spLocks/>
              </p:cNvSpPr>
              <p:nvPr/>
            </p:nvSpPr>
            <p:spPr bwMode="auto">
              <a:xfrm>
                <a:off x="9233851" y="2123085"/>
                <a:ext cx="741650" cy="817550"/>
              </a:xfrm>
              <a:custGeom>
                <a:avLst/>
                <a:gdLst>
                  <a:gd name="T0" fmla="*/ 258 w 289"/>
                  <a:gd name="T1" fmla="*/ 200 h 319"/>
                  <a:gd name="T2" fmla="*/ 201 w 289"/>
                  <a:gd name="T3" fmla="*/ 31 h 319"/>
                  <a:gd name="T4" fmla="*/ 31 w 289"/>
                  <a:gd name="T5" fmla="*/ 87 h 319"/>
                  <a:gd name="T6" fmla="*/ 89 w 289"/>
                  <a:gd name="T7" fmla="*/ 256 h 319"/>
                  <a:gd name="T8" fmla="*/ 96 w 289"/>
                  <a:gd name="T9" fmla="*/ 259 h 319"/>
                  <a:gd name="T10" fmla="*/ 119 w 289"/>
                  <a:gd name="T11" fmla="*/ 319 h 319"/>
                  <a:gd name="T12" fmla="*/ 151 w 289"/>
                  <a:gd name="T13" fmla="*/ 269 h 319"/>
                  <a:gd name="T14" fmla="*/ 258 w 289"/>
                  <a:gd name="T15" fmla="*/ 200 h 3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89" h="319">
                    <a:moveTo>
                      <a:pt x="258" y="200"/>
                    </a:moveTo>
                    <a:cubicBezTo>
                      <a:pt x="289" y="138"/>
                      <a:pt x="264" y="62"/>
                      <a:pt x="201" y="31"/>
                    </a:cubicBezTo>
                    <a:cubicBezTo>
                      <a:pt x="138" y="0"/>
                      <a:pt x="62" y="25"/>
                      <a:pt x="31" y="87"/>
                    </a:cubicBezTo>
                    <a:cubicBezTo>
                      <a:pt x="0" y="149"/>
                      <a:pt x="26" y="224"/>
                      <a:pt x="89" y="256"/>
                    </a:cubicBezTo>
                    <a:cubicBezTo>
                      <a:pt x="91" y="257"/>
                      <a:pt x="94" y="258"/>
                      <a:pt x="96" y="259"/>
                    </a:cubicBezTo>
                    <a:cubicBezTo>
                      <a:pt x="119" y="319"/>
                      <a:pt x="119" y="319"/>
                      <a:pt x="119" y="319"/>
                    </a:cubicBezTo>
                    <a:cubicBezTo>
                      <a:pt x="151" y="269"/>
                      <a:pt x="151" y="269"/>
                      <a:pt x="151" y="269"/>
                    </a:cubicBezTo>
                    <a:cubicBezTo>
                      <a:pt x="196" y="267"/>
                      <a:pt x="237" y="242"/>
                      <a:pt x="258" y="20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8" name="Freeform 48"/>
              <p:cNvSpPr>
                <a:spLocks noEditPoints="1"/>
              </p:cNvSpPr>
              <p:nvPr/>
            </p:nvSpPr>
            <p:spPr bwMode="auto">
              <a:xfrm>
                <a:off x="9419264" y="2251030"/>
                <a:ext cx="368657" cy="492265"/>
              </a:xfrm>
              <a:custGeom>
                <a:avLst/>
                <a:gdLst>
                  <a:gd name="T0" fmla="*/ 87 w 144"/>
                  <a:gd name="T1" fmla="*/ 86 h 192"/>
                  <a:gd name="T2" fmla="*/ 126 w 144"/>
                  <a:gd name="T3" fmla="*/ 119 h 192"/>
                  <a:gd name="T4" fmla="*/ 128 w 144"/>
                  <a:gd name="T5" fmla="*/ 143 h 192"/>
                  <a:gd name="T6" fmla="*/ 127 w 144"/>
                  <a:gd name="T7" fmla="*/ 145 h 192"/>
                  <a:gd name="T8" fmla="*/ 104 w 144"/>
                  <a:gd name="T9" fmla="*/ 169 h 192"/>
                  <a:gd name="T10" fmla="*/ 65 w 144"/>
                  <a:gd name="T11" fmla="*/ 171 h 192"/>
                  <a:gd name="T12" fmla="*/ 61 w 144"/>
                  <a:gd name="T13" fmla="*/ 186 h 192"/>
                  <a:gd name="T14" fmla="*/ 51 w 144"/>
                  <a:gd name="T15" fmla="*/ 191 h 192"/>
                  <a:gd name="T16" fmla="*/ 45 w 144"/>
                  <a:gd name="T17" fmla="*/ 182 h 192"/>
                  <a:gd name="T18" fmla="*/ 48 w 144"/>
                  <a:gd name="T19" fmla="*/ 167 h 192"/>
                  <a:gd name="T20" fmla="*/ 12 w 144"/>
                  <a:gd name="T21" fmla="*/ 143 h 192"/>
                  <a:gd name="T22" fmla="*/ 2 w 144"/>
                  <a:gd name="T23" fmla="*/ 113 h 192"/>
                  <a:gd name="T24" fmla="*/ 17 w 144"/>
                  <a:gd name="T25" fmla="*/ 106 h 192"/>
                  <a:gd name="T26" fmla="*/ 27 w 144"/>
                  <a:gd name="T27" fmla="*/ 118 h 192"/>
                  <a:gd name="T28" fmla="*/ 53 w 144"/>
                  <a:gd name="T29" fmla="*/ 150 h 192"/>
                  <a:gd name="T30" fmla="*/ 66 w 144"/>
                  <a:gd name="T31" fmla="*/ 99 h 192"/>
                  <a:gd name="T32" fmla="*/ 28 w 144"/>
                  <a:gd name="T33" fmla="*/ 47 h 192"/>
                  <a:gd name="T34" fmla="*/ 86 w 144"/>
                  <a:gd name="T35" fmla="*/ 20 h 192"/>
                  <a:gd name="T36" fmla="*/ 90 w 144"/>
                  <a:gd name="T37" fmla="*/ 6 h 192"/>
                  <a:gd name="T38" fmla="*/ 100 w 144"/>
                  <a:gd name="T39" fmla="*/ 1 h 192"/>
                  <a:gd name="T40" fmla="*/ 106 w 144"/>
                  <a:gd name="T41" fmla="*/ 10 h 192"/>
                  <a:gd name="T42" fmla="*/ 102 w 144"/>
                  <a:gd name="T43" fmla="*/ 25 h 192"/>
                  <a:gd name="T44" fmla="*/ 143 w 144"/>
                  <a:gd name="T45" fmla="*/ 71 h 192"/>
                  <a:gd name="T46" fmla="*/ 129 w 144"/>
                  <a:gd name="T47" fmla="*/ 77 h 192"/>
                  <a:gd name="T48" fmla="*/ 120 w 144"/>
                  <a:gd name="T49" fmla="*/ 68 h 192"/>
                  <a:gd name="T50" fmla="*/ 98 w 144"/>
                  <a:gd name="T51" fmla="*/ 41 h 192"/>
                  <a:gd name="T52" fmla="*/ 87 w 144"/>
                  <a:gd name="T53" fmla="*/ 86 h 192"/>
                  <a:gd name="T54" fmla="*/ 82 w 144"/>
                  <a:gd name="T55" fmla="*/ 37 h 192"/>
                  <a:gd name="T56" fmla="*/ 53 w 144"/>
                  <a:gd name="T57" fmla="*/ 51 h 192"/>
                  <a:gd name="T58" fmla="*/ 72 w 144"/>
                  <a:gd name="T59" fmla="*/ 78 h 192"/>
                  <a:gd name="T60" fmla="*/ 82 w 144"/>
                  <a:gd name="T61" fmla="*/ 37 h 192"/>
                  <a:gd name="T62" fmla="*/ 69 w 144"/>
                  <a:gd name="T63" fmla="*/ 154 h 192"/>
                  <a:gd name="T64" fmla="*/ 103 w 144"/>
                  <a:gd name="T65" fmla="*/ 139 h 192"/>
                  <a:gd name="T66" fmla="*/ 81 w 144"/>
                  <a:gd name="T67" fmla="*/ 108 h 192"/>
                  <a:gd name="T68" fmla="*/ 69 w 144"/>
                  <a:gd name="T69" fmla="*/ 154 h 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44" h="192">
                    <a:moveTo>
                      <a:pt x="87" y="86"/>
                    </a:moveTo>
                    <a:cubicBezTo>
                      <a:pt x="109" y="99"/>
                      <a:pt x="120" y="107"/>
                      <a:pt x="126" y="119"/>
                    </a:cubicBezTo>
                    <a:cubicBezTo>
                      <a:pt x="129" y="126"/>
                      <a:pt x="130" y="135"/>
                      <a:pt x="128" y="143"/>
                    </a:cubicBezTo>
                    <a:cubicBezTo>
                      <a:pt x="127" y="145"/>
                      <a:pt x="127" y="145"/>
                      <a:pt x="127" y="145"/>
                    </a:cubicBezTo>
                    <a:cubicBezTo>
                      <a:pt x="125" y="154"/>
                      <a:pt x="119" y="164"/>
                      <a:pt x="104" y="169"/>
                    </a:cubicBezTo>
                    <a:cubicBezTo>
                      <a:pt x="88" y="175"/>
                      <a:pt x="73" y="173"/>
                      <a:pt x="65" y="171"/>
                    </a:cubicBezTo>
                    <a:cubicBezTo>
                      <a:pt x="61" y="186"/>
                      <a:pt x="61" y="186"/>
                      <a:pt x="61" y="186"/>
                    </a:cubicBezTo>
                    <a:cubicBezTo>
                      <a:pt x="60" y="188"/>
                      <a:pt x="59" y="192"/>
                      <a:pt x="51" y="191"/>
                    </a:cubicBezTo>
                    <a:cubicBezTo>
                      <a:pt x="44" y="189"/>
                      <a:pt x="44" y="184"/>
                      <a:pt x="45" y="182"/>
                    </a:cubicBezTo>
                    <a:cubicBezTo>
                      <a:pt x="48" y="167"/>
                      <a:pt x="48" y="167"/>
                      <a:pt x="48" y="167"/>
                    </a:cubicBezTo>
                    <a:cubicBezTo>
                      <a:pt x="41" y="165"/>
                      <a:pt x="24" y="159"/>
                      <a:pt x="12" y="143"/>
                    </a:cubicBezTo>
                    <a:cubicBezTo>
                      <a:pt x="4" y="132"/>
                      <a:pt x="0" y="119"/>
                      <a:pt x="2" y="113"/>
                    </a:cubicBezTo>
                    <a:cubicBezTo>
                      <a:pt x="4" y="107"/>
                      <a:pt x="11" y="105"/>
                      <a:pt x="17" y="106"/>
                    </a:cubicBezTo>
                    <a:cubicBezTo>
                      <a:pt x="25" y="108"/>
                      <a:pt x="26" y="114"/>
                      <a:pt x="27" y="118"/>
                    </a:cubicBezTo>
                    <a:cubicBezTo>
                      <a:pt x="28" y="127"/>
                      <a:pt x="31" y="142"/>
                      <a:pt x="53" y="150"/>
                    </a:cubicBezTo>
                    <a:cubicBezTo>
                      <a:pt x="66" y="99"/>
                      <a:pt x="66" y="99"/>
                      <a:pt x="66" y="99"/>
                    </a:cubicBezTo>
                    <a:cubicBezTo>
                      <a:pt x="46" y="88"/>
                      <a:pt x="21" y="73"/>
                      <a:pt x="28" y="47"/>
                    </a:cubicBezTo>
                    <a:cubicBezTo>
                      <a:pt x="33" y="24"/>
                      <a:pt x="57" y="15"/>
                      <a:pt x="86" y="20"/>
                    </a:cubicBezTo>
                    <a:cubicBezTo>
                      <a:pt x="90" y="6"/>
                      <a:pt x="90" y="6"/>
                      <a:pt x="90" y="6"/>
                    </a:cubicBezTo>
                    <a:cubicBezTo>
                      <a:pt x="91" y="4"/>
                      <a:pt x="93" y="0"/>
                      <a:pt x="100" y="1"/>
                    </a:cubicBezTo>
                    <a:cubicBezTo>
                      <a:pt x="107" y="3"/>
                      <a:pt x="106" y="8"/>
                      <a:pt x="106" y="10"/>
                    </a:cubicBezTo>
                    <a:cubicBezTo>
                      <a:pt x="102" y="25"/>
                      <a:pt x="102" y="25"/>
                      <a:pt x="102" y="25"/>
                    </a:cubicBezTo>
                    <a:cubicBezTo>
                      <a:pt x="142" y="37"/>
                      <a:pt x="144" y="67"/>
                      <a:pt x="143" y="71"/>
                    </a:cubicBezTo>
                    <a:cubicBezTo>
                      <a:pt x="141" y="77"/>
                      <a:pt x="135" y="79"/>
                      <a:pt x="129" y="77"/>
                    </a:cubicBezTo>
                    <a:cubicBezTo>
                      <a:pt x="122" y="75"/>
                      <a:pt x="120" y="71"/>
                      <a:pt x="120" y="68"/>
                    </a:cubicBezTo>
                    <a:cubicBezTo>
                      <a:pt x="118" y="60"/>
                      <a:pt x="116" y="49"/>
                      <a:pt x="98" y="41"/>
                    </a:cubicBezTo>
                    <a:lnTo>
                      <a:pt x="87" y="86"/>
                    </a:lnTo>
                    <a:close/>
                    <a:moveTo>
                      <a:pt x="82" y="37"/>
                    </a:moveTo>
                    <a:cubicBezTo>
                      <a:pt x="63" y="34"/>
                      <a:pt x="55" y="44"/>
                      <a:pt x="53" y="51"/>
                    </a:cubicBezTo>
                    <a:cubicBezTo>
                      <a:pt x="50" y="64"/>
                      <a:pt x="60" y="70"/>
                      <a:pt x="72" y="78"/>
                    </a:cubicBezTo>
                    <a:lnTo>
                      <a:pt x="82" y="37"/>
                    </a:lnTo>
                    <a:close/>
                    <a:moveTo>
                      <a:pt x="69" y="154"/>
                    </a:moveTo>
                    <a:cubicBezTo>
                      <a:pt x="75" y="155"/>
                      <a:pt x="98" y="157"/>
                      <a:pt x="103" y="139"/>
                    </a:cubicBezTo>
                    <a:cubicBezTo>
                      <a:pt x="106" y="125"/>
                      <a:pt x="95" y="116"/>
                      <a:pt x="81" y="108"/>
                    </a:cubicBezTo>
                    <a:lnTo>
                      <a:pt x="69" y="154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60" name="Group 59"/>
            <p:cNvGrpSpPr/>
            <p:nvPr/>
          </p:nvGrpSpPr>
          <p:grpSpPr>
            <a:xfrm>
              <a:off x="8020490" y="4111471"/>
              <a:ext cx="612934" cy="675661"/>
              <a:chOff x="9233851" y="2123085"/>
              <a:chExt cx="741650" cy="817550"/>
            </a:xfrm>
          </p:grpSpPr>
          <p:sp>
            <p:nvSpPr>
              <p:cNvPr id="61" name="Freeform 16"/>
              <p:cNvSpPr>
                <a:spLocks/>
              </p:cNvSpPr>
              <p:nvPr/>
            </p:nvSpPr>
            <p:spPr bwMode="auto">
              <a:xfrm>
                <a:off x="9233851" y="2123085"/>
                <a:ext cx="741650" cy="817550"/>
              </a:xfrm>
              <a:custGeom>
                <a:avLst/>
                <a:gdLst>
                  <a:gd name="T0" fmla="*/ 258 w 289"/>
                  <a:gd name="T1" fmla="*/ 200 h 319"/>
                  <a:gd name="T2" fmla="*/ 201 w 289"/>
                  <a:gd name="T3" fmla="*/ 31 h 319"/>
                  <a:gd name="T4" fmla="*/ 31 w 289"/>
                  <a:gd name="T5" fmla="*/ 87 h 319"/>
                  <a:gd name="T6" fmla="*/ 89 w 289"/>
                  <a:gd name="T7" fmla="*/ 256 h 319"/>
                  <a:gd name="T8" fmla="*/ 96 w 289"/>
                  <a:gd name="T9" fmla="*/ 259 h 319"/>
                  <a:gd name="T10" fmla="*/ 119 w 289"/>
                  <a:gd name="T11" fmla="*/ 319 h 319"/>
                  <a:gd name="T12" fmla="*/ 151 w 289"/>
                  <a:gd name="T13" fmla="*/ 269 h 319"/>
                  <a:gd name="T14" fmla="*/ 258 w 289"/>
                  <a:gd name="T15" fmla="*/ 200 h 3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89" h="319">
                    <a:moveTo>
                      <a:pt x="258" y="200"/>
                    </a:moveTo>
                    <a:cubicBezTo>
                      <a:pt x="289" y="138"/>
                      <a:pt x="264" y="62"/>
                      <a:pt x="201" y="31"/>
                    </a:cubicBezTo>
                    <a:cubicBezTo>
                      <a:pt x="138" y="0"/>
                      <a:pt x="62" y="25"/>
                      <a:pt x="31" y="87"/>
                    </a:cubicBezTo>
                    <a:cubicBezTo>
                      <a:pt x="0" y="149"/>
                      <a:pt x="26" y="224"/>
                      <a:pt x="89" y="256"/>
                    </a:cubicBezTo>
                    <a:cubicBezTo>
                      <a:pt x="91" y="257"/>
                      <a:pt x="94" y="258"/>
                      <a:pt x="96" y="259"/>
                    </a:cubicBezTo>
                    <a:cubicBezTo>
                      <a:pt x="119" y="319"/>
                      <a:pt x="119" y="319"/>
                      <a:pt x="119" y="319"/>
                    </a:cubicBezTo>
                    <a:cubicBezTo>
                      <a:pt x="151" y="269"/>
                      <a:pt x="151" y="269"/>
                      <a:pt x="151" y="269"/>
                    </a:cubicBezTo>
                    <a:cubicBezTo>
                      <a:pt x="196" y="267"/>
                      <a:pt x="237" y="242"/>
                      <a:pt x="258" y="20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2" name="Freeform 48"/>
              <p:cNvSpPr>
                <a:spLocks noEditPoints="1"/>
              </p:cNvSpPr>
              <p:nvPr/>
            </p:nvSpPr>
            <p:spPr bwMode="auto">
              <a:xfrm>
                <a:off x="9419264" y="2251030"/>
                <a:ext cx="368657" cy="492265"/>
              </a:xfrm>
              <a:custGeom>
                <a:avLst/>
                <a:gdLst>
                  <a:gd name="T0" fmla="*/ 87 w 144"/>
                  <a:gd name="T1" fmla="*/ 86 h 192"/>
                  <a:gd name="T2" fmla="*/ 126 w 144"/>
                  <a:gd name="T3" fmla="*/ 119 h 192"/>
                  <a:gd name="T4" fmla="*/ 128 w 144"/>
                  <a:gd name="T5" fmla="*/ 143 h 192"/>
                  <a:gd name="T6" fmla="*/ 127 w 144"/>
                  <a:gd name="T7" fmla="*/ 145 h 192"/>
                  <a:gd name="T8" fmla="*/ 104 w 144"/>
                  <a:gd name="T9" fmla="*/ 169 h 192"/>
                  <a:gd name="T10" fmla="*/ 65 w 144"/>
                  <a:gd name="T11" fmla="*/ 171 h 192"/>
                  <a:gd name="T12" fmla="*/ 61 w 144"/>
                  <a:gd name="T13" fmla="*/ 186 h 192"/>
                  <a:gd name="T14" fmla="*/ 51 w 144"/>
                  <a:gd name="T15" fmla="*/ 191 h 192"/>
                  <a:gd name="T16" fmla="*/ 45 w 144"/>
                  <a:gd name="T17" fmla="*/ 182 h 192"/>
                  <a:gd name="T18" fmla="*/ 48 w 144"/>
                  <a:gd name="T19" fmla="*/ 167 h 192"/>
                  <a:gd name="T20" fmla="*/ 12 w 144"/>
                  <a:gd name="T21" fmla="*/ 143 h 192"/>
                  <a:gd name="T22" fmla="*/ 2 w 144"/>
                  <a:gd name="T23" fmla="*/ 113 h 192"/>
                  <a:gd name="T24" fmla="*/ 17 w 144"/>
                  <a:gd name="T25" fmla="*/ 106 h 192"/>
                  <a:gd name="T26" fmla="*/ 27 w 144"/>
                  <a:gd name="T27" fmla="*/ 118 h 192"/>
                  <a:gd name="T28" fmla="*/ 53 w 144"/>
                  <a:gd name="T29" fmla="*/ 150 h 192"/>
                  <a:gd name="T30" fmla="*/ 66 w 144"/>
                  <a:gd name="T31" fmla="*/ 99 h 192"/>
                  <a:gd name="T32" fmla="*/ 28 w 144"/>
                  <a:gd name="T33" fmla="*/ 47 h 192"/>
                  <a:gd name="T34" fmla="*/ 86 w 144"/>
                  <a:gd name="T35" fmla="*/ 20 h 192"/>
                  <a:gd name="T36" fmla="*/ 90 w 144"/>
                  <a:gd name="T37" fmla="*/ 6 h 192"/>
                  <a:gd name="T38" fmla="*/ 100 w 144"/>
                  <a:gd name="T39" fmla="*/ 1 h 192"/>
                  <a:gd name="T40" fmla="*/ 106 w 144"/>
                  <a:gd name="T41" fmla="*/ 10 h 192"/>
                  <a:gd name="T42" fmla="*/ 102 w 144"/>
                  <a:gd name="T43" fmla="*/ 25 h 192"/>
                  <a:gd name="T44" fmla="*/ 143 w 144"/>
                  <a:gd name="T45" fmla="*/ 71 h 192"/>
                  <a:gd name="T46" fmla="*/ 129 w 144"/>
                  <a:gd name="T47" fmla="*/ 77 h 192"/>
                  <a:gd name="T48" fmla="*/ 120 w 144"/>
                  <a:gd name="T49" fmla="*/ 68 h 192"/>
                  <a:gd name="T50" fmla="*/ 98 w 144"/>
                  <a:gd name="T51" fmla="*/ 41 h 192"/>
                  <a:gd name="T52" fmla="*/ 87 w 144"/>
                  <a:gd name="T53" fmla="*/ 86 h 192"/>
                  <a:gd name="T54" fmla="*/ 82 w 144"/>
                  <a:gd name="T55" fmla="*/ 37 h 192"/>
                  <a:gd name="T56" fmla="*/ 53 w 144"/>
                  <a:gd name="T57" fmla="*/ 51 h 192"/>
                  <a:gd name="T58" fmla="*/ 72 w 144"/>
                  <a:gd name="T59" fmla="*/ 78 h 192"/>
                  <a:gd name="T60" fmla="*/ 82 w 144"/>
                  <a:gd name="T61" fmla="*/ 37 h 192"/>
                  <a:gd name="T62" fmla="*/ 69 w 144"/>
                  <a:gd name="T63" fmla="*/ 154 h 192"/>
                  <a:gd name="T64" fmla="*/ 103 w 144"/>
                  <a:gd name="T65" fmla="*/ 139 h 192"/>
                  <a:gd name="T66" fmla="*/ 81 w 144"/>
                  <a:gd name="T67" fmla="*/ 108 h 192"/>
                  <a:gd name="T68" fmla="*/ 69 w 144"/>
                  <a:gd name="T69" fmla="*/ 154 h 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44" h="192">
                    <a:moveTo>
                      <a:pt x="87" y="86"/>
                    </a:moveTo>
                    <a:cubicBezTo>
                      <a:pt x="109" y="99"/>
                      <a:pt x="120" y="107"/>
                      <a:pt x="126" y="119"/>
                    </a:cubicBezTo>
                    <a:cubicBezTo>
                      <a:pt x="129" y="126"/>
                      <a:pt x="130" y="135"/>
                      <a:pt x="128" y="143"/>
                    </a:cubicBezTo>
                    <a:cubicBezTo>
                      <a:pt x="127" y="145"/>
                      <a:pt x="127" y="145"/>
                      <a:pt x="127" y="145"/>
                    </a:cubicBezTo>
                    <a:cubicBezTo>
                      <a:pt x="125" y="154"/>
                      <a:pt x="119" y="164"/>
                      <a:pt x="104" y="169"/>
                    </a:cubicBezTo>
                    <a:cubicBezTo>
                      <a:pt x="88" y="175"/>
                      <a:pt x="73" y="173"/>
                      <a:pt x="65" y="171"/>
                    </a:cubicBezTo>
                    <a:cubicBezTo>
                      <a:pt x="61" y="186"/>
                      <a:pt x="61" y="186"/>
                      <a:pt x="61" y="186"/>
                    </a:cubicBezTo>
                    <a:cubicBezTo>
                      <a:pt x="60" y="188"/>
                      <a:pt x="59" y="192"/>
                      <a:pt x="51" y="191"/>
                    </a:cubicBezTo>
                    <a:cubicBezTo>
                      <a:pt x="44" y="189"/>
                      <a:pt x="44" y="184"/>
                      <a:pt x="45" y="182"/>
                    </a:cubicBezTo>
                    <a:cubicBezTo>
                      <a:pt x="48" y="167"/>
                      <a:pt x="48" y="167"/>
                      <a:pt x="48" y="167"/>
                    </a:cubicBezTo>
                    <a:cubicBezTo>
                      <a:pt x="41" y="165"/>
                      <a:pt x="24" y="159"/>
                      <a:pt x="12" y="143"/>
                    </a:cubicBezTo>
                    <a:cubicBezTo>
                      <a:pt x="4" y="132"/>
                      <a:pt x="0" y="119"/>
                      <a:pt x="2" y="113"/>
                    </a:cubicBezTo>
                    <a:cubicBezTo>
                      <a:pt x="4" y="107"/>
                      <a:pt x="11" y="105"/>
                      <a:pt x="17" y="106"/>
                    </a:cubicBezTo>
                    <a:cubicBezTo>
                      <a:pt x="25" y="108"/>
                      <a:pt x="26" y="114"/>
                      <a:pt x="27" y="118"/>
                    </a:cubicBezTo>
                    <a:cubicBezTo>
                      <a:pt x="28" y="127"/>
                      <a:pt x="31" y="142"/>
                      <a:pt x="53" y="150"/>
                    </a:cubicBezTo>
                    <a:cubicBezTo>
                      <a:pt x="66" y="99"/>
                      <a:pt x="66" y="99"/>
                      <a:pt x="66" y="99"/>
                    </a:cubicBezTo>
                    <a:cubicBezTo>
                      <a:pt x="46" y="88"/>
                      <a:pt x="21" y="73"/>
                      <a:pt x="28" y="47"/>
                    </a:cubicBezTo>
                    <a:cubicBezTo>
                      <a:pt x="33" y="24"/>
                      <a:pt x="57" y="15"/>
                      <a:pt x="86" y="20"/>
                    </a:cubicBezTo>
                    <a:cubicBezTo>
                      <a:pt x="90" y="6"/>
                      <a:pt x="90" y="6"/>
                      <a:pt x="90" y="6"/>
                    </a:cubicBezTo>
                    <a:cubicBezTo>
                      <a:pt x="91" y="4"/>
                      <a:pt x="93" y="0"/>
                      <a:pt x="100" y="1"/>
                    </a:cubicBezTo>
                    <a:cubicBezTo>
                      <a:pt x="107" y="3"/>
                      <a:pt x="106" y="8"/>
                      <a:pt x="106" y="10"/>
                    </a:cubicBezTo>
                    <a:cubicBezTo>
                      <a:pt x="102" y="25"/>
                      <a:pt x="102" y="25"/>
                      <a:pt x="102" y="25"/>
                    </a:cubicBezTo>
                    <a:cubicBezTo>
                      <a:pt x="142" y="37"/>
                      <a:pt x="144" y="67"/>
                      <a:pt x="143" y="71"/>
                    </a:cubicBezTo>
                    <a:cubicBezTo>
                      <a:pt x="141" y="77"/>
                      <a:pt x="135" y="79"/>
                      <a:pt x="129" y="77"/>
                    </a:cubicBezTo>
                    <a:cubicBezTo>
                      <a:pt x="122" y="75"/>
                      <a:pt x="120" y="71"/>
                      <a:pt x="120" y="68"/>
                    </a:cubicBezTo>
                    <a:cubicBezTo>
                      <a:pt x="118" y="60"/>
                      <a:pt x="116" y="49"/>
                      <a:pt x="98" y="41"/>
                    </a:cubicBezTo>
                    <a:lnTo>
                      <a:pt x="87" y="86"/>
                    </a:lnTo>
                    <a:close/>
                    <a:moveTo>
                      <a:pt x="82" y="37"/>
                    </a:moveTo>
                    <a:cubicBezTo>
                      <a:pt x="63" y="34"/>
                      <a:pt x="55" y="44"/>
                      <a:pt x="53" y="51"/>
                    </a:cubicBezTo>
                    <a:cubicBezTo>
                      <a:pt x="50" y="64"/>
                      <a:pt x="60" y="70"/>
                      <a:pt x="72" y="78"/>
                    </a:cubicBezTo>
                    <a:lnTo>
                      <a:pt x="82" y="37"/>
                    </a:lnTo>
                    <a:close/>
                    <a:moveTo>
                      <a:pt x="69" y="154"/>
                    </a:moveTo>
                    <a:cubicBezTo>
                      <a:pt x="75" y="155"/>
                      <a:pt x="98" y="157"/>
                      <a:pt x="103" y="139"/>
                    </a:cubicBezTo>
                    <a:cubicBezTo>
                      <a:pt x="106" y="125"/>
                      <a:pt x="95" y="116"/>
                      <a:pt x="81" y="108"/>
                    </a:cubicBezTo>
                    <a:lnTo>
                      <a:pt x="69" y="154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63" name="TextBox 62"/>
          <p:cNvSpPr txBox="1"/>
          <p:nvPr/>
        </p:nvSpPr>
        <p:spPr>
          <a:xfrm>
            <a:off x="1664769" y="2456175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5" name="Rectangle 64"/>
          <p:cNvSpPr/>
          <p:nvPr/>
        </p:nvSpPr>
        <p:spPr>
          <a:xfrm>
            <a:off x="1659844" y="2720726"/>
            <a:ext cx="4744767" cy="3877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6" name="Donut 65"/>
          <p:cNvSpPr/>
          <p:nvPr/>
        </p:nvSpPr>
        <p:spPr>
          <a:xfrm>
            <a:off x="1747893" y="3853506"/>
            <a:ext cx="724494" cy="724494"/>
          </a:xfrm>
          <a:prstGeom prst="donut">
            <a:avLst>
              <a:gd name="adj" fmla="val 6804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7" name="Freeform 66"/>
          <p:cNvSpPr>
            <a:spLocks noEditPoints="1"/>
          </p:cNvSpPr>
          <p:nvPr/>
        </p:nvSpPr>
        <p:spPr bwMode="auto">
          <a:xfrm>
            <a:off x="1953649" y="4050947"/>
            <a:ext cx="312978" cy="329611"/>
          </a:xfrm>
          <a:custGeom>
            <a:avLst/>
            <a:gdLst>
              <a:gd name="T0" fmla="*/ 20 w 96"/>
              <a:gd name="T1" fmla="*/ 86 h 101"/>
              <a:gd name="T2" fmla="*/ 7 w 96"/>
              <a:gd name="T3" fmla="*/ 58 h 101"/>
              <a:gd name="T4" fmla="*/ 18 w 96"/>
              <a:gd name="T5" fmla="*/ 29 h 101"/>
              <a:gd name="T6" fmla="*/ 42 w 96"/>
              <a:gd name="T7" fmla="*/ 17 h 101"/>
              <a:gd name="T8" fmla="*/ 41 w 96"/>
              <a:gd name="T9" fmla="*/ 9 h 101"/>
              <a:gd name="T10" fmla="*/ 36 w 96"/>
              <a:gd name="T11" fmla="*/ 10 h 101"/>
              <a:gd name="T12" fmla="*/ 35 w 96"/>
              <a:gd name="T13" fmla="*/ 5 h 101"/>
              <a:gd name="T14" fmla="*/ 48 w 96"/>
              <a:gd name="T15" fmla="*/ 3 h 101"/>
              <a:gd name="T16" fmla="*/ 49 w 96"/>
              <a:gd name="T17" fmla="*/ 8 h 101"/>
              <a:gd name="T18" fmla="*/ 44 w 96"/>
              <a:gd name="T19" fmla="*/ 9 h 101"/>
              <a:gd name="T20" fmla="*/ 46 w 96"/>
              <a:gd name="T21" fmla="*/ 16 h 101"/>
              <a:gd name="T22" fmla="*/ 74 w 96"/>
              <a:gd name="T23" fmla="*/ 27 h 101"/>
              <a:gd name="T24" fmla="*/ 87 w 96"/>
              <a:gd name="T25" fmla="*/ 54 h 101"/>
              <a:gd name="T26" fmla="*/ 77 w 96"/>
              <a:gd name="T27" fmla="*/ 83 h 101"/>
              <a:gd name="T28" fmla="*/ 75 w 96"/>
              <a:gd name="T29" fmla="*/ 85 h 101"/>
              <a:gd name="T30" fmla="*/ 79 w 96"/>
              <a:gd name="T31" fmla="*/ 101 h 101"/>
              <a:gd name="T32" fmla="*/ 74 w 96"/>
              <a:gd name="T33" fmla="*/ 101 h 101"/>
              <a:gd name="T34" fmla="*/ 63 w 96"/>
              <a:gd name="T35" fmla="*/ 93 h 101"/>
              <a:gd name="T36" fmla="*/ 49 w 96"/>
              <a:gd name="T37" fmla="*/ 96 h 101"/>
              <a:gd name="T38" fmla="*/ 32 w 96"/>
              <a:gd name="T39" fmla="*/ 93 h 101"/>
              <a:gd name="T40" fmla="*/ 22 w 96"/>
              <a:gd name="T41" fmla="*/ 101 h 101"/>
              <a:gd name="T42" fmla="*/ 17 w 96"/>
              <a:gd name="T43" fmla="*/ 101 h 101"/>
              <a:gd name="T44" fmla="*/ 21 w 96"/>
              <a:gd name="T45" fmla="*/ 86 h 101"/>
              <a:gd name="T46" fmla="*/ 20 w 96"/>
              <a:gd name="T47" fmla="*/ 86 h 101"/>
              <a:gd name="T48" fmla="*/ 82 w 96"/>
              <a:gd name="T49" fmla="*/ 6 h 101"/>
              <a:gd name="T50" fmla="*/ 60 w 96"/>
              <a:gd name="T51" fmla="*/ 11 h 101"/>
              <a:gd name="T52" fmla="*/ 92 w 96"/>
              <a:gd name="T53" fmla="*/ 31 h 101"/>
              <a:gd name="T54" fmla="*/ 88 w 96"/>
              <a:gd name="T55" fmla="*/ 9 h 101"/>
              <a:gd name="T56" fmla="*/ 92 w 96"/>
              <a:gd name="T57" fmla="*/ 3 h 101"/>
              <a:gd name="T58" fmla="*/ 86 w 96"/>
              <a:gd name="T59" fmla="*/ 0 h 101"/>
              <a:gd name="T60" fmla="*/ 82 w 96"/>
              <a:gd name="T61" fmla="*/ 6 h 101"/>
              <a:gd name="T62" fmla="*/ 14 w 96"/>
              <a:gd name="T63" fmla="*/ 6 h 101"/>
              <a:gd name="T64" fmla="*/ 10 w 96"/>
              <a:gd name="T65" fmla="*/ 0 h 101"/>
              <a:gd name="T66" fmla="*/ 4 w 96"/>
              <a:gd name="T67" fmla="*/ 3 h 101"/>
              <a:gd name="T68" fmla="*/ 8 w 96"/>
              <a:gd name="T69" fmla="*/ 9 h 101"/>
              <a:gd name="T70" fmla="*/ 4 w 96"/>
              <a:gd name="T71" fmla="*/ 31 h 101"/>
              <a:gd name="T72" fmla="*/ 36 w 96"/>
              <a:gd name="T73" fmla="*/ 11 h 101"/>
              <a:gd name="T74" fmla="*/ 14 w 96"/>
              <a:gd name="T75" fmla="*/ 6 h 101"/>
              <a:gd name="T76" fmla="*/ 43 w 96"/>
              <a:gd name="T77" fmla="*/ 54 h 101"/>
              <a:gd name="T78" fmla="*/ 42 w 96"/>
              <a:gd name="T79" fmla="*/ 56 h 101"/>
              <a:gd name="T80" fmla="*/ 22 w 96"/>
              <a:gd name="T81" fmla="*/ 61 h 101"/>
              <a:gd name="T82" fmla="*/ 22 w 96"/>
              <a:gd name="T83" fmla="*/ 64 h 101"/>
              <a:gd name="T84" fmla="*/ 43 w 96"/>
              <a:gd name="T85" fmla="*/ 59 h 101"/>
              <a:gd name="T86" fmla="*/ 46 w 96"/>
              <a:gd name="T87" fmla="*/ 61 h 101"/>
              <a:gd name="T88" fmla="*/ 54 w 96"/>
              <a:gd name="T89" fmla="*/ 58 h 101"/>
              <a:gd name="T90" fmla="*/ 50 w 96"/>
              <a:gd name="T91" fmla="*/ 50 h 101"/>
              <a:gd name="T92" fmla="*/ 49 w 96"/>
              <a:gd name="T93" fmla="*/ 50 h 101"/>
              <a:gd name="T94" fmla="*/ 41 w 96"/>
              <a:gd name="T95" fmla="*/ 37 h 101"/>
              <a:gd name="T96" fmla="*/ 38 w 96"/>
              <a:gd name="T97" fmla="*/ 39 h 101"/>
              <a:gd name="T98" fmla="*/ 44 w 96"/>
              <a:gd name="T99" fmla="*/ 52 h 101"/>
              <a:gd name="T100" fmla="*/ 43 w 96"/>
              <a:gd name="T101" fmla="*/ 54 h 101"/>
              <a:gd name="T102" fmla="*/ 18 w 96"/>
              <a:gd name="T103" fmla="*/ 58 h 101"/>
              <a:gd name="T104" fmla="*/ 28 w 96"/>
              <a:gd name="T105" fmla="*/ 78 h 101"/>
              <a:gd name="T106" fmla="*/ 49 w 96"/>
              <a:gd name="T107" fmla="*/ 85 h 101"/>
              <a:gd name="T108" fmla="*/ 69 w 96"/>
              <a:gd name="T109" fmla="*/ 76 h 101"/>
              <a:gd name="T110" fmla="*/ 76 w 96"/>
              <a:gd name="T111" fmla="*/ 55 h 101"/>
              <a:gd name="T112" fmla="*/ 67 w 96"/>
              <a:gd name="T113" fmla="*/ 35 h 101"/>
              <a:gd name="T114" fmla="*/ 46 w 96"/>
              <a:gd name="T115" fmla="*/ 27 h 101"/>
              <a:gd name="T116" fmla="*/ 26 w 96"/>
              <a:gd name="T117" fmla="*/ 37 h 101"/>
              <a:gd name="T118" fmla="*/ 18 w 96"/>
              <a:gd name="T119" fmla="*/ 58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96" h="101">
                <a:moveTo>
                  <a:pt x="20" y="86"/>
                </a:moveTo>
                <a:cubicBezTo>
                  <a:pt x="12" y="78"/>
                  <a:pt x="8" y="68"/>
                  <a:pt x="7" y="58"/>
                </a:cubicBezTo>
                <a:cubicBezTo>
                  <a:pt x="7" y="48"/>
                  <a:pt x="10" y="38"/>
                  <a:pt x="18" y="29"/>
                </a:cubicBezTo>
                <a:cubicBezTo>
                  <a:pt x="24" y="22"/>
                  <a:pt x="33" y="18"/>
                  <a:pt x="42" y="17"/>
                </a:cubicBezTo>
                <a:cubicBezTo>
                  <a:pt x="41" y="9"/>
                  <a:pt x="41" y="9"/>
                  <a:pt x="41" y="9"/>
                </a:cubicBezTo>
                <a:cubicBezTo>
                  <a:pt x="36" y="10"/>
                  <a:pt x="36" y="10"/>
                  <a:pt x="36" y="10"/>
                </a:cubicBezTo>
                <a:cubicBezTo>
                  <a:pt x="35" y="5"/>
                  <a:pt x="35" y="5"/>
                  <a:pt x="35" y="5"/>
                </a:cubicBezTo>
                <a:cubicBezTo>
                  <a:pt x="48" y="3"/>
                  <a:pt x="48" y="3"/>
                  <a:pt x="48" y="3"/>
                </a:cubicBezTo>
                <a:cubicBezTo>
                  <a:pt x="49" y="8"/>
                  <a:pt x="49" y="8"/>
                  <a:pt x="49" y="8"/>
                </a:cubicBezTo>
                <a:cubicBezTo>
                  <a:pt x="44" y="9"/>
                  <a:pt x="44" y="9"/>
                  <a:pt x="44" y="9"/>
                </a:cubicBezTo>
                <a:cubicBezTo>
                  <a:pt x="46" y="16"/>
                  <a:pt x="46" y="16"/>
                  <a:pt x="46" y="16"/>
                </a:cubicBezTo>
                <a:cubicBezTo>
                  <a:pt x="56" y="16"/>
                  <a:pt x="66" y="19"/>
                  <a:pt x="74" y="27"/>
                </a:cubicBezTo>
                <a:cubicBezTo>
                  <a:pt x="82" y="34"/>
                  <a:pt x="87" y="44"/>
                  <a:pt x="87" y="54"/>
                </a:cubicBezTo>
                <a:cubicBezTo>
                  <a:pt x="88" y="65"/>
                  <a:pt x="84" y="75"/>
                  <a:pt x="77" y="83"/>
                </a:cubicBezTo>
                <a:cubicBezTo>
                  <a:pt x="76" y="84"/>
                  <a:pt x="76" y="84"/>
                  <a:pt x="75" y="85"/>
                </a:cubicBezTo>
                <a:cubicBezTo>
                  <a:pt x="79" y="101"/>
                  <a:pt x="79" y="101"/>
                  <a:pt x="79" y="101"/>
                </a:cubicBezTo>
                <a:cubicBezTo>
                  <a:pt x="74" y="101"/>
                  <a:pt x="74" y="101"/>
                  <a:pt x="74" y="101"/>
                </a:cubicBezTo>
                <a:cubicBezTo>
                  <a:pt x="63" y="93"/>
                  <a:pt x="63" y="93"/>
                  <a:pt x="63" y="93"/>
                </a:cubicBezTo>
                <a:cubicBezTo>
                  <a:pt x="59" y="95"/>
                  <a:pt x="54" y="96"/>
                  <a:pt x="49" y="96"/>
                </a:cubicBezTo>
                <a:cubicBezTo>
                  <a:pt x="44" y="96"/>
                  <a:pt x="38" y="95"/>
                  <a:pt x="32" y="93"/>
                </a:cubicBezTo>
                <a:cubicBezTo>
                  <a:pt x="22" y="101"/>
                  <a:pt x="22" y="101"/>
                  <a:pt x="22" y="101"/>
                </a:cubicBezTo>
                <a:cubicBezTo>
                  <a:pt x="17" y="101"/>
                  <a:pt x="17" y="101"/>
                  <a:pt x="17" y="101"/>
                </a:cubicBezTo>
                <a:cubicBezTo>
                  <a:pt x="21" y="86"/>
                  <a:pt x="21" y="86"/>
                  <a:pt x="21" y="86"/>
                </a:cubicBezTo>
                <a:cubicBezTo>
                  <a:pt x="20" y="86"/>
                  <a:pt x="20" y="86"/>
                  <a:pt x="20" y="86"/>
                </a:cubicBezTo>
                <a:close/>
                <a:moveTo>
                  <a:pt x="82" y="6"/>
                </a:moveTo>
                <a:cubicBezTo>
                  <a:pt x="74" y="3"/>
                  <a:pt x="66" y="5"/>
                  <a:pt x="60" y="11"/>
                </a:cubicBezTo>
                <a:cubicBezTo>
                  <a:pt x="92" y="31"/>
                  <a:pt x="92" y="31"/>
                  <a:pt x="92" y="31"/>
                </a:cubicBezTo>
                <a:cubicBezTo>
                  <a:pt x="96" y="24"/>
                  <a:pt x="94" y="15"/>
                  <a:pt x="88" y="9"/>
                </a:cubicBezTo>
                <a:cubicBezTo>
                  <a:pt x="92" y="3"/>
                  <a:pt x="92" y="3"/>
                  <a:pt x="92" y="3"/>
                </a:cubicBezTo>
                <a:cubicBezTo>
                  <a:pt x="86" y="0"/>
                  <a:pt x="86" y="0"/>
                  <a:pt x="86" y="0"/>
                </a:cubicBezTo>
                <a:cubicBezTo>
                  <a:pt x="82" y="6"/>
                  <a:pt x="82" y="6"/>
                  <a:pt x="82" y="6"/>
                </a:cubicBezTo>
                <a:close/>
                <a:moveTo>
                  <a:pt x="14" y="6"/>
                </a:moveTo>
                <a:cubicBezTo>
                  <a:pt x="10" y="0"/>
                  <a:pt x="10" y="0"/>
                  <a:pt x="10" y="0"/>
                </a:cubicBezTo>
                <a:cubicBezTo>
                  <a:pt x="4" y="3"/>
                  <a:pt x="4" y="3"/>
                  <a:pt x="4" y="3"/>
                </a:cubicBezTo>
                <a:cubicBezTo>
                  <a:pt x="8" y="9"/>
                  <a:pt x="8" y="9"/>
                  <a:pt x="8" y="9"/>
                </a:cubicBezTo>
                <a:cubicBezTo>
                  <a:pt x="2" y="15"/>
                  <a:pt x="0" y="24"/>
                  <a:pt x="4" y="31"/>
                </a:cubicBezTo>
                <a:cubicBezTo>
                  <a:pt x="36" y="11"/>
                  <a:pt x="36" y="11"/>
                  <a:pt x="36" y="11"/>
                </a:cubicBezTo>
                <a:cubicBezTo>
                  <a:pt x="30" y="5"/>
                  <a:pt x="21" y="3"/>
                  <a:pt x="14" y="6"/>
                </a:cubicBezTo>
                <a:close/>
                <a:moveTo>
                  <a:pt x="43" y="54"/>
                </a:moveTo>
                <a:cubicBezTo>
                  <a:pt x="42" y="55"/>
                  <a:pt x="42" y="55"/>
                  <a:pt x="42" y="56"/>
                </a:cubicBezTo>
                <a:cubicBezTo>
                  <a:pt x="35" y="57"/>
                  <a:pt x="28" y="58"/>
                  <a:pt x="22" y="61"/>
                </a:cubicBezTo>
                <a:cubicBezTo>
                  <a:pt x="22" y="62"/>
                  <a:pt x="22" y="63"/>
                  <a:pt x="22" y="64"/>
                </a:cubicBezTo>
                <a:cubicBezTo>
                  <a:pt x="29" y="63"/>
                  <a:pt x="37" y="62"/>
                  <a:pt x="43" y="59"/>
                </a:cubicBezTo>
                <a:cubicBezTo>
                  <a:pt x="44" y="60"/>
                  <a:pt x="45" y="61"/>
                  <a:pt x="46" y="61"/>
                </a:cubicBezTo>
                <a:cubicBezTo>
                  <a:pt x="49" y="62"/>
                  <a:pt x="53" y="61"/>
                  <a:pt x="54" y="58"/>
                </a:cubicBezTo>
                <a:cubicBezTo>
                  <a:pt x="55" y="55"/>
                  <a:pt x="53" y="51"/>
                  <a:pt x="50" y="50"/>
                </a:cubicBezTo>
                <a:cubicBezTo>
                  <a:pt x="50" y="50"/>
                  <a:pt x="49" y="50"/>
                  <a:pt x="49" y="50"/>
                </a:cubicBezTo>
                <a:cubicBezTo>
                  <a:pt x="47" y="46"/>
                  <a:pt x="44" y="41"/>
                  <a:pt x="41" y="37"/>
                </a:cubicBezTo>
                <a:cubicBezTo>
                  <a:pt x="40" y="38"/>
                  <a:pt x="39" y="39"/>
                  <a:pt x="38" y="39"/>
                </a:cubicBezTo>
                <a:cubicBezTo>
                  <a:pt x="39" y="44"/>
                  <a:pt x="41" y="48"/>
                  <a:pt x="44" y="52"/>
                </a:cubicBezTo>
                <a:cubicBezTo>
                  <a:pt x="43" y="52"/>
                  <a:pt x="43" y="53"/>
                  <a:pt x="43" y="54"/>
                </a:cubicBezTo>
                <a:close/>
                <a:moveTo>
                  <a:pt x="18" y="58"/>
                </a:moveTo>
                <a:cubicBezTo>
                  <a:pt x="19" y="65"/>
                  <a:pt x="22" y="72"/>
                  <a:pt x="28" y="78"/>
                </a:cubicBezTo>
                <a:cubicBezTo>
                  <a:pt x="34" y="83"/>
                  <a:pt x="41" y="86"/>
                  <a:pt x="49" y="85"/>
                </a:cubicBezTo>
                <a:cubicBezTo>
                  <a:pt x="56" y="85"/>
                  <a:pt x="63" y="82"/>
                  <a:pt x="69" y="76"/>
                </a:cubicBezTo>
                <a:cubicBezTo>
                  <a:pt x="74" y="70"/>
                  <a:pt x="77" y="62"/>
                  <a:pt x="76" y="55"/>
                </a:cubicBezTo>
                <a:cubicBezTo>
                  <a:pt x="76" y="47"/>
                  <a:pt x="73" y="40"/>
                  <a:pt x="67" y="35"/>
                </a:cubicBezTo>
                <a:cubicBezTo>
                  <a:pt x="61" y="29"/>
                  <a:pt x="53" y="27"/>
                  <a:pt x="46" y="27"/>
                </a:cubicBezTo>
                <a:cubicBezTo>
                  <a:pt x="38" y="28"/>
                  <a:pt x="31" y="31"/>
                  <a:pt x="26" y="37"/>
                </a:cubicBezTo>
                <a:cubicBezTo>
                  <a:pt x="20" y="43"/>
                  <a:pt x="18" y="50"/>
                  <a:pt x="18" y="5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8" name="Freeform 67"/>
          <p:cNvSpPr>
            <a:spLocks noEditPoints="1"/>
          </p:cNvSpPr>
          <p:nvPr/>
        </p:nvSpPr>
        <p:spPr bwMode="auto">
          <a:xfrm>
            <a:off x="1925298" y="5576090"/>
            <a:ext cx="355312" cy="287275"/>
          </a:xfrm>
          <a:custGeom>
            <a:avLst/>
            <a:gdLst>
              <a:gd name="T0" fmla="*/ 86 w 109"/>
              <a:gd name="T1" fmla="*/ 88 h 88"/>
              <a:gd name="T2" fmla="*/ 84 w 109"/>
              <a:gd name="T3" fmla="*/ 44 h 88"/>
              <a:gd name="T4" fmla="*/ 80 w 109"/>
              <a:gd name="T5" fmla="*/ 71 h 88"/>
              <a:gd name="T6" fmla="*/ 109 w 109"/>
              <a:gd name="T7" fmla="*/ 0 h 88"/>
              <a:gd name="T8" fmla="*/ 92 w 109"/>
              <a:gd name="T9" fmla="*/ 33 h 88"/>
              <a:gd name="T10" fmla="*/ 80 w 109"/>
              <a:gd name="T11" fmla="*/ 25 h 88"/>
              <a:gd name="T12" fmla="*/ 67 w 109"/>
              <a:gd name="T13" fmla="*/ 68 h 88"/>
              <a:gd name="T14" fmla="*/ 37 w 109"/>
              <a:gd name="T15" fmla="*/ 73 h 88"/>
              <a:gd name="T16" fmla="*/ 19 w 109"/>
              <a:gd name="T17" fmla="*/ 63 h 88"/>
              <a:gd name="T18" fmla="*/ 0 w 109"/>
              <a:gd name="T19" fmla="*/ 56 h 88"/>
              <a:gd name="T20" fmla="*/ 25 w 109"/>
              <a:gd name="T21" fmla="*/ 48 h 88"/>
              <a:gd name="T22" fmla="*/ 30 w 109"/>
              <a:gd name="T23" fmla="*/ 57 h 88"/>
              <a:gd name="T24" fmla="*/ 44 w 109"/>
              <a:gd name="T25" fmla="*/ 29 h 88"/>
              <a:gd name="T26" fmla="*/ 66 w 109"/>
              <a:gd name="T27" fmla="*/ 50 h 88"/>
              <a:gd name="T28" fmla="*/ 68 w 109"/>
              <a:gd name="T29" fmla="*/ 18 h 88"/>
              <a:gd name="T30" fmla="*/ 78 w 109"/>
              <a:gd name="T31" fmla="*/ 12 h 88"/>
              <a:gd name="T32" fmla="*/ 90 w 109"/>
              <a:gd name="T33" fmla="*/ 1 h 88"/>
              <a:gd name="T34" fmla="*/ 22 w 109"/>
              <a:gd name="T35" fmla="*/ 88 h 88"/>
              <a:gd name="T36" fmla="*/ 29 w 109"/>
              <a:gd name="T37" fmla="*/ 80 h 88"/>
              <a:gd name="T38" fmla="*/ 22 w 109"/>
              <a:gd name="T39" fmla="*/ 79 h 88"/>
              <a:gd name="T40" fmla="*/ 11 w 109"/>
              <a:gd name="T41" fmla="*/ 88 h 88"/>
              <a:gd name="T42" fmla="*/ 17 w 109"/>
              <a:gd name="T43" fmla="*/ 71 h 88"/>
              <a:gd name="T44" fmla="*/ 11 w 109"/>
              <a:gd name="T45" fmla="*/ 73 h 88"/>
              <a:gd name="T46" fmla="*/ 34 w 109"/>
              <a:gd name="T47" fmla="*/ 88 h 88"/>
              <a:gd name="T48" fmla="*/ 40 w 109"/>
              <a:gd name="T49" fmla="*/ 79 h 88"/>
              <a:gd name="T50" fmla="*/ 34 w 109"/>
              <a:gd name="T51" fmla="*/ 80 h 88"/>
              <a:gd name="T52" fmla="*/ 45 w 109"/>
              <a:gd name="T53" fmla="*/ 88 h 88"/>
              <a:gd name="T54" fmla="*/ 52 w 109"/>
              <a:gd name="T55" fmla="*/ 63 h 88"/>
              <a:gd name="T56" fmla="*/ 45 w 109"/>
              <a:gd name="T57" fmla="*/ 69 h 88"/>
              <a:gd name="T58" fmla="*/ 57 w 109"/>
              <a:gd name="T59" fmla="*/ 88 h 88"/>
              <a:gd name="T60" fmla="*/ 63 w 109"/>
              <a:gd name="T61" fmla="*/ 73 h 88"/>
              <a:gd name="T62" fmla="*/ 57 w 109"/>
              <a:gd name="T63" fmla="*/ 88 h 88"/>
              <a:gd name="T64" fmla="*/ 75 w 109"/>
              <a:gd name="T65" fmla="*/ 88 h 88"/>
              <a:gd name="T66" fmla="*/ 68 w 109"/>
              <a:gd name="T67" fmla="*/ 75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09" h="88">
                <a:moveTo>
                  <a:pt x="80" y="88"/>
                </a:moveTo>
                <a:cubicBezTo>
                  <a:pt x="86" y="88"/>
                  <a:pt x="86" y="88"/>
                  <a:pt x="86" y="88"/>
                </a:cubicBezTo>
                <a:cubicBezTo>
                  <a:pt x="86" y="44"/>
                  <a:pt x="86" y="44"/>
                  <a:pt x="86" y="44"/>
                </a:cubicBezTo>
                <a:cubicBezTo>
                  <a:pt x="84" y="44"/>
                  <a:pt x="84" y="44"/>
                  <a:pt x="84" y="44"/>
                </a:cubicBezTo>
                <a:cubicBezTo>
                  <a:pt x="82" y="70"/>
                  <a:pt x="82" y="70"/>
                  <a:pt x="82" y="70"/>
                </a:cubicBezTo>
                <a:cubicBezTo>
                  <a:pt x="80" y="71"/>
                  <a:pt x="80" y="71"/>
                  <a:pt x="80" y="71"/>
                </a:cubicBezTo>
                <a:cubicBezTo>
                  <a:pt x="80" y="88"/>
                  <a:pt x="80" y="88"/>
                  <a:pt x="80" y="88"/>
                </a:cubicBezTo>
                <a:close/>
                <a:moveTo>
                  <a:pt x="109" y="0"/>
                </a:moveTo>
                <a:cubicBezTo>
                  <a:pt x="100" y="17"/>
                  <a:pt x="100" y="17"/>
                  <a:pt x="100" y="17"/>
                </a:cubicBezTo>
                <a:cubicBezTo>
                  <a:pt x="92" y="33"/>
                  <a:pt x="92" y="33"/>
                  <a:pt x="92" y="33"/>
                </a:cubicBezTo>
                <a:cubicBezTo>
                  <a:pt x="84" y="22"/>
                  <a:pt x="84" y="22"/>
                  <a:pt x="84" y="22"/>
                </a:cubicBezTo>
                <a:cubicBezTo>
                  <a:pt x="80" y="25"/>
                  <a:pt x="80" y="25"/>
                  <a:pt x="80" y="25"/>
                </a:cubicBezTo>
                <a:cubicBezTo>
                  <a:pt x="77" y="64"/>
                  <a:pt x="77" y="64"/>
                  <a:pt x="77" y="64"/>
                </a:cubicBezTo>
                <a:cubicBezTo>
                  <a:pt x="67" y="68"/>
                  <a:pt x="67" y="68"/>
                  <a:pt x="67" y="68"/>
                </a:cubicBezTo>
                <a:cubicBezTo>
                  <a:pt x="48" y="50"/>
                  <a:pt x="48" y="50"/>
                  <a:pt x="48" y="50"/>
                </a:cubicBezTo>
                <a:cubicBezTo>
                  <a:pt x="37" y="73"/>
                  <a:pt x="37" y="73"/>
                  <a:pt x="37" y="73"/>
                </a:cubicBezTo>
                <a:cubicBezTo>
                  <a:pt x="26" y="73"/>
                  <a:pt x="26" y="73"/>
                  <a:pt x="26" y="73"/>
                </a:cubicBezTo>
                <a:cubicBezTo>
                  <a:pt x="19" y="63"/>
                  <a:pt x="19" y="63"/>
                  <a:pt x="19" y="63"/>
                </a:cubicBezTo>
                <a:cubicBezTo>
                  <a:pt x="4" y="67"/>
                  <a:pt x="4" y="67"/>
                  <a:pt x="4" y="67"/>
                </a:cubicBezTo>
                <a:cubicBezTo>
                  <a:pt x="0" y="56"/>
                  <a:pt x="0" y="56"/>
                  <a:pt x="0" y="56"/>
                </a:cubicBezTo>
                <a:cubicBezTo>
                  <a:pt x="20" y="50"/>
                  <a:pt x="20" y="50"/>
                  <a:pt x="20" y="50"/>
                </a:cubicBezTo>
                <a:cubicBezTo>
                  <a:pt x="25" y="48"/>
                  <a:pt x="25" y="48"/>
                  <a:pt x="25" y="48"/>
                </a:cubicBezTo>
                <a:cubicBezTo>
                  <a:pt x="27" y="52"/>
                  <a:pt x="27" y="52"/>
                  <a:pt x="27" y="52"/>
                </a:cubicBezTo>
                <a:cubicBezTo>
                  <a:pt x="30" y="57"/>
                  <a:pt x="30" y="57"/>
                  <a:pt x="30" y="57"/>
                </a:cubicBezTo>
                <a:cubicBezTo>
                  <a:pt x="40" y="37"/>
                  <a:pt x="40" y="37"/>
                  <a:pt x="40" y="37"/>
                </a:cubicBezTo>
                <a:cubicBezTo>
                  <a:pt x="44" y="29"/>
                  <a:pt x="44" y="29"/>
                  <a:pt x="44" y="29"/>
                </a:cubicBezTo>
                <a:cubicBezTo>
                  <a:pt x="50" y="35"/>
                  <a:pt x="50" y="35"/>
                  <a:pt x="50" y="35"/>
                </a:cubicBezTo>
                <a:cubicBezTo>
                  <a:pt x="66" y="50"/>
                  <a:pt x="66" y="50"/>
                  <a:pt x="66" y="50"/>
                </a:cubicBezTo>
                <a:cubicBezTo>
                  <a:pt x="68" y="21"/>
                  <a:pt x="68" y="21"/>
                  <a:pt x="68" y="21"/>
                </a:cubicBezTo>
                <a:cubicBezTo>
                  <a:pt x="68" y="18"/>
                  <a:pt x="68" y="18"/>
                  <a:pt x="68" y="18"/>
                </a:cubicBezTo>
                <a:cubicBezTo>
                  <a:pt x="71" y="16"/>
                  <a:pt x="71" y="16"/>
                  <a:pt x="71" y="16"/>
                </a:cubicBezTo>
                <a:cubicBezTo>
                  <a:pt x="78" y="12"/>
                  <a:pt x="78" y="12"/>
                  <a:pt x="78" y="12"/>
                </a:cubicBezTo>
                <a:cubicBezTo>
                  <a:pt x="72" y="2"/>
                  <a:pt x="72" y="2"/>
                  <a:pt x="72" y="2"/>
                </a:cubicBezTo>
                <a:cubicBezTo>
                  <a:pt x="90" y="1"/>
                  <a:pt x="90" y="1"/>
                  <a:pt x="90" y="1"/>
                </a:cubicBezTo>
                <a:cubicBezTo>
                  <a:pt x="109" y="0"/>
                  <a:pt x="109" y="0"/>
                  <a:pt x="109" y="0"/>
                </a:cubicBezTo>
                <a:close/>
                <a:moveTo>
                  <a:pt x="22" y="88"/>
                </a:moveTo>
                <a:cubicBezTo>
                  <a:pt x="24" y="88"/>
                  <a:pt x="27" y="88"/>
                  <a:pt x="29" y="88"/>
                </a:cubicBezTo>
                <a:cubicBezTo>
                  <a:pt x="29" y="80"/>
                  <a:pt x="29" y="80"/>
                  <a:pt x="29" y="80"/>
                </a:cubicBezTo>
                <a:cubicBezTo>
                  <a:pt x="23" y="81"/>
                  <a:pt x="23" y="81"/>
                  <a:pt x="23" y="81"/>
                </a:cubicBezTo>
                <a:cubicBezTo>
                  <a:pt x="22" y="79"/>
                  <a:pt x="22" y="79"/>
                  <a:pt x="22" y="79"/>
                </a:cubicBezTo>
                <a:cubicBezTo>
                  <a:pt x="22" y="88"/>
                  <a:pt x="22" y="88"/>
                  <a:pt x="22" y="88"/>
                </a:cubicBezTo>
                <a:close/>
                <a:moveTo>
                  <a:pt x="11" y="88"/>
                </a:moveTo>
                <a:cubicBezTo>
                  <a:pt x="17" y="88"/>
                  <a:pt x="17" y="88"/>
                  <a:pt x="17" y="88"/>
                </a:cubicBezTo>
                <a:cubicBezTo>
                  <a:pt x="17" y="71"/>
                  <a:pt x="17" y="71"/>
                  <a:pt x="17" y="71"/>
                </a:cubicBezTo>
                <a:cubicBezTo>
                  <a:pt x="17" y="71"/>
                  <a:pt x="17" y="71"/>
                  <a:pt x="17" y="71"/>
                </a:cubicBezTo>
                <a:cubicBezTo>
                  <a:pt x="11" y="73"/>
                  <a:pt x="11" y="73"/>
                  <a:pt x="11" y="73"/>
                </a:cubicBezTo>
                <a:cubicBezTo>
                  <a:pt x="11" y="88"/>
                  <a:pt x="11" y="88"/>
                  <a:pt x="11" y="88"/>
                </a:cubicBezTo>
                <a:close/>
                <a:moveTo>
                  <a:pt x="34" y="88"/>
                </a:moveTo>
                <a:cubicBezTo>
                  <a:pt x="36" y="88"/>
                  <a:pt x="38" y="88"/>
                  <a:pt x="40" y="88"/>
                </a:cubicBezTo>
                <a:cubicBezTo>
                  <a:pt x="40" y="79"/>
                  <a:pt x="40" y="79"/>
                  <a:pt x="40" y="79"/>
                </a:cubicBezTo>
                <a:cubicBezTo>
                  <a:pt x="40" y="80"/>
                  <a:pt x="40" y="80"/>
                  <a:pt x="40" y="80"/>
                </a:cubicBezTo>
                <a:cubicBezTo>
                  <a:pt x="34" y="80"/>
                  <a:pt x="34" y="80"/>
                  <a:pt x="34" y="80"/>
                </a:cubicBezTo>
                <a:cubicBezTo>
                  <a:pt x="34" y="88"/>
                  <a:pt x="34" y="88"/>
                  <a:pt x="34" y="88"/>
                </a:cubicBezTo>
                <a:close/>
                <a:moveTo>
                  <a:pt x="45" y="88"/>
                </a:moveTo>
                <a:cubicBezTo>
                  <a:pt x="47" y="88"/>
                  <a:pt x="50" y="88"/>
                  <a:pt x="52" y="88"/>
                </a:cubicBezTo>
                <a:cubicBezTo>
                  <a:pt x="52" y="63"/>
                  <a:pt x="52" y="63"/>
                  <a:pt x="52" y="63"/>
                </a:cubicBezTo>
                <a:cubicBezTo>
                  <a:pt x="49" y="60"/>
                  <a:pt x="49" y="60"/>
                  <a:pt x="49" y="60"/>
                </a:cubicBezTo>
                <a:cubicBezTo>
                  <a:pt x="45" y="69"/>
                  <a:pt x="45" y="69"/>
                  <a:pt x="45" y="69"/>
                </a:cubicBezTo>
                <a:cubicBezTo>
                  <a:pt x="45" y="88"/>
                  <a:pt x="45" y="88"/>
                  <a:pt x="45" y="88"/>
                </a:cubicBezTo>
                <a:close/>
                <a:moveTo>
                  <a:pt x="57" y="88"/>
                </a:moveTo>
                <a:cubicBezTo>
                  <a:pt x="59" y="88"/>
                  <a:pt x="61" y="88"/>
                  <a:pt x="63" y="88"/>
                </a:cubicBezTo>
                <a:cubicBezTo>
                  <a:pt x="63" y="73"/>
                  <a:pt x="63" y="73"/>
                  <a:pt x="63" y="73"/>
                </a:cubicBezTo>
                <a:cubicBezTo>
                  <a:pt x="57" y="67"/>
                  <a:pt x="57" y="67"/>
                  <a:pt x="57" y="67"/>
                </a:cubicBezTo>
                <a:cubicBezTo>
                  <a:pt x="57" y="88"/>
                  <a:pt x="57" y="88"/>
                  <a:pt x="57" y="88"/>
                </a:cubicBezTo>
                <a:close/>
                <a:moveTo>
                  <a:pt x="68" y="88"/>
                </a:moveTo>
                <a:cubicBezTo>
                  <a:pt x="70" y="88"/>
                  <a:pt x="73" y="88"/>
                  <a:pt x="75" y="88"/>
                </a:cubicBezTo>
                <a:cubicBezTo>
                  <a:pt x="75" y="72"/>
                  <a:pt x="75" y="72"/>
                  <a:pt x="75" y="72"/>
                </a:cubicBezTo>
                <a:cubicBezTo>
                  <a:pt x="68" y="75"/>
                  <a:pt x="68" y="75"/>
                  <a:pt x="68" y="75"/>
                </a:cubicBezTo>
                <a:lnTo>
                  <a:pt x="68" y="88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9" name="Freeform 68"/>
          <p:cNvSpPr>
            <a:spLocks noEditPoints="1"/>
          </p:cNvSpPr>
          <p:nvPr/>
        </p:nvSpPr>
        <p:spPr bwMode="auto">
          <a:xfrm>
            <a:off x="4664852" y="5573569"/>
            <a:ext cx="237380" cy="347754"/>
          </a:xfrm>
          <a:custGeom>
            <a:avLst/>
            <a:gdLst>
              <a:gd name="T0" fmla="*/ 16 w 73"/>
              <a:gd name="T1" fmla="*/ 77 h 107"/>
              <a:gd name="T2" fmla="*/ 57 w 73"/>
              <a:gd name="T3" fmla="*/ 77 h 107"/>
              <a:gd name="T4" fmla="*/ 52 w 73"/>
              <a:gd name="T5" fmla="*/ 101 h 107"/>
              <a:gd name="T6" fmla="*/ 45 w 73"/>
              <a:gd name="T7" fmla="*/ 101 h 107"/>
              <a:gd name="T8" fmla="*/ 37 w 73"/>
              <a:gd name="T9" fmla="*/ 107 h 107"/>
              <a:gd name="T10" fmla="*/ 29 w 73"/>
              <a:gd name="T11" fmla="*/ 101 h 107"/>
              <a:gd name="T12" fmla="*/ 21 w 73"/>
              <a:gd name="T13" fmla="*/ 101 h 107"/>
              <a:gd name="T14" fmla="*/ 16 w 73"/>
              <a:gd name="T15" fmla="*/ 77 h 107"/>
              <a:gd name="T16" fmla="*/ 51 w 73"/>
              <a:gd name="T17" fmla="*/ 29 h 107"/>
              <a:gd name="T18" fmla="*/ 52 w 73"/>
              <a:gd name="T19" fmla="*/ 35 h 107"/>
              <a:gd name="T20" fmla="*/ 51 w 73"/>
              <a:gd name="T21" fmla="*/ 37 h 107"/>
              <a:gd name="T22" fmla="*/ 53 w 73"/>
              <a:gd name="T23" fmla="*/ 38 h 107"/>
              <a:gd name="T24" fmla="*/ 52 w 73"/>
              <a:gd name="T25" fmla="*/ 42 h 107"/>
              <a:gd name="T26" fmla="*/ 50 w 73"/>
              <a:gd name="T27" fmla="*/ 42 h 107"/>
              <a:gd name="T28" fmla="*/ 52 w 73"/>
              <a:gd name="T29" fmla="*/ 44 h 107"/>
              <a:gd name="T30" fmla="*/ 51 w 73"/>
              <a:gd name="T31" fmla="*/ 47 h 107"/>
              <a:gd name="T32" fmla="*/ 50 w 73"/>
              <a:gd name="T33" fmla="*/ 48 h 107"/>
              <a:gd name="T34" fmla="*/ 51 w 73"/>
              <a:gd name="T35" fmla="*/ 49 h 107"/>
              <a:gd name="T36" fmla="*/ 50 w 73"/>
              <a:gd name="T37" fmla="*/ 53 h 107"/>
              <a:gd name="T38" fmla="*/ 47 w 73"/>
              <a:gd name="T39" fmla="*/ 54 h 107"/>
              <a:gd name="T40" fmla="*/ 29 w 73"/>
              <a:gd name="T41" fmla="*/ 49 h 107"/>
              <a:gd name="T42" fmla="*/ 21 w 73"/>
              <a:gd name="T43" fmla="*/ 49 h 107"/>
              <a:gd name="T44" fmla="*/ 21 w 73"/>
              <a:gd name="T45" fmla="*/ 32 h 107"/>
              <a:gd name="T46" fmla="*/ 28 w 73"/>
              <a:gd name="T47" fmla="*/ 31 h 107"/>
              <a:gd name="T48" fmla="*/ 42 w 73"/>
              <a:gd name="T49" fmla="*/ 16 h 107"/>
              <a:gd name="T50" fmla="*/ 38 w 73"/>
              <a:gd name="T51" fmla="*/ 30 h 107"/>
              <a:gd name="T52" fmla="*/ 51 w 73"/>
              <a:gd name="T53" fmla="*/ 29 h 107"/>
              <a:gd name="T54" fmla="*/ 15 w 73"/>
              <a:gd name="T55" fmla="*/ 71 h 107"/>
              <a:gd name="T56" fmla="*/ 25 w 73"/>
              <a:gd name="T57" fmla="*/ 71 h 107"/>
              <a:gd name="T58" fmla="*/ 17 w 73"/>
              <a:gd name="T59" fmla="*/ 48 h 107"/>
              <a:gd name="T60" fmla="*/ 11 w 73"/>
              <a:gd name="T61" fmla="*/ 29 h 107"/>
              <a:gd name="T62" fmla="*/ 23 w 73"/>
              <a:gd name="T63" fmla="*/ 13 h 107"/>
              <a:gd name="T64" fmla="*/ 37 w 73"/>
              <a:gd name="T65" fmla="*/ 11 h 107"/>
              <a:gd name="T66" fmla="*/ 50 w 73"/>
              <a:gd name="T67" fmla="*/ 14 h 107"/>
              <a:gd name="T68" fmla="*/ 62 w 73"/>
              <a:gd name="T69" fmla="*/ 29 h 107"/>
              <a:gd name="T70" fmla="*/ 56 w 73"/>
              <a:gd name="T71" fmla="*/ 48 h 107"/>
              <a:gd name="T72" fmla="*/ 48 w 73"/>
              <a:gd name="T73" fmla="*/ 71 h 107"/>
              <a:gd name="T74" fmla="*/ 58 w 73"/>
              <a:gd name="T75" fmla="*/ 71 h 107"/>
              <a:gd name="T76" fmla="*/ 65 w 73"/>
              <a:gd name="T77" fmla="*/ 52 h 107"/>
              <a:gd name="T78" fmla="*/ 71 w 73"/>
              <a:gd name="T79" fmla="*/ 27 h 107"/>
              <a:gd name="T80" fmla="*/ 55 w 73"/>
              <a:gd name="T81" fmla="*/ 5 h 107"/>
              <a:gd name="T82" fmla="*/ 37 w 73"/>
              <a:gd name="T83" fmla="*/ 1 h 107"/>
              <a:gd name="T84" fmla="*/ 19 w 73"/>
              <a:gd name="T85" fmla="*/ 5 h 107"/>
              <a:gd name="T86" fmla="*/ 2 w 73"/>
              <a:gd name="T87" fmla="*/ 27 h 107"/>
              <a:gd name="T88" fmla="*/ 8 w 73"/>
              <a:gd name="T89" fmla="*/ 53 h 107"/>
              <a:gd name="T90" fmla="*/ 15 w 73"/>
              <a:gd name="T91" fmla="*/ 71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73" h="107">
                <a:moveTo>
                  <a:pt x="16" y="77"/>
                </a:moveTo>
                <a:cubicBezTo>
                  <a:pt x="57" y="77"/>
                  <a:pt x="57" y="77"/>
                  <a:pt x="57" y="77"/>
                </a:cubicBezTo>
                <a:cubicBezTo>
                  <a:pt x="52" y="101"/>
                  <a:pt x="52" y="101"/>
                  <a:pt x="52" y="101"/>
                </a:cubicBezTo>
                <a:cubicBezTo>
                  <a:pt x="45" y="101"/>
                  <a:pt x="45" y="101"/>
                  <a:pt x="45" y="101"/>
                </a:cubicBezTo>
                <a:cubicBezTo>
                  <a:pt x="44" y="104"/>
                  <a:pt x="41" y="107"/>
                  <a:pt x="37" y="107"/>
                </a:cubicBezTo>
                <a:cubicBezTo>
                  <a:pt x="33" y="107"/>
                  <a:pt x="30" y="104"/>
                  <a:pt x="29" y="101"/>
                </a:cubicBezTo>
                <a:cubicBezTo>
                  <a:pt x="21" y="101"/>
                  <a:pt x="21" y="101"/>
                  <a:pt x="21" y="101"/>
                </a:cubicBezTo>
                <a:cubicBezTo>
                  <a:pt x="16" y="77"/>
                  <a:pt x="16" y="77"/>
                  <a:pt x="16" y="77"/>
                </a:cubicBezTo>
                <a:close/>
                <a:moveTo>
                  <a:pt x="51" y="29"/>
                </a:moveTo>
                <a:cubicBezTo>
                  <a:pt x="52" y="35"/>
                  <a:pt x="52" y="35"/>
                  <a:pt x="52" y="35"/>
                </a:cubicBezTo>
                <a:cubicBezTo>
                  <a:pt x="51" y="37"/>
                  <a:pt x="51" y="37"/>
                  <a:pt x="51" y="37"/>
                </a:cubicBezTo>
                <a:cubicBezTo>
                  <a:pt x="53" y="38"/>
                  <a:pt x="53" y="38"/>
                  <a:pt x="53" y="38"/>
                </a:cubicBezTo>
                <a:cubicBezTo>
                  <a:pt x="52" y="42"/>
                  <a:pt x="52" y="42"/>
                  <a:pt x="52" y="42"/>
                </a:cubicBezTo>
                <a:cubicBezTo>
                  <a:pt x="50" y="42"/>
                  <a:pt x="50" y="42"/>
                  <a:pt x="50" y="42"/>
                </a:cubicBezTo>
                <a:cubicBezTo>
                  <a:pt x="52" y="44"/>
                  <a:pt x="52" y="44"/>
                  <a:pt x="52" y="44"/>
                </a:cubicBezTo>
                <a:cubicBezTo>
                  <a:pt x="51" y="47"/>
                  <a:pt x="51" y="47"/>
                  <a:pt x="51" y="47"/>
                </a:cubicBezTo>
                <a:cubicBezTo>
                  <a:pt x="50" y="48"/>
                  <a:pt x="50" y="48"/>
                  <a:pt x="50" y="48"/>
                </a:cubicBezTo>
                <a:cubicBezTo>
                  <a:pt x="51" y="49"/>
                  <a:pt x="51" y="49"/>
                  <a:pt x="51" y="49"/>
                </a:cubicBezTo>
                <a:cubicBezTo>
                  <a:pt x="50" y="53"/>
                  <a:pt x="50" y="53"/>
                  <a:pt x="50" y="53"/>
                </a:cubicBezTo>
                <a:cubicBezTo>
                  <a:pt x="47" y="54"/>
                  <a:pt x="47" y="54"/>
                  <a:pt x="47" y="54"/>
                </a:cubicBezTo>
                <a:cubicBezTo>
                  <a:pt x="29" y="49"/>
                  <a:pt x="29" y="49"/>
                  <a:pt x="29" y="49"/>
                </a:cubicBezTo>
                <a:cubicBezTo>
                  <a:pt x="21" y="49"/>
                  <a:pt x="21" y="49"/>
                  <a:pt x="21" y="49"/>
                </a:cubicBezTo>
                <a:cubicBezTo>
                  <a:pt x="21" y="32"/>
                  <a:pt x="21" y="32"/>
                  <a:pt x="21" y="32"/>
                </a:cubicBezTo>
                <a:cubicBezTo>
                  <a:pt x="28" y="31"/>
                  <a:pt x="28" y="31"/>
                  <a:pt x="28" y="31"/>
                </a:cubicBezTo>
                <a:cubicBezTo>
                  <a:pt x="42" y="16"/>
                  <a:pt x="42" y="16"/>
                  <a:pt x="42" y="16"/>
                </a:cubicBezTo>
                <a:cubicBezTo>
                  <a:pt x="50" y="21"/>
                  <a:pt x="43" y="27"/>
                  <a:pt x="38" y="30"/>
                </a:cubicBezTo>
                <a:cubicBezTo>
                  <a:pt x="51" y="29"/>
                  <a:pt x="51" y="29"/>
                  <a:pt x="51" y="29"/>
                </a:cubicBezTo>
                <a:close/>
                <a:moveTo>
                  <a:pt x="15" y="71"/>
                </a:moveTo>
                <a:cubicBezTo>
                  <a:pt x="25" y="71"/>
                  <a:pt x="25" y="71"/>
                  <a:pt x="25" y="71"/>
                </a:cubicBezTo>
                <a:cubicBezTo>
                  <a:pt x="24" y="62"/>
                  <a:pt x="20" y="55"/>
                  <a:pt x="17" y="48"/>
                </a:cubicBezTo>
                <a:cubicBezTo>
                  <a:pt x="13" y="41"/>
                  <a:pt x="10" y="34"/>
                  <a:pt x="11" y="29"/>
                </a:cubicBezTo>
                <a:cubicBezTo>
                  <a:pt x="13" y="21"/>
                  <a:pt x="17" y="16"/>
                  <a:pt x="23" y="13"/>
                </a:cubicBezTo>
                <a:cubicBezTo>
                  <a:pt x="27" y="11"/>
                  <a:pt x="32" y="10"/>
                  <a:pt x="37" y="11"/>
                </a:cubicBezTo>
                <a:cubicBezTo>
                  <a:pt x="42" y="11"/>
                  <a:pt x="46" y="12"/>
                  <a:pt x="50" y="14"/>
                </a:cubicBezTo>
                <a:cubicBezTo>
                  <a:pt x="56" y="17"/>
                  <a:pt x="60" y="22"/>
                  <a:pt x="62" y="29"/>
                </a:cubicBezTo>
                <a:cubicBezTo>
                  <a:pt x="63" y="34"/>
                  <a:pt x="59" y="41"/>
                  <a:pt x="56" y="48"/>
                </a:cubicBezTo>
                <a:cubicBezTo>
                  <a:pt x="53" y="55"/>
                  <a:pt x="49" y="62"/>
                  <a:pt x="48" y="71"/>
                </a:cubicBezTo>
                <a:cubicBezTo>
                  <a:pt x="58" y="71"/>
                  <a:pt x="58" y="71"/>
                  <a:pt x="58" y="71"/>
                </a:cubicBezTo>
                <a:cubicBezTo>
                  <a:pt x="59" y="64"/>
                  <a:pt x="62" y="58"/>
                  <a:pt x="65" y="52"/>
                </a:cubicBezTo>
                <a:cubicBezTo>
                  <a:pt x="69" y="44"/>
                  <a:pt x="73" y="36"/>
                  <a:pt x="71" y="27"/>
                </a:cubicBezTo>
                <a:cubicBezTo>
                  <a:pt x="70" y="17"/>
                  <a:pt x="63" y="9"/>
                  <a:pt x="55" y="5"/>
                </a:cubicBezTo>
                <a:cubicBezTo>
                  <a:pt x="49" y="2"/>
                  <a:pt x="43" y="1"/>
                  <a:pt x="37" y="1"/>
                </a:cubicBezTo>
                <a:cubicBezTo>
                  <a:pt x="31" y="0"/>
                  <a:pt x="24" y="2"/>
                  <a:pt x="19" y="5"/>
                </a:cubicBezTo>
                <a:cubicBezTo>
                  <a:pt x="10" y="9"/>
                  <a:pt x="4" y="16"/>
                  <a:pt x="2" y="27"/>
                </a:cubicBezTo>
                <a:cubicBezTo>
                  <a:pt x="0" y="36"/>
                  <a:pt x="4" y="44"/>
                  <a:pt x="8" y="53"/>
                </a:cubicBezTo>
                <a:cubicBezTo>
                  <a:pt x="11" y="58"/>
                  <a:pt x="13" y="64"/>
                  <a:pt x="15" y="7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0" name="Freeform 69"/>
          <p:cNvSpPr>
            <a:spLocks noEditPoints="1"/>
          </p:cNvSpPr>
          <p:nvPr/>
        </p:nvSpPr>
        <p:spPr bwMode="auto">
          <a:xfrm>
            <a:off x="4654720" y="4063800"/>
            <a:ext cx="250987" cy="303906"/>
          </a:xfrm>
          <a:custGeom>
            <a:avLst/>
            <a:gdLst>
              <a:gd name="T0" fmla="*/ 0 w 77"/>
              <a:gd name="T1" fmla="*/ 85 h 93"/>
              <a:gd name="T2" fmla="*/ 30 w 77"/>
              <a:gd name="T3" fmla="*/ 20 h 93"/>
              <a:gd name="T4" fmla="*/ 38 w 77"/>
              <a:gd name="T5" fmla="*/ 26 h 93"/>
              <a:gd name="T6" fmla="*/ 39 w 77"/>
              <a:gd name="T7" fmla="*/ 27 h 93"/>
              <a:gd name="T8" fmla="*/ 39 w 77"/>
              <a:gd name="T9" fmla="*/ 27 h 93"/>
              <a:gd name="T10" fmla="*/ 40 w 77"/>
              <a:gd name="T11" fmla="*/ 27 h 93"/>
              <a:gd name="T12" fmla="*/ 40 w 77"/>
              <a:gd name="T13" fmla="*/ 28 h 93"/>
              <a:gd name="T14" fmla="*/ 40 w 77"/>
              <a:gd name="T15" fmla="*/ 28 h 93"/>
              <a:gd name="T16" fmla="*/ 41 w 77"/>
              <a:gd name="T17" fmla="*/ 28 h 93"/>
              <a:gd name="T18" fmla="*/ 41 w 77"/>
              <a:gd name="T19" fmla="*/ 29 h 93"/>
              <a:gd name="T20" fmla="*/ 42 w 77"/>
              <a:gd name="T21" fmla="*/ 29 h 93"/>
              <a:gd name="T22" fmla="*/ 42 w 77"/>
              <a:gd name="T23" fmla="*/ 29 h 93"/>
              <a:gd name="T24" fmla="*/ 43 w 77"/>
              <a:gd name="T25" fmla="*/ 29 h 93"/>
              <a:gd name="T26" fmla="*/ 43 w 77"/>
              <a:gd name="T27" fmla="*/ 30 h 93"/>
              <a:gd name="T28" fmla="*/ 43 w 77"/>
              <a:gd name="T29" fmla="*/ 30 h 93"/>
              <a:gd name="T30" fmla="*/ 48 w 77"/>
              <a:gd name="T31" fmla="*/ 33 h 93"/>
              <a:gd name="T32" fmla="*/ 48 w 77"/>
              <a:gd name="T33" fmla="*/ 33 h 93"/>
              <a:gd name="T34" fmla="*/ 49 w 77"/>
              <a:gd name="T35" fmla="*/ 34 h 93"/>
              <a:gd name="T36" fmla="*/ 49 w 77"/>
              <a:gd name="T37" fmla="*/ 34 h 93"/>
              <a:gd name="T38" fmla="*/ 50 w 77"/>
              <a:gd name="T39" fmla="*/ 34 h 93"/>
              <a:gd name="T40" fmla="*/ 50 w 77"/>
              <a:gd name="T41" fmla="*/ 35 h 93"/>
              <a:gd name="T42" fmla="*/ 50 w 77"/>
              <a:gd name="T43" fmla="*/ 35 h 93"/>
              <a:gd name="T44" fmla="*/ 51 w 77"/>
              <a:gd name="T45" fmla="*/ 35 h 93"/>
              <a:gd name="T46" fmla="*/ 51 w 77"/>
              <a:gd name="T47" fmla="*/ 36 h 93"/>
              <a:gd name="T48" fmla="*/ 52 w 77"/>
              <a:gd name="T49" fmla="*/ 36 h 93"/>
              <a:gd name="T50" fmla="*/ 52 w 77"/>
              <a:gd name="T51" fmla="*/ 36 h 93"/>
              <a:gd name="T52" fmla="*/ 53 w 77"/>
              <a:gd name="T53" fmla="*/ 37 h 93"/>
              <a:gd name="T54" fmla="*/ 53 w 77"/>
              <a:gd name="T55" fmla="*/ 37 h 93"/>
              <a:gd name="T56" fmla="*/ 48 w 77"/>
              <a:gd name="T57" fmla="*/ 79 h 93"/>
              <a:gd name="T58" fmla="*/ 7 w 77"/>
              <a:gd name="T59" fmla="*/ 91 h 93"/>
              <a:gd name="T60" fmla="*/ 35 w 77"/>
              <a:gd name="T61" fmla="*/ 64 h 93"/>
              <a:gd name="T62" fmla="*/ 19 w 77"/>
              <a:gd name="T63" fmla="*/ 53 h 93"/>
              <a:gd name="T64" fmla="*/ 3 w 77"/>
              <a:gd name="T65" fmla="*/ 88 h 93"/>
              <a:gd name="T66" fmla="*/ 73 w 77"/>
              <a:gd name="T67" fmla="*/ 93 h 93"/>
              <a:gd name="T68" fmla="*/ 54 w 77"/>
              <a:gd name="T69" fmla="*/ 83 h 93"/>
              <a:gd name="T70" fmla="*/ 69 w 77"/>
              <a:gd name="T71" fmla="*/ 42 h 93"/>
              <a:gd name="T72" fmla="*/ 34 w 77"/>
              <a:gd name="T73" fmla="*/ 0 h 93"/>
              <a:gd name="T74" fmla="*/ 69 w 77"/>
              <a:gd name="T75" fmla="*/ 42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77" h="93">
                <a:moveTo>
                  <a:pt x="3" y="88"/>
                </a:moveTo>
                <a:cubicBezTo>
                  <a:pt x="2" y="87"/>
                  <a:pt x="1" y="86"/>
                  <a:pt x="0" y="85"/>
                </a:cubicBezTo>
                <a:cubicBezTo>
                  <a:pt x="0" y="72"/>
                  <a:pt x="0" y="58"/>
                  <a:pt x="0" y="45"/>
                </a:cubicBezTo>
                <a:cubicBezTo>
                  <a:pt x="12" y="40"/>
                  <a:pt x="21" y="32"/>
                  <a:pt x="30" y="20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7"/>
                  <a:pt x="38" y="27"/>
                  <a:pt x="38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9"/>
                  <a:pt x="41" y="29"/>
                  <a:pt x="41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3" y="29"/>
                  <a:pt x="43" y="29"/>
                  <a:pt x="43" y="29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4" y="30"/>
                  <a:pt x="44" y="30"/>
                  <a:pt x="44" y="30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4"/>
                  <a:pt x="48" y="34"/>
                  <a:pt x="48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50" y="34"/>
                  <a:pt x="50" y="34"/>
                  <a:pt x="50" y="34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6"/>
                  <a:pt x="51" y="36"/>
                  <a:pt x="51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62" y="43"/>
                  <a:pt x="62" y="43"/>
                  <a:pt x="62" y="43"/>
                </a:cubicBezTo>
                <a:cubicBezTo>
                  <a:pt x="53" y="55"/>
                  <a:pt x="49" y="67"/>
                  <a:pt x="48" y="79"/>
                </a:cubicBezTo>
                <a:cubicBezTo>
                  <a:pt x="36" y="84"/>
                  <a:pt x="23" y="88"/>
                  <a:pt x="11" y="93"/>
                </a:cubicBezTo>
                <a:cubicBezTo>
                  <a:pt x="9" y="92"/>
                  <a:pt x="8" y="91"/>
                  <a:pt x="7" y="91"/>
                </a:cubicBezTo>
                <a:cubicBezTo>
                  <a:pt x="23" y="68"/>
                  <a:pt x="23" y="68"/>
                  <a:pt x="23" y="68"/>
                </a:cubicBezTo>
                <a:cubicBezTo>
                  <a:pt x="27" y="69"/>
                  <a:pt x="32" y="68"/>
                  <a:pt x="35" y="64"/>
                </a:cubicBezTo>
                <a:cubicBezTo>
                  <a:pt x="38" y="60"/>
                  <a:pt x="37" y="54"/>
                  <a:pt x="32" y="51"/>
                </a:cubicBezTo>
                <a:cubicBezTo>
                  <a:pt x="28" y="47"/>
                  <a:pt x="22" y="49"/>
                  <a:pt x="19" y="53"/>
                </a:cubicBezTo>
                <a:cubicBezTo>
                  <a:pt x="16" y="57"/>
                  <a:pt x="16" y="62"/>
                  <a:pt x="19" y="65"/>
                </a:cubicBezTo>
                <a:cubicBezTo>
                  <a:pt x="3" y="88"/>
                  <a:pt x="3" y="88"/>
                  <a:pt x="3" y="88"/>
                </a:cubicBezTo>
                <a:close/>
                <a:moveTo>
                  <a:pt x="27" y="93"/>
                </a:moveTo>
                <a:cubicBezTo>
                  <a:pt x="73" y="93"/>
                  <a:pt x="73" y="93"/>
                  <a:pt x="73" y="93"/>
                </a:cubicBezTo>
                <a:cubicBezTo>
                  <a:pt x="73" y="83"/>
                  <a:pt x="73" y="83"/>
                  <a:pt x="73" y="83"/>
                </a:cubicBezTo>
                <a:cubicBezTo>
                  <a:pt x="54" y="83"/>
                  <a:pt x="54" y="83"/>
                  <a:pt x="54" y="83"/>
                </a:cubicBezTo>
                <a:cubicBezTo>
                  <a:pt x="27" y="93"/>
                  <a:pt x="27" y="93"/>
                  <a:pt x="27" y="93"/>
                </a:cubicBezTo>
                <a:close/>
                <a:moveTo>
                  <a:pt x="69" y="42"/>
                </a:moveTo>
                <a:cubicBezTo>
                  <a:pt x="77" y="31"/>
                  <a:pt x="77" y="31"/>
                  <a:pt x="77" y="31"/>
                </a:cubicBezTo>
                <a:cubicBezTo>
                  <a:pt x="34" y="0"/>
                  <a:pt x="34" y="0"/>
                  <a:pt x="34" y="0"/>
                </a:cubicBezTo>
                <a:cubicBezTo>
                  <a:pt x="26" y="12"/>
                  <a:pt x="26" y="12"/>
                  <a:pt x="26" y="12"/>
                </a:cubicBezTo>
                <a:lnTo>
                  <a:pt x="69" y="4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1" name="Donut 70"/>
          <p:cNvSpPr/>
          <p:nvPr/>
        </p:nvSpPr>
        <p:spPr>
          <a:xfrm>
            <a:off x="4421297" y="5370545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2" name="Donut 71"/>
          <p:cNvSpPr/>
          <p:nvPr/>
        </p:nvSpPr>
        <p:spPr>
          <a:xfrm>
            <a:off x="1742473" y="5370696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3" name="Donut 72"/>
          <p:cNvSpPr/>
          <p:nvPr/>
        </p:nvSpPr>
        <p:spPr>
          <a:xfrm>
            <a:off x="4415591" y="3853506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2490546" y="4161509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2490546" y="3892286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b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80%</a:t>
            </a:r>
            <a:endParaRPr lang="en-GB" sz="1400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5188550" y="4161510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5188550" y="3892286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b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60%</a:t>
            </a:r>
            <a:endParaRPr lang="en-GB" sz="1400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2490546" y="5687456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2490546" y="5401656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b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93%</a:t>
            </a:r>
            <a:endParaRPr lang="en-GB" sz="1400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5188550" y="5687456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5188550" y="5401656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b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55%</a:t>
            </a:r>
            <a:endParaRPr lang="en-GB" sz="1400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2" name="Rectangle 81"/>
          <p:cNvSpPr/>
          <p:nvPr/>
        </p:nvSpPr>
        <p:spPr>
          <a:xfrm>
            <a:off x="1694774" y="4588309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3" name="Rectangle 82"/>
          <p:cNvSpPr/>
          <p:nvPr/>
        </p:nvSpPr>
        <p:spPr>
          <a:xfrm>
            <a:off x="1694774" y="6111854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4" name="Rectangle 83"/>
          <p:cNvSpPr/>
          <p:nvPr/>
        </p:nvSpPr>
        <p:spPr>
          <a:xfrm>
            <a:off x="4359086" y="4588309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5" name="Rectangle 84"/>
          <p:cNvSpPr/>
          <p:nvPr/>
        </p:nvSpPr>
        <p:spPr>
          <a:xfrm>
            <a:off x="4352957" y="6111854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6" name="TextBox 8"/>
          <p:cNvSpPr txBox="1"/>
          <p:nvPr/>
        </p:nvSpPr>
        <p:spPr>
          <a:xfrm>
            <a:off x="5273787" y="357205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7" name="TextBox 8"/>
          <p:cNvSpPr txBox="1"/>
          <p:nvPr/>
        </p:nvSpPr>
        <p:spPr>
          <a:xfrm>
            <a:off x="5273787" y="824352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063951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500"/>
                            </p:stCondLst>
                            <p:childTnLst>
                              <p:par>
                                <p:cTn id="49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0"/>
                            </p:stCondLst>
                            <p:childTnLst>
                              <p:par>
                                <p:cTn id="56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500"/>
                            </p:stCondLst>
                            <p:childTnLst>
                              <p:par>
                                <p:cTn id="6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6000"/>
                            </p:stCondLst>
                            <p:childTnLst>
                              <p:par>
                                <p:cTn id="6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6500"/>
                            </p:stCondLst>
                            <p:childTnLst>
                              <p:par>
                                <p:cTn id="7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7000"/>
                            </p:stCondLst>
                            <p:childTnLst>
                              <p:par>
                                <p:cTn id="77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7500"/>
                            </p:stCondLst>
                            <p:childTnLst>
                              <p:par>
                                <p:cTn id="84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8000"/>
                            </p:stCondLst>
                            <p:childTnLst>
                              <p:par>
                                <p:cTn id="9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8500"/>
                            </p:stCondLst>
                            <p:childTnLst>
                              <p:par>
                                <p:cTn id="9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9000"/>
                            </p:stCondLst>
                            <p:childTnLst>
                              <p:par>
                                <p:cTn id="9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9500"/>
                            </p:stCondLst>
                            <p:childTnLst>
                              <p:par>
                                <p:cTn id="10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10000"/>
                            </p:stCondLst>
                            <p:childTnLst>
                              <p:par>
                                <p:cTn id="112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10500"/>
                            </p:stCondLst>
                            <p:childTnLst>
                              <p:par>
                                <p:cTn id="1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11000"/>
                            </p:stCondLst>
                            <p:childTnLst>
                              <p:par>
                                <p:cTn id="1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11500"/>
                            </p:stCondLst>
                            <p:childTnLst>
                              <p:par>
                                <p:cTn id="1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" grpId="0"/>
      <p:bldP spid="65" grpId="0"/>
      <p:bldP spid="66" grpId="0" animBg="1"/>
      <p:bldP spid="67" grpId="0" animBg="1"/>
      <p:bldP spid="68" grpId="0" animBg="1"/>
      <p:bldP spid="69" grpId="0" animBg="1"/>
      <p:bldP spid="70" grpId="0" animBg="1"/>
      <p:bldP spid="71" grpId="0" animBg="1"/>
      <p:bldP spid="72" grpId="0" animBg="1"/>
      <p:bldP spid="73" grpId="0" animBg="1"/>
      <p:bldP spid="74" grpId="0"/>
      <p:bldP spid="75" grpId="0"/>
      <p:bldP spid="76" grpId="0"/>
      <p:bldP spid="77" grpId="0"/>
      <p:bldP spid="78" grpId="0"/>
      <p:bldP spid="79" grpId="0"/>
      <p:bldP spid="80" grpId="0"/>
      <p:bldP spid="81" grpId="0"/>
      <p:bldP spid="82" grpId="0"/>
      <p:bldP spid="83" grpId="0"/>
      <p:bldP spid="84" grpId="0"/>
      <p:bldP spid="8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3050513" y="2252821"/>
            <a:ext cx="6757725" cy="3800806"/>
            <a:chOff x="2891986" y="2136053"/>
            <a:chExt cx="6408028" cy="3604123"/>
          </a:xfrm>
        </p:grpSpPr>
        <p:sp>
          <p:nvSpPr>
            <p:cNvPr id="17" name="Rectangle 231"/>
            <p:cNvSpPr>
              <a:spLocks noChangeArrowheads="1"/>
            </p:cNvSpPr>
            <p:nvPr/>
          </p:nvSpPr>
          <p:spPr bwMode="auto">
            <a:xfrm>
              <a:off x="7474653" y="2136053"/>
              <a:ext cx="1620153" cy="7357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Freeform 232"/>
            <p:cNvSpPr>
              <a:spLocks/>
            </p:cNvSpPr>
            <p:nvPr/>
          </p:nvSpPr>
          <p:spPr bwMode="auto">
            <a:xfrm>
              <a:off x="6885018" y="2136053"/>
              <a:ext cx="589635" cy="981232"/>
            </a:xfrm>
            <a:custGeom>
              <a:avLst/>
              <a:gdLst>
                <a:gd name="T0" fmla="*/ 658 w 658"/>
                <a:gd name="T1" fmla="*/ 0 h 1095"/>
                <a:gd name="T2" fmla="*/ 0 w 658"/>
                <a:gd name="T3" fmla="*/ 1015 h 1095"/>
                <a:gd name="T4" fmla="*/ 85 w 658"/>
                <a:gd name="T5" fmla="*/ 1095 h 1095"/>
                <a:gd name="T6" fmla="*/ 658 w 658"/>
                <a:gd name="T7" fmla="*/ 821 h 1095"/>
                <a:gd name="T8" fmla="*/ 658 w 658"/>
                <a:gd name="T9" fmla="*/ 0 h 10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8" h="1095">
                  <a:moveTo>
                    <a:pt x="658" y="0"/>
                  </a:moveTo>
                  <a:lnTo>
                    <a:pt x="0" y="1015"/>
                  </a:lnTo>
                  <a:lnTo>
                    <a:pt x="85" y="1095"/>
                  </a:lnTo>
                  <a:lnTo>
                    <a:pt x="658" y="821"/>
                  </a:lnTo>
                  <a:lnTo>
                    <a:pt x="658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Rectangle 233"/>
            <p:cNvSpPr>
              <a:spLocks noChangeArrowheads="1"/>
            </p:cNvSpPr>
            <p:nvPr/>
          </p:nvSpPr>
          <p:spPr bwMode="auto">
            <a:xfrm>
              <a:off x="3112427" y="2136053"/>
              <a:ext cx="1622841" cy="7357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Freeform 234"/>
            <p:cNvSpPr>
              <a:spLocks/>
            </p:cNvSpPr>
            <p:nvPr/>
          </p:nvSpPr>
          <p:spPr bwMode="auto">
            <a:xfrm>
              <a:off x="4735268" y="2136053"/>
              <a:ext cx="588739" cy="981232"/>
            </a:xfrm>
            <a:custGeom>
              <a:avLst/>
              <a:gdLst>
                <a:gd name="T0" fmla="*/ 0 w 657"/>
                <a:gd name="T1" fmla="*/ 0 h 1095"/>
                <a:gd name="T2" fmla="*/ 657 w 657"/>
                <a:gd name="T3" fmla="*/ 1015 h 1095"/>
                <a:gd name="T4" fmla="*/ 572 w 657"/>
                <a:gd name="T5" fmla="*/ 1095 h 1095"/>
                <a:gd name="T6" fmla="*/ 0 w 657"/>
                <a:gd name="T7" fmla="*/ 821 h 1095"/>
                <a:gd name="T8" fmla="*/ 0 w 657"/>
                <a:gd name="T9" fmla="*/ 0 h 10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7" h="1095">
                  <a:moveTo>
                    <a:pt x="0" y="0"/>
                  </a:moveTo>
                  <a:lnTo>
                    <a:pt x="657" y="1015"/>
                  </a:lnTo>
                  <a:lnTo>
                    <a:pt x="572" y="1095"/>
                  </a:lnTo>
                  <a:lnTo>
                    <a:pt x="0" y="82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Rectangle 235"/>
            <p:cNvSpPr>
              <a:spLocks noChangeArrowheads="1"/>
            </p:cNvSpPr>
            <p:nvPr/>
          </p:nvSpPr>
          <p:spPr bwMode="auto">
            <a:xfrm>
              <a:off x="7461212" y="5005372"/>
              <a:ext cx="1622841" cy="73480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Freeform 236"/>
            <p:cNvSpPr>
              <a:spLocks/>
            </p:cNvSpPr>
            <p:nvPr/>
          </p:nvSpPr>
          <p:spPr bwMode="auto">
            <a:xfrm>
              <a:off x="6874265" y="4758944"/>
              <a:ext cx="586947" cy="981232"/>
            </a:xfrm>
            <a:custGeom>
              <a:avLst/>
              <a:gdLst>
                <a:gd name="T0" fmla="*/ 655 w 655"/>
                <a:gd name="T1" fmla="*/ 1095 h 1095"/>
                <a:gd name="T2" fmla="*/ 0 w 655"/>
                <a:gd name="T3" fmla="*/ 83 h 1095"/>
                <a:gd name="T4" fmla="*/ 83 w 655"/>
                <a:gd name="T5" fmla="*/ 0 h 1095"/>
                <a:gd name="T6" fmla="*/ 655 w 655"/>
                <a:gd name="T7" fmla="*/ 275 h 1095"/>
                <a:gd name="T8" fmla="*/ 655 w 655"/>
                <a:gd name="T9" fmla="*/ 1095 h 10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5" h="1095">
                  <a:moveTo>
                    <a:pt x="655" y="1095"/>
                  </a:moveTo>
                  <a:lnTo>
                    <a:pt x="0" y="83"/>
                  </a:lnTo>
                  <a:lnTo>
                    <a:pt x="83" y="0"/>
                  </a:lnTo>
                  <a:lnTo>
                    <a:pt x="655" y="275"/>
                  </a:lnTo>
                  <a:lnTo>
                    <a:pt x="655" y="1095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Rectangle 237"/>
            <p:cNvSpPr>
              <a:spLocks noChangeArrowheads="1"/>
            </p:cNvSpPr>
            <p:nvPr/>
          </p:nvSpPr>
          <p:spPr bwMode="auto">
            <a:xfrm>
              <a:off x="3101674" y="5005372"/>
              <a:ext cx="1622841" cy="73480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238"/>
            <p:cNvSpPr>
              <a:spLocks/>
            </p:cNvSpPr>
            <p:nvPr/>
          </p:nvSpPr>
          <p:spPr bwMode="auto">
            <a:xfrm>
              <a:off x="4724515" y="4758944"/>
              <a:ext cx="588739" cy="981232"/>
            </a:xfrm>
            <a:custGeom>
              <a:avLst/>
              <a:gdLst>
                <a:gd name="T0" fmla="*/ 0 w 657"/>
                <a:gd name="T1" fmla="*/ 1095 h 1095"/>
                <a:gd name="T2" fmla="*/ 657 w 657"/>
                <a:gd name="T3" fmla="*/ 83 h 1095"/>
                <a:gd name="T4" fmla="*/ 572 w 657"/>
                <a:gd name="T5" fmla="*/ 0 h 1095"/>
                <a:gd name="T6" fmla="*/ 0 w 657"/>
                <a:gd name="T7" fmla="*/ 275 h 1095"/>
                <a:gd name="T8" fmla="*/ 0 w 657"/>
                <a:gd name="T9" fmla="*/ 1095 h 10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7" h="1095">
                  <a:moveTo>
                    <a:pt x="0" y="1095"/>
                  </a:moveTo>
                  <a:lnTo>
                    <a:pt x="657" y="83"/>
                  </a:lnTo>
                  <a:lnTo>
                    <a:pt x="572" y="0"/>
                  </a:lnTo>
                  <a:lnTo>
                    <a:pt x="0" y="275"/>
                  </a:lnTo>
                  <a:lnTo>
                    <a:pt x="0" y="1095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Oval 239"/>
            <p:cNvSpPr>
              <a:spLocks noChangeArrowheads="1"/>
            </p:cNvSpPr>
            <p:nvPr/>
          </p:nvSpPr>
          <p:spPr bwMode="auto">
            <a:xfrm>
              <a:off x="4900151" y="2740026"/>
              <a:ext cx="2385425" cy="2385425"/>
            </a:xfrm>
            <a:prstGeom prst="ellipse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Oval 240"/>
            <p:cNvSpPr>
              <a:spLocks noChangeArrowheads="1"/>
            </p:cNvSpPr>
            <p:nvPr/>
          </p:nvSpPr>
          <p:spPr bwMode="auto">
            <a:xfrm>
              <a:off x="5196761" y="3036635"/>
              <a:ext cx="1793997" cy="1794893"/>
            </a:xfrm>
            <a:prstGeom prst="ellipse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Freeform 245"/>
            <p:cNvSpPr>
              <a:spLocks/>
            </p:cNvSpPr>
            <p:nvPr/>
          </p:nvSpPr>
          <p:spPr bwMode="auto">
            <a:xfrm>
              <a:off x="5425267" y="3208687"/>
              <a:ext cx="1655101" cy="1711556"/>
            </a:xfrm>
            <a:custGeom>
              <a:avLst/>
              <a:gdLst>
                <a:gd name="T0" fmla="*/ 632 w 781"/>
                <a:gd name="T1" fmla="*/ 0 h 808"/>
                <a:gd name="T2" fmla="*/ 582 w 781"/>
                <a:gd name="T3" fmla="*/ 10 h 808"/>
                <a:gd name="T4" fmla="*/ 741 w 781"/>
                <a:gd name="T5" fmla="*/ 342 h 808"/>
                <a:gd name="T6" fmla="*/ 741 w 781"/>
                <a:gd name="T7" fmla="*/ 342 h 808"/>
                <a:gd name="T8" fmla="*/ 315 w 781"/>
                <a:gd name="T9" fmla="*/ 769 h 808"/>
                <a:gd name="T10" fmla="*/ 50 w 781"/>
                <a:gd name="T11" fmla="*/ 676 h 808"/>
                <a:gd name="T12" fmla="*/ 50 w 781"/>
                <a:gd name="T13" fmla="*/ 676 h 808"/>
                <a:gd name="T14" fmla="*/ 0 w 781"/>
                <a:gd name="T15" fmla="*/ 686 h 808"/>
                <a:gd name="T16" fmla="*/ 18 w 781"/>
                <a:gd name="T17" fmla="*/ 702 h 808"/>
                <a:gd name="T18" fmla="*/ 315 w 781"/>
                <a:gd name="T19" fmla="*/ 808 h 808"/>
                <a:gd name="T20" fmla="*/ 781 w 781"/>
                <a:gd name="T21" fmla="*/ 342 h 808"/>
                <a:gd name="T22" fmla="*/ 632 w 781"/>
                <a:gd name="T23" fmla="*/ 0 h 8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81" h="808">
                  <a:moveTo>
                    <a:pt x="632" y="0"/>
                  </a:moveTo>
                  <a:cubicBezTo>
                    <a:pt x="582" y="10"/>
                    <a:pt x="582" y="10"/>
                    <a:pt x="582" y="10"/>
                  </a:cubicBezTo>
                  <a:cubicBezTo>
                    <a:pt x="679" y="88"/>
                    <a:pt x="741" y="208"/>
                    <a:pt x="741" y="342"/>
                  </a:cubicBezTo>
                  <a:cubicBezTo>
                    <a:pt x="741" y="342"/>
                    <a:pt x="741" y="342"/>
                    <a:pt x="741" y="342"/>
                  </a:cubicBezTo>
                  <a:cubicBezTo>
                    <a:pt x="741" y="578"/>
                    <a:pt x="551" y="769"/>
                    <a:pt x="315" y="769"/>
                  </a:cubicBezTo>
                  <a:cubicBezTo>
                    <a:pt x="215" y="769"/>
                    <a:pt x="122" y="734"/>
                    <a:pt x="50" y="676"/>
                  </a:cubicBezTo>
                  <a:cubicBezTo>
                    <a:pt x="50" y="676"/>
                    <a:pt x="50" y="676"/>
                    <a:pt x="50" y="676"/>
                  </a:cubicBezTo>
                  <a:cubicBezTo>
                    <a:pt x="0" y="686"/>
                    <a:pt x="0" y="686"/>
                    <a:pt x="0" y="686"/>
                  </a:cubicBezTo>
                  <a:cubicBezTo>
                    <a:pt x="6" y="691"/>
                    <a:pt x="12" y="696"/>
                    <a:pt x="18" y="702"/>
                  </a:cubicBezTo>
                  <a:cubicBezTo>
                    <a:pt x="99" y="768"/>
                    <a:pt x="202" y="808"/>
                    <a:pt x="315" y="808"/>
                  </a:cubicBezTo>
                  <a:cubicBezTo>
                    <a:pt x="573" y="808"/>
                    <a:pt x="781" y="600"/>
                    <a:pt x="781" y="342"/>
                  </a:cubicBezTo>
                  <a:cubicBezTo>
                    <a:pt x="781" y="207"/>
                    <a:pt x="724" y="85"/>
                    <a:pt x="632" y="0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Freeform 246"/>
            <p:cNvSpPr>
              <a:spLocks/>
            </p:cNvSpPr>
            <p:nvPr/>
          </p:nvSpPr>
          <p:spPr bwMode="auto">
            <a:xfrm>
              <a:off x="5105359" y="2945233"/>
              <a:ext cx="1650621" cy="1707971"/>
            </a:xfrm>
            <a:custGeom>
              <a:avLst/>
              <a:gdLst>
                <a:gd name="T0" fmla="*/ 466 w 779"/>
                <a:gd name="T1" fmla="*/ 0 h 806"/>
                <a:gd name="T2" fmla="*/ 0 w 779"/>
                <a:gd name="T3" fmla="*/ 466 h 806"/>
                <a:gd name="T4" fmla="*/ 126 w 779"/>
                <a:gd name="T5" fmla="*/ 785 h 806"/>
                <a:gd name="T6" fmla="*/ 147 w 779"/>
                <a:gd name="T7" fmla="*/ 806 h 806"/>
                <a:gd name="T8" fmla="*/ 196 w 779"/>
                <a:gd name="T9" fmla="*/ 796 h 806"/>
                <a:gd name="T10" fmla="*/ 158 w 779"/>
                <a:gd name="T11" fmla="*/ 761 h 806"/>
                <a:gd name="T12" fmla="*/ 40 w 779"/>
                <a:gd name="T13" fmla="*/ 466 h 806"/>
                <a:gd name="T14" fmla="*/ 40 w 779"/>
                <a:gd name="T15" fmla="*/ 466 h 806"/>
                <a:gd name="T16" fmla="*/ 466 w 779"/>
                <a:gd name="T17" fmla="*/ 40 h 806"/>
                <a:gd name="T18" fmla="*/ 606 w 779"/>
                <a:gd name="T19" fmla="*/ 64 h 806"/>
                <a:gd name="T20" fmla="*/ 729 w 779"/>
                <a:gd name="T21" fmla="*/ 131 h 806"/>
                <a:gd name="T22" fmla="*/ 729 w 779"/>
                <a:gd name="T23" fmla="*/ 131 h 806"/>
                <a:gd name="T24" fmla="*/ 779 w 779"/>
                <a:gd name="T25" fmla="*/ 121 h 806"/>
                <a:gd name="T26" fmla="*/ 732 w 779"/>
                <a:gd name="T27" fmla="*/ 83 h 806"/>
                <a:gd name="T28" fmla="*/ 676 w 779"/>
                <a:gd name="T29" fmla="*/ 50 h 806"/>
                <a:gd name="T30" fmla="*/ 466 w 779"/>
                <a:gd name="T31" fmla="*/ 0 h 8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79" h="806">
                  <a:moveTo>
                    <a:pt x="466" y="0"/>
                  </a:moveTo>
                  <a:cubicBezTo>
                    <a:pt x="209" y="0"/>
                    <a:pt x="0" y="209"/>
                    <a:pt x="0" y="466"/>
                  </a:cubicBezTo>
                  <a:cubicBezTo>
                    <a:pt x="0" y="590"/>
                    <a:pt x="48" y="702"/>
                    <a:pt x="126" y="785"/>
                  </a:cubicBezTo>
                  <a:cubicBezTo>
                    <a:pt x="133" y="792"/>
                    <a:pt x="140" y="799"/>
                    <a:pt x="147" y="806"/>
                  </a:cubicBezTo>
                  <a:cubicBezTo>
                    <a:pt x="196" y="796"/>
                    <a:pt x="196" y="796"/>
                    <a:pt x="196" y="796"/>
                  </a:cubicBezTo>
                  <a:cubicBezTo>
                    <a:pt x="183" y="785"/>
                    <a:pt x="170" y="773"/>
                    <a:pt x="158" y="761"/>
                  </a:cubicBezTo>
                  <a:cubicBezTo>
                    <a:pt x="85" y="684"/>
                    <a:pt x="40" y="581"/>
                    <a:pt x="40" y="466"/>
                  </a:cubicBezTo>
                  <a:cubicBezTo>
                    <a:pt x="40" y="466"/>
                    <a:pt x="40" y="466"/>
                    <a:pt x="40" y="466"/>
                  </a:cubicBezTo>
                  <a:cubicBezTo>
                    <a:pt x="40" y="231"/>
                    <a:pt x="231" y="40"/>
                    <a:pt x="466" y="40"/>
                  </a:cubicBezTo>
                  <a:cubicBezTo>
                    <a:pt x="515" y="40"/>
                    <a:pt x="563" y="48"/>
                    <a:pt x="606" y="64"/>
                  </a:cubicBezTo>
                  <a:cubicBezTo>
                    <a:pt x="651" y="79"/>
                    <a:pt x="693" y="102"/>
                    <a:pt x="729" y="131"/>
                  </a:cubicBezTo>
                  <a:cubicBezTo>
                    <a:pt x="729" y="131"/>
                    <a:pt x="729" y="131"/>
                    <a:pt x="729" y="131"/>
                  </a:cubicBezTo>
                  <a:cubicBezTo>
                    <a:pt x="779" y="121"/>
                    <a:pt x="779" y="121"/>
                    <a:pt x="779" y="121"/>
                  </a:cubicBezTo>
                  <a:cubicBezTo>
                    <a:pt x="764" y="107"/>
                    <a:pt x="748" y="95"/>
                    <a:pt x="732" y="83"/>
                  </a:cubicBezTo>
                  <a:cubicBezTo>
                    <a:pt x="714" y="71"/>
                    <a:pt x="696" y="60"/>
                    <a:pt x="676" y="50"/>
                  </a:cubicBezTo>
                  <a:cubicBezTo>
                    <a:pt x="613" y="18"/>
                    <a:pt x="542" y="0"/>
                    <a:pt x="466" y="0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" name="Rectangle 247"/>
            <p:cNvSpPr>
              <a:spLocks noChangeArrowheads="1"/>
            </p:cNvSpPr>
            <p:nvPr/>
          </p:nvSpPr>
          <p:spPr bwMode="auto">
            <a:xfrm>
              <a:off x="7677173" y="3538453"/>
              <a:ext cx="1622841" cy="733908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Freeform 248"/>
            <p:cNvSpPr>
              <a:spLocks/>
            </p:cNvSpPr>
            <p:nvPr/>
          </p:nvSpPr>
          <p:spPr bwMode="auto">
            <a:xfrm>
              <a:off x="7285576" y="3538453"/>
              <a:ext cx="391597" cy="733908"/>
            </a:xfrm>
            <a:custGeom>
              <a:avLst/>
              <a:gdLst>
                <a:gd name="T0" fmla="*/ 437 w 437"/>
                <a:gd name="T1" fmla="*/ 0 h 819"/>
                <a:gd name="T2" fmla="*/ 0 w 437"/>
                <a:gd name="T3" fmla="*/ 355 h 819"/>
                <a:gd name="T4" fmla="*/ 0 w 437"/>
                <a:gd name="T5" fmla="*/ 511 h 819"/>
                <a:gd name="T6" fmla="*/ 437 w 437"/>
                <a:gd name="T7" fmla="*/ 819 h 819"/>
                <a:gd name="T8" fmla="*/ 437 w 437"/>
                <a:gd name="T9" fmla="*/ 0 h 8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7" h="819">
                  <a:moveTo>
                    <a:pt x="437" y="0"/>
                  </a:moveTo>
                  <a:lnTo>
                    <a:pt x="0" y="355"/>
                  </a:lnTo>
                  <a:lnTo>
                    <a:pt x="0" y="511"/>
                  </a:lnTo>
                  <a:lnTo>
                    <a:pt x="437" y="819"/>
                  </a:lnTo>
                  <a:lnTo>
                    <a:pt x="437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Rectangle 249"/>
            <p:cNvSpPr>
              <a:spLocks noChangeArrowheads="1"/>
            </p:cNvSpPr>
            <p:nvPr/>
          </p:nvSpPr>
          <p:spPr bwMode="auto">
            <a:xfrm>
              <a:off x="2891986" y="3538453"/>
              <a:ext cx="1622841" cy="733908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6" name="Freeform 250"/>
            <p:cNvSpPr>
              <a:spLocks/>
            </p:cNvSpPr>
            <p:nvPr/>
          </p:nvSpPr>
          <p:spPr bwMode="auto">
            <a:xfrm>
              <a:off x="4514827" y="3538453"/>
              <a:ext cx="393389" cy="733908"/>
            </a:xfrm>
            <a:custGeom>
              <a:avLst/>
              <a:gdLst>
                <a:gd name="T0" fmla="*/ 0 w 439"/>
                <a:gd name="T1" fmla="*/ 0 h 819"/>
                <a:gd name="T2" fmla="*/ 439 w 439"/>
                <a:gd name="T3" fmla="*/ 355 h 819"/>
                <a:gd name="T4" fmla="*/ 439 w 439"/>
                <a:gd name="T5" fmla="*/ 511 h 819"/>
                <a:gd name="T6" fmla="*/ 0 w 439"/>
                <a:gd name="T7" fmla="*/ 819 h 819"/>
                <a:gd name="T8" fmla="*/ 0 w 439"/>
                <a:gd name="T9" fmla="*/ 0 h 8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9" h="819">
                  <a:moveTo>
                    <a:pt x="0" y="0"/>
                  </a:moveTo>
                  <a:lnTo>
                    <a:pt x="439" y="355"/>
                  </a:lnTo>
                  <a:lnTo>
                    <a:pt x="439" y="511"/>
                  </a:lnTo>
                  <a:lnTo>
                    <a:pt x="0" y="8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49" name="Group 48"/>
            <p:cNvGrpSpPr/>
            <p:nvPr/>
          </p:nvGrpSpPr>
          <p:grpSpPr>
            <a:xfrm>
              <a:off x="5565530" y="3640200"/>
              <a:ext cx="1117100" cy="558549"/>
              <a:chOff x="7938232" y="3636521"/>
              <a:chExt cx="1635545" cy="817771"/>
            </a:xfrm>
            <a:solidFill>
              <a:schemeClr val="bg2"/>
            </a:solidFill>
          </p:grpSpPr>
          <p:sp>
            <p:nvSpPr>
              <p:cNvPr id="50" name="Freeform 226"/>
              <p:cNvSpPr>
                <a:spLocks/>
              </p:cNvSpPr>
              <p:nvPr/>
            </p:nvSpPr>
            <p:spPr bwMode="auto">
              <a:xfrm>
                <a:off x="7938232" y="3636521"/>
                <a:ext cx="431783" cy="817771"/>
              </a:xfrm>
              <a:custGeom>
                <a:avLst/>
                <a:gdLst>
                  <a:gd name="T0" fmla="*/ 0 w 66"/>
                  <a:gd name="T1" fmla="*/ 121 h 126"/>
                  <a:gd name="T2" fmla="*/ 0 w 66"/>
                  <a:gd name="T3" fmla="*/ 82 h 126"/>
                  <a:gd name="T4" fmla="*/ 22 w 66"/>
                  <a:gd name="T5" fmla="*/ 96 h 126"/>
                  <a:gd name="T6" fmla="*/ 29 w 66"/>
                  <a:gd name="T7" fmla="*/ 94 h 126"/>
                  <a:gd name="T8" fmla="*/ 32 w 66"/>
                  <a:gd name="T9" fmla="*/ 88 h 126"/>
                  <a:gd name="T10" fmla="*/ 26 w 66"/>
                  <a:gd name="T11" fmla="*/ 78 h 126"/>
                  <a:gd name="T12" fmla="*/ 20 w 66"/>
                  <a:gd name="T13" fmla="*/ 74 h 126"/>
                  <a:gd name="T14" fmla="*/ 11 w 66"/>
                  <a:gd name="T15" fmla="*/ 66 h 126"/>
                  <a:gd name="T16" fmla="*/ 4 w 66"/>
                  <a:gd name="T17" fmla="*/ 58 h 126"/>
                  <a:gd name="T18" fmla="*/ 1 w 66"/>
                  <a:gd name="T19" fmla="*/ 49 h 126"/>
                  <a:gd name="T20" fmla="*/ 0 w 66"/>
                  <a:gd name="T21" fmla="*/ 40 h 126"/>
                  <a:gd name="T22" fmla="*/ 4 w 66"/>
                  <a:gd name="T23" fmla="*/ 22 h 126"/>
                  <a:gd name="T24" fmla="*/ 9 w 66"/>
                  <a:gd name="T25" fmla="*/ 14 h 126"/>
                  <a:gd name="T26" fmla="*/ 15 w 66"/>
                  <a:gd name="T27" fmla="*/ 8 h 126"/>
                  <a:gd name="T28" fmla="*/ 38 w 66"/>
                  <a:gd name="T29" fmla="*/ 0 h 126"/>
                  <a:gd name="T30" fmla="*/ 63 w 66"/>
                  <a:gd name="T31" fmla="*/ 6 h 126"/>
                  <a:gd name="T32" fmla="*/ 63 w 66"/>
                  <a:gd name="T33" fmla="*/ 44 h 126"/>
                  <a:gd name="T34" fmla="*/ 53 w 66"/>
                  <a:gd name="T35" fmla="*/ 34 h 126"/>
                  <a:gd name="T36" fmla="*/ 43 w 66"/>
                  <a:gd name="T37" fmla="*/ 30 h 126"/>
                  <a:gd name="T38" fmla="*/ 36 w 66"/>
                  <a:gd name="T39" fmla="*/ 32 h 126"/>
                  <a:gd name="T40" fmla="*/ 34 w 66"/>
                  <a:gd name="T41" fmla="*/ 37 h 126"/>
                  <a:gd name="T42" fmla="*/ 41 w 66"/>
                  <a:gd name="T43" fmla="*/ 47 h 126"/>
                  <a:gd name="T44" fmla="*/ 46 w 66"/>
                  <a:gd name="T45" fmla="*/ 51 h 126"/>
                  <a:gd name="T46" fmla="*/ 62 w 66"/>
                  <a:gd name="T47" fmla="*/ 66 h 126"/>
                  <a:gd name="T48" fmla="*/ 66 w 66"/>
                  <a:gd name="T49" fmla="*/ 85 h 126"/>
                  <a:gd name="T50" fmla="*/ 55 w 66"/>
                  <a:gd name="T51" fmla="*/ 114 h 126"/>
                  <a:gd name="T52" fmla="*/ 26 w 66"/>
                  <a:gd name="T53" fmla="*/ 126 h 126"/>
                  <a:gd name="T54" fmla="*/ 0 w 66"/>
                  <a:gd name="T55" fmla="*/ 121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66" h="126">
                    <a:moveTo>
                      <a:pt x="0" y="121"/>
                    </a:moveTo>
                    <a:cubicBezTo>
                      <a:pt x="0" y="82"/>
                      <a:pt x="0" y="82"/>
                      <a:pt x="0" y="82"/>
                    </a:cubicBezTo>
                    <a:cubicBezTo>
                      <a:pt x="7" y="91"/>
                      <a:pt x="14" y="96"/>
                      <a:pt x="22" y="96"/>
                    </a:cubicBezTo>
                    <a:cubicBezTo>
                      <a:pt x="25" y="96"/>
                      <a:pt x="27" y="95"/>
                      <a:pt x="29" y="94"/>
                    </a:cubicBezTo>
                    <a:cubicBezTo>
                      <a:pt x="31" y="92"/>
                      <a:pt x="32" y="90"/>
                      <a:pt x="32" y="88"/>
                    </a:cubicBezTo>
                    <a:cubicBezTo>
                      <a:pt x="32" y="85"/>
                      <a:pt x="30" y="82"/>
                      <a:pt x="26" y="78"/>
                    </a:cubicBezTo>
                    <a:cubicBezTo>
                      <a:pt x="20" y="74"/>
                      <a:pt x="20" y="74"/>
                      <a:pt x="20" y="74"/>
                    </a:cubicBezTo>
                    <a:cubicBezTo>
                      <a:pt x="17" y="72"/>
                      <a:pt x="14" y="69"/>
                      <a:pt x="11" y="66"/>
                    </a:cubicBezTo>
                    <a:cubicBezTo>
                      <a:pt x="8" y="64"/>
                      <a:pt x="6" y="61"/>
                      <a:pt x="4" y="58"/>
                    </a:cubicBezTo>
                    <a:cubicBezTo>
                      <a:pt x="3" y="55"/>
                      <a:pt x="2" y="52"/>
                      <a:pt x="1" y="49"/>
                    </a:cubicBezTo>
                    <a:cubicBezTo>
                      <a:pt x="0" y="46"/>
                      <a:pt x="0" y="43"/>
                      <a:pt x="0" y="40"/>
                    </a:cubicBezTo>
                    <a:cubicBezTo>
                      <a:pt x="0" y="34"/>
                      <a:pt x="1" y="28"/>
                      <a:pt x="4" y="22"/>
                    </a:cubicBezTo>
                    <a:cubicBezTo>
                      <a:pt x="5" y="19"/>
                      <a:pt x="7" y="16"/>
                      <a:pt x="9" y="14"/>
                    </a:cubicBezTo>
                    <a:cubicBezTo>
                      <a:pt x="10" y="12"/>
                      <a:pt x="12" y="9"/>
                      <a:pt x="15" y="8"/>
                    </a:cubicBezTo>
                    <a:cubicBezTo>
                      <a:pt x="21" y="2"/>
                      <a:pt x="29" y="0"/>
                      <a:pt x="38" y="0"/>
                    </a:cubicBezTo>
                    <a:cubicBezTo>
                      <a:pt x="46" y="0"/>
                      <a:pt x="55" y="2"/>
                      <a:pt x="63" y="6"/>
                    </a:cubicBezTo>
                    <a:cubicBezTo>
                      <a:pt x="63" y="44"/>
                      <a:pt x="63" y="44"/>
                      <a:pt x="63" y="44"/>
                    </a:cubicBezTo>
                    <a:cubicBezTo>
                      <a:pt x="60" y="40"/>
                      <a:pt x="57" y="36"/>
                      <a:pt x="53" y="34"/>
                    </a:cubicBezTo>
                    <a:cubicBezTo>
                      <a:pt x="50" y="31"/>
                      <a:pt x="46" y="30"/>
                      <a:pt x="43" y="30"/>
                    </a:cubicBezTo>
                    <a:cubicBezTo>
                      <a:pt x="40" y="30"/>
                      <a:pt x="38" y="31"/>
                      <a:pt x="36" y="32"/>
                    </a:cubicBezTo>
                    <a:cubicBezTo>
                      <a:pt x="35" y="34"/>
                      <a:pt x="34" y="35"/>
                      <a:pt x="34" y="37"/>
                    </a:cubicBezTo>
                    <a:cubicBezTo>
                      <a:pt x="34" y="41"/>
                      <a:pt x="36" y="44"/>
                      <a:pt x="41" y="47"/>
                    </a:cubicBezTo>
                    <a:cubicBezTo>
                      <a:pt x="46" y="51"/>
                      <a:pt x="46" y="51"/>
                      <a:pt x="46" y="51"/>
                    </a:cubicBezTo>
                    <a:cubicBezTo>
                      <a:pt x="53" y="56"/>
                      <a:pt x="58" y="61"/>
                      <a:pt x="62" y="66"/>
                    </a:cubicBezTo>
                    <a:cubicBezTo>
                      <a:pt x="65" y="72"/>
                      <a:pt x="66" y="78"/>
                      <a:pt x="66" y="85"/>
                    </a:cubicBezTo>
                    <a:cubicBezTo>
                      <a:pt x="66" y="97"/>
                      <a:pt x="62" y="107"/>
                      <a:pt x="55" y="114"/>
                    </a:cubicBezTo>
                    <a:cubicBezTo>
                      <a:pt x="47" y="122"/>
                      <a:pt x="38" y="126"/>
                      <a:pt x="26" y="126"/>
                    </a:cubicBezTo>
                    <a:cubicBezTo>
                      <a:pt x="18" y="126"/>
                      <a:pt x="9" y="124"/>
                      <a:pt x="0" y="121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ctr">
                  <a:lnSpc>
                    <a:spcPct val="120000"/>
                  </a:lnSpc>
                </a:pPr>
                <a:endParaRPr lang="en-US"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1" name="Freeform 227"/>
              <p:cNvSpPr>
                <a:spLocks/>
              </p:cNvSpPr>
              <p:nvPr/>
            </p:nvSpPr>
            <p:spPr bwMode="auto">
              <a:xfrm>
                <a:off x="8458336" y="3636521"/>
                <a:ext cx="412157" cy="817771"/>
              </a:xfrm>
              <a:custGeom>
                <a:avLst/>
                <a:gdLst>
                  <a:gd name="T0" fmla="*/ 0 w 126"/>
                  <a:gd name="T1" fmla="*/ 250 h 250"/>
                  <a:gd name="T2" fmla="*/ 0 w 126"/>
                  <a:gd name="T3" fmla="*/ 0 h 250"/>
                  <a:gd name="T4" fmla="*/ 126 w 126"/>
                  <a:gd name="T5" fmla="*/ 0 h 250"/>
                  <a:gd name="T6" fmla="*/ 126 w 126"/>
                  <a:gd name="T7" fmla="*/ 59 h 250"/>
                  <a:gd name="T8" fmla="*/ 68 w 126"/>
                  <a:gd name="T9" fmla="*/ 59 h 250"/>
                  <a:gd name="T10" fmla="*/ 68 w 126"/>
                  <a:gd name="T11" fmla="*/ 91 h 250"/>
                  <a:gd name="T12" fmla="*/ 120 w 126"/>
                  <a:gd name="T13" fmla="*/ 91 h 250"/>
                  <a:gd name="T14" fmla="*/ 120 w 126"/>
                  <a:gd name="T15" fmla="*/ 151 h 250"/>
                  <a:gd name="T16" fmla="*/ 68 w 126"/>
                  <a:gd name="T17" fmla="*/ 151 h 250"/>
                  <a:gd name="T18" fmla="*/ 68 w 126"/>
                  <a:gd name="T19" fmla="*/ 191 h 250"/>
                  <a:gd name="T20" fmla="*/ 126 w 126"/>
                  <a:gd name="T21" fmla="*/ 191 h 250"/>
                  <a:gd name="T22" fmla="*/ 126 w 126"/>
                  <a:gd name="T23" fmla="*/ 250 h 250"/>
                  <a:gd name="T24" fmla="*/ 0 w 126"/>
                  <a:gd name="T25" fmla="*/ 250 h 2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26" h="250">
                    <a:moveTo>
                      <a:pt x="0" y="250"/>
                    </a:moveTo>
                    <a:lnTo>
                      <a:pt x="0" y="0"/>
                    </a:lnTo>
                    <a:lnTo>
                      <a:pt x="126" y="0"/>
                    </a:lnTo>
                    <a:lnTo>
                      <a:pt x="126" y="59"/>
                    </a:lnTo>
                    <a:lnTo>
                      <a:pt x="68" y="59"/>
                    </a:lnTo>
                    <a:lnTo>
                      <a:pt x="68" y="91"/>
                    </a:lnTo>
                    <a:lnTo>
                      <a:pt x="120" y="91"/>
                    </a:lnTo>
                    <a:lnTo>
                      <a:pt x="120" y="151"/>
                    </a:lnTo>
                    <a:lnTo>
                      <a:pt x="68" y="151"/>
                    </a:lnTo>
                    <a:lnTo>
                      <a:pt x="68" y="191"/>
                    </a:lnTo>
                    <a:lnTo>
                      <a:pt x="126" y="191"/>
                    </a:lnTo>
                    <a:lnTo>
                      <a:pt x="126" y="250"/>
                    </a:lnTo>
                    <a:lnTo>
                      <a:pt x="0" y="25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ctr">
                  <a:lnSpc>
                    <a:spcPct val="120000"/>
                  </a:lnSpc>
                </a:pPr>
                <a:endParaRPr lang="en-US"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2" name="Freeform 228"/>
              <p:cNvSpPr>
                <a:spLocks noEditPoints="1"/>
              </p:cNvSpPr>
              <p:nvPr/>
            </p:nvSpPr>
            <p:spPr bwMode="auto">
              <a:xfrm>
                <a:off x="8948999" y="3636521"/>
                <a:ext cx="624778" cy="817771"/>
              </a:xfrm>
              <a:custGeom>
                <a:avLst/>
                <a:gdLst>
                  <a:gd name="T0" fmla="*/ 96 w 96"/>
                  <a:gd name="T1" fmla="*/ 63 h 126"/>
                  <a:gd name="T2" fmla="*/ 83 w 96"/>
                  <a:gd name="T3" fmla="*/ 109 h 126"/>
                  <a:gd name="T4" fmla="*/ 48 w 96"/>
                  <a:gd name="T5" fmla="*/ 126 h 126"/>
                  <a:gd name="T6" fmla="*/ 16 w 96"/>
                  <a:gd name="T7" fmla="*/ 113 h 126"/>
                  <a:gd name="T8" fmla="*/ 0 w 96"/>
                  <a:gd name="T9" fmla="*/ 62 h 126"/>
                  <a:gd name="T10" fmla="*/ 17 w 96"/>
                  <a:gd name="T11" fmla="*/ 12 h 126"/>
                  <a:gd name="T12" fmla="*/ 48 w 96"/>
                  <a:gd name="T13" fmla="*/ 0 h 126"/>
                  <a:gd name="T14" fmla="*/ 83 w 96"/>
                  <a:gd name="T15" fmla="*/ 17 h 126"/>
                  <a:gd name="T16" fmla="*/ 96 w 96"/>
                  <a:gd name="T17" fmla="*/ 63 h 126"/>
                  <a:gd name="T18" fmla="*/ 60 w 96"/>
                  <a:gd name="T19" fmla="*/ 64 h 126"/>
                  <a:gd name="T20" fmla="*/ 48 w 96"/>
                  <a:gd name="T21" fmla="*/ 30 h 126"/>
                  <a:gd name="T22" fmla="*/ 38 w 96"/>
                  <a:gd name="T23" fmla="*/ 39 h 126"/>
                  <a:gd name="T24" fmla="*/ 35 w 96"/>
                  <a:gd name="T25" fmla="*/ 63 h 126"/>
                  <a:gd name="T26" fmla="*/ 38 w 96"/>
                  <a:gd name="T27" fmla="*/ 87 h 126"/>
                  <a:gd name="T28" fmla="*/ 47 w 96"/>
                  <a:gd name="T29" fmla="*/ 96 h 126"/>
                  <a:gd name="T30" fmla="*/ 57 w 96"/>
                  <a:gd name="T31" fmla="*/ 87 h 126"/>
                  <a:gd name="T32" fmla="*/ 60 w 96"/>
                  <a:gd name="T33" fmla="*/ 64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96" h="126">
                    <a:moveTo>
                      <a:pt x="96" y="63"/>
                    </a:moveTo>
                    <a:cubicBezTo>
                      <a:pt x="96" y="82"/>
                      <a:pt x="91" y="97"/>
                      <a:pt x="83" y="109"/>
                    </a:cubicBezTo>
                    <a:cubicBezTo>
                      <a:pt x="74" y="120"/>
                      <a:pt x="62" y="126"/>
                      <a:pt x="48" y="126"/>
                    </a:cubicBezTo>
                    <a:cubicBezTo>
                      <a:pt x="36" y="126"/>
                      <a:pt x="25" y="122"/>
                      <a:pt x="16" y="113"/>
                    </a:cubicBezTo>
                    <a:cubicBezTo>
                      <a:pt x="5" y="102"/>
                      <a:pt x="0" y="85"/>
                      <a:pt x="0" y="62"/>
                    </a:cubicBezTo>
                    <a:cubicBezTo>
                      <a:pt x="0" y="40"/>
                      <a:pt x="5" y="24"/>
                      <a:pt x="17" y="12"/>
                    </a:cubicBezTo>
                    <a:cubicBezTo>
                      <a:pt x="26" y="4"/>
                      <a:pt x="36" y="0"/>
                      <a:pt x="48" y="0"/>
                    </a:cubicBezTo>
                    <a:cubicBezTo>
                      <a:pt x="63" y="0"/>
                      <a:pt x="74" y="5"/>
                      <a:pt x="83" y="17"/>
                    </a:cubicBezTo>
                    <a:cubicBezTo>
                      <a:pt x="91" y="28"/>
                      <a:pt x="96" y="44"/>
                      <a:pt x="96" y="63"/>
                    </a:cubicBezTo>
                    <a:close/>
                    <a:moveTo>
                      <a:pt x="60" y="64"/>
                    </a:moveTo>
                    <a:cubicBezTo>
                      <a:pt x="60" y="41"/>
                      <a:pt x="56" y="30"/>
                      <a:pt x="48" y="30"/>
                    </a:cubicBezTo>
                    <a:cubicBezTo>
                      <a:pt x="44" y="30"/>
                      <a:pt x="41" y="33"/>
                      <a:pt x="38" y="39"/>
                    </a:cubicBezTo>
                    <a:cubicBezTo>
                      <a:pt x="36" y="44"/>
                      <a:pt x="35" y="52"/>
                      <a:pt x="35" y="63"/>
                    </a:cubicBezTo>
                    <a:cubicBezTo>
                      <a:pt x="35" y="73"/>
                      <a:pt x="36" y="81"/>
                      <a:pt x="38" y="87"/>
                    </a:cubicBezTo>
                    <a:cubicBezTo>
                      <a:pt x="40" y="93"/>
                      <a:pt x="44" y="96"/>
                      <a:pt x="47" y="96"/>
                    </a:cubicBezTo>
                    <a:cubicBezTo>
                      <a:pt x="52" y="96"/>
                      <a:pt x="55" y="93"/>
                      <a:pt x="57" y="87"/>
                    </a:cubicBezTo>
                    <a:cubicBezTo>
                      <a:pt x="59" y="82"/>
                      <a:pt x="60" y="74"/>
                      <a:pt x="60" y="64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ctr">
                  <a:lnSpc>
                    <a:spcPct val="120000"/>
                  </a:lnSpc>
                </a:pPr>
                <a:endParaRPr lang="en-US"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60" name="TextBox 59"/>
            <p:cNvSpPr txBox="1"/>
            <p:nvPr/>
          </p:nvSpPr>
          <p:spPr>
            <a:xfrm>
              <a:off x="7624531" y="2385935"/>
              <a:ext cx="1366830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b="1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" name="TextBox 60"/>
            <p:cNvSpPr txBox="1"/>
            <p:nvPr/>
          </p:nvSpPr>
          <p:spPr>
            <a:xfrm>
              <a:off x="7624531" y="5254806"/>
              <a:ext cx="1366830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b="1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2" name="TextBox 61"/>
            <p:cNvSpPr txBox="1"/>
            <p:nvPr/>
          </p:nvSpPr>
          <p:spPr>
            <a:xfrm>
              <a:off x="3253499" y="2385935"/>
              <a:ext cx="1366830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b="1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3" name="TextBox 62"/>
            <p:cNvSpPr txBox="1"/>
            <p:nvPr/>
          </p:nvSpPr>
          <p:spPr>
            <a:xfrm>
              <a:off x="3253499" y="5254806"/>
              <a:ext cx="1366830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b="1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4" name="TextBox 63"/>
            <p:cNvSpPr txBox="1"/>
            <p:nvPr/>
          </p:nvSpPr>
          <p:spPr>
            <a:xfrm>
              <a:off x="3014926" y="3821526"/>
              <a:ext cx="1366830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b="1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5" name="TextBox 64"/>
            <p:cNvSpPr txBox="1"/>
            <p:nvPr/>
          </p:nvSpPr>
          <p:spPr>
            <a:xfrm>
              <a:off x="7834692" y="3821526"/>
              <a:ext cx="1366830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b="1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66" name="Rectangle 65"/>
          <p:cNvSpPr/>
          <p:nvPr/>
        </p:nvSpPr>
        <p:spPr>
          <a:xfrm>
            <a:off x="9759162" y="2338043"/>
            <a:ext cx="1654662" cy="6696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7" name="Rectangle 66"/>
          <p:cNvSpPr/>
          <p:nvPr/>
        </p:nvSpPr>
        <p:spPr>
          <a:xfrm>
            <a:off x="9759162" y="5363473"/>
            <a:ext cx="1654662" cy="6696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8" name="Rectangle 67"/>
          <p:cNvSpPr/>
          <p:nvPr/>
        </p:nvSpPr>
        <p:spPr>
          <a:xfrm>
            <a:off x="1467134" y="2338043"/>
            <a:ext cx="1676212" cy="6696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9" name="Rectangle 68"/>
          <p:cNvSpPr/>
          <p:nvPr/>
        </p:nvSpPr>
        <p:spPr>
          <a:xfrm>
            <a:off x="1467134" y="5363473"/>
            <a:ext cx="1676212" cy="6696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0" name="Rectangle 69"/>
          <p:cNvSpPr/>
          <p:nvPr/>
        </p:nvSpPr>
        <p:spPr>
          <a:xfrm>
            <a:off x="1245728" y="3850757"/>
            <a:ext cx="1676212" cy="6696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1" name="Rectangle 70"/>
          <p:cNvSpPr/>
          <p:nvPr/>
        </p:nvSpPr>
        <p:spPr>
          <a:xfrm>
            <a:off x="9913099" y="3850757"/>
            <a:ext cx="1654662" cy="6696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7" name="TextBox 8"/>
          <p:cNvSpPr txBox="1"/>
          <p:nvPr/>
        </p:nvSpPr>
        <p:spPr>
          <a:xfrm>
            <a:off x="5273787" y="357205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8" name="TextBox 8"/>
          <p:cNvSpPr txBox="1"/>
          <p:nvPr/>
        </p:nvSpPr>
        <p:spPr>
          <a:xfrm>
            <a:off x="5273787" y="824352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80892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5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0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50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6" grpId="0"/>
      <p:bldP spid="67" grpId="0"/>
      <p:bldP spid="68" grpId="0"/>
      <p:bldP spid="69" grpId="0"/>
      <p:bldP spid="70" grpId="0"/>
      <p:bldP spid="7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矩形 17"/>
          <p:cNvSpPr/>
          <p:nvPr>
            <p:custDataLst>
              <p:tags r:id="rId2"/>
            </p:custDataLst>
          </p:nvPr>
        </p:nvSpPr>
        <p:spPr>
          <a:xfrm>
            <a:off x="5419780" y="865077"/>
            <a:ext cx="2019191" cy="3211365"/>
          </a:xfrm>
          <a:prstGeom prst="rect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964326">
              <a:defRPr/>
            </a:pPr>
            <a:endParaRPr lang="zh-CN" altLang="en-US" kern="0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矩形 18"/>
          <p:cNvSpPr/>
          <p:nvPr>
            <p:custDataLst>
              <p:tags r:id="rId3"/>
            </p:custDataLst>
          </p:nvPr>
        </p:nvSpPr>
        <p:spPr>
          <a:xfrm>
            <a:off x="5531007" y="976303"/>
            <a:ext cx="1796737" cy="2036303"/>
          </a:xfrm>
          <a:prstGeom prst="rect">
            <a:avLst/>
          </a:prstGeom>
          <a:blipFill dpi="0" rotWithShape="1">
            <a:blip r:embed="rId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964326">
              <a:defRPr/>
            </a:pPr>
            <a:endParaRPr lang="zh-CN" altLang="en-US" kern="0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文本框 19"/>
          <p:cNvSpPr txBox="1"/>
          <p:nvPr>
            <p:custDataLst>
              <p:tags r:id="rId4"/>
            </p:custDataLst>
          </p:nvPr>
        </p:nvSpPr>
        <p:spPr>
          <a:xfrm>
            <a:off x="5602231" y="3499304"/>
            <a:ext cx="1617109" cy="45442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2953" spc="422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第 </a:t>
            </a:r>
            <a:r>
              <a:rPr lang="zh-CN" altLang="en-US" sz="2953" spc="422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二 </a:t>
            </a:r>
            <a:r>
              <a:rPr lang="zh-CN" altLang="en-US" sz="2953" spc="422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章</a:t>
            </a:r>
          </a:p>
        </p:txBody>
      </p:sp>
      <p:sp>
        <p:nvSpPr>
          <p:cNvPr id="21" name="文本框 20"/>
          <p:cNvSpPr txBox="1"/>
          <p:nvPr>
            <p:custDataLst>
              <p:tags r:id="rId5"/>
            </p:custDataLst>
          </p:nvPr>
        </p:nvSpPr>
        <p:spPr>
          <a:xfrm>
            <a:off x="5485723" y="3108398"/>
            <a:ext cx="1887304" cy="322652"/>
          </a:xfrm>
          <a:prstGeom prst="rect">
            <a:avLst/>
          </a:prstGeom>
          <a:noFill/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altLang="zh-CN" kern="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CHAPTER </a:t>
            </a:r>
            <a:r>
              <a:rPr lang="en-US" altLang="zh-CN" kern="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TWO</a:t>
            </a:r>
            <a:endParaRPr lang="zh-CN" altLang="en-US" kern="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矩形 22"/>
          <p:cNvSpPr/>
          <p:nvPr>
            <p:custDataLst>
              <p:tags r:id="rId6"/>
            </p:custDataLst>
          </p:nvPr>
        </p:nvSpPr>
        <p:spPr>
          <a:xfrm>
            <a:off x="5419780" y="6987980"/>
            <a:ext cx="2019191" cy="244670"/>
          </a:xfrm>
          <a:prstGeom prst="rect">
            <a:avLst/>
          </a:pr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964326">
              <a:defRPr/>
            </a:pPr>
            <a:endParaRPr lang="zh-CN" altLang="en-US" kern="0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4446823" y="4770623"/>
            <a:ext cx="3965105" cy="67710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/>
            <a:r>
              <a:rPr lang="zh-CN" altLang="en-US" sz="4400" b="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工作完成情况</a:t>
            </a:r>
          </a:p>
        </p:txBody>
      </p:sp>
      <p:sp>
        <p:nvSpPr>
          <p:cNvPr id="9" name="TextBox 11"/>
          <p:cNvSpPr txBox="1"/>
          <p:nvPr/>
        </p:nvSpPr>
        <p:spPr>
          <a:xfrm>
            <a:off x="6495526" y="5663391"/>
            <a:ext cx="160941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 algn="ctr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TextBox 11"/>
          <p:cNvSpPr txBox="1"/>
          <p:nvPr/>
        </p:nvSpPr>
        <p:spPr>
          <a:xfrm>
            <a:off x="4724782" y="5663391"/>
            <a:ext cx="160941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 algn="ctr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TextBox 11"/>
          <p:cNvSpPr txBox="1"/>
          <p:nvPr/>
        </p:nvSpPr>
        <p:spPr>
          <a:xfrm>
            <a:off x="6495526" y="5933048"/>
            <a:ext cx="160941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 algn="ctr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724782" y="5933048"/>
            <a:ext cx="160941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 algn="ctr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90103602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Tm="0">
        <p15:prstTrans prst="fallOver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等腰三角形 38"/>
          <p:cNvSpPr/>
          <p:nvPr/>
        </p:nvSpPr>
        <p:spPr bwMode="auto">
          <a:xfrm rot="5400000">
            <a:off x="-359049" y="3456113"/>
            <a:ext cx="1799233" cy="1080433"/>
          </a:xfrm>
          <a:prstGeom prst="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lnSpc>
                <a:spcPct val="150000"/>
              </a:lnSpc>
              <a:defRPr/>
            </a:pPr>
            <a:endParaRPr lang="zh-CN" altLang="en-US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" name="任意多边形 1"/>
          <p:cNvSpPr/>
          <p:nvPr/>
        </p:nvSpPr>
        <p:spPr>
          <a:xfrm>
            <a:off x="1071857" y="3987398"/>
            <a:ext cx="11768682" cy="0"/>
          </a:xfrm>
          <a:custGeom>
            <a:avLst/>
            <a:gdLst>
              <a:gd name="connsiteX0" fmla="*/ 0 w 8369300"/>
              <a:gd name="connsiteY0" fmla="*/ 0 h 0"/>
              <a:gd name="connsiteX1" fmla="*/ 8369300 w 8369300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369300">
                <a:moveTo>
                  <a:pt x="0" y="0"/>
                </a:moveTo>
                <a:lnTo>
                  <a:pt x="8369300" y="0"/>
                </a:lnTo>
              </a:path>
            </a:pathLst>
          </a:custGeom>
          <a:noFill/>
          <a:ln>
            <a:solidFill>
              <a:srgbClr val="D5D5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lnSpc>
                <a:spcPct val="150000"/>
              </a:lnSpc>
              <a:defRPr/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6" name="组合 4"/>
          <p:cNvGrpSpPr>
            <a:grpSpLocks/>
          </p:cNvGrpSpPr>
          <p:nvPr/>
        </p:nvGrpSpPr>
        <p:grpSpPr bwMode="auto">
          <a:xfrm>
            <a:off x="2551872" y="3590049"/>
            <a:ext cx="774607" cy="776840"/>
            <a:chOff x="2307521" y="2283162"/>
            <a:chExt cx="551398" cy="551398"/>
          </a:xfrm>
        </p:grpSpPr>
        <p:sp>
          <p:nvSpPr>
            <p:cNvPr id="3" name="矩形 2"/>
            <p:cNvSpPr/>
            <p:nvPr/>
          </p:nvSpPr>
          <p:spPr>
            <a:xfrm>
              <a:off x="2307521" y="2283162"/>
              <a:ext cx="551398" cy="551398"/>
            </a:xfrm>
            <a:prstGeom prst="rect">
              <a:avLst/>
            </a:prstGeom>
            <a:solidFill>
              <a:schemeClr val="accent2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lnSpc>
                  <a:spcPct val="150000"/>
                </a:lnSpc>
                <a:defRPr/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" name="五角星 3"/>
            <p:cNvSpPr/>
            <p:nvPr/>
          </p:nvSpPr>
          <p:spPr>
            <a:xfrm>
              <a:off x="2456891" y="2427350"/>
              <a:ext cx="252658" cy="255100"/>
            </a:xfrm>
            <a:prstGeom prst="star5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lnSpc>
                  <a:spcPct val="150000"/>
                </a:lnSpc>
                <a:defRPr/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7" name="组合 42"/>
          <p:cNvGrpSpPr>
            <a:grpSpLocks/>
          </p:cNvGrpSpPr>
          <p:nvPr/>
        </p:nvGrpSpPr>
        <p:grpSpPr bwMode="auto">
          <a:xfrm>
            <a:off x="5674858" y="3590049"/>
            <a:ext cx="774609" cy="776840"/>
            <a:chOff x="2307521" y="2283162"/>
            <a:chExt cx="551398" cy="551398"/>
          </a:xfrm>
        </p:grpSpPr>
        <p:sp>
          <p:nvSpPr>
            <p:cNvPr id="44" name="矩形 43"/>
            <p:cNvSpPr/>
            <p:nvPr/>
          </p:nvSpPr>
          <p:spPr>
            <a:xfrm>
              <a:off x="2307521" y="2283162"/>
              <a:ext cx="551398" cy="551398"/>
            </a:xfrm>
            <a:prstGeom prst="rect">
              <a:avLst/>
            </a:prstGeom>
            <a:solidFill>
              <a:schemeClr val="accent3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lnSpc>
                  <a:spcPct val="150000"/>
                </a:lnSpc>
                <a:defRPr/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5" name="五角星 44"/>
            <p:cNvSpPr/>
            <p:nvPr/>
          </p:nvSpPr>
          <p:spPr>
            <a:xfrm>
              <a:off x="2456891" y="2427350"/>
              <a:ext cx="252658" cy="255100"/>
            </a:xfrm>
            <a:prstGeom prst="star5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lnSpc>
                  <a:spcPct val="150000"/>
                </a:lnSpc>
                <a:defRPr/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0" name="组合 55"/>
          <p:cNvGrpSpPr>
            <a:grpSpLocks/>
          </p:cNvGrpSpPr>
          <p:nvPr/>
        </p:nvGrpSpPr>
        <p:grpSpPr bwMode="auto">
          <a:xfrm>
            <a:off x="8938480" y="3590049"/>
            <a:ext cx="776840" cy="776840"/>
            <a:chOff x="2307521" y="2283162"/>
            <a:chExt cx="551398" cy="551398"/>
          </a:xfrm>
        </p:grpSpPr>
        <p:sp>
          <p:nvSpPr>
            <p:cNvPr id="57" name="矩形 56"/>
            <p:cNvSpPr/>
            <p:nvPr/>
          </p:nvSpPr>
          <p:spPr>
            <a:xfrm>
              <a:off x="2307521" y="2283162"/>
              <a:ext cx="551398" cy="551398"/>
            </a:xfrm>
            <a:prstGeom prst="rect">
              <a:avLst/>
            </a:prstGeom>
            <a:solidFill>
              <a:schemeClr val="accent4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lnSpc>
                  <a:spcPct val="150000"/>
                </a:lnSpc>
                <a:defRPr/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8" name="五角星 57"/>
            <p:cNvSpPr/>
            <p:nvPr/>
          </p:nvSpPr>
          <p:spPr>
            <a:xfrm>
              <a:off x="2456462" y="2427350"/>
              <a:ext cx="253516" cy="255100"/>
            </a:xfrm>
            <a:prstGeom prst="star5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lnSpc>
                  <a:spcPct val="150000"/>
                </a:lnSpc>
                <a:defRPr/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0" name="组合 7"/>
          <p:cNvGrpSpPr>
            <a:grpSpLocks/>
          </p:cNvGrpSpPr>
          <p:nvPr/>
        </p:nvGrpSpPr>
        <p:grpSpPr bwMode="auto">
          <a:xfrm>
            <a:off x="1102020" y="2000262"/>
            <a:ext cx="3264840" cy="934192"/>
            <a:chOff x="4267635" y="880115"/>
            <a:chExt cx="2320294" cy="664445"/>
          </a:xfrm>
        </p:grpSpPr>
        <p:sp>
          <p:nvSpPr>
            <p:cNvPr id="31" name="文本框 66"/>
            <p:cNvSpPr txBox="1">
              <a:spLocks noChangeArrowheads="1"/>
            </p:cNvSpPr>
            <p:nvPr/>
          </p:nvSpPr>
          <p:spPr bwMode="auto">
            <a:xfrm>
              <a:off x="4267635" y="1101274"/>
              <a:ext cx="2320294" cy="4432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zh-CN" altLang="en-US" sz="9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添加相关标题，添加相关标题，添加相关标题，添加相关标题。添加相关标题，添加相关标题，添加相关标题，添加相关标题。添加相关标题，添加相关标题，添加相关标题，添加相关标题。</a:t>
              </a:r>
              <a:endParaRPr lang="en-GB" altLang="zh-CN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文本框 66"/>
            <p:cNvSpPr txBox="1">
              <a:spLocks noChangeArrowheads="1"/>
            </p:cNvSpPr>
            <p:nvPr/>
          </p:nvSpPr>
          <p:spPr bwMode="auto">
            <a:xfrm>
              <a:off x="4267635" y="880115"/>
              <a:ext cx="893164" cy="153235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 lIns="0" tIns="0" rIns="0" bIns="0">
              <a:spAutoFit/>
            </a:bodyPr>
            <a:lstStyle>
              <a:defPPr>
                <a:defRPr lang="zh-CN"/>
              </a:defPPr>
              <a:lvl1pPr eaLnBrk="1" hangingPunct="1">
                <a:defRPr sz="4400">
                  <a:latin typeface="Simply City Light" panose="020B0303020202080204" pitchFamily="34" charset="0"/>
                  <a:ea typeface="SimSun-ExtB" panose="02010609060101010101" pitchFamily="49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</a:p>
          </p:txBody>
        </p:sp>
      </p:grpSp>
      <p:grpSp>
        <p:nvGrpSpPr>
          <p:cNvPr id="35" name="组合 7"/>
          <p:cNvGrpSpPr>
            <a:grpSpLocks/>
          </p:cNvGrpSpPr>
          <p:nvPr/>
        </p:nvGrpSpPr>
        <p:grpSpPr bwMode="auto">
          <a:xfrm>
            <a:off x="5101366" y="4727419"/>
            <a:ext cx="3264840" cy="999775"/>
            <a:chOff x="4267635" y="880115"/>
            <a:chExt cx="2320294" cy="711092"/>
          </a:xfrm>
        </p:grpSpPr>
        <p:sp>
          <p:nvSpPr>
            <p:cNvPr id="36" name="文本框 66"/>
            <p:cNvSpPr txBox="1">
              <a:spLocks noChangeArrowheads="1"/>
            </p:cNvSpPr>
            <p:nvPr/>
          </p:nvSpPr>
          <p:spPr bwMode="auto">
            <a:xfrm>
              <a:off x="4267635" y="1147921"/>
              <a:ext cx="2320294" cy="4432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zh-CN" altLang="en-US" sz="9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添加相关标题，添加相关标题，添加相关标题，添加相关标题。添加相关标题，添加相关标题，添加相关标题，添加相关标题。添加相关标题，添加相关标题，添加相关标题，添加相关标题。</a:t>
              </a:r>
              <a:endParaRPr lang="en-GB" altLang="zh-CN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文本框 66"/>
            <p:cNvSpPr txBox="1">
              <a:spLocks noChangeArrowheads="1"/>
            </p:cNvSpPr>
            <p:nvPr/>
          </p:nvSpPr>
          <p:spPr bwMode="auto">
            <a:xfrm>
              <a:off x="4267635" y="880115"/>
              <a:ext cx="893164" cy="153235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 lIns="0" tIns="0" rIns="0" bIns="0">
              <a:spAutoFit/>
            </a:bodyPr>
            <a:lstStyle>
              <a:defPPr>
                <a:defRPr lang="zh-CN"/>
              </a:defPPr>
              <a:lvl1pPr eaLnBrk="1" hangingPunct="1">
                <a:defRPr sz="4400">
                  <a:latin typeface="Simply City Light" panose="020B0303020202080204" pitchFamily="34" charset="0"/>
                  <a:ea typeface="SimSun-ExtB" panose="02010609060101010101" pitchFamily="49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</a:p>
          </p:txBody>
        </p:sp>
      </p:grpSp>
      <p:grpSp>
        <p:nvGrpSpPr>
          <p:cNvPr id="25" name="组合 7"/>
          <p:cNvGrpSpPr>
            <a:grpSpLocks/>
          </p:cNvGrpSpPr>
          <p:nvPr/>
        </p:nvGrpSpPr>
        <p:grpSpPr bwMode="auto">
          <a:xfrm>
            <a:off x="7700187" y="2000262"/>
            <a:ext cx="3264840" cy="999775"/>
            <a:chOff x="4267635" y="880115"/>
            <a:chExt cx="2320294" cy="711092"/>
          </a:xfrm>
        </p:grpSpPr>
        <p:sp>
          <p:nvSpPr>
            <p:cNvPr id="26" name="文本框 66"/>
            <p:cNvSpPr txBox="1">
              <a:spLocks noChangeArrowheads="1"/>
            </p:cNvSpPr>
            <p:nvPr/>
          </p:nvSpPr>
          <p:spPr bwMode="auto">
            <a:xfrm>
              <a:off x="4267635" y="1147921"/>
              <a:ext cx="2320294" cy="4432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zh-CN" altLang="en-US" sz="9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添加相关标题，添加相关标题，添加相关标题，添加相关标题。添加相关标题，添加相关标题，添加相关标题，添加相关标题。添加相关标题，添加相关标题，添加相关标题，添加相关标题。</a:t>
              </a:r>
              <a:endParaRPr lang="en-GB" altLang="zh-CN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文本框 66"/>
            <p:cNvSpPr txBox="1">
              <a:spLocks noChangeArrowheads="1"/>
            </p:cNvSpPr>
            <p:nvPr/>
          </p:nvSpPr>
          <p:spPr bwMode="auto">
            <a:xfrm>
              <a:off x="4267635" y="880115"/>
              <a:ext cx="893164" cy="153235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 lIns="0" tIns="0" rIns="0" bIns="0">
              <a:spAutoFit/>
            </a:bodyPr>
            <a:lstStyle>
              <a:defPPr>
                <a:defRPr lang="zh-CN"/>
              </a:defPPr>
              <a:lvl1pPr eaLnBrk="1" hangingPunct="1">
                <a:defRPr sz="4400">
                  <a:latin typeface="Simply City Light" panose="020B0303020202080204" pitchFamily="34" charset="0"/>
                  <a:ea typeface="SimSun-ExtB" panose="02010609060101010101" pitchFamily="49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</a:p>
          </p:txBody>
        </p:sp>
      </p:grpSp>
      <p:sp>
        <p:nvSpPr>
          <p:cNvPr id="22" name="TextBox 8"/>
          <p:cNvSpPr txBox="1"/>
          <p:nvPr/>
        </p:nvSpPr>
        <p:spPr>
          <a:xfrm>
            <a:off x="5273787" y="357205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TextBox 8"/>
          <p:cNvSpPr txBox="1"/>
          <p:nvPr/>
        </p:nvSpPr>
        <p:spPr>
          <a:xfrm>
            <a:off x="5273787" y="824352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209218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4000">
        <p14:flip dir="r"/>
      </p:transition>
    </mc:Choice>
    <mc:Fallback xmlns=""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3" presetClass="entr" presetSubtype="16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9E7965BD-BA7C-4284-B303-3DF26FF20985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EOUV0cNwDEewAEAANoDAAAPAAAAbm9uZS9wbGF5ZXIueG1spZJPb9QwEMXPW6nfIfK9dpYKUa0cekDKiaJKC4jbyptME1PHDp4Ju/vtmfzZpFuQQOKQaPIy72fPs/X9sXHJT4hog8/EWqYiAV+E0voqE18+5zd34v799ZVunTlBTGyZCR88iKQELKJtiX2PhupMvBAkQ0XCL4+bI9pM1ETtRqnD4SAPtzLESr1J07X69vBxW9TQmBvrkYwvmLvs5VYkbbQhWjpl4l0qrq9WA/ICZ5F7fIXBdf3KKIvQqDYCgieIatz2bN3Q3838NMErOrWAgkdfDbPvTfH8EMrOAfbaSo9tWyDqCYO20rSx6zufYCwyMTbsGkA0FaB0vhJq9Ko/mPWTM1hPHLzA9ty22zuLNYsjfejeLerubBmyVxNHXYJ0M0wwnGLeOZeDoS5CKZIIPzrLVd5jv85HkK7FuJzn7h0+Wy/xULDGVW4KCvH0gR18JFOUco5ejtHLwdTbh+ITF49TnNsFMgezhKBratzbf86j7/6fOEp4Mp0jcV7B+hKOueW/BA2PQsAz9pqk1sl+tTOVd9ftmxdX40Iadzdl8R1FQiZWwNewNGTUos8w9Zqm1fg5JTTHotXv91JPRC5/AVBLAQIAABQAAgAIAEOUV0cNwDEewAEAANoDAAAPAAAAAAAAAAEAAAAAAAAAAABub25lL3BsYXllci54bWxQSwUGAAAAAAEAAQA9AAAA7QEAAAAA"/>
  <p:tag name="ISPRING_OUTPUT_FOLDER" val="C:\Users\Administrator\Desktop"/>
  <p:tag name="ISPRING_UUID" val="{C1A8F295-47DC-48FB-81BD-666766343352}"/>
  <p:tag name="ISPRING_RESOURCE_FOLDER" val="E:\素材\正版图-卖\PPT\0变色龙\0包图网\bt369\ppt\bt369\"/>
  <p:tag name="ISPRING_PRESENTATION_PATH" val="E:\素材\正版图-卖\PPT\0变色龙\0包图网\bt369\ppt\bt369.pptx"/>
  <p:tag name="ISPRING_PROJECT_FOLDER_UPDATED" val="1"/>
  <p:tag name="ISPRING_SCREEN_RECS_UPDATED" val="E:\素材\正版图-卖\PPT\0变色龙\0包图网\bt369\ppt\bt369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PRESENTATION_TITLE" val="bt53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4503"/>
  <p:tag name="MH_LIBRARY" val="GRAPHIC"/>
  <p:tag name="MH_TYPE" val="SubTitle"/>
  <p:tag name="MH_ORDER" val="4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4503"/>
  <p:tag name="MH_LIBRARY" val="GRAPHIC"/>
  <p:tag name="MH_TYPE" val="Other"/>
  <p:tag name="MH_ORDER" val="10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4503"/>
  <p:tag name="MH_LIBRARY" val="GRAPHIC"/>
  <p:tag name="MH_TYPE" val="Other"/>
  <p:tag name="MH_ORDER" val="11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4503"/>
  <p:tag name="MH_LIBRARY" val="GRAPHIC"/>
  <p:tag name="MH_TYPE" val="Other"/>
  <p:tag name="MH_ORDER" val="12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4503"/>
  <p:tag name="MH_LIBRARY" val="GRAPHIC"/>
  <p:tag name="MH_TYPE" val="Other"/>
  <p:tag name="MH_ORDER" val="7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4503"/>
  <p:tag name="MH_LIBRARY" val="GRAPHIC"/>
  <p:tag name="MH_TYPE" val="Other"/>
  <p:tag name="MH_ORDER" val="8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4503"/>
  <p:tag name="MH_LIBRARY" val="GRAPHIC"/>
  <p:tag name="MH_TYPE" val="Other"/>
  <p:tag name="MH_ORDER" val="9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4503"/>
  <p:tag name="MH_LIBRARY" val="GRAPHIC"/>
  <p:tag name="MH_TYPE" val="Other"/>
  <p:tag name="MH_ORDER" val="4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_TYPE" val="#NeiR#"/>
  <p:tag name="MH_NUMBER" val="4"/>
  <p:tag name="MH_CATEGORY" val="#LiuChBZh#"/>
  <p:tag name="MH_LAYOUT" val="SubTitleText"/>
  <p:tag name="MH" val="20161022194503"/>
  <p:tag name="MH_LIBRARY" val="GRAPHIC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4503"/>
  <p:tag name="MH_LIBRARY" val="GRAPHIC"/>
  <p:tag name="MH_TYPE" val="Other"/>
  <p:tag name="MH_ORDER" val="5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4503"/>
  <p:tag name="MH_LIBRARY" val="GRAPHIC"/>
  <p:tag name="MH_TYPE" val="Other"/>
  <p:tag name="MH_ORDER" val="6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4503"/>
  <p:tag name="MH_LIBRARY" val="GRAPHIC"/>
  <p:tag name="MH_TYPE" val="Other"/>
  <p:tag name="MH_ORDER" val="1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4503"/>
  <p:tag name="MH_LIBRARY" val="GRAPHIC"/>
  <p:tag name="MH_TYPE" val="Other"/>
  <p:tag name="MH_ORDER" val="2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4503"/>
  <p:tag name="MH_LIBRARY" val="GRAPHIC"/>
  <p:tag name="MH_TYPE" val="Other"/>
  <p:tag name="MH_ORDER" val="3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152"/>
  <p:tag name="MH_LIBRARY" val="GRAPHIC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152"/>
  <p:tag name="MH_LIBRARY" val="GRAPHIC"/>
  <p:tag name="MH_ORDER" val="Rectangle 17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152"/>
  <p:tag name="MH_LIBRARY" val="GRAPHIC"/>
  <p:tag name="MH_ORDER" val="Rectangle 18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152"/>
  <p:tag name="MH_LIBRARY" val="GRAPHIC"/>
  <p:tag name="MH_ORDER" val="TextBox 19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152"/>
  <p:tag name="MH_LIBRARY" val="GRAPHIC"/>
  <p:tag name="MH_ORDER" val="TextBox 20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4503"/>
  <p:tag name="MH_LIBRARY" val="GRAPHIC"/>
  <p:tag name="MH_TYPE" val="SubTitle"/>
  <p:tag name="MH_ORDER" val="1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152"/>
  <p:tag name="MH_LIBRARY" val="GRAPHIC"/>
  <p:tag name="MH_ORDER" val="Rectangle 22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152"/>
  <p:tag name="MH_LIBRARY" val="GRAPHIC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152"/>
  <p:tag name="MH_LIBRARY" val="GRAPHIC"/>
  <p:tag name="MH_ORDER" val="Rectangle 17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152"/>
  <p:tag name="MH_LIBRARY" val="GRAPHIC"/>
  <p:tag name="MH_ORDER" val="Rectangle 18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152"/>
  <p:tag name="MH_LIBRARY" val="GRAPHIC"/>
  <p:tag name="MH_ORDER" val="TextBox 19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152"/>
  <p:tag name="MH_LIBRARY" val="GRAPHIC"/>
  <p:tag name="MH_ORDER" val="TextBox 20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152"/>
  <p:tag name="MH_LIBRARY" val="GRAPHIC"/>
  <p:tag name="MH_ORDER" val="Rectangle 22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152"/>
  <p:tag name="MH_LIBRARY" val="GRAPHIC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152"/>
  <p:tag name="MH_LIBRARY" val="GRAPHIC"/>
  <p:tag name="MH_ORDER" val="Rectangle 17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152"/>
  <p:tag name="MH_LIBRARY" val="GRAPHIC"/>
  <p:tag name="MH_ORDER" val="Rectangle 18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4503"/>
  <p:tag name="MH_LIBRARY" val="GRAPHIC"/>
  <p:tag name="MH_TYPE" val="Text"/>
  <p:tag name="MH_ORDER" val="1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152"/>
  <p:tag name="MH_LIBRARY" val="GRAPHIC"/>
  <p:tag name="MH_ORDER" val="TextBox 19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152"/>
  <p:tag name="MH_LIBRARY" val="GRAPHIC"/>
  <p:tag name="MH_ORDER" val="TextBox 20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152"/>
  <p:tag name="MH_LIBRARY" val="GRAPHIC"/>
  <p:tag name="MH_ORDER" val="Rectangle 22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152"/>
  <p:tag name="MH_LIBRARY" val="GRAPHIC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152"/>
  <p:tag name="MH_LIBRARY" val="GRAPHIC"/>
  <p:tag name="MH_ORDER" val="Rectangle 17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152"/>
  <p:tag name="MH_LIBRARY" val="GRAPHIC"/>
  <p:tag name="MH_ORDER" val="Rectangle 18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152"/>
  <p:tag name="MH_LIBRARY" val="GRAPHIC"/>
  <p:tag name="MH_ORDER" val="TextBox 19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152"/>
  <p:tag name="MH_LIBRARY" val="GRAPHIC"/>
  <p:tag name="MH_ORDER" val="TextBox 20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152"/>
  <p:tag name="MH_LIBRARY" val="GRAPHIC"/>
  <p:tag name="MH_ORDER" val="Rectangle 22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4503"/>
  <p:tag name="MH_LIBRARY" val="GRAPHIC"/>
  <p:tag name="MH_TYPE" val="Text"/>
  <p:tag name="MH_ORDER" val="2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4503"/>
  <p:tag name="MH_LIBRARY" val="GRAPHIC"/>
  <p:tag name="MH_TYPE" val="Text"/>
  <p:tag name="MH_ORDER" val="3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4503"/>
  <p:tag name="MH_LIBRARY" val="GRAPHIC"/>
  <p:tag name="MH_TYPE" val="Text"/>
  <p:tag name="MH_ORDER" val="4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4503"/>
  <p:tag name="MH_LIBRARY" val="GRAPHIC"/>
  <p:tag name="MH_TYPE" val="SubTitle"/>
  <p:tag name="MH_ORDER" val="2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4503"/>
  <p:tag name="MH_LIBRARY" val="GRAPHIC"/>
  <p:tag name="MH_TYPE" val="SubTitle"/>
  <p:tag name="MH_ORDER" val="3"/>
</p:tagLst>
</file>

<file path=ppt/theme/theme1.xml><?xml version="1.0" encoding="utf-8"?>
<a:theme xmlns:a="http://schemas.openxmlformats.org/drawingml/2006/main" name="第一PPT，www.1ppt.com">
  <a:themeElements>
    <a:clrScheme name="自定义 300">
      <a:dk1>
        <a:sysClr val="windowText" lastClr="000000"/>
      </a:dk1>
      <a:lt1>
        <a:sysClr val="window" lastClr="FFFFFF"/>
      </a:lt1>
      <a:dk2>
        <a:srgbClr val="4B342A"/>
      </a:dk2>
      <a:lt2>
        <a:srgbClr val="E7E6E6"/>
      </a:lt2>
      <a:accent1>
        <a:srgbClr val="4B342A"/>
      </a:accent1>
      <a:accent2>
        <a:srgbClr val="CA8F45"/>
      </a:accent2>
      <a:accent3>
        <a:srgbClr val="4B342A"/>
      </a:accent3>
      <a:accent4>
        <a:srgbClr val="CA8F45"/>
      </a:accent4>
      <a:accent5>
        <a:srgbClr val="4B342A"/>
      </a:accent5>
      <a:accent6>
        <a:srgbClr val="CA8F45"/>
      </a:accent6>
      <a:hlink>
        <a:srgbClr val="4B342A"/>
      </a:hlink>
      <a:folHlink>
        <a:srgbClr val="CA8F45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4025</Words>
  <Application>Microsoft Office PowerPoint</Application>
  <PresentationFormat>自定义</PresentationFormat>
  <Paragraphs>271</Paragraphs>
  <Slides>23</Slides>
  <Notes>22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25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浙商银行</dc:title>
  <dc:creator/>
  <cp:keywords>www.1ppt.com</cp:keywords>
  <cp:lastModifiedBy/>
  <cp:revision>1</cp:revision>
  <dcterms:created xsi:type="dcterms:W3CDTF">2016-12-30T14:38:19Z</dcterms:created>
  <dcterms:modified xsi:type="dcterms:W3CDTF">2019-01-15T01:42:57Z</dcterms:modified>
</cp:coreProperties>
</file>