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6" r:id="rId2"/>
  </p:sldMasterIdLst>
  <p:notesMasterIdLst>
    <p:notesMasterId r:id="rId26"/>
  </p:notesMasterIdLst>
  <p:handoutMasterIdLst>
    <p:handoutMasterId r:id="rId27"/>
  </p:handoutMasterIdLst>
  <p:sldIdLst>
    <p:sldId id="3170" r:id="rId3"/>
    <p:sldId id="3172" r:id="rId4"/>
    <p:sldId id="3173" r:id="rId5"/>
    <p:sldId id="3174" r:id="rId6"/>
    <p:sldId id="3175" r:id="rId7"/>
    <p:sldId id="3176" r:id="rId8"/>
    <p:sldId id="3177" r:id="rId9"/>
    <p:sldId id="3178" r:id="rId10"/>
    <p:sldId id="3179" r:id="rId11"/>
    <p:sldId id="3180" r:id="rId12"/>
    <p:sldId id="3181" r:id="rId13"/>
    <p:sldId id="3182" r:id="rId14"/>
    <p:sldId id="3183" r:id="rId15"/>
    <p:sldId id="3184" r:id="rId16"/>
    <p:sldId id="3185" r:id="rId17"/>
    <p:sldId id="3186" r:id="rId18"/>
    <p:sldId id="3187" r:id="rId19"/>
    <p:sldId id="3188" r:id="rId20"/>
    <p:sldId id="3189" r:id="rId21"/>
    <p:sldId id="3190" r:id="rId22"/>
    <p:sldId id="3191" r:id="rId23"/>
    <p:sldId id="3192" r:id="rId24"/>
    <p:sldId id="319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5F57"/>
    <a:srgbClr val="0956A6"/>
    <a:srgbClr val="66BB40"/>
    <a:srgbClr val="273C8F"/>
    <a:srgbClr val="FDD209"/>
    <a:srgbClr val="11A84E"/>
    <a:srgbClr val="FCFDFE"/>
    <a:srgbClr val="006DBB"/>
    <a:srgbClr val="C00000"/>
    <a:srgbClr val="2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49482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6447912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311260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1877871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772735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700941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560715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5382868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1779725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3600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3749970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142958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5083338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60788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398958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554079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885422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654827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648519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1375468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182032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2019/1/14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6686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719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340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6885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8" name="矩形 7"/>
          <p:cNvSpPr/>
          <p:nvPr userDrawn="1"/>
        </p:nvSpPr>
        <p:spPr>
          <a:xfrm>
            <a:off x="9974719"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60181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4182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567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953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75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492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18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1822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2019/1/14</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2781487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notesSlide" Target="../notesSlides/notesSlide13.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1.xml"/><Relationship Id="rId5" Type="http://schemas.openxmlformats.org/officeDocument/2006/relationships/tags" Target="../tags/tag28.xml"/><Relationship Id="rId4" Type="http://schemas.openxmlformats.org/officeDocument/2006/relationships/tags" Target="../tags/tag2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notesSlide" Target="../notesSlides/notesSlide18.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1.xml"/><Relationship Id="rId5" Type="http://schemas.openxmlformats.org/officeDocument/2006/relationships/tags" Target="../tags/tag33.xml"/><Relationship Id="rId4" Type="http://schemas.openxmlformats.org/officeDocument/2006/relationships/tags" Target="../tags/tag3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notesSlide" Target="../notesSlides/notesSlide3.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Layout" Target="../slideLayouts/slideLayout1.xml"/><Relationship Id="rId5" Type="http://schemas.openxmlformats.org/officeDocument/2006/relationships/tags" Target="../tags/tag18.xml"/><Relationship Id="rId4"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notesSlide" Target="../notesSlides/notesSlide8.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Layout" Target="../slideLayouts/slideLayout1.xml"/><Relationship Id="rId5" Type="http://schemas.openxmlformats.org/officeDocument/2006/relationships/tags" Target="../tags/tag23.xml"/><Relationship Id="rId4" Type="http://schemas.openxmlformats.org/officeDocument/2006/relationships/tags" Target="../tags/tag2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49" cy="723264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1385367" y="4247563"/>
            <a:ext cx="1872208" cy="257367"/>
          </a:xfrm>
          <a:prstGeom prst="rect">
            <a:avLst/>
          </a:prstGeom>
          <a:noFill/>
          <a:ln w="9525">
            <a:solidFill>
              <a:schemeClr val="bg1"/>
            </a:solidFill>
            <a:miter lim="800000"/>
            <a:headEnd/>
            <a:tailEnd/>
          </a:ln>
          <a:extLst/>
        </p:spPr>
        <p:txBody>
          <a:bodyPr wrap="square" lIns="0" tIns="35998" rIns="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bg1"/>
                </a:solidFill>
                <a:effectLst>
                  <a:outerShdw blurRad="38100" dist="38100" dir="2700000" algn="tl">
                    <a:srgbClr val="000000">
                      <a:alpha val="43137"/>
                    </a:srgbClr>
                  </a:outerShdw>
                </a:effectLst>
                <a:cs typeface="Arial" panose="020B0604020202020204" pitchFamily="34" charset="0"/>
              </a:rPr>
              <a:t>汇报</a:t>
            </a:r>
            <a:r>
              <a:rPr lang="en-US" altLang="zh-CN" sz="1200"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200" dirty="0" smtClean="0">
                <a:solidFill>
                  <a:schemeClr val="bg1"/>
                </a:solidFill>
                <a:effectLst>
                  <a:outerShdw blurRad="38100" dist="38100" dir="2700000" algn="tl">
                    <a:srgbClr val="000000">
                      <a:alpha val="43137"/>
                    </a:srgbClr>
                  </a:outerShdw>
                </a:effectLst>
                <a:cs typeface="Arial" panose="020B0604020202020204" pitchFamily="34" charset="0"/>
              </a:rPr>
              <a:t>第一</a:t>
            </a:r>
            <a:r>
              <a:rPr lang="en-US" altLang="zh-CN" sz="1200" dirty="0" smtClean="0">
                <a:solidFill>
                  <a:schemeClr val="bg1"/>
                </a:solidFill>
                <a:effectLst>
                  <a:outerShdw blurRad="38100" dist="38100" dir="2700000" algn="tl">
                    <a:srgbClr val="000000">
                      <a:alpha val="43137"/>
                    </a:srgbClr>
                  </a:outerShdw>
                </a:effectLst>
                <a:cs typeface="Arial" panose="020B0604020202020204" pitchFamily="34" charset="0"/>
              </a:rPr>
              <a:t>PPT</a:t>
            </a:r>
            <a:endParaRPr lang="zh-CN" altLang="en-US" sz="12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6" name="矩形 259"/>
          <p:cNvSpPr>
            <a:spLocks noChangeArrowheads="1"/>
          </p:cNvSpPr>
          <p:nvPr/>
        </p:nvSpPr>
        <p:spPr bwMode="auto">
          <a:xfrm>
            <a:off x="3485566" y="4262952"/>
            <a:ext cx="1935697" cy="241978"/>
          </a:xfrm>
          <a:prstGeom prst="rect">
            <a:avLst/>
          </a:prstGeom>
          <a:noFill/>
          <a:ln w="9525">
            <a:solidFill>
              <a:schemeClr val="bg1"/>
            </a:solidFill>
            <a:miter lim="800000"/>
            <a:headEnd/>
            <a:tailEnd/>
          </a:ln>
          <a:extLst/>
        </p:spPr>
        <p:txBody>
          <a:bodyPr wrap="square" lIns="0" tIns="35998" rIns="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00" dirty="0" smtClean="0">
                <a:solidFill>
                  <a:schemeClr val="bg1"/>
                </a:solidFill>
                <a:effectLst>
                  <a:outerShdw blurRad="38100" dist="38100" dir="2700000" algn="tl">
                    <a:srgbClr val="000000">
                      <a:alpha val="43137"/>
                    </a:srgbClr>
                  </a:outerShdw>
                </a:effectLst>
                <a:cs typeface="Arial" panose="020B0604020202020204" pitchFamily="34" charset="0"/>
              </a:rPr>
              <a:t>Report </a:t>
            </a:r>
            <a:r>
              <a:rPr lang="en-US" altLang="zh-CN" sz="1100" dirty="0">
                <a:solidFill>
                  <a:schemeClr val="bg1"/>
                </a:solidFill>
                <a:effectLst>
                  <a:outerShdw blurRad="38100" dist="38100" dir="2700000" algn="tl">
                    <a:srgbClr val="000000">
                      <a:alpha val="43137"/>
                    </a:srgbClr>
                  </a:outerShdw>
                </a:effectLst>
                <a:cs typeface="Arial" panose="020B0604020202020204" pitchFamily="34" charset="0"/>
              </a:rPr>
              <a:t>Person: </a:t>
            </a:r>
            <a:r>
              <a:rPr lang="en-US" altLang="zh-CN" sz="1100" dirty="0" smtClean="0">
                <a:solidFill>
                  <a:schemeClr val="bg1"/>
                </a:solidFill>
                <a:effectLst>
                  <a:outerShdw blurRad="38100" dist="38100" dir="2700000" algn="tl">
                    <a:srgbClr val="000000">
                      <a:alpha val="43137"/>
                    </a:srgbClr>
                  </a:outerShdw>
                </a:effectLst>
                <a:cs typeface="Arial" panose="020B0604020202020204" pitchFamily="34" charset="0"/>
              </a:rPr>
              <a:t>1PPT</a:t>
            </a:r>
            <a:endParaRPr lang="zh-CN" altLang="en-US" sz="11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1" name="Oval 22"/>
          <p:cNvSpPr/>
          <p:nvPr/>
        </p:nvSpPr>
        <p:spPr>
          <a:xfrm>
            <a:off x="1819024"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chemeClr val="accent1"/>
                </a:solidFill>
                <a:latin typeface="Impact" panose="020B0806030902050204" pitchFamily="34" charset="0"/>
                <a:sym typeface="Arial" panose="020B0604020202020204" pitchFamily="34" charset="0"/>
              </a:rPr>
              <a:t>2</a:t>
            </a:r>
            <a:endParaRPr lang="en-US" sz="6600" dirty="0">
              <a:solidFill>
                <a:schemeClr val="accent1"/>
              </a:solidFill>
              <a:latin typeface="Impact" panose="020B0806030902050204" pitchFamily="34" charset="0"/>
              <a:sym typeface="Arial" panose="020B0604020202020204" pitchFamily="34" charset="0"/>
            </a:endParaRPr>
          </a:p>
        </p:txBody>
      </p:sp>
      <p:sp>
        <p:nvSpPr>
          <p:cNvPr id="12" name="Oval 22"/>
          <p:cNvSpPr/>
          <p:nvPr/>
        </p:nvSpPr>
        <p:spPr>
          <a:xfrm>
            <a:off x="2828193"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chemeClr val="accent2"/>
                </a:solidFill>
                <a:latin typeface="Impact" panose="020B0806030902050204" pitchFamily="34" charset="0"/>
                <a:sym typeface="Arial" panose="020B0604020202020204" pitchFamily="34" charset="0"/>
              </a:rPr>
              <a:t>0</a:t>
            </a:r>
            <a:endParaRPr lang="en-US" sz="6600" dirty="0">
              <a:solidFill>
                <a:schemeClr val="accent2"/>
              </a:solidFill>
              <a:latin typeface="Impact" panose="020B0806030902050204" pitchFamily="34" charset="0"/>
              <a:sym typeface="Arial" panose="020B0604020202020204" pitchFamily="34" charset="0"/>
            </a:endParaRPr>
          </a:p>
        </p:txBody>
      </p:sp>
      <p:sp>
        <p:nvSpPr>
          <p:cNvPr id="13" name="Oval 22"/>
          <p:cNvSpPr/>
          <p:nvPr/>
        </p:nvSpPr>
        <p:spPr>
          <a:xfrm>
            <a:off x="3837362"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solidFill>
                  <a:schemeClr val="accent3"/>
                </a:solidFill>
                <a:latin typeface="Impact" panose="020B0806030902050204" pitchFamily="34" charset="0"/>
                <a:sym typeface="Arial" panose="020B0604020202020204" pitchFamily="34" charset="0"/>
              </a:rPr>
              <a:t>X</a:t>
            </a:r>
            <a:endParaRPr lang="en-US" sz="6600" dirty="0">
              <a:solidFill>
                <a:schemeClr val="accent3"/>
              </a:solidFill>
              <a:latin typeface="Impact" panose="020B0806030902050204" pitchFamily="34" charset="0"/>
              <a:sym typeface="Arial" panose="020B0604020202020204" pitchFamily="34" charset="0"/>
            </a:endParaRPr>
          </a:p>
        </p:txBody>
      </p:sp>
      <p:sp>
        <p:nvSpPr>
          <p:cNvPr id="14" name="Oval 22"/>
          <p:cNvSpPr/>
          <p:nvPr/>
        </p:nvSpPr>
        <p:spPr>
          <a:xfrm>
            <a:off x="4846532"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solidFill>
                  <a:schemeClr val="accent4"/>
                </a:solidFill>
                <a:latin typeface="Impact" panose="020B0806030902050204" pitchFamily="34" charset="0"/>
                <a:sym typeface="Arial" panose="020B0604020202020204" pitchFamily="34" charset="0"/>
              </a:rPr>
              <a:t>X</a:t>
            </a:r>
            <a:endParaRPr lang="en-US" sz="6600" dirty="0">
              <a:solidFill>
                <a:schemeClr val="accent4"/>
              </a:solidFill>
              <a:latin typeface="Impact" panose="020B0806030902050204" pitchFamily="34" charset="0"/>
              <a:sym typeface="Arial" panose="020B0604020202020204" pitchFamily="34" charset="0"/>
            </a:endParaRPr>
          </a:p>
        </p:txBody>
      </p:sp>
      <p:sp>
        <p:nvSpPr>
          <p:cNvPr id="15" name="矩形 259"/>
          <p:cNvSpPr>
            <a:spLocks noChangeArrowheads="1"/>
          </p:cNvSpPr>
          <p:nvPr/>
        </p:nvSpPr>
        <p:spPr bwMode="auto">
          <a:xfrm>
            <a:off x="711562" y="2396311"/>
            <a:ext cx="663502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BUSINESS CONTRACTED WORK REPORT PPT</a:t>
            </a:r>
            <a:endParaRPr lang="zh-CN" altLang="en-US" sz="20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7" name="矩形 259"/>
          <p:cNvSpPr>
            <a:spLocks noChangeArrowheads="1"/>
          </p:cNvSpPr>
          <p:nvPr/>
        </p:nvSpPr>
        <p:spPr bwMode="auto">
          <a:xfrm>
            <a:off x="283936" y="2629386"/>
            <a:ext cx="74902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dirty="0" smtClean="0">
                <a:solidFill>
                  <a:schemeClr val="bg1"/>
                </a:solidFill>
                <a:effectLst>
                  <a:outerShdw blurRad="38100" dist="38100" dir="2700000" algn="tl">
                    <a:srgbClr val="000000">
                      <a:alpha val="43137"/>
                    </a:srgbClr>
                  </a:outerShdw>
                </a:effectLst>
                <a:cs typeface="Arial" panose="020B0604020202020204" pitchFamily="34" charset="0"/>
              </a:rPr>
              <a:t>简约科技工</a:t>
            </a:r>
            <a:r>
              <a:rPr lang="zh-CN" altLang="en-US" sz="5400" b="1" dirty="0" smtClean="0">
                <a:solidFill>
                  <a:schemeClr val="bg1"/>
                </a:solidFill>
                <a:effectLst>
                  <a:outerShdw blurRad="38100" dist="38100" dir="2700000" algn="tl">
                    <a:srgbClr val="000000">
                      <a:alpha val="43137"/>
                    </a:srgbClr>
                  </a:outerShdw>
                </a:effectLst>
                <a:cs typeface="Arial" panose="020B0604020202020204" pitchFamily="34" charset="0"/>
              </a:rPr>
              <a:t>作报告</a:t>
            </a:r>
            <a:r>
              <a:rPr lang="en-US" altLang="zh-CN" sz="5400" b="1" dirty="0" smtClean="0">
                <a:solidFill>
                  <a:schemeClr val="bg1"/>
                </a:solidFill>
                <a:effectLst>
                  <a:outerShdw blurRad="38100" dist="38100" dir="2700000" algn="tl">
                    <a:srgbClr val="000000">
                      <a:alpha val="43137"/>
                    </a:srgbClr>
                  </a:outerShdw>
                </a:effectLst>
                <a:cs typeface="Arial" panose="020B0604020202020204" pitchFamily="34" charset="0"/>
              </a:rPr>
              <a:t>PPT</a:t>
            </a:r>
            <a:endParaRPr lang="zh-CN" altLang="en-US" sz="54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8" name="矩形 259"/>
          <p:cNvSpPr>
            <a:spLocks noChangeArrowheads="1"/>
          </p:cNvSpPr>
          <p:nvPr/>
        </p:nvSpPr>
        <p:spPr bwMode="auto">
          <a:xfrm>
            <a:off x="704850" y="3543708"/>
            <a:ext cx="6648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bg1"/>
                </a:solidFill>
                <a:effectLst>
                  <a:outerShdw blurRad="38100" dist="38100" dir="2700000" algn="tl">
                    <a:srgbClr val="000000">
                      <a:alpha val="43137"/>
                    </a:srgbClr>
                  </a:outerShdw>
                </a:effectLst>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5"/>
                                        </p:tgtEl>
                                        <p:attrNameLst>
                                          <p:attrName>ppt_y</p:attrName>
                                        </p:attrNameLst>
                                      </p:cBhvr>
                                      <p:tavLst>
                                        <p:tav tm="0">
                                          <p:val>
                                            <p:strVal val="#ppt_y"/>
                                          </p:val>
                                        </p:tav>
                                        <p:tav tm="100000">
                                          <p:val>
                                            <p:strVal val="#ppt_y"/>
                                          </p:val>
                                        </p:tav>
                                      </p:tavLst>
                                    </p:anim>
                                    <p:anim calcmode="lin" valueType="num">
                                      <p:cBhvr>
                                        <p:cTn id="4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5"/>
                                        </p:tgtEl>
                                      </p:cBhvr>
                                    </p:animEffect>
                                  </p:childTnLst>
                                </p:cTn>
                              </p:par>
                            </p:childTnLst>
                          </p:cTn>
                        </p:par>
                        <p:par>
                          <p:cTn id="44" fill="hold">
                            <p:stCondLst>
                              <p:cond delay="250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15"/>
                                        </p:tgtEl>
                                      </p:cBhvr>
                                    </p:animEffect>
                                    <p:animScale>
                                      <p:cBhvr>
                                        <p:cTn id="47" dur="250" autoRev="1" fill="hold"/>
                                        <p:tgtEl>
                                          <p:spTgt spid="15"/>
                                        </p:tgtEl>
                                      </p:cBhvr>
                                      <p:by x="105000" y="105000"/>
                                    </p:animScale>
                                  </p:childTnLst>
                                </p:cTn>
                              </p:par>
                            </p:childTnLst>
                          </p:cTn>
                        </p:par>
                        <p:par>
                          <p:cTn id="48" fill="hold">
                            <p:stCondLst>
                              <p:cond delay="30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7"/>
                                        </p:tgtEl>
                                        <p:attrNameLst>
                                          <p:attrName>ppt_y</p:attrName>
                                        </p:attrNameLst>
                                      </p:cBhvr>
                                      <p:tavLst>
                                        <p:tav tm="0">
                                          <p:val>
                                            <p:strVal val="#ppt_y"/>
                                          </p:val>
                                        </p:tav>
                                        <p:tav tm="100000">
                                          <p:val>
                                            <p:strVal val="#ppt_y"/>
                                          </p:val>
                                        </p:tav>
                                      </p:tavLst>
                                    </p:anim>
                                    <p:anim calcmode="lin" valueType="num">
                                      <p:cBhvr>
                                        <p:cTn id="5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7"/>
                                        </p:tgtEl>
                                      </p:cBhvr>
                                    </p:animEffect>
                                  </p:childTnLst>
                                </p:cTn>
                              </p:par>
                            </p:childTnLst>
                          </p:cTn>
                        </p:par>
                        <p:par>
                          <p:cTn id="56" fill="hold">
                            <p:stCondLst>
                              <p:cond delay="4000"/>
                            </p:stCondLst>
                            <p:childTnLst>
                              <p:par>
                                <p:cTn id="57" presetID="26" presetClass="emph" presetSubtype="0" fill="hold" grpId="1" nodeType="afterEffect">
                                  <p:stCondLst>
                                    <p:cond delay="0"/>
                                  </p:stCondLst>
                                  <p:iterate type="lt">
                                    <p:tmPct val="0"/>
                                  </p:iterate>
                                  <p:childTnLst>
                                    <p:animEffect transition="out" filter="fade">
                                      <p:cBhvr>
                                        <p:cTn id="58" dur="500" tmFilter="0, 0; .2, .5; .8, .5; 1, 0"/>
                                        <p:tgtEl>
                                          <p:spTgt spid="17"/>
                                        </p:tgtEl>
                                      </p:cBhvr>
                                    </p:animEffect>
                                    <p:animScale>
                                      <p:cBhvr>
                                        <p:cTn id="59" dur="250" autoRev="1" fill="hold"/>
                                        <p:tgtEl>
                                          <p:spTgt spid="17"/>
                                        </p:tgtEl>
                                      </p:cBhvr>
                                      <p:by x="105000" y="105000"/>
                                    </p:animScale>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6" grpId="0" animBg="1"/>
      <p:bldP spid="11" grpId="0" animBg="1"/>
      <p:bldP spid="12" grpId="0" animBg="1"/>
      <p:bldP spid="13" grpId="0" animBg="1"/>
      <p:bldP spid="14" grpId="0" animBg="1"/>
      <p:bldP spid="15" grpId="0"/>
      <p:bldP spid="15" grpId="1"/>
      <p:bldP spid="17" grpId="0"/>
      <p:bldP spid="17" grpId="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6473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hord 23"/>
          <p:cNvSpPr/>
          <p:nvPr/>
        </p:nvSpPr>
        <p:spPr>
          <a:xfrm rot="6745650">
            <a:off x="1645010" y="3558339"/>
            <a:ext cx="2326020" cy="2326020"/>
          </a:xfrm>
          <a:prstGeom prst="chord">
            <a:avLst>
              <a:gd name="adj1" fmla="val 4058279"/>
              <a:gd name="adj2" fmla="val 148461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4"/>
          <p:cNvSpPr/>
          <p:nvPr/>
        </p:nvSpPr>
        <p:spPr>
          <a:xfrm>
            <a:off x="1629070" y="4774993"/>
            <a:ext cx="9676244" cy="5582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26" name="Isosceles Triangle 25"/>
          <p:cNvSpPr/>
          <p:nvPr/>
        </p:nvSpPr>
        <p:spPr>
          <a:xfrm rot="10800000">
            <a:off x="2607476" y="4872401"/>
            <a:ext cx="372163" cy="32083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
          <p:cNvSpPr txBox="1">
            <a:spLocks/>
          </p:cNvSpPr>
          <p:nvPr/>
        </p:nvSpPr>
        <p:spPr>
          <a:xfrm>
            <a:off x="1744355" y="5249498"/>
            <a:ext cx="209840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279"/>
          <p:cNvGrpSpPr/>
          <p:nvPr/>
        </p:nvGrpSpPr>
        <p:grpSpPr>
          <a:xfrm>
            <a:off x="2454252" y="2704560"/>
            <a:ext cx="678615" cy="678610"/>
            <a:chOff x="846989" y="1401020"/>
            <a:chExt cx="877416" cy="877416"/>
          </a:xfrm>
          <a:effectLst/>
        </p:grpSpPr>
        <p:sp>
          <p:nvSpPr>
            <p:cNvPr id="30" name="Teardrop 29"/>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Oval 3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90%</a:t>
              </a:r>
            </a:p>
          </p:txBody>
        </p:sp>
      </p:grpSp>
      <p:grpSp>
        <p:nvGrpSpPr>
          <p:cNvPr id="32" name="Group 279"/>
          <p:cNvGrpSpPr/>
          <p:nvPr/>
        </p:nvGrpSpPr>
        <p:grpSpPr>
          <a:xfrm>
            <a:off x="4890538" y="2730259"/>
            <a:ext cx="678615" cy="678610"/>
            <a:chOff x="846989" y="1401020"/>
            <a:chExt cx="877416" cy="877416"/>
          </a:xfrm>
          <a:effectLst/>
        </p:grpSpPr>
        <p:sp>
          <p:nvSpPr>
            <p:cNvPr id="33" name="Teardrop 32"/>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Oval 3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80%</a:t>
              </a:r>
            </a:p>
          </p:txBody>
        </p:sp>
      </p:grpSp>
      <p:grpSp>
        <p:nvGrpSpPr>
          <p:cNvPr id="35" name="Group 279"/>
          <p:cNvGrpSpPr/>
          <p:nvPr/>
        </p:nvGrpSpPr>
        <p:grpSpPr>
          <a:xfrm>
            <a:off x="7317161" y="2723204"/>
            <a:ext cx="678615" cy="678610"/>
            <a:chOff x="846989" y="1401020"/>
            <a:chExt cx="877416" cy="877416"/>
          </a:xfrm>
          <a:effectLst/>
        </p:grpSpPr>
        <p:sp>
          <p:nvSpPr>
            <p:cNvPr id="36" name="Teardrop 35"/>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Oval 3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70%</a:t>
              </a:r>
            </a:p>
          </p:txBody>
        </p:sp>
      </p:grpSp>
      <p:grpSp>
        <p:nvGrpSpPr>
          <p:cNvPr id="39" name="Group 279"/>
          <p:cNvGrpSpPr/>
          <p:nvPr/>
        </p:nvGrpSpPr>
        <p:grpSpPr>
          <a:xfrm>
            <a:off x="9774790" y="2730259"/>
            <a:ext cx="678615" cy="678610"/>
            <a:chOff x="846989" y="1401020"/>
            <a:chExt cx="877416" cy="877416"/>
          </a:xfrm>
          <a:effectLst/>
        </p:grpSpPr>
        <p:sp>
          <p:nvSpPr>
            <p:cNvPr id="40" name="Teardrop 39"/>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Oval 4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95%</a:t>
              </a:r>
            </a:p>
          </p:txBody>
        </p:sp>
      </p:grpSp>
      <p:sp>
        <p:nvSpPr>
          <p:cNvPr id="46" name="Freeform 182"/>
          <p:cNvSpPr>
            <a:spLocks noEditPoints="1"/>
          </p:cNvSpPr>
          <p:nvPr/>
        </p:nvSpPr>
        <p:spPr bwMode="auto">
          <a:xfrm>
            <a:off x="2490411" y="3885297"/>
            <a:ext cx="606294" cy="566463"/>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47" name="Chord 46"/>
          <p:cNvSpPr/>
          <p:nvPr/>
        </p:nvSpPr>
        <p:spPr>
          <a:xfrm rot="6745650">
            <a:off x="4069163" y="3558339"/>
            <a:ext cx="2326020" cy="2326020"/>
          </a:xfrm>
          <a:prstGeom prst="chord">
            <a:avLst>
              <a:gd name="adj1" fmla="val 4058279"/>
              <a:gd name="adj2" fmla="val 148461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48" name="Isosceles Triangle 47"/>
          <p:cNvSpPr/>
          <p:nvPr/>
        </p:nvSpPr>
        <p:spPr>
          <a:xfrm rot="10800000">
            <a:off x="5043764" y="4872401"/>
            <a:ext cx="372163" cy="32083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3"/>
          <p:cNvSpPr txBox="1">
            <a:spLocks/>
          </p:cNvSpPr>
          <p:nvPr/>
        </p:nvSpPr>
        <p:spPr>
          <a:xfrm>
            <a:off x="4184535" y="5249498"/>
            <a:ext cx="209840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Chord 49"/>
          <p:cNvSpPr/>
          <p:nvPr/>
        </p:nvSpPr>
        <p:spPr>
          <a:xfrm rot="6745650">
            <a:off x="6495784" y="3558339"/>
            <a:ext cx="2326020" cy="2326020"/>
          </a:xfrm>
          <a:prstGeom prst="chord">
            <a:avLst>
              <a:gd name="adj1" fmla="val 4058279"/>
              <a:gd name="adj2" fmla="val 1484611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1" name="Isosceles Triangle 50"/>
          <p:cNvSpPr/>
          <p:nvPr/>
        </p:nvSpPr>
        <p:spPr>
          <a:xfrm rot="10800000">
            <a:off x="7470386" y="4872401"/>
            <a:ext cx="372163" cy="32083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
          <p:cNvSpPr txBox="1">
            <a:spLocks/>
          </p:cNvSpPr>
          <p:nvPr/>
        </p:nvSpPr>
        <p:spPr>
          <a:xfrm>
            <a:off x="6624715" y="5249498"/>
            <a:ext cx="209840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Chord 52"/>
          <p:cNvSpPr/>
          <p:nvPr/>
        </p:nvSpPr>
        <p:spPr>
          <a:xfrm rot="6745650">
            <a:off x="8953414" y="3558339"/>
            <a:ext cx="2326020" cy="2326020"/>
          </a:xfrm>
          <a:prstGeom prst="chord">
            <a:avLst>
              <a:gd name="adj1" fmla="val 4058279"/>
              <a:gd name="adj2" fmla="val 1484611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4" name="Isosceles Triangle 53"/>
          <p:cNvSpPr/>
          <p:nvPr/>
        </p:nvSpPr>
        <p:spPr>
          <a:xfrm rot="10800000">
            <a:off x="9928013" y="4872401"/>
            <a:ext cx="372163" cy="32083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3"/>
          <p:cNvSpPr txBox="1">
            <a:spLocks/>
          </p:cNvSpPr>
          <p:nvPr/>
        </p:nvSpPr>
        <p:spPr>
          <a:xfrm>
            <a:off x="9064894" y="5249498"/>
            <a:ext cx="209840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72"/>
          <p:cNvSpPr>
            <a:spLocks noEditPoints="1"/>
          </p:cNvSpPr>
          <p:nvPr/>
        </p:nvSpPr>
        <p:spPr bwMode="auto">
          <a:xfrm>
            <a:off x="4928108" y="4012517"/>
            <a:ext cx="603478" cy="439241"/>
          </a:xfrm>
          <a:custGeom>
            <a:avLst/>
            <a:gdLst/>
            <a:ahLst/>
            <a:cxnLst>
              <a:cxn ang="0">
                <a:pos x="59" y="53"/>
              </a:cxn>
              <a:cxn ang="0">
                <a:pos x="17" y="53"/>
              </a:cxn>
              <a:cxn ang="0">
                <a:pos x="0" y="36"/>
              </a:cxn>
              <a:cxn ang="0">
                <a:pos x="10" y="21"/>
              </a:cxn>
              <a:cxn ang="0">
                <a:pos x="10" y="19"/>
              </a:cxn>
              <a:cxn ang="0">
                <a:pos x="30" y="0"/>
              </a:cxn>
              <a:cxn ang="0">
                <a:pos x="48" y="12"/>
              </a:cxn>
              <a:cxn ang="0">
                <a:pos x="54" y="9"/>
              </a:cxn>
              <a:cxn ang="0">
                <a:pos x="64" y="19"/>
              </a:cxn>
              <a:cxn ang="0">
                <a:pos x="62" y="24"/>
              </a:cxn>
              <a:cxn ang="0">
                <a:pos x="73" y="38"/>
              </a:cxn>
              <a:cxn ang="0">
                <a:pos x="59" y="53"/>
              </a:cxn>
              <a:cxn ang="0">
                <a:pos x="49" y="27"/>
              </a:cxn>
              <a:cxn ang="0">
                <a:pos x="35" y="13"/>
              </a:cxn>
              <a:cxn ang="0">
                <a:pos x="34" y="13"/>
              </a:cxn>
              <a:cxn ang="0">
                <a:pos x="34" y="13"/>
              </a:cxn>
              <a:cxn ang="0">
                <a:pos x="20" y="27"/>
              </a:cxn>
              <a:cxn ang="0">
                <a:pos x="20" y="27"/>
              </a:cxn>
              <a:cxn ang="0">
                <a:pos x="21" y="29"/>
              </a:cxn>
              <a:cxn ang="0">
                <a:pos x="30" y="29"/>
              </a:cxn>
              <a:cxn ang="0">
                <a:pos x="30" y="42"/>
              </a:cxn>
              <a:cxn ang="0">
                <a:pos x="31" y="43"/>
              </a:cxn>
              <a:cxn ang="0">
                <a:pos x="38" y="43"/>
              </a:cxn>
              <a:cxn ang="0">
                <a:pos x="39" y="42"/>
              </a:cxn>
              <a:cxn ang="0">
                <a:pos x="39" y="29"/>
              </a:cxn>
              <a:cxn ang="0">
                <a:pos x="48" y="29"/>
              </a:cxn>
              <a:cxn ang="0">
                <a:pos x="49" y="27"/>
              </a:cxn>
              <a:cxn ang="0">
                <a:pos x="49" y="27"/>
              </a:cxn>
            </a:cxnLst>
            <a:rect l="0" t="0" r="r" b="b"/>
            <a:pathLst>
              <a:path w="73" h="53">
                <a:moveTo>
                  <a:pt x="59" y="53"/>
                </a:moveTo>
                <a:cubicBezTo>
                  <a:pt x="17" y="53"/>
                  <a:pt x="17" y="53"/>
                  <a:pt x="17" y="53"/>
                </a:cubicBezTo>
                <a:cubicBezTo>
                  <a:pt x="8" y="53"/>
                  <a:pt x="0" y="45"/>
                  <a:pt x="0" y="36"/>
                </a:cubicBezTo>
                <a:cubicBezTo>
                  <a:pt x="0" y="29"/>
                  <a:pt x="4" y="23"/>
                  <a:pt x="10" y="21"/>
                </a:cubicBezTo>
                <a:cubicBezTo>
                  <a:pt x="10" y="20"/>
                  <a:pt x="10" y="20"/>
                  <a:pt x="10" y="19"/>
                </a:cubicBezTo>
                <a:cubicBezTo>
                  <a:pt x="10" y="8"/>
                  <a:pt x="19" y="0"/>
                  <a:pt x="30" y="0"/>
                </a:cubicBezTo>
                <a:cubicBezTo>
                  <a:pt x="37" y="0"/>
                  <a:pt x="45" y="4"/>
                  <a:pt x="48" y="12"/>
                </a:cubicBezTo>
                <a:cubicBezTo>
                  <a:pt x="49" y="10"/>
                  <a:pt x="52" y="9"/>
                  <a:pt x="54" y="9"/>
                </a:cubicBezTo>
                <a:cubicBezTo>
                  <a:pt x="59" y="9"/>
                  <a:pt x="64" y="14"/>
                  <a:pt x="64" y="19"/>
                </a:cubicBezTo>
                <a:cubicBezTo>
                  <a:pt x="64" y="21"/>
                  <a:pt x="63" y="23"/>
                  <a:pt x="62" y="24"/>
                </a:cubicBezTo>
                <a:cubicBezTo>
                  <a:pt x="69" y="26"/>
                  <a:pt x="73" y="32"/>
                  <a:pt x="73" y="38"/>
                </a:cubicBezTo>
                <a:cubicBezTo>
                  <a:pt x="73" y="46"/>
                  <a:pt x="67" y="53"/>
                  <a:pt x="59" y="53"/>
                </a:cubicBezTo>
                <a:close/>
                <a:moveTo>
                  <a:pt x="49" y="27"/>
                </a:moveTo>
                <a:cubicBezTo>
                  <a:pt x="35" y="13"/>
                  <a:pt x="35" y="13"/>
                  <a:pt x="35" y="13"/>
                </a:cubicBezTo>
                <a:cubicBezTo>
                  <a:pt x="35" y="13"/>
                  <a:pt x="35" y="13"/>
                  <a:pt x="34" y="13"/>
                </a:cubicBezTo>
                <a:cubicBezTo>
                  <a:pt x="34" y="13"/>
                  <a:pt x="34" y="13"/>
                  <a:pt x="34" y="13"/>
                </a:cubicBezTo>
                <a:cubicBezTo>
                  <a:pt x="20" y="27"/>
                  <a:pt x="20" y="27"/>
                  <a:pt x="20" y="27"/>
                </a:cubicBezTo>
                <a:cubicBezTo>
                  <a:pt x="20" y="27"/>
                  <a:pt x="20" y="27"/>
                  <a:pt x="20" y="27"/>
                </a:cubicBezTo>
                <a:cubicBezTo>
                  <a:pt x="20" y="28"/>
                  <a:pt x="20" y="29"/>
                  <a:pt x="21" y="29"/>
                </a:cubicBezTo>
                <a:cubicBezTo>
                  <a:pt x="30" y="29"/>
                  <a:pt x="30" y="29"/>
                  <a:pt x="30" y="29"/>
                </a:cubicBezTo>
                <a:cubicBezTo>
                  <a:pt x="30" y="42"/>
                  <a:pt x="30" y="42"/>
                  <a:pt x="30" y="42"/>
                </a:cubicBezTo>
                <a:cubicBezTo>
                  <a:pt x="30" y="43"/>
                  <a:pt x="30" y="43"/>
                  <a:pt x="31" y="43"/>
                </a:cubicBezTo>
                <a:cubicBezTo>
                  <a:pt x="38" y="43"/>
                  <a:pt x="38" y="43"/>
                  <a:pt x="38" y="43"/>
                </a:cubicBezTo>
                <a:cubicBezTo>
                  <a:pt x="39" y="43"/>
                  <a:pt x="39" y="43"/>
                  <a:pt x="39" y="42"/>
                </a:cubicBezTo>
                <a:cubicBezTo>
                  <a:pt x="39" y="29"/>
                  <a:pt x="39" y="29"/>
                  <a:pt x="39" y="29"/>
                </a:cubicBezTo>
                <a:cubicBezTo>
                  <a:pt x="48" y="29"/>
                  <a:pt x="48" y="29"/>
                  <a:pt x="48" y="29"/>
                </a:cubicBezTo>
                <a:cubicBezTo>
                  <a:pt x="49" y="29"/>
                  <a:pt x="49" y="28"/>
                  <a:pt x="49" y="27"/>
                </a:cubicBezTo>
                <a:cubicBezTo>
                  <a:pt x="49" y="27"/>
                  <a:pt x="49" y="27"/>
                  <a:pt x="49" y="27"/>
                </a:cubicBez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22"/>
          <p:cNvSpPr>
            <a:spLocks noEditPoints="1"/>
          </p:cNvSpPr>
          <p:nvPr/>
        </p:nvSpPr>
        <p:spPr bwMode="auto">
          <a:xfrm>
            <a:off x="7468407" y="3939708"/>
            <a:ext cx="376122" cy="540938"/>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66"/>
          <p:cNvSpPr>
            <a:spLocks noEditPoints="1"/>
          </p:cNvSpPr>
          <p:nvPr/>
        </p:nvSpPr>
        <p:spPr bwMode="auto">
          <a:xfrm>
            <a:off x="9803185" y="3975915"/>
            <a:ext cx="621828" cy="48231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11648" tIns="55824" rIns="111648" bIns="55824" numCol="1" anchor="t" anchorCtr="0" compatLnSpc="1">
            <a:prstTxWarp prst="textNoShape">
              <a:avLst/>
            </a:prstTxWarp>
          </a:bodyPr>
          <a:lstStyle/>
          <a:p>
            <a:pPr>
              <a:lnSpc>
                <a:spcPct val="120000"/>
              </a:lnSpc>
            </a:pPr>
            <a:endParaRPr lang="en-US" sz="2442">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755655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500"/>
                                        <p:tgtEl>
                                          <p:spTgt spid="25"/>
                                        </p:tgtEl>
                                      </p:cBhvr>
                                    </p:animEffect>
                                  </p:childTnLst>
                                </p:cTn>
                              </p:par>
                            </p:childTnLst>
                          </p:cTn>
                        </p:par>
                        <p:par>
                          <p:cTn id="8" fill="hold">
                            <p:stCondLst>
                              <p:cond delay="500"/>
                            </p:stCondLst>
                            <p:childTnLst>
                              <p:par>
                                <p:cTn id="9" presetID="2" presetClass="entr" presetSubtype="1" accel="50000" decel="500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slide(fromTop)">
                                      <p:cBhvr>
                                        <p:cTn id="27" dur="500"/>
                                        <p:tgtEl>
                                          <p:spTgt spid="26"/>
                                        </p:tgtEl>
                                      </p:cBhvr>
                                    </p:animEffect>
                                  </p:childTnLst>
                                </p:cTn>
                              </p:par>
                              <p:par>
                                <p:cTn id="28" presetID="2" presetClass="entr" presetSubtype="4" accel="50000" decel="5000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fill="hold"/>
                                        <p:tgtEl>
                                          <p:spTgt spid="28"/>
                                        </p:tgtEl>
                                        <p:attrNameLst>
                                          <p:attrName>ppt_x</p:attrName>
                                        </p:attrNameLst>
                                      </p:cBhvr>
                                      <p:tavLst>
                                        <p:tav tm="0">
                                          <p:val>
                                            <p:strVal val="#ppt_x"/>
                                          </p:val>
                                        </p:tav>
                                        <p:tav tm="100000">
                                          <p:val>
                                            <p:strVal val="#ppt_x"/>
                                          </p:val>
                                        </p:tav>
                                      </p:tavLst>
                                    </p:anim>
                                    <p:anim calcmode="lin" valueType="num">
                                      <p:cBhvr additive="base">
                                        <p:cTn id="31" dur="500" fill="hold"/>
                                        <p:tgtEl>
                                          <p:spTgt spid="28"/>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1"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0-#ppt_h/2"/>
                                          </p:val>
                                        </p:tav>
                                        <p:tav tm="100000">
                                          <p:val>
                                            <p:strVal val="#ppt_y"/>
                                          </p:val>
                                        </p:tav>
                                      </p:tavLst>
                                    </p:anim>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childTnLst>
                          </p:cTn>
                        </p:par>
                        <p:par>
                          <p:cTn id="43" fill="hold">
                            <p:stCondLst>
                              <p:cond delay="3500"/>
                            </p:stCondLst>
                            <p:childTnLst>
                              <p:par>
                                <p:cTn id="44" presetID="2" presetClass="entr" presetSubtype="1" accel="50000" decel="5000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12" presetClass="entr" presetSubtype="1"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slide(fromTop)">
                                      <p:cBhvr>
                                        <p:cTn id="51" dur="500"/>
                                        <p:tgtEl>
                                          <p:spTgt spid="48"/>
                                        </p:tgtEl>
                                      </p:cBhvr>
                                    </p:animEffect>
                                  </p:childTnLst>
                                </p:cTn>
                              </p:par>
                              <p:par>
                                <p:cTn id="52" presetID="2" presetClass="entr" presetSubtype="4" accel="50000" decel="50000" fill="hold" grpId="0" nodeType="withEffect">
                                  <p:stCondLst>
                                    <p:cond delay="0"/>
                                  </p:stCondLst>
                                  <p:childTnLst>
                                    <p:set>
                                      <p:cBhvr>
                                        <p:cTn id="53" dur="1" fill="hold">
                                          <p:stCondLst>
                                            <p:cond delay="0"/>
                                          </p:stCondLst>
                                        </p:cTn>
                                        <p:tgtEl>
                                          <p:spTgt spid="49"/>
                                        </p:tgtEl>
                                        <p:attrNameLst>
                                          <p:attrName>style.visibility</p:attrName>
                                        </p:attrNameLst>
                                      </p:cBhvr>
                                      <p:to>
                                        <p:strVal val="visible"/>
                                      </p:to>
                                    </p:set>
                                    <p:anim calcmode="lin" valueType="num">
                                      <p:cBhvr additive="base">
                                        <p:cTn id="54" dur="500" fill="hold"/>
                                        <p:tgtEl>
                                          <p:spTgt spid="49"/>
                                        </p:tgtEl>
                                        <p:attrNameLst>
                                          <p:attrName>ppt_x</p:attrName>
                                        </p:attrNameLst>
                                      </p:cBhvr>
                                      <p:tavLst>
                                        <p:tav tm="0">
                                          <p:val>
                                            <p:strVal val="#ppt_x"/>
                                          </p:val>
                                        </p:tav>
                                        <p:tav tm="100000">
                                          <p:val>
                                            <p:strVal val="#ppt_x"/>
                                          </p:val>
                                        </p:tav>
                                      </p:tavLst>
                                    </p:anim>
                                    <p:anim calcmode="lin" valueType="num">
                                      <p:cBhvr additive="base">
                                        <p:cTn id="55" dur="500" fill="hold"/>
                                        <p:tgtEl>
                                          <p:spTgt spid="49"/>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 presetClass="entr" presetSubtype="1" accel="50000" decel="5000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53" presetClass="entr" presetSubtype="0" fill="hold" grpId="0" nodeType="afterEffect">
                                  <p:stCondLst>
                                    <p:cond delay="0"/>
                                  </p:stCondLst>
                                  <p:childTnLst>
                                    <p:set>
                                      <p:cBhvr>
                                        <p:cTn id="63" dur="1" fill="hold">
                                          <p:stCondLst>
                                            <p:cond delay="0"/>
                                          </p:stCondLst>
                                        </p:cTn>
                                        <p:tgtEl>
                                          <p:spTgt spid="57"/>
                                        </p:tgtEl>
                                        <p:attrNameLst>
                                          <p:attrName>style.visibility</p:attrName>
                                        </p:attrNameLst>
                                      </p:cBhvr>
                                      <p:to>
                                        <p:strVal val="visible"/>
                                      </p:to>
                                    </p:set>
                                    <p:anim calcmode="lin" valueType="num">
                                      <p:cBhvr>
                                        <p:cTn id="64" dur="500" fill="hold"/>
                                        <p:tgtEl>
                                          <p:spTgt spid="57"/>
                                        </p:tgtEl>
                                        <p:attrNameLst>
                                          <p:attrName>ppt_w</p:attrName>
                                        </p:attrNameLst>
                                      </p:cBhvr>
                                      <p:tavLst>
                                        <p:tav tm="0">
                                          <p:val>
                                            <p:fltVal val="0"/>
                                          </p:val>
                                        </p:tav>
                                        <p:tav tm="100000">
                                          <p:val>
                                            <p:strVal val="#ppt_w"/>
                                          </p:val>
                                        </p:tav>
                                      </p:tavLst>
                                    </p:anim>
                                    <p:anim calcmode="lin" valueType="num">
                                      <p:cBhvr>
                                        <p:cTn id="65" dur="500" fill="hold"/>
                                        <p:tgtEl>
                                          <p:spTgt spid="57"/>
                                        </p:tgtEl>
                                        <p:attrNameLst>
                                          <p:attrName>ppt_h</p:attrName>
                                        </p:attrNameLst>
                                      </p:cBhvr>
                                      <p:tavLst>
                                        <p:tav tm="0">
                                          <p:val>
                                            <p:fltVal val="0"/>
                                          </p:val>
                                        </p:tav>
                                        <p:tav tm="100000">
                                          <p:val>
                                            <p:strVal val="#ppt_h"/>
                                          </p:val>
                                        </p:tav>
                                      </p:tavLst>
                                    </p:anim>
                                    <p:animEffect transition="in" filter="fade">
                                      <p:cBhvr>
                                        <p:cTn id="66" dur="500"/>
                                        <p:tgtEl>
                                          <p:spTgt spid="57"/>
                                        </p:tgtEl>
                                      </p:cBhvr>
                                    </p:animEffect>
                                  </p:childTnLst>
                                </p:cTn>
                              </p:par>
                            </p:childTnLst>
                          </p:cTn>
                        </p:par>
                        <p:par>
                          <p:cTn id="67" fill="hold">
                            <p:stCondLst>
                              <p:cond delay="5500"/>
                            </p:stCondLst>
                            <p:childTnLst>
                              <p:par>
                                <p:cTn id="68" presetID="2" presetClass="entr" presetSubtype="1" accel="50000" decel="5000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0-#ppt_h/2"/>
                                          </p:val>
                                        </p:tav>
                                        <p:tav tm="100000">
                                          <p:val>
                                            <p:strVal val="#ppt_y"/>
                                          </p:val>
                                        </p:tav>
                                      </p:tavLst>
                                    </p:anim>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slide(fromTop)">
                                      <p:cBhvr>
                                        <p:cTn id="75" dur="500"/>
                                        <p:tgtEl>
                                          <p:spTgt spid="51"/>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 calcmode="lin" valueType="num">
                                      <p:cBhvr additive="base">
                                        <p:cTn id="78" dur="500" fill="hold"/>
                                        <p:tgtEl>
                                          <p:spTgt spid="52"/>
                                        </p:tgtEl>
                                        <p:attrNameLst>
                                          <p:attrName>ppt_x</p:attrName>
                                        </p:attrNameLst>
                                      </p:cBhvr>
                                      <p:tavLst>
                                        <p:tav tm="0">
                                          <p:val>
                                            <p:strVal val="#ppt_x"/>
                                          </p:val>
                                        </p:tav>
                                        <p:tav tm="100000">
                                          <p:val>
                                            <p:strVal val="#ppt_x"/>
                                          </p:val>
                                        </p:tav>
                                      </p:tavLst>
                                    </p:anim>
                                    <p:anim calcmode="lin" valueType="num">
                                      <p:cBhvr additive="base">
                                        <p:cTn id="79" dur="500" fill="hold"/>
                                        <p:tgtEl>
                                          <p:spTgt spid="52"/>
                                        </p:tgtEl>
                                        <p:attrNameLst>
                                          <p:attrName>ppt_y</p:attrName>
                                        </p:attrNameLst>
                                      </p:cBhvr>
                                      <p:tavLst>
                                        <p:tav tm="0">
                                          <p:val>
                                            <p:strVal val="1+#ppt_h/2"/>
                                          </p:val>
                                        </p:tav>
                                        <p:tav tm="100000">
                                          <p:val>
                                            <p:strVal val="#ppt_y"/>
                                          </p:val>
                                        </p:tav>
                                      </p:tavLst>
                                    </p:anim>
                                  </p:childTnLst>
                                </p:cTn>
                              </p:par>
                            </p:childTnLst>
                          </p:cTn>
                        </p:par>
                        <p:par>
                          <p:cTn id="80" fill="hold">
                            <p:stCondLst>
                              <p:cond delay="6500"/>
                            </p:stCondLst>
                            <p:childTnLst>
                              <p:par>
                                <p:cTn id="81" presetID="2" presetClass="entr" presetSubtype="1" accel="50000" decel="50000" fill="hold" grpId="0" nodeType="after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500" fill="hold"/>
                                        <p:tgtEl>
                                          <p:spTgt spid="53"/>
                                        </p:tgtEl>
                                        <p:attrNameLst>
                                          <p:attrName>ppt_x</p:attrName>
                                        </p:attrNameLst>
                                      </p:cBhvr>
                                      <p:tavLst>
                                        <p:tav tm="0">
                                          <p:val>
                                            <p:strVal val="#ppt_x"/>
                                          </p:val>
                                        </p:tav>
                                        <p:tav tm="100000">
                                          <p:val>
                                            <p:strVal val="#ppt_x"/>
                                          </p:val>
                                        </p:tav>
                                      </p:tavLst>
                                    </p:anim>
                                    <p:anim calcmode="lin" valueType="num">
                                      <p:cBhvr additive="base">
                                        <p:cTn id="84" dur="500" fill="hold"/>
                                        <p:tgtEl>
                                          <p:spTgt spid="53"/>
                                        </p:tgtEl>
                                        <p:attrNameLst>
                                          <p:attrName>ppt_y</p:attrName>
                                        </p:attrNameLst>
                                      </p:cBhvr>
                                      <p:tavLst>
                                        <p:tav tm="0">
                                          <p:val>
                                            <p:strVal val="0-#ppt_h/2"/>
                                          </p:val>
                                        </p:tav>
                                        <p:tav tm="100000">
                                          <p:val>
                                            <p:strVal val="#ppt_y"/>
                                          </p:val>
                                        </p:tav>
                                      </p:tavLst>
                                    </p:anim>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 calcmode="lin" valueType="num">
                                      <p:cBhvr>
                                        <p:cTn id="88" dur="500" fill="hold"/>
                                        <p:tgtEl>
                                          <p:spTgt spid="58"/>
                                        </p:tgtEl>
                                        <p:attrNameLst>
                                          <p:attrName>ppt_w</p:attrName>
                                        </p:attrNameLst>
                                      </p:cBhvr>
                                      <p:tavLst>
                                        <p:tav tm="0">
                                          <p:val>
                                            <p:fltVal val="0"/>
                                          </p:val>
                                        </p:tav>
                                        <p:tav tm="100000">
                                          <p:val>
                                            <p:strVal val="#ppt_w"/>
                                          </p:val>
                                        </p:tav>
                                      </p:tavLst>
                                    </p:anim>
                                    <p:anim calcmode="lin" valueType="num">
                                      <p:cBhvr>
                                        <p:cTn id="89" dur="500" fill="hold"/>
                                        <p:tgtEl>
                                          <p:spTgt spid="58"/>
                                        </p:tgtEl>
                                        <p:attrNameLst>
                                          <p:attrName>ppt_h</p:attrName>
                                        </p:attrNameLst>
                                      </p:cBhvr>
                                      <p:tavLst>
                                        <p:tav tm="0">
                                          <p:val>
                                            <p:fltVal val="0"/>
                                          </p:val>
                                        </p:tav>
                                        <p:tav tm="100000">
                                          <p:val>
                                            <p:strVal val="#ppt_h"/>
                                          </p:val>
                                        </p:tav>
                                      </p:tavLst>
                                    </p:anim>
                                    <p:animEffect transition="in" filter="fade">
                                      <p:cBhvr>
                                        <p:cTn id="90" dur="500"/>
                                        <p:tgtEl>
                                          <p:spTgt spid="58"/>
                                        </p:tgtEl>
                                      </p:cBhvr>
                                    </p:animEffect>
                                  </p:childTnLst>
                                </p:cTn>
                              </p:par>
                            </p:childTnLst>
                          </p:cTn>
                        </p:par>
                        <p:par>
                          <p:cTn id="91" fill="hold">
                            <p:stCondLst>
                              <p:cond delay="7500"/>
                            </p:stCondLst>
                            <p:childTnLst>
                              <p:par>
                                <p:cTn id="92" presetID="2" presetClass="entr" presetSubtype="1" accel="50000" decel="50000" fill="hold" nodeType="afterEffect">
                                  <p:stCondLst>
                                    <p:cond delay="0"/>
                                  </p:stCondLst>
                                  <p:childTnLst>
                                    <p:set>
                                      <p:cBhvr>
                                        <p:cTn id="93" dur="1" fill="hold">
                                          <p:stCondLst>
                                            <p:cond delay="0"/>
                                          </p:stCondLst>
                                        </p:cTn>
                                        <p:tgtEl>
                                          <p:spTgt spid="39"/>
                                        </p:tgtEl>
                                        <p:attrNameLst>
                                          <p:attrName>style.visibility</p:attrName>
                                        </p:attrNameLst>
                                      </p:cBhvr>
                                      <p:to>
                                        <p:strVal val="visible"/>
                                      </p:to>
                                    </p:set>
                                    <p:anim calcmode="lin" valueType="num">
                                      <p:cBhvr additive="base">
                                        <p:cTn id="94" dur="500" fill="hold"/>
                                        <p:tgtEl>
                                          <p:spTgt spid="39"/>
                                        </p:tgtEl>
                                        <p:attrNameLst>
                                          <p:attrName>ppt_x</p:attrName>
                                        </p:attrNameLst>
                                      </p:cBhvr>
                                      <p:tavLst>
                                        <p:tav tm="0">
                                          <p:val>
                                            <p:strVal val="#ppt_x"/>
                                          </p:val>
                                        </p:tav>
                                        <p:tav tm="100000">
                                          <p:val>
                                            <p:strVal val="#ppt_x"/>
                                          </p:val>
                                        </p:tav>
                                      </p:tavLst>
                                    </p:anim>
                                    <p:anim calcmode="lin" valueType="num">
                                      <p:cBhvr additive="base">
                                        <p:cTn id="95" dur="500" fill="hold"/>
                                        <p:tgtEl>
                                          <p:spTgt spid="39"/>
                                        </p:tgtEl>
                                        <p:attrNameLst>
                                          <p:attrName>ppt_y</p:attrName>
                                        </p:attrNameLst>
                                      </p:cBhvr>
                                      <p:tavLst>
                                        <p:tav tm="0">
                                          <p:val>
                                            <p:strVal val="0-#ppt_h/2"/>
                                          </p:val>
                                        </p:tav>
                                        <p:tav tm="100000">
                                          <p:val>
                                            <p:strVal val="#ppt_y"/>
                                          </p:val>
                                        </p:tav>
                                      </p:tavLst>
                                    </p:anim>
                                  </p:childTnLst>
                                </p:cTn>
                              </p:par>
                            </p:childTnLst>
                          </p:cTn>
                        </p:par>
                        <p:par>
                          <p:cTn id="96" fill="hold">
                            <p:stCondLst>
                              <p:cond delay="8000"/>
                            </p:stCondLst>
                            <p:childTnLst>
                              <p:par>
                                <p:cTn id="97" presetID="12" presetClass="entr" presetSubtype="1"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slide(fromTop)">
                                      <p:cBhvr>
                                        <p:cTn id="99" dur="500"/>
                                        <p:tgtEl>
                                          <p:spTgt spid="54"/>
                                        </p:tgtEl>
                                      </p:cBhvr>
                                    </p:animEffect>
                                  </p:childTnLst>
                                </p:cTn>
                              </p:par>
                              <p:par>
                                <p:cTn id="100" presetID="2" presetClass="entr" presetSubtype="4" accel="50000" decel="50000"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 calcmode="lin" valueType="num">
                                      <p:cBhvr additive="base">
                                        <p:cTn id="102" dur="500" fill="hold"/>
                                        <p:tgtEl>
                                          <p:spTgt spid="55"/>
                                        </p:tgtEl>
                                        <p:attrNameLst>
                                          <p:attrName>ppt_x</p:attrName>
                                        </p:attrNameLst>
                                      </p:cBhvr>
                                      <p:tavLst>
                                        <p:tav tm="0">
                                          <p:val>
                                            <p:strVal val="#ppt_x"/>
                                          </p:val>
                                        </p:tav>
                                        <p:tav tm="100000">
                                          <p:val>
                                            <p:strVal val="#ppt_x"/>
                                          </p:val>
                                        </p:tav>
                                      </p:tavLst>
                                    </p:anim>
                                    <p:anim calcmode="lin" valueType="num">
                                      <p:cBhvr additive="base">
                                        <p:cTn id="10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8" grpId="0"/>
      <p:bldP spid="46" grpId="0" animBg="1"/>
      <p:bldP spid="47" grpId="0" animBg="1"/>
      <p:bldP spid="48" grpId="0" animBg="1"/>
      <p:bldP spid="49" grpId="0"/>
      <p:bldP spid="50" grpId="0" animBg="1"/>
      <p:bldP spid="51" grpId="0" animBg="1"/>
      <p:bldP spid="52" grpId="0"/>
      <p:bldP spid="53" grpId="0" animBg="1"/>
      <p:bldP spid="54" grpId="0" animBg="1"/>
      <p:bldP spid="55" grpId="0"/>
      <p:bldP spid="56" grpId="0" animBg="1"/>
      <p:bldP spid="57" grpId="0" animBg="1"/>
      <p:bldP spid="5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337259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a:t>
            </a:r>
            <a:r>
              <a:rPr lang="en-US" altLang="zh-CN" sz="28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3</a:t>
            </a:r>
            <a:endPar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Entry_1"/>
          <p:cNvSpPr/>
          <p:nvPr>
            <p:custDataLst>
              <p:tags r:id="rId5"/>
            </p:custDataLst>
          </p:nvPr>
        </p:nvSpPr>
        <p:spPr>
          <a:xfrm>
            <a:off x="4330379" y="3614458"/>
            <a:ext cx="4125737" cy="83099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a:t>
            </a:r>
            <a:r>
              <a:rPr lang="zh-CN" altLang="en-US"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展示</a:t>
            </a:r>
            <a:endParaRPr lang="en-US" altLang="zh-CN"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1260773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703590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4330592" y="5609377"/>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962062" y="4491890"/>
            <a:ext cx="216388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4430334" y="3394026"/>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807225" y="2196210"/>
            <a:ext cx="1803237"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3627275" y="5153230"/>
            <a:ext cx="1194815" cy="1124575"/>
            <a:chOff x="6139503" y="4871969"/>
            <a:chExt cx="1192668" cy="1122553"/>
          </a:xfrm>
          <a:effectLst/>
        </p:grpSpPr>
        <p:sp>
          <p:nvSpPr>
            <p:cNvPr id="6"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21"/>
            <p:cNvSpPr txBox="1">
              <a:spLocks noChangeArrowheads="1"/>
            </p:cNvSpPr>
            <p:nvPr/>
          </p:nvSpPr>
          <p:spPr bwMode="auto">
            <a:xfrm>
              <a:off x="6356737" y="5179787"/>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8" name="Group 7"/>
          <p:cNvGrpSpPr/>
          <p:nvPr/>
        </p:nvGrpSpPr>
        <p:grpSpPr>
          <a:xfrm>
            <a:off x="3908406" y="4028662"/>
            <a:ext cx="1194815" cy="1124576"/>
            <a:chOff x="6420131" y="3749417"/>
            <a:chExt cx="1192668" cy="1122553"/>
          </a:xfrm>
          <a:effectLst/>
        </p:grpSpPr>
        <p:sp>
          <p:nvSpPr>
            <p:cNvPr id="9"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22"/>
            <p:cNvSpPr txBox="1">
              <a:spLocks noChangeArrowheads="1"/>
            </p:cNvSpPr>
            <p:nvPr/>
          </p:nvSpPr>
          <p:spPr bwMode="auto">
            <a:xfrm>
              <a:off x="6672041" y="4034885"/>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1" name="Group 10"/>
          <p:cNvGrpSpPr/>
          <p:nvPr/>
        </p:nvGrpSpPr>
        <p:grpSpPr>
          <a:xfrm>
            <a:off x="3486708" y="2904099"/>
            <a:ext cx="1194815" cy="1124573"/>
            <a:chOff x="5999190" y="2626865"/>
            <a:chExt cx="1192668" cy="1122553"/>
          </a:xfrm>
          <a:effectLst/>
        </p:grpSpPr>
        <p:sp>
          <p:nvSpPr>
            <p:cNvPr id="12"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a:spLocks noChangeArrowheads="1"/>
            </p:cNvSpPr>
            <p:nvPr/>
          </p:nvSpPr>
          <p:spPr bwMode="auto">
            <a:xfrm>
              <a:off x="6231728" y="2895663"/>
              <a:ext cx="771727" cy="60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4" name="Group 13"/>
          <p:cNvGrpSpPr/>
          <p:nvPr/>
        </p:nvGrpSpPr>
        <p:grpSpPr>
          <a:xfrm>
            <a:off x="2889307" y="1842193"/>
            <a:ext cx="1194815" cy="1124575"/>
            <a:chOff x="5402860" y="1566869"/>
            <a:chExt cx="1192668" cy="1122553"/>
          </a:xfrm>
          <a:effectLst/>
        </p:grpSpPr>
        <p:sp>
          <p:nvSpPr>
            <p:cNvPr id="15"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77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a:spLocks noChangeArrowheads="1"/>
            </p:cNvSpPr>
            <p:nvPr/>
          </p:nvSpPr>
          <p:spPr bwMode="auto">
            <a:xfrm rot="20681241">
              <a:off x="5613324" y="1778750"/>
              <a:ext cx="771727" cy="60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77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27" name="Group 26"/>
          <p:cNvGrpSpPr>
            <a:grpSpLocks noChangeAspect="1"/>
          </p:cNvGrpSpPr>
          <p:nvPr/>
        </p:nvGrpSpPr>
        <p:grpSpPr>
          <a:xfrm>
            <a:off x="5030321" y="1802601"/>
            <a:ext cx="901620" cy="901620"/>
            <a:chOff x="5385173" y="1917525"/>
            <a:chExt cx="1440000" cy="1440000"/>
          </a:xfrm>
        </p:grpSpPr>
        <p:sp>
          <p:nvSpPr>
            <p:cNvPr id="28"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a:grpSpLocks noChangeAspect="1"/>
          </p:cNvGrpSpPr>
          <p:nvPr/>
        </p:nvGrpSpPr>
        <p:grpSpPr>
          <a:xfrm>
            <a:off x="6011260" y="5140260"/>
            <a:ext cx="901619" cy="901620"/>
            <a:chOff x="5385173" y="1917525"/>
            <a:chExt cx="1440000" cy="1440000"/>
          </a:xfrm>
        </p:grpSpPr>
        <p:sp>
          <p:nvSpPr>
            <p:cNvPr id="31"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a:grpSpLocks noChangeAspect="1"/>
          </p:cNvGrpSpPr>
          <p:nvPr/>
        </p:nvGrpSpPr>
        <p:grpSpPr>
          <a:xfrm>
            <a:off x="6912184" y="4039223"/>
            <a:ext cx="901620" cy="901620"/>
            <a:chOff x="5385173" y="1917525"/>
            <a:chExt cx="1440000" cy="1440000"/>
          </a:xfrm>
        </p:grpSpPr>
        <p:sp>
          <p:nvSpPr>
            <p:cNvPr id="34"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a:grpSpLocks noChangeAspect="1"/>
          </p:cNvGrpSpPr>
          <p:nvPr/>
        </p:nvGrpSpPr>
        <p:grpSpPr>
          <a:xfrm>
            <a:off x="5826516" y="2873633"/>
            <a:ext cx="901620" cy="901620"/>
            <a:chOff x="5385173" y="1917525"/>
            <a:chExt cx="1440000" cy="1440000"/>
          </a:xfrm>
        </p:grpSpPr>
        <p:sp>
          <p:nvSpPr>
            <p:cNvPr id="37"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a:grpSpLocks noChangeAspect="1"/>
          </p:cNvGrpSpPr>
          <p:nvPr/>
        </p:nvGrpSpPr>
        <p:grpSpPr>
          <a:xfrm>
            <a:off x="5232576" y="1999830"/>
            <a:ext cx="488379" cy="488379"/>
            <a:chOff x="-2771775" y="66675"/>
            <a:chExt cx="827087" cy="827088"/>
          </a:xfrm>
          <a:solidFill>
            <a:schemeClr val="bg1"/>
          </a:solidFill>
        </p:grpSpPr>
        <p:sp>
          <p:nvSpPr>
            <p:cNvPr id="40"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242020" y="5422854"/>
            <a:ext cx="433144" cy="331053"/>
            <a:chOff x="5516563" y="84138"/>
            <a:chExt cx="1414463" cy="1081087"/>
          </a:xfrm>
          <a:solidFill>
            <a:schemeClr val="bg1"/>
          </a:solidFill>
        </p:grpSpPr>
        <p:sp>
          <p:nvSpPr>
            <p:cNvPr id="4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129720" y="4293656"/>
            <a:ext cx="448210" cy="385986"/>
            <a:chOff x="2727325" y="-39687"/>
            <a:chExt cx="1463675" cy="1260475"/>
          </a:xfrm>
          <a:solidFill>
            <a:schemeClr val="bg1"/>
          </a:solidFill>
        </p:grpSpPr>
        <p:sp>
          <p:nvSpPr>
            <p:cNvPr id="5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Freeform 13"/>
          <p:cNvSpPr>
            <a:spLocks noChangeAspect="1" noEditPoints="1"/>
          </p:cNvSpPr>
          <p:nvPr/>
        </p:nvSpPr>
        <p:spPr bwMode="auto">
          <a:xfrm>
            <a:off x="6079787" y="3099178"/>
            <a:ext cx="424142" cy="413042"/>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7029621" y="5070355"/>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7916974" y="4029336"/>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846002" y="2816461"/>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084450" y="1699230"/>
            <a:ext cx="1768573" cy="224357"/>
          </a:xfrm>
          <a:prstGeom prst="rect">
            <a:avLst/>
          </a:prstGeom>
          <a:noFill/>
        </p:spPr>
        <p:txBody>
          <a:bodyPr wrap="square" lIns="0" tIns="0" rIns="0" bIns="0" rtlCol="0">
            <a:spAutoFit/>
          </a:bodyPr>
          <a:lstStyle/>
          <a:p>
            <a:pPr algn="just">
              <a:lnSpc>
                <a:spcPct val="120000"/>
              </a:lnSpc>
            </a:pPr>
            <a:r>
              <a:rPr lang="zh-CN" altLang="en-US" sz="1215">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6090222" y="1937276"/>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6869251" y="3035584"/>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916992" y="4254369"/>
            <a:ext cx="26441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7026722" y="5304510"/>
            <a:ext cx="2707974" cy="245708"/>
          </a:xfrm>
          <a:prstGeom prst="rect">
            <a:avLst/>
          </a:prstGeom>
          <a:noFill/>
        </p:spPr>
        <p:txBody>
          <a:bodyPr wrap="square" lIns="0" tIns="0" rIns="0" bIns="0" numCol="1" spcCol="360000">
            <a:spAutoFit/>
          </a:bodyPr>
          <a:lstStyle/>
          <a:p>
            <a:pPr algn="just">
              <a:lnSpc>
                <a:spcPct val="120000"/>
              </a:lnSpc>
              <a:defRPr/>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53746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arn(outVertical)">
                                      <p:cBhvr>
                                        <p:cTn id="27" dur="1000"/>
                                        <p:tgtEl>
                                          <p:spTgt spid="27"/>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outVertical)">
                                      <p:cBhvr>
                                        <p:cTn id="31" dur="1000"/>
                                        <p:tgtEl>
                                          <p:spTgt spid="30"/>
                                        </p:tgtEl>
                                      </p:cBhvr>
                                    </p:animEffect>
                                  </p:childTnLst>
                                </p:cTn>
                              </p:par>
                            </p:childTnLst>
                          </p:cTn>
                        </p:par>
                        <p:par>
                          <p:cTn id="32" fill="hold">
                            <p:stCondLst>
                              <p:cond delay="4000"/>
                            </p:stCondLst>
                            <p:childTnLst>
                              <p:par>
                                <p:cTn id="33" presetID="16" presetClass="entr" presetSubtype="37"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barn(outVertical)">
                                      <p:cBhvr>
                                        <p:cTn id="35" dur="1000"/>
                                        <p:tgtEl>
                                          <p:spTgt spid="33"/>
                                        </p:tgtEl>
                                      </p:cBhvr>
                                    </p:animEffect>
                                  </p:childTnLst>
                                </p:cTn>
                              </p:par>
                            </p:childTnLst>
                          </p:cTn>
                        </p:par>
                        <p:par>
                          <p:cTn id="36" fill="hold">
                            <p:stCondLst>
                              <p:cond delay="5000"/>
                            </p:stCondLst>
                            <p:childTnLst>
                              <p:par>
                                <p:cTn id="37" presetID="16" presetClass="entr" presetSubtype="37"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1000"/>
                                        <p:tgtEl>
                                          <p:spTgt spid="36"/>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childTnLst>
                          </p:cTn>
                        </p:par>
                        <p:par>
                          <p:cTn id="46" fill="hold">
                            <p:stCondLst>
                              <p:cond delay="65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7000"/>
                            </p:stCondLst>
                            <p:childTnLst>
                              <p:par>
                                <p:cTn id="53" presetID="53" presetClass="entr" presetSubtype="16"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7500"/>
                            </p:stCondLst>
                            <p:childTnLst>
                              <p:par>
                                <p:cTn id="59" presetID="53" presetClass="entr" presetSubtype="16"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ppt_w</p:attrName>
                                        </p:attrNameLst>
                                      </p:cBhvr>
                                      <p:tavLst>
                                        <p:tav tm="0">
                                          <p:val>
                                            <p:fltVal val="0"/>
                                          </p:val>
                                        </p:tav>
                                        <p:tav tm="100000">
                                          <p:val>
                                            <p:strVal val="#ppt_w"/>
                                          </p:val>
                                        </p:tav>
                                      </p:tavLst>
                                    </p:anim>
                                    <p:anim calcmode="lin" valueType="num">
                                      <p:cBhvr>
                                        <p:cTn id="62" dur="500" fill="hold"/>
                                        <p:tgtEl>
                                          <p:spTgt spid="54"/>
                                        </p:tgtEl>
                                        <p:attrNameLst>
                                          <p:attrName>ppt_h</p:attrName>
                                        </p:attrNameLst>
                                      </p:cBhvr>
                                      <p:tavLst>
                                        <p:tav tm="0">
                                          <p:val>
                                            <p:fltVal val="0"/>
                                          </p:val>
                                        </p:tav>
                                        <p:tav tm="100000">
                                          <p:val>
                                            <p:strVal val="#ppt_h"/>
                                          </p:val>
                                        </p:tav>
                                      </p:tavLst>
                                    </p:anim>
                                    <p:animEffect transition="in" filter="fade">
                                      <p:cBhvr>
                                        <p:cTn id="63" dur="500"/>
                                        <p:tgtEl>
                                          <p:spTgt spid="54"/>
                                        </p:tgtEl>
                                      </p:cBhvr>
                                    </p:animEffect>
                                  </p:childTnLst>
                                </p:cTn>
                              </p:par>
                            </p:childTnLst>
                          </p:cTn>
                        </p:par>
                        <p:par>
                          <p:cTn id="64" fill="hold">
                            <p:stCondLst>
                              <p:cond delay="8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8500"/>
                            </p:stCondLst>
                            <p:childTnLst>
                              <p:par>
                                <p:cTn id="69" presetID="22" presetClass="entr" presetSubtype="8"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Effect transition="in" filter="wipe(left)">
                                      <p:cBhvr>
                                        <p:cTn id="71" dur="500"/>
                                        <p:tgtEl>
                                          <p:spTgt spid="56"/>
                                        </p:tgtEl>
                                      </p:cBhvr>
                                    </p:animEffect>
                                  </p:childTnLst>
                                </p:cTn>
                              </p:par>
                            </p:childTnLst>
                          </p:cTn>
                        </p:par>
                        <p:par>
                          <p:cTn id="72" fill="hold">
                            <p:stCondLst>
                              <p:cond delay="9000"/>
                            </p:stCondLst>
                            <p:childTnLst>
                              <p:par>
                                <p:cTn id="73" presetID="22" presetClass="entr" presetSubtype="8" fill="hold" grpId="0"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95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10000"/>
                            </p:stCondLst>
                            <p:childTnLst>
                              <p:par>
                                <p:cTn id="81" presetID="2" presetClass="entr" presetSubtype="2" fill="hold" grpId="0" nodeType="after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fill="hold"/>
                                        <p:tgtEl>
                                          <p:spTgt spid="59"/>
                                        </p:tgtEl>
                                        <p:attrNameLst>
                                          <p:attrName>ppt_x</p:attrName>
                                        </p:attrNameLst>
                                      </p:cBhvr>
                                      <p:tavLst>
                                        <p:tav tm="0">
                                          <p:val>
                                            <p:strVal val="1+#ppt_w/2"/>
                                          </p:val>
                                        </p:tav>
                                        <p:tav tm="100000">
                                          <p:val>
                                            <p:strVal val="#ppt_x"/>
                                          </p:val>
                                        </p:tav>
                                      </p:tavLst>
                                    </p:anim>
                                    <p:anim calcmode="lin" valueType="num">
                                      <p:cBhvr additive="base">
                                        <p:cTn id="84" dur="500" fill="hold"/>
                                        <p:tgtEl>
                                          <p:spTgt spid="59"/>
                                        </p:tgtEl>
                                        <p:attrNameLst>
                                          <p:attrName>ppt_y</p:attrName>
                                        </p:attrNameLst>
                                      </p:cBhvr>
                                      <p:tavLst>
                                        <p:tav tm="0">
                                          <p:val>
                                            <p:strVal val="#ppt_y"/>
                                          </p:val>
                                        </p:tav>
                                        <p:tav tm="100000">
                                          <p:val>
                                            <p:strVal val="#ppt_y"/>
                                          </p:val>
                                        </p:tav>
                                      </p:tavLst>
                                    </p:anim>
                                  </p:childTnLst>
                                </p:cTn>
                              </p:par>
                            </p:childTnLst>
                          </p:cTn>
                        </p:par>
                        <p:par>
                          <p:cTn id="85" fill="hold">
                            <p:stCondLst>
                              <p:cond delay="10500"/>
                            </p:stCondLst>
                            <p:childTnLst>
                              <p:par>
                                <p:cTn id="86" presetID="2" presetClass="entr" presetSubtype="2"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childTnLst>
                          </p:cTn>
                        </p:par>
                        <p:par>
                          <p:cTn id="90" fill="hold">
                            <p:stCondLst>
                              <p:cond delay="11000"/>
                            </p:stCondLst>
                            <p:childTnLst>
                              <p:par>
                                <p:cTn id="91" presetID="2" presetClass="entr" presetSubtype="2" fill="hold" grpId="0" nodeType="after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1+#ppt_w/2"/>
                                          </p:val>
                                        </p:tav>
                                        <p:tav tm="100000">
                                          <p:val>
                                            <p:strVal val="#ppt_x"/>
                                          </p:val>
                                        </p:tav>
                                      </p:tavLst>
                                    </p:anim>
                                    <p:anim calcmode="lin" valueType="num">
                                      <p:cBhvr additive="base">
                                        <p:cTn id="94" dur="500" fill="hold"/>
                                        <p:tgtEl>
                                          <p:spTgt spid="61"/>
                                        </p:tgtEl>
                                        <p:attrNameLst>
                                          <p:attrName>ppt_y</p:attrName>
                                        </p:attrNameLst>
                                      </p:cBhvr>
                                      <p:tavLst>
                                        <p:tav tm="0">
                                          <p:val>
                                            <p:strVal val="#ppt_y"/>
                                          </p:val>
                                        </p:tav>
                                        <p:tav tm="100000">
                                          <p:val>
                                            <p:strVal val="#ppt_y"/>
                                          </p:val>
                                        </p:tav>
                                      </p:tavLst>
                                    </p:anim>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500" fill="hold"/>
                                        <p:tgtEl>
                                          <p:spTgt spid="62"/>
                                        </p:tgtEl>
                                        <p:attrNameLst>
                                          <p:attrName>ppt_x</p:attrName>
                                        </p:attrNameLst>
                                      </p:cBhvr>
                                      <p:tavLst>
                                        <p:tav tm="0">
                                          <p:val>
                                            <p:strVal val="1+#ppt_w/2"/>
                                          </p:val>
                                        </p:tav>
                                        <p:tav tm="100000">
                                          <p:val>
                                            <p:strVal val="#ppt_x"/>
                                          </p:val>
                                        </p:tav>
                                      </p:tavLst>
                                    </p:anim>
                                    <p:anim calcmode="lin" valueType="num">
                                      <p:cBhvr additive="base">
                                        <p:cTn id="99" dur="500" fill="hold"/>
                                        <p:tgtEl>
                                          <p:spTgt spid="62"/>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1000" fill="hold"/>
                                        <p:tgtEl>
                                          <p:spTgt spid="63"/>
                                        </p:tgtEl>
                                        <p:attrNameLst>
                                          <p:attrName>ppt_w</p:attrName>
                                        </p:attrNameLst>
                                      </p:cBhvr>
                                      <p:tavLst>
                                        <p:tav tm="0">
                                          <p:val>
                                            <p:fltVal val="0"/>
                                          </p:val>
                                        </p:tav>
                                        <p:tav tm="100000">
                                          <p:val>
                                            <p:strVal val="#ppt_w"/>
                                          </p:val>
                                        </p:tav>
                                      </p:tavLst>
                                    </p:anim>
                                    <p:anim calcmode="lin" valueType="num">
                                      <p:cBhvr>
                                        <p:cTn id="103" dur="1000" fill="hold"/>
                                        <p:tgtEl>
                                          <p:spTgt spid="63"/>
                                        </p:tgtEl>
                                        <p:attrNameLst>
                                          <p:attrName>ppt_h</p:attrName>
                                        </p:attrNameLst>
                                      </p:cBhvr>
                                      <p:tavLst>
                                        <p:tav tm="0">
                                          <p:val>
                                            <p:fltVal val="0"/>
                                          </p:val>
                                        </p:tav>
                                        <p:tav tm="100000">
                                          <p:val>
                                            <p:strVal val="#ppt_h"/>
                                          </p:val>
                                        </p:tav>
                                      </p:tavLst>
                                    </p:anim>
                                    <p:anim calcmode="lin" valueType="num">
                                      <p:cBhvr>
                                        <p:cTn id="104" dur="1000" fill="hold"/>
                                        <p:tgtEl>
                                          <p:spTgt spid="63"/>
                                        </p:tgtEl>
                                        <p:attrNameLst>
                                          <p:attrName>style.rotation</p:attrName>
                                        </p:attrNameLst>
                                      </p:cBhvr>
                                      <p:tavLst>
                                        <p:tav tm="0">
                                          <p:val>
                                            <p:fltVal val="90"/>
                                          </p:val>
                                        </p:tav>
                                        <p:tav tm="100000">
                                          <p:val>
                                            <p:fltVal val="0"/>
                                          </p:val>
                                        </p:tav>
                                      </p:tavLst>
                                    </p:anim>
                                    <p:animEffect transition="in" filter="fade">
                                      <p:cBhvr>
                                        <p:cTn id="105" dur="1000"/>
                                        <p:tgtEl>
                                          <p:spTgt spid="63"/>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1000" fill="hold"/>
                                        <p:tgtEl>
                                          <p:spTgt spid="64"/>
                                        </p:tgtEl>
                                        <p:attrNameLst>
                                          <p:attrName>ppt_w</p:attrName>
                                        </p:attrNameLst>
                                      </p:cBhvr>
                                      <p:tavLst>
                                        <p:tav tm="0">
                                          <p:val>
                                            <p:fltVal val="0"/>
                                          </p:val>
                                        </p:tav>
                                        <p:tav tm="100000">
                                          <p:val>
                                            <p:strVal val="#ppt_w"/>
                                          </p:val>
                                        </p:tav>
                                      </p:tavLst>
                                    </p:anim>
                                    <p:anim calcmode="lin" valueType="num">
                                      <p:cBhvr>
                                        <p:cTn id="109" dur="1000" fill="hold"/>
                                        <p:tgtEl>
                                          <p:spTgt spid="64"/>
                                        </p:tgtEl>
                                        <p:attrNameLst>
                                          <p:attrName>ppt_h</p:attrName>
                                        </p:attrNameLst>
                                      </p:cBhvr>
                                      <p:tavLst>
                                        <p:tav tm="0">
                                          <p:val>
                                            <p:fltVal val="0"/>
                                          </p:val>
                                        </p:tav>
                                        <p:tav tm="100000">
                                          <p:val>
                                            <p:strVal val="#ppt_h"/>
                                          </p:val>
                                        </p:tav>
                                      </p:tavLst>
                                    </p:anim>
                                    <p:anim calcmode="lin" valueType="num">
                                      <p:cBhvr>
                                        <p:cTn id="110" dur="1000" fill="hold"/>
                                        <p:tgtEl>
                                          <p:spTgt spid="64"/>
                                        </p:tgtEl>
                                        <p:attrNameLst>
                                          <p:attrName>style.rotation</p:attrName>
                                        </p:attrNameLst>
                                      </p:cBhvr>
                                      <p:tavLst>
                                        <p:tav tm="0">
                                          <p:val>
                                            <p:fltVal val="90"/>
                                          </p:val>
                                        </p:tav>
                                        <p:tav tm="100000">
                                          <p:val>
                                            <p:fltVal val="0"/>
                                          </p:val>
                                        </p:tav>
                                      </p:tavLst>
                                    </p:anim>
                                    <p:animEffect transition="in" filter="fade">
                                      <p:cBhvr>
                                        <p:cTn id="111" dur="1000"/>
                                        <p:tgtEl>
                                          <p:spTgt spid="6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65"/>
                                        </p:tgtEl>
                                        <p:attrNameLst>
                                          <p:attrName>style.visibility</p:attrName>
                                        </p:attrNameLst>
                                      </p:cBhvr>
                                      <p:to>
                                        <p:strVal val="visible"/>
                                      </p:to>
                                    </p:set>
                                    <p:anim calcmode="lin" valueType="num">
                                      <p:cBhvr>
                                        <p:cTn id="114" dur="1000" fill="hold"/>
                                        <p:tgtEl>
                                          <p:spTgt spid="65"/>
                                        </p:tgtEl>
                                        <p:attrNameLst>
                                          <p:attrName>ppt_w</p:attrName>
                                        </p:attrNameLst>
                                      </p:cBhvr>
                                      <p:tavLst>
                                        <p:tav tm="0">
                                          <p:val>
                                            <p:fltVal val="0"/>
                                          </p:val>
                                        </p:tav>
                                        <p:tav tm="100000">
                                          <p:val>
                                            <p:strVal val="#ppt_w"/>
                                          </p:val>
                                        </p:tav>
                                      </p:tavLst>
                                    </p:anim>
                                    <p:anim calcmode="lin" valueType="num">
                                      <p:cBhvr>
                                        <p:cTn id="115" dur="1000" fill="hold"/>
                                        <p:tgtEl>
                                          <p:spTgt spid="65"/>
                                        </p:tgtEl>
                                        <p:attrNameLst>
                                          <p:attrName>ppt_h</p:attrName>
                                        </p:attrNameLst>
                                      </p:cBhvr>
                                      <p:tavLst>
                                        <p:tav tm="0">
                                          <p:val>
                                            <p:fltVal val="0"/>
                                          </p:val>
                                        </p:tav>
                                        <p:tav tm="100000">
                                          <p:val>
                                            <p:strVal val="#ppt_h"/>
                                          </p:val>
                                        </p:tav>
                                      </p:tavLst>
                                    </p:anim>
                                    <p:anim calcmode="lin" valueType="num">
                                      <p:cBhvr>
                                        <p:cTn id="116" dur="1000" fill="hold"/>
                                        <p:tgtEl>
                                          <p:spTgt spid="65"/>
                                        </p:tgtEl>
                                        <p:attrNameLst>
                                          <p:attrName>style.rotation</p:attrName>
                                        </p:attrNameLst>
                                      </p:cBhvr>
                                      <p:tavLst>
                                        <p:tav tm="0">
                                          <p:val>
                                            <p:fltVal val="90"/>
                                          </p:val>
                                        </p:tav>
                                        <p:tav tm="100000">
                                          <p:val>
                                            <p:fltVal val="0"/>
                                          </p:val>
                                        </p:tav>
                                      </p:tavLst>
                                    </p:anim>
                                    <p:animEffect transition="in" filter="fade">
                                      <p:cBhvr>
                                        <p:cTn id="117" dur="1000"/>
                                        <p:tgtEl>
                                          <p:spTgt spid="65"/>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66"/>
                                        </p:tgtEl>
                                        <p:attrNameLst>
                                          <p:attrName>style.visibility</p:attrName>
                                        </p:attrNameLst>
                                      </p:cBhvr>
                                      <p:to>
                                        <p:strVal val="visible"/>
                                      </p:to>
                                    </p:set>
                                    <p:anim calcmode="lin" valueType="num">
                                      <p:cBhvr>
                                        <p:cTn id="120" dur="1000" fill="hold"/>
                                        <p:tgtEl>
                                          <p:spTgt spid="66"/>
                                        </p:tgtEl>
                                        <p:attrNameLst>
                                          <p:attrName>ppt_w</p:attrName>
                                        </p:attrNameLst>
                                      </p:cBhvr>
                                      <p:tavLst>
                                        <p:tav tm="0">
                                          <p:val>
                                            <p:fltVal val="0"/>
                                          </p:val>
                                        </p:tav>
                                        <p:tav tm="100000">
                                          <p:val>
                                            <p:strVal val="#ppt_w"/>
                                          </p:val>
                                        </p:tav>
                                      </p:tavLst>
                                    </p:anim>
                                    <p:anim calcmode="lin" valueType="num">
                                      <p:cBhvr>
                                        <p:cTn id="121" dur="1000" fill="hold"/>
                                        <p:tgtEl>
                                          <p:spTgt spid="66"/>
                                        </p:tgtEl>
                                        <p:attrNameLst>
                                          <p:attrName>ppt_h</p:attrName>
                                        </p:attrNameLst>
                                      </p:cBhvr>
                                      <p:tavLst>
                                        <p:tav tm="0">
                                          <p:val>
                                            <p:fltVal val="0"/>
                                          </p:val>
                                        </p:tav>
                                        <p:tav tm="100000">
                                          <p:val>
                                            <p:strVal val="#ppt_h"/>
                                          </p:val>
                                        </p:tav>
                                      </p:tavLst>
                                    </p:anim>
                                    <p:anim calcmode="lin" valueType="num">
                                      <p:cBhvr>
                                        <p:cTn id="122" dur="1000" fill="hold"/>
                                        <p:tgtEl>
                                          <p:spTgt spid="66"/>
                                        </p:tgtEl>
                                        <p:attrNameLst>
                                          <p:attrName>style.rotation</p:attrName>
                                        </p:attrNameLst>
                                      </p:cBhvr>
                                      <p:tavLst>
                                        <p:tav tm="0">
                                          <p:val>
                                            <p:fltVal val="90"/>
                                          </p:val>
                                        </p:tav>
                                        <p:tav tm="100000">
                                          <p:val>
                                            <p:fltVal val="0"/>
                                          </p:val>
                                        </p:tav>
                                      </p:tavLst>
                                    </p:anim>
                                    <p:animEffect transition="in" filter="fade">
                                      <p:cBhvr>
                                        <p:cTn id="123"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57" grpId="0"/>
      <p:bldP spid="58" grpId="0"/>
      <p:bldP spid="59" grpId="0"/>
      <p:bldP spid="60" grpId="0"/>
      <p:bldP spid="61" grpId="0"/>
      <p:bldP spid="6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187608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2286225" y="3547552"/>
            <a:ext cx="379284" cy="36850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9" name="Group 58"/>
          <p:cNvGrpSpPr/>
          <p:nvPr/>
        </p:nvGrpSpPr>
        <p:grpSpPr>
          <a:xfrm>
            <a:off x="2286227" y="3033946"/>
            <a:ext cx="4374190" cy="663736"/>
            <a:chOff x="643467" y="1947984"/>
            <a:chExt cx="4045562" cy="629355"/>
          </a:xfrm>
        </p:grpSpPr>
        <p:sp>
          <p:nvSpPr>
            <p:cNvPr id="31" name="Right Arrow 30"/>
            <p:cNvSpPr/>
            <p:nvPr/>
          </p:nvSpPr>
          <p:spPr>
            <a:xfrm>
              <a:off x="1003098" y="1947984"/>
              <a:ext cx="3685931" cy="629355"/>
            </a:xfrm>
            <a:prstGeom prst="rightArrow">
              <a:avLst>
                <a:gd name="adj1" fmla="val 54891"/>
                <a:gd name="adj2" fmla="val 581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36" name="Flowchart: Manual Operation 35"/>
            <p:cNvSpPr/>
            <p:nvPr/>
          </p:nvSpPr>
          <p:spPr>
            <a:xfrm rot="10800000">
              <a:off x="643467" y="2089868"/>
              <a:ext cx="1123849" cy="345114"/>
            </a:xfrm>
            <a:prstGeom prst="flowChartManualOpe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Rectangle 40"/>
          <p:cNvSpPr/>
          <p:nvPr/>
        </p:nvSpPr>
        <p:spPr>
          <a:xfrm>
            <a:off x="2760325" y="4211288"/>
            <a:ext cx="379281" cy="302136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60" name="Group 59"/>
          <p:cNvGrpSpPr/>
          <p:nvPr/>
        </p:nvGrpSpPr>
        <p:grpSpPr>
          <a:xfrm>
            <a:off x="2760326" y="3697684"/>
            <a:ext cx="3618822" cy="663737"/>
            <a:chOff x="1093007" y="2577339"/>
            <a:chExt cx="3431368" cy="629356"/>
          </a:xfrm>
        </p:grpSpPr>
        <p:sp>
          <p:nvSpPr>
            <p:cNvPr id="43" name="Right Arrow 42"/>
            <p:cNvSpPr/>
            <p:nvPr/>
          </p:nvSpPr>
          <p:spPr>
            <a:xfrm>
              <a:off x="1452637" y="2577339"/>
              <a:ext cx="3071738" cy="629356"/>
            </a:xfrm>
            <a:prstGeom prst="rightArrow">
              <a:avLst>
                <a:gd name="adj1" fmla="val 54891"/>
                <a:gd name="adj2" fmla="val 58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44" name="Flowchart: Manual Operation 43"/>
            <p:cNvSpPr/>
            <p:nvPr/>
          </p:nvSpPr>
          <p:spPr>
            <a:xfrm rot="10800000">
              <a:off x="1093007" y="2719223"/>
              <a:ext cx="1123849" cy="345115"/>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Rectangle 46"/>
          <p:cNvSpPr/>
          <p:nvPr/>
        </p:nvSpPr>
        <p:spPr>
          <a:xfrm>
            <a:off x="3246423" y="4863004"/>
            <a:ext cx="367280" cy="236964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3234422" y="4349400"/>
            <a:ext cx="2883546" cy="663737"/>
            <a:chOff x="-982317" y="1123950"/>
            <a:chExt cx="3986335" cy="1066800"/>
          </a:xfrm>
        </p:grpSpPr>
        <p:sp>
          <p:nvSpPr>
            <p:cNvPr id="49" name="Right Arrow 48"/>
            <p:cNvSpPr/>
            <p:nvPr/>
          </p:nvSpPr>
          <p:spPr>
            <a:xfrm>
              <a:off x="-372717" y="1123950"/>
              <a:ext cx="3376735" cy="1066800"/>
            </a:xfrm>
            <a:prstGeom prst="rightArrow">
              <a:avLst>
                <a:gd name="adj1" fmla="val 54891"/>
                <a:gd name="adj2" fmla="val 581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0" name="Flowchart: Manual Operation 49"/>
            <p:cNvSpPr/>
            <p:nvPr/>
          </p:nvSpPr>
          <p:spPr>
            <a:xfrm rot="10800000">
              <a:off x="-982317" y="1364453"/>
              <a:ext cx="1905000" cy="584993"/>
            </a:xfrm>
            <a:prstGeom prst="flowChartManualOperat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Rectangle 51"/>
          <p:cNvSpPr/>
          <p:nvPr/>
        </p:nvSpPr>
        <p:spPr>
          <a:xfrm>
            <a:off x="3720521" y="5517644"/>
            <a:ext cx="379279" cy="171500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nvGrpSpPr>
          <p:cNvPr id="53" name="Group 52"/>
          <p:cNvGrpSpPr/>
          <p:nvPr/>
        </p:nvGrpSpPr>
        <p:grpSpPr>
          <a:xfrm>
            <a:off x="3720522" y="5004038"/>
            <a:ext cx="2173084" cy="663737"/>
            <a:chOff x="304800" y="1123950"/>
            <a:chExt cx="3492723" cy="1066800"/>
          </a:xfrm>
          <a:solidFill>
            <a:schemeClr val="accent4"/>
          </a:solidFill>
        </p:grpSpPr>
        <p:sp>
          <p:nvSpPr>
            <p:cNvPr id="54" name="Right Arrow 53"/>
            <p:cNvSpPr/>
            <p:nvPr/>
          </p:nvSpPr>
          <p:spPr>
            <a:xfrm>
              <a:off x="1143000" y="1123950"/>
              <a:ext cx="2654523" cy="1066800"/>
            </a:xfrm>
            <a:prstGeom prst="rightArrow">
              <a:avLst>
                <a:gd name="adj1" fmla="val 54891"/>
                <a:gd name="adj2" fmla="val 5815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sp>
          <p:nvSpPr>
            <p:cNvPr id="55" name="Flowchart: Manual Operation 54"/>
            <p:cNvSpPr/>
            <p:nvPr/>
          </p:nvSpPr>
          <p:spPr>
            <a:xfrm rot="10800000">
              <a:off x="304800" y="1364453"/>
              <a:ext cx="1905000" cy="584993"/>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109">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Footer Text"/>
          <p:cNvSpPr txBox="1"/>
          <p:nvPr/>
        </p:nvSpPr>
        <p:spPr>
          <a:xfrm>
            <a:off x="986711" y="2006115"/>
            <a:ext cx="10987802" cy="282770"/>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
          <p:cNvSpPr txBox="1">
            <a:spLocks/>
          </p:cNvSpPr>
          <p:nvPr/>
        </p:nvSpPr>
        <p:spPr>
          <a:xfrm>
            <a:off x="6053283" y="3219751"/>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2" name="Text Placeholder 3"/>
          <p:cNvSpPr txBox="1">
            <a:spLocks/>
          </p:cNvSpPr>
          <p:nvPr/>
        </p:nvSpPr>
        <p:spPr>
          <a:xfrm>
            <a:off x="5761969" y="3879304"/>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3" name="Text Placeholder 3"/>
          <p:cNvSpPr txBox="1">
            <a:spLocks/>
          </p:cNvSpPr>
          <p:nvPr/>
        </p:nvSpPr>
        <p:spPr>
          <a:xfrm>
            <a:off x="5403392" y="45347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4" name="Text Placeholder 3"/>
          <p:cNvSpPr txBox="1">
            <a:spLocks/>
          </p:cNvSpPr>
          <p:nvPr/>
        </p:nvSpPr>
        <p:spPr>
          <a:xfrm>
            <a:off x="5281101" y="5184383"/>
            <a:ext cx="456455" cy="292131"/>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72">
              <a:spcBef>
                <a:spcPct val="20000"/>
              </a:spcBef>
              <a:defRPr/>
            </a:pPr>
            <a:r>
              <a:rPr lang="en-US" sz="1898"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70" name="Group 39"/>
          <p:cNvGrpSpPr/>
          <p:nvPr/>
        </p:nvGrpSpPr>
        <p:grpSpPr>
          <a:xfrm>
            <a:off x="7250121" y="3899456"/>
            <a:ext cx="2138152" cy="648987"/>
            <a:chOff x="885153" y="2451246"/>
            <a:chExt cx="2621653" cy="615372"/>
          </a:xfrm>
        </p:grpSpPr>
        <p:sp>
          <p:nvSpPr>
            <p:cNvPr id="71" name="TextBox 70"/>
            <p:cNvSpPr txBox="1"/>
            <p:nvPr/>
          </p:nvSpPr>
          <p:spPr>
            <a:xfrm>
              <a:off x="1876552" y="2451246"/>
              <a:ext cx="1630254" cy="245141"/>
            </a:xfrm>
            <a:prstGeom prst="rect">
              <a:avLst/>
            </a:prstGeom>
            <a:noFill/>
          </p:spPr>
          <p:txBody>
            <a:bodyPr wrap="squar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885153" y="2659265"/>
              <a:ext cx="262165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Group 40"/>
          <p:cNvGrpSpPr/>
          <p:nvPr/>
        </p:nvGrpSpPr>
        <p:grpSpPr>
          <a:xfrm>
            <a:off x="7250121" y="5400600"/>
            <a:ext cx="2138152" cy="648644"/>
            <a:chOff x="885152" y="3469218"/>
            <a:chExt cx="2621653" cy="615042"/>
          </a:xfrm>
        </p:grpSpPr>
        <p:sp>
          <p:nvSpPr>
            <p:cNvPr id="77" name="TextBox 76"/>
            <p:cNvSpPr txBox="1"/>
            <p:nvPr/>
          </p:nvSpPr>
          <p:spPr>
            <a:xfrm>
              <a:off x="1965861" y="3469218"/>
              <a:ext cx="1540944" cy="204282"/>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885152" y="3676910"/>
              <a:ext cx="2621653" cy="407350"/>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 name="Group 32"/>
          <p:cNvGrpSpPr/>
          <p:nvPr/>
        </p:nvGrpSpPr>
        <p:grpSpPr>
          <a:xfrm>
            <a:off x="7227065" y="3160684"/>
            <a:ext cx="2161210" cy="648992"/>
            <a:chOff x="5638262" y="1443119"/>
            <a:chExt cx="2649925" cy="615376"/>
          </a:xfrm>
        </p:grpSpPr>
        <p:sp>
          <p:nvSpPr>
            <p:cNvPr id="82" name="TextBox 81"/>
            <p:cNvSpPr txBox="1"/>
            <p:nvPr/>
          </p:nvSpPr>
          <p:spPr>
            <a:xfrm>
              <a:off x="6747243" y="1443119"/>
              <a:ext cx="1540944" cy="245141"/>
            </a:xfrm>
            <a:prstGeom prst="rect">
              <a:avLst/>
            </a:prstGeom>
            <a:noFill/>
          </p:spPr>
          <p:txBody>
            <a:bodyPr wrap="none" lIns="0" tIns="0" rIns="0" bIns="0" rtlCol="0" anchor="t" anchorCtr="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5638262" y="1651142"/>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68"/>
          <p:cNvGrpSpPr>
            <a:grpSpLocks noChangeAspect="1"/>
          </p:cNvGrpSpPr>
          <p:nvPr/>
        </p:nvGrpSpPr>
        <p:grpSpPr>
          <a:xfrm>
            <a:off x="9660059" y="3916325"/>
            <a:ext cx="528751" cy="513609"/>
            <a:chOff x="6595471" y="2476529"/>
            <a:chExt cx="723797" cy="703077"/>
          </a:xfrm>
        </p:grpSpPr>
        <p:sp>
          <p:nvSpPr>
            <p:cNvPr id="86" name="Oval 85"/>
            <p:cNvSpPr/>
            <p:nvPr/>
          </p:nvSpPr>
          <p:spPr>
            <a:xfrm>
              <a:off x="6595471" y="2476529"/>
              <a:ext cx="723797" cy="7030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3">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245"/>
            <p:cNvSpPr>
              <a:spLocks/>
            </p:cNvSpPr>
            <p:nvPr/>
          </p:nvSpPr>
          <p:spPr bwMode="auto">
            <a:xfrm>
              <a:off x="6791563" y="2662261"/>
              <a:ext cx="331612" cy="33161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Group 69"/>
          <p:cNvGrpSpPr>
            <a:grpSpLocks noChangeAspect="1"/>
          </p:cNvGrpSpPr>
          <p:nvPr/>
        </p:nvGrpSpPr>
        <p:grpSpPr>
          <a:xfrm>
            <a:off x="9660059" y="5402236"/>
            <a:ext cx="528751" cy="513609"/>
            <a:chOff x="6595471" y="3484651"/>
            <a:chExt cx="723797" cy="703077"/>
          </a:xfrm>
        </p:grpSpPr>
        <p:sp>
          <p:nvSpPr>
            <p:cNvPr id="91" name="Oval 90"/>
            <p:cNvSpPr/>
            <p:nvPr/>
          </p:nvSpPr>
          <p:spPr>
            <a:xfrm>
              <a:off x="6595471" y="3484651"/>
              <a:ext cx="723797" cy="7030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3375" dirty="0">
                <a:solidFill>
                  <a:schemeClr val="accent5">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91"/>
            <p:cNvSpPr>
              <a:spLocks noEditPoints="1"/>
            </p:cNvSpPr>
            <p:nvPr/>
          </p:nvSpPr>
          <p:spPr bwMode="auto">
            <a:xfrm>
              <a:off x="6809049" y="3619502"/>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67"/>
          <p:cNvGrpSpPr>
            <a:grpSpLocks noChangeAspect="1"/>
          </p:cNvGrpSpPr>
          <p:nvPr/>
        </p:nvGrpSpPr>
        <p:grpSpPr>
          <a:xfrm>
            <a:off x="9660059" y="3173370"/>
            <a:ext cx="528751" cy="513609"/>
            <a:chOff x="8049780" y="1468406"/>
            <a:chExt cx="723797" cy="703077"/>
          </a:xfrm>
        </p:grpSpPr>
        <p:sp>
          <p:nvSpPr>
            <p:cNvPr id="112" name="Oval 111"/>
            <p:cNvSpPr/>
            <p:nvPr/>
          </p:nvSpPr>
          <p:spPr>
            <a:xfrm>
              <a:off x="8049780" y="1468406"/>
              <a:ext cx="723797" cy="7030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531" b="1" dirty="0">
                <a:solidFill>
                  <a:schemeClr val="accent2">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217"/>
            <p:cNvSpPr>
              <a:spLocks noEditPoints="1"/>
            </p:cNvSpPr>
            <p:nvPr/>
          </p:nvSpPr>
          <p:spPr bwMode="auto">
            <a:xfrm>
              <a:off x="8222238" y="1677864"/>
              <a:ext cx="378880" cy="284161"/>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36"/>
          <p:cNvGrpSpPr/>
          <p:nvPr/>
        </p:nvGrpSpPr>
        <p:grpSpPr>
          <a:xfrm>
            <a:off x="7227065" y="4638027"/>
            <a:ext cx="2161208" cy="672987"/>
            <a:chOff x="5638262" y="2428485"/>
            <a:chExt cx="2649923" cy="638129"/>
          </a:xfrm>
        </p:grpSpPr>
        <p:sp>
          <p:nvSpPr>
            <p:cNvPr id="115" name="TextBox 114"/>
            <p:cNvSpPr txBox="1"/>
            <p:nvPr/>
          </p:nvSpPr>
          <p:spPr>
            <a:xfrm>
              <a:off x="6747241" y="2428485"/>
              <a:ext cx="1540944" cy="204285"/>
            </a:xfrm>
            <a:prstGeom prst="rect">
              <a:avLst/>
            </a:prstGeom>
            <a:noFill/>
          </p:spPr>
          <p:txBody>
            <a:bodyPr wrap="none" lIns="0" tIns="0" rIns="0" bIns="0" rtlCol="0" anchor="t" anchorCtr="0">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TextBox 115"/>
            <p:cNvSpPr txBox="1"/>
            <p:nvPr/>
          </p:nvSpPr>
          <p:spPr>
            <a:xfrm>
              <a:off x="5638262" y="2659261"/>
              <a:ext cx="2649923" cy="407353"/>
            </a:xfrm>
            <a:prstGeom prst="rect">
              <a:avLst/>
            </a:prstGeom>
            <a:noFill/>
          </p:spPr>
          <p:txBody>
            <a:bodyPr wrap="square" lIns="0" tIns="0" rIns="0" bIns="0" rtlCol="0" anchor="t" anchorCtr="0">
              <a:spAutoFit/>
            </a:bodyPr>
            <a:lstStyle/>
            <a:p>
              <a:pPr algn="r" defTabSz="964372">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Group 75"/>
          <p:cNvGrpSpPr>
            <a:grpSpLocks noChangeAspect="1"/>
          </p:cNvGrpSpPr>
          <p:nvPr/>
        </p:nvGrpSpPr>
        <p:grpSpPr>
          <a:xfrm>
            <a:off x="9660059" y="4659280"/>
            <a:ext cx="528751" cy="513609"/>
            <a:chOff x="8049780" y="2476530"/>
            <a:chExt cx="723797" cy="703077"/>
          </a:xfrm>
        </p:grpSpPr>
        <p:sp>
          <p:nvSpPr>
            <p:cNvPr id="118" name="Oval 117"/>
            <p:cNvSpPr/>
            <p:nvPr/>
          </p:nvSpPr>
          <p:spPr>
            <a:xfrm>
              <a:off x="8049780" y="2476530"/>
              <a:ext cx="723797" cy="7030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953" dirty="0">
                <a:solidFill>
                  <a:schemeClr val="accent4">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56"/>
            <p:cNvSpPr>
              <a:spLocks noEditPoints="1"/>
            </p:cNvSpPr>
            <p:nvPr/>
          </p:nvSpPr>
          <p:spPr bwMode="auto">
            <a:xfrm>
              <a:off x="8238857" y="2655247"/>
              <a:ext cx="345642" cy="34564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6435" tIns="48218" rIns="96435" bIns="48218" numCol="1" anchor="t" anchorCtr="0" compatLnSpc="1">
              <a:prstTxWarp prst="textNoShape">
                <a:avLst/>
              </a:prstTxWarp>
            </a:bodyPr>
            <a:lstStyle/>
            <a:p>
              <a:pPr>
                <a:lnSpc>
                  <a:spcPct val="120000"/>
                </a:lnSpc>
              </a:pPr>
              <a:endParaRPr lang="en-US" sz="210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3490885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down)">
                                      <p:cBhvr>
                                        <p:cTn id="13" dur="500"/>
                                        <p:tgtEl>
                                          <p:spTgt spid="3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wipe(left)">
                                      <p:cBhvr>
                                        <p:cTn id="17" dur="500"/>
                                        <p:tgtEl>
                                          <p:spTgt spid="59"/>
                                        </p:tgtEl>
                                      </p:cBhvr>
                                    </p:animEffect>
                                  </p:childTnLst>
                                </p:cTn>
                              </p:par>
                            </p:childTnLst>
                          </p:cTn>
                        </p:par>
                        <p:par>
                          <p:cTn id="18" fill="hold">
                            <p:stCondLst>
                              <p:cond delay="1500"/>
                            </p:stCondLst>
                            <p:childTnLst>
                              <p:par>
                                <p:cTn id="19" presetID="53" presetClass="entr" presetSubtype="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2000"/>
                            </p:stCondLst>
                            <p:childTnLst>
                              <p:par>
                                <p:cTn id="25" presetID="53" presetClass="entr" presetSubtype="0" fill="hold" nodeType="afterEffect">
                                  <p:stCondLst>
                                    <p:cond delay="0"/>
                                  </p:stCondLst>
                                  <p:childTnLst>
                                    <p:set>
                                      <p:cBhvr>
                                        <p:cTn id="26" dur="1" fill="hold">
                                          <p:stCondLst>
                                            <p:cond delay="0"/>
                                          </p:stCondLst>
                                        </p:cTn>
                                        <p:tgtEl>
                                          <p:spTgt spid="111"/>
                                        </p:tgtEl>
                                        <p:attrNameLst>
                                          <p:attrName>style.visibility</p:attrName>
                                        </p:attrNameLst>
                                      </p:cBhvr>
                                      <p:to>
                                        <p:strVal val="visible"/>
                                      </p:to>
                                    </p:set>
                                    <p:anim calcmode="lin" valueType="num">
                                      <p:cBhvr>
                                        <p:cTn id="27" dur="500" fill="hold"/>
                                        <p:tgtEl>
                                          <p:spTgt spid="111"/>
                                        </p:tgtEl>
                                        <p:attrNameLst>
                                          <p:attrName>ppt_w</p:attrName>
                                        </p:attrNameLst>
                                      </p:cBhvr>
                                      <p:tavLst>
                                        <p:tav tm="0">
                                          <p:val>
                                            <p:fltVal val="0"/>
                                          </p:val>
                                        </p:tav>
                                        <p:tav tm="100000">
                                          <p:val>
                                            <p:strVal val="#ppt_w"/>
                                          </p:val>
                                        </p:tav>
                                      </p:tavLst>
                                    </p:anim>
                                    <p:anim calcmode="lin" valueType="num">
                                      <p:cBhvr>
                                        <p:cTn id="28" dur="500" fill="hold"/>
                                        <p:tgtEl>
                                          <p:spTgt spid="111"/>
                                        </p:tgtEl>
                                        <p:attrNameLst>
                                          <p:attrName>ppt_h</p:attrName>
                                        </p:attrNameLst>
                                      </p:cBhvr>
                                      <p:tavLst>
                                        <p:tav tm="0">
                                          <p:val>
                                            <p:fltVal val="0"/>
                                          </p:val>
                                        </p:tav>
                                        <p:tav tm="100000">
                                          <p:val>
                                            <p:strVal val="#ppt_h"/>
                                          </p:val>
                                        </p:tav>
                                      </p:tavLst>
                                    </p:anim>
                                    <p:animEffect transition="in" filter="fade">
                                      <p:cBhvr>
                                        <p:cTn id="29" dur="500"/>
                                        <p:tgtEl>
                                          <p:spTgt spid="111"/>
                                        </p:tgtEl>
                                      </p:cBhvr>
                                    </p:animEffect>
                                  </p:childTnLst>
                                </p:cTn>
                              </p:par>
                              <p:par>
                                <p:cTn id="30" presetID="2" presetClass="entr" presetSubtype="4" accel="50000" decel="50000"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additive="base">
                                        <p:cTn id="32" dur="500" fill="hold"/>
                                        <p:tgtEl>
                                          <p:spTgt spid="81"/>
                                        </p:tgtEl>
                                        <p:attrNameLst>
                                          <p:attrName>ppt_x</p:attrName>
                                        </p:attrNameLst>
                                      </p:cBhvr>
                                      <p:tavLst>
                                        <p:tav tm="0">
                                          <p:val>
                                            <p:strVal val="#ppt_x"/>
                                          </p:val>
                                        </p:tav>
                                        <p:tav tm="100000">
                                          <p:val>
                                            <p:strVal val="#ppt_x"/>
                                          </p:val>
                                        </p:tav>
                                      </p:tavLst>
                                    </p:anim>
                                    <p:anim calcmode="lin" valueType="num">
                                      <p:cBhvr additive="base">
                                        <p:cTn id="33" dur="500" fill="hold"/>
                                        <p:tgtEl>
                                          <p:spTgt spid="81"/>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down)">
                                      <p:cBhvr>
                                        <p:cTn id="37" dur="500"/>
                                        <p:tgtEl>
                                          <p:spTgt spid="41"/>
                                        </p:tgtEl>
                                      </p:cBhvr>
                                    </p:animEffect>
                                  </p:childTnLst>
                                </p:cTn>
                              </p:par>
                            </p:childTnLst>
                          </p:cTn>
                        </p:par>
                        <p:par>
                          <p:cTn id="38" fill="hold">
                            <p:stCondLst>
                              <p:cond delay="3000"/>
                            </p:stCondLst>
                            <p:childTnLst>
                              <p:par>
                                <p:cTn id="39" presetID="22" presetClass="entr" presetSubtype="8"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4000"/>
                            </p:stCondLst>
                            <p:childTnLst>
                              <p:par>
                                <p:cTn id="49" presetID="53" presetClass="entr" presetSubtype="0"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 calcmode="lin" valueType="num">
                                      <p:cBhvr>
                                        <p:cTn id="51" dur="500" fill="hold"/>
                                        <p:tgtEl>
                                          <p:spTgt spid="85"/>
                                        </p:tgtEl>
                                        <p:attrNameLst>
                                          <p:attrName>ppt_w</p:attrName>
                                        </p:attrNameLst>
                                      </p:cBhvr>
                                      <p:tavLst>
                                        <p:tav tm="0">
                                          <p:val>
                                            <p:fltVal val="0"/>
                                          </p:val>
                                        </p:tav>
                                        <p:tav tm="100000">
                                          <p:val>
                                            <p:strVal val="#ppt_w"/>
                                          </p:val>
                                        </p:tav>
                                      </p:tavLst>
                                    </p:anim>
                                    <p:anim calcmode="lin" valueType="num">
                                      <p:cBhvr>
                                        <p:cTn id="52" dur="500" fill="hold"/>
                                        <p:tgtEl>
                                          <p:spTgt spid="85"/>
                                        </p:tgtEl>
                                        <p:attrNameLst>
                                          <p:attrName>ppt_h</p:attrName>
                                        </p:attrNameLst>
                                      </p:cBhvr>
                                      <p:tavLst>
                                        <p:tav tm="0">
                                          <p:val>
                                            <p:fltVal val="0"/>
                                          </p:val>
                                        </p:tav>
                                        <p:tav tm="100000">
                                          <p:val>
                                            <p:strVal val="#ppt_h"/>
                                          </p:val>
                                        </p:tav>
                                      </p:tavLst>
                                    </p:anim>
                                    <p:animEffect transition="in" filter="fade">
                                      <p:cBhvr>
                                        <p:cTn id="53" dur="500"/>
                                        <p:tgtEl>
                                          <p:spTgt spid="85"/>
                                        </p:tgtEl>
                                      </p:cBhvr>
                                    </p:animEffect>
                                  </p:childTnLst>
                                </p:cTn>
                              </p:par>
                              <p:par>
                                <p:cTn id="54" presetID="2" presetClass="entr" presetSubtype="4" accel="50000" decel="50000"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fill="hold"/>
                                        <p:tgtEl>
                                          <p:spTgt spid="70"/>
                                        </p:tgtEl>
                                        <p:attrNameLst>
                                          <p:attrName>ppt_x</p:attrName>
                                        </p:attrNameLst>
                                      </p:cBhvr>
                                      <p:tavLst>
                                        <p:tav tm="0">
                                          <p:val>
                                            <p:strVal val="#ppt_x"/>
                                          </p:val>
                                        </p:tav>
                                        <p:tav tm="100000">
                                          <p:val>
                                            <p:strVal val="#ppt_x"/>
                                          </p:val>
                                        </p:tav>
                                      </p:tavLst>
                                    </p:anim>
                                    <p:anim calcmode="lin" valueType="num">
                                      <p:cBhvr additive="base">
                                        <p:cTn id="57" dur="500" fill="hold"/>
                                        <p:tgtEl>
                                          <p:spTgt spid="70"/>
                                        </p:tgtEl>
                                        <p:attrNameLst>
                                          <p:attrName>ppt_y</p:attrName>
                                        </p:attrNameLst>
                                      </p:cBhvr>
                                      <p:tavLst>
                                        <p:tav tm="0">
                                          <p:val>
                                            <p:strVal val="1+#ppt_h/2"/>
                                          </p:val>
                                        </p:tav>
                                        <p:tav tm="100000">
                                          <p:val>
                                            <p:strVal val="#ppt_y"/>
                                          </p:val>
                                        </p:tav>
                                      </p:tavLst>
                                    </p:anim>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5500"/>
                            </p:stCondLst>
                            <p:childTnLst>
                              <p:par>
                                <p:cTn id="67" presetID="53" presetClass="entr" presetSubtype="0"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6000"/>
                            </p:stCondLst>
                            <p:childTnLst>
                              <p:par>
                                <p:cTn id="73" presetID="53" presetClass="entr" presetSubtype="0" fill="hold" nodeType="after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p:cTn id="75" dur="500" fill="hold"/>
                                        <p:tgtEl>
                                          <p:spTgt spid="117"/>
                                        </p:tgtEl>
                                        <p:attrNameLst>
                                          <p:attrName>ppt_w</p:attrName>
                                        </p:attrNameLst>
                                      </p:cBhvr>
                                      <p:tavLst>
                                        <p:tav tm="0">
                                          <p:val>
                                            <p:fltVal val="0"/>
                                          </p:val>
                                        </p:tav>
                                        <p:tav tm="100000">
                                          <p:val>
                                            <p:strVal val="#ppt_w"/>
                                          </p:val>
                                        </p:tav>
                                      </p:tavLst>
                                    </p:anim>
                                    <p:anim calcmode="lin" valueType="num">
                                      <p:cBhvr>
                                        <p:cTn id="76" dur="500" fill="hold"/>
                                        <p:tgtEl>
                                          <p:spTgt spid="117"/>
                                        </p:tgtEl>
                                        <p:attrNameLst>
                                          <p:attrName>ppt_h</p:attrName>
                                        </p:attrNameLst>
                                      </p:cBhvr>
                                      <p:tavLst>
                                        <p:tav tm="0">
                                          <p:val>
                                            <p:fltVal val="0"/>
                                          </p:val>
                                        </p:tav>
                                        <p:tav tm="100000">
                                          <p:val>
                                            <p:strVal val="#ppt_h"/>
                                          </p:val>
                                        </p:tav>
                                      </p:tavLst>
                                    </p:anim>
                                    <p:animEffect transition="in" filter="fade">
                                      <p:cBhvr>
                                        <p:cTn id="77" dur="500"/>
                                        <p:tgtEl>
                                          <p:spTgt spid="117"/>
                                        </p:tgtEl>
                                      </p:cBhvr>
                                    </p:animEffect>
                                  </p:childTnLst>
                                </p:cTn>
                              </p:par>
                              <p:par>
                                <p:cTn id="78" presetID="2" presetClass="entr" presetSubtype="4" accel="50000" decel="50000" fill="hold" nodeType="withEffect">
                                  <p:stCondLst>
                                    <p:cond delay="0"/>
                                  </p:stCondLst>
                                  <p:childTnLst>
                                    <p:set>
                                      <p:cBhvr>
                                        <p:cTn id="79" dur="1" fill="hold">
                                          <p:stCondLst>
                                            <p:cond delay="0"/>
                                          </p:stCondLst>
                                        </p:cTn>
                                        <p:tgtEl>
                                          <p:spTgt spid="114"/>
                                        </p:tgtEl>
                                        <p:attrNameLst>
                                          <p:attrName>style.visibility</p:attrName>
                                        </p:attrNameLst>
                                      </p:cBhvr>
                                      <p:to>
                                        <p:strVal val="visible"/>
                                      </p:to>
                                    </p:set>
                                    <p:anim calcmode="lin" valueType="num">
                                      <p:cBhvr additive="base">
                                        <p:cTn id="80" dur="500" fill="hold"/>
                                        <p:tgtEl>
                                          <p:spTgt spid="114"/>
                                        </p:tgtEl>
                                        <p:attrNameLst>
                                          <p:attrName>ppt_x</p:attrName>
                                        </p:attrNameLst>
                                      </p:cBhvr>
                                      <p:tavLst>
                                        <p:tav tm="0">
                                          <p:val>
                                            <p:strVal val="#ppt_x"/>
                                          </p:val>
                                        </p:tav>
                                        <p:tav tm="100000">
                                          <p:val>
                                            <p:strVal val="#ppt_x"/>
                                          </p:val>
                                        </p:tav>
                                      </p:tavLst>
                                    </p:anim>
                                    <p:anim calcmode="lin" valueType="num">
                                      <p:cBhvr additive="base">
                                        <p:cTn id="81" dur="500" fill="hold"/>
                                        <p:tgtEl>
                                          <p:spTgt spid="114"/>
                                        </p:tgtEl>
                                        <p:attrNameLst>
                                          <p:attrName>ppt_y</p:attrName>
                                        </p:attrNameLst>
                                      </p:cBhvr>
                                      <p:tavLst>
                                        <p:tav tm="0">
                                          <p:val>
                                            <p:strVal val="1+#ppt_h/2"/>
                                          </p:val>
                                        </p:tav>
                                        <p:tav tm="100000">
                                          <p:val>
                                            <p:strVal val="#ppt_y"/>
                                          </p:val>
                                        </p:tav>
                                      </p:tavLst>
                                    </p:anim>
                                  </p:childTnLst>
                                </p:cTn>
                              </p:par>
                            </p:childTnLst>
                          </p:cTn>
                        </p:par>
                        <p:par>
                          <p:cTn id="82" fill="hold">
                            <p:stCondLst>
                              <p:cond delay="650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7000"/>
                            </p:stCondLst>
                            <p:childTnLst>
                              <p:par>
                                <p:cTn id="87" presetID="22" presetClass="entr" presetSubtype="8" fill="hold"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left)">
                                      <p:cBhvr>
                                        <p:cTn id="89" dur="500"/>
                                        <p:tgtEl>
                                          <p:spTgt spid="53"/>
                                        </p:tgtEl>
                                      </p:cBhvr>
                                    </p:animEffect>
                                  </p:childTnLst>
                                </p:cTn>
                              </p:par>
                            </p:childTnLst>
                          </p:cTn>
                        </p:par>
                        <p:par>
                          <p:cTn id="90" fill="hold">
                            <p:stCondLst>
                              <p:cond delay="7500"/>
                            </p:stCondLst>
                            <p:childTnLst>
                              <p:par>
                                <p:cTn id="91" presetID="53" presetClass="entr" presetSubtype="0"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 calcmode="lin" valueType="num">
                                      <p:cBhvr>
                                        <p:cTn id="93" dur="500" fill="hold"/>
                                        <p:tgtEl>
                                          <p:spTgt spid="64"/>
                                        </p:tgtEl>
                                        <p:attrNameLst>
                                          <p:attrName>ppt_w</p:attrName>
                                        </p:attrNameLst>
                                      </p:cBhvr>
                                      <p:tavLst>
                                        <p:tav tm="0">
                                          <p:val>
                                            <p:fltVal val="0"/>
                                          </p:val>
                                        </p:tav>
                                        <p:tav tm="100000">
                                          <p:val>
                                            <p:strVal val="#ppt_w"/>
                                          </p:val>
                                        </p:tav>
                                      </p:tavLst>
                                    </p:anim>
                                    <p:anim calcmode="lin" valueType="num">
                                      <p:cBhvr>
                                        <p:cTn id="94" dur="500" fill="hold"/>
                                        <p:tgtEl>
                                          <p:spTgt spid="64"/>
                                        </p:tgtEl>
                                        <p:attrNameLst>
                                          <p:attrName>ppt_h</p:attrName>
                                        </p:attrNameLst>
                                      </p:cBhvr>
                                      <p:tavLst>
                                        <p:tav tm="0">
                                          <p:val>
                                            <p:fltVal val="0"/>
                                          </p:val>
                                        </p:tav>
                                        <p:tav tm="100000">
                                          <p:val>
                                            <p:strVal val="#ppt_h"/>
                                          </p:val>
                                        </p:tav>
                                      </p:tavLst>
                                    </p:anim>
                                    <p:animEffect transition="in" filter="fade">
                                      <p:cBhvr>
                                        <p:cTn id="95" dur="500"/>
                                        <p:tgtEl>
                                          <p:spTgt spid="64"/>
                                        </p:tgtEl>
                                      </p:cBhvr>
                                    </p:animEffect>
                                  </p:childTnLst>
                                </p:cTn>
                              </p:par>
                            </p:childTnLst>
                          </p:cTn>
                        </p:par>
                        <p:par>
                          <p:cTn id="96" fill="hold">
                            <p:stCondLst>
                              <p:cond delay="8000"/>
                            </p:stCondLst>
                            <p:childTnLst>
                              <p:par>
                                <p:cTn id="97" presetID="53" presetClass="entr" presetSubtype="0" fill="hold" nodeType="afterEffect">
                                  <p:stCondLst>
                                    <p:cond delay="0"/>
                                  </p:stCondLst>
                                  <p:childTnLst>
                                    <p:set>
                                      <p:cBhvr>
                                        <p:cTn id="98" dur="1" fill="hold">
                                          <p:stCondLst>
                                            <p:cond delay="0"/>
                                          </p:stCondLst>
                                        </p:cTn>
                                        <p:tgtEl>
                                          <p:spTgt spid="89"/>
                                        </p:tgtEl>
                                        <p:attrNameLst>
                                          <p:attrName>style.visibility</p:attrName>
                                        </p:attrNameLst>
                                      </p:cBhvr>
                                      <p:to>
                                        <p:strVal val="visible"/>
                                      </p:to>
                                    </p:set>
                                    <p:anim calcmode="lin" valueType="num">
                                      <p:cBhvr>
                                        <p:cTn id="99" dur="500" fill="hold"/>
                                        <p:tgtEl>
                                          <p:spTgt spid="89"/>
                                        </p:tgtEl>
                                        <p:attrNameLst>
                                          <p:attrName>ppt_w</p:attrName>
                                        </p:attrNameLst>
                                      </p:cBhvr>
                                      <p:tavLst>
                                        <p:tav tm="0">
                                          <p:val>
                                            <p:fltVal val="0"/>
                                          </p:val>
                                        </p:tav>
                                        <p:tav tm="100000">
                                          <p:val>
                                            <p:strVal val="#ppt_w"/>
                                          </p:val>
                                        </p:tav>
                                      </p:tavLst>
                                    </p:anim>
                                    <p:anim calcmode="lin" valueType="num">
                                      <p:cBhvr>
                                        <p:cTn id="100" dur="500" fill="hold"/>
                                        <p:tgtEl>
                                          <p:spTgt spid="89"/>
                                        </p:tgtEl>
                                        <p:attrNameLst>
                                          <p:attrName>ppt_h</p:attrName>
                                        </p:attrNameLst>
                                      </p:cBhvr>
                                      <p:tavLst>
                                        <p:tav tm="0">
                                          <p:val>
                                            <p:fltVal val="0"/>
                                          </p:val>
                                        </p:tav>
                                        <p:tav tm="100000">
                                          <p:val>
                                            <p:strVal val="#ppt_h"/>
                                          </p:val>
                                        </p:tav>
                                      </p:tavLst>
                                    </p:anim>
                                    <p:animEffect transition="in" filter="fade">
                                      <p:cBhvr>
                                        <p:cTn id="101" dur="500"/>
                                        <p:tgtEl>
                                          <p:spTgt spid="89"/>
                                        </p:tgtEl>
                                      </p:cBhvr>
                                    </p:animEffect>
                                  </p:childTnLst>
                                </p:cTn>
                              </p:par>
                              <p:par>
                                <p:cTn id="102" presetID="2" presetClass="entr" presetSubtype="4" accel="50000" decel="50000" fill="hold" nodeType="withEffect">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500" fill="hold"/>
                                        <p:tgtEl>
                                          <p:spTgt spid="76"/>
                                        </p:tgtEl>
                                        <p:attrNameLst>
                                          <p:attrName>ppt_x</p:attrName>
                                        </p:attrNameLst>
                                      </p:cBhvr>
                                      <p:tavLst>
                                        <p:tav tm="0">
                                          <p:val>
                                            <p:strVal val="#ppt_x"/>
                                          </p:val>
                                        </p:tav>
                                        <p:tav tm="100000">
                                          <p:val>
                                            <p:strVal val="#ppt_x"/>
                                          </p:val>
                                        </p:tav>
                                      </p:tavLst>
                                    </p:anim>
                                    <p:anim calcmode="lin" valueType="num">
                                      <p:cBhvr additive="base">
                                        <p:cTn id="105"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1" grpId="0" animBg="1"/>
      <p:bldP spid="47" grpId="0" animBg="1"/>
      <p:bldP spid="52" grpId="0" animBg="1"/>
      <p:bldP spid="58" grpId="0"/>
      <p:bldP spid="61" grpId="0"/>
      <p:bldP spid="62" grpId="0"/>
      <p:bldP spid="63"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a:t>
            </a:r>
            <a:r>
              <a:rPr lang="en-US" altLang="zh-CN" sz="28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4</a:t>
            </a:r>
            <a:endPar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Entry_1"/>
          <p:cNvSpPr/>
          <p:nvPr>
            <p:custDataLst>
              <p:tags r:id="rId5"/>
            </p:custDataLst>
          </p:nvPr>
        </p:nvSpPr>
        <p:spPr>
          <a:xfrm>
            <a:off x="4330379" y="3614458"/>
            <a:ext cx="4125737" cy="83099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7692577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1732775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MH_Entry_1"/>
          <p:cNvSpPr/>
          <p:nvPr>
            <p:custDataLst>
              <p:tags r:id="rId2"/>
            </p:custDataLst>
          </p:nvPr>
        </p:nvSpPr>
        <p:spPr>
          <a:xfrm flipH="1">
            <a:off x="5963791" y="2091707"/>
            <a:ext cx="3487906" cy="579303"/>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MH_Number_1"/>
          <p:cNvSpPr/>
          <p:nvPr>
            <p:custDataLst>
              <p:tags r:id="rId3"/>
            </p:custDataLst>
          </p:nvPr>
        </p:nvSpPr>
        <p:spPr>
          <a:xfrm flipH="1">
            <a:off x="5059758" y="2077515"/>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3" name="MH_Entry_2"/>
          <p:cNvSpPr/>
          <p:nvPr>
            <p:custDataLst>
              <p:tags r:id="rId4"/>
            </p:custDataLst>
          </p:nvPr>
        </p:nvSpPr>
        <p:spPr>
          <a:xfrm flipH="1">
            <a:off x="5963791" y="3172719"/>
            <a:ext cx="3487906" cy="579303"/>
          </a:xfrm>
          <a:prstGeom prst="roundRect">
            <a:avLst>
              <a:gd name="adj" fmla="val 23973"/>
            </a:avLst>
          </a:prstGeom>
          <a:solidFill>
            <a:schemeClr val="accent2"/>
          </a:solidFill>
          <a:ln w="25400" cap="flat" cmpd="sng" algn="ctr">
            <a:noFill/>
            <a:prstDash val="solid"/>
          </a:ln>
          <a:effectLst/>
        </p:spPr>
        <p:txBody>
          <a:bodyPr wrap="square" lIns="0" tIns="0" rIns="0" bIns="0" anchor="ctr">
            <a:noAutofit/>
          </a:bodyPr>
          <a:lstStyle/>
          <a:p>
            <a:pPr lvl="0"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a:t>
            </a: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情况</a:t>
            </a:r>
            <a:endParaRPr lang="en-US" altLang="zh-CN"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COMPLETION </a:t>
            </a: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OF WORK</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2"/>
          <p:cNvSpPr/>
          <p:nvPr>
            <p:custDataLst>
              <p:tags r:id="rId5"/>
            </p:custDataLst>
          </p:nvPr>
        </p:nvSpPr>
        <p:spPr>
          <a:xfrm flipH="1">
            <a:off x="5059758" y="3158527"/>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2"/>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5" name="MH_Entry_3"/>
          <p:cNvSpPr/>
          <p:nvPr>
            <p:custDataLst>
              <p:tags r:id="rId6"/>
            </p:custDataLst>
          </p:nvPr>
        </p:nvSpPr>
        <p:spPr>
          <a:xfrm flipH="1">
            <a:off x="5963791" y="4253731"/>
            <a:ext cx="3487906" cy="579303"/>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lvl="0"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a:t>
            </a:r>
            <a:r>
              <a:rPr lang="zh-CN" alt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展示</a:t>
            </a:r>
            <a:endParaRPr lang="en-US" altLang="zh-CN"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SUCCESSFUL </a:t>
            </a: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PROJECT </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3"/>
          <p:cNvSpPr/>
          <p:nvPr>
            <p:custDataLst>
              <p:tags r:id="rId7"/>
            </p:custDataLst>
          </p:nvPr>
        </p:nvSpPr>
        <p:spPr>
          <a:xfrm flipH="1">
            <a:off x="5059758" y="4239539"/>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MH_Entry_4"/>
          <p:cNvSpPr/>
          <p:nvPr>
            <p:custDataLst>
              <p:tags r:id="rId8"/>
            </p:custDataLst>
          </p:nvPr>
        </p:nvSpPr>
        <p:spPr>
          <a:xfrm flipH="1">
            <a:off x="5963791" y="5334743"/>
            <a:ext cx="3487906" cy="579303"/>
          </a:xfrm>
          <a:prstGeom prst="roundRect">
            <a:avLst>
              <a:gd name="adj" fmla="val 23973"/>
            </a:avLst>
          </a:prstGeom>
          <a:solidFill>
            <a:schemeClr val="accent2"/>
          </a:solidFill>
          <a:ln w="25400" cap="flat" cmpd="sng" algn="ctr">
            <a:noFill/>
            <a:prstDash val="solid"/>
          </a:ln>
          <a:effectLst/>
        </p:spPr>
        <p:txBody>
          <a:bodyPr wrap="square" lIns="0" tIns="0" rIns="0" bIns="0" anchor="ctr">
            <a:noAutofit/>
          </a:bodyPr>
          <a:lstStyle/>
          <a:p>
            <a:pPr lvl="0" algn="ctr"/>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MH_Number_4"/>
          <p:cNvSpPr/>
          <p:nvPr>
            <p:custDataLst>
              <p:tags r:id="rId9"/>
            </p:custDataLst>
          </p:nvPr>
        </p:nvSpPr>
        <p:spPr>
          <a:xfrm flipH="1">
            <a:off x="5059758" y="5320551"/>
            <a:ext cx="801006" cy="607687"/>
          </a:xfrm>
          <a:custGeom>
            <a:avLst/>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2"/>
          </a:solidFill>
          <a:ln w="12700" cap="flat" cmpd="sng" algn="ctr">
            <a:noFill/>
            <a:prstDash val="solid"/>
          </a:ln>
          <a:effectLst/>
        </p:spPr>
        <p:txBody>
          <a:bodyPr wrap="square" lIns="0" tIns="49357" rIns="189833" bIns="49357" anchor="ctr">
            <a:noAutofit/>
          </a:bodyPr>
          <a:lstStyle/>
          <a:p>
            <a:pPr algn="ctr">
              <a:defRPr/>
            </a:pPr>
            <a:r>
              <a:rPr lang="en-US" altLang="zh-CN" sz="2953"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2953" kern="0" dirty="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2" name="MH_Others_2"/>
          <p:cNvSpPr/>
          <p:nvPr>
            <p:custDataLst>
              <p:tags r:id="rId10"/>
            </p:custDataLst>
          </p:nvPr>
        </p:nvSpPr>
        <p:spPr>
          <a:xfrm>
            <a:off x="353" y="773245"/>
            <a:ext cx="1460470" cy="5001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txBox="1"/>
          <p:nvPr>
            <p:custDataLst>
              <p:tags r:id="rId11"/>
            </p:custDataLst>
          </p:nvPr>
        </p:nvSpPr>
        <p:spPr>
          <a:xfrm>
            <a:off x="1460823" y="727718"/>
            <a:ext cx="1141729" cy="615553"/>
          </a:xfrm>
          <a:prstGeom prst="rect">
            <a:avLst/>
          </a:prstGeom>
          <a:noFill/>
        </p:spPr>
        <p:txBody>
          <a:bodyPr vert="horz" wrap="square" lIns="0" tIns="0" rIns="0" bIns="0" rtlCol="0" anchor="ctr" anchorCtr="0">
            <a:spAutoFit/>
          </a:bodyPr>
          <a:lstStyle/>
          <a:p>
            <a:pPr algn="r"/>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txBox="1"/>
          <p:nvPr>
            <p:custDataLst>
              <p:tags r:id="rId12"/>
            </p:custDataLst>
          </p:nvPr>
        </p:nvSpPr>
        <p:spPr>
          <a:xfrm>
            <a:off x="352" y="1343271"/>
            <a:ext cx="2602199" cy="492443"/>
          </a:xfrm>
          <a:prstGeom prst="rect">
            <a:avLst/>
          </a:prstGeom>
          <a:noFill/>
        </p:spPr>
        <p:txBody>
          <a:bodyPr wrap="square" lIns="0" tIns="0" rIns="0" bIns="0">
            <a:spAutoFit/>
          </a:bodyPr>
          <a:lstStyle/>
          <a:p>
            <a:pPr algn="r">
              <a:defRPr/>
            </a:pPr>
            <a:r>
              <a:rPr lang="en-US" altLang="zh-CN" sz="3200"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1808636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500" fill="hold"/>
                                        <p:tgtEl>
                                          <p:spTgt spid="79"/>
                                        </p:tgtEl>
                                        <p:attrNameLst>
                                          <p:attrName>ppt_x</p:attrName>
                                        </p:attrNameLst>
                                      </p:cBhvr>
                                      <p:tavLst>
                                        <p:tav tm="0">
                                          <p:val>
                                            <p:strVal val="0-#ppt_w/2"/>
                                          </p:val>
                                        </p:tav>
                                        <p:tav tm="100000">
                                          <p:val>
                                            <p:strVal val="#ppt_x"/>
                                          </p:val>
                                        </p:tav>
                                      </p:tavLst>
                                    </p:anim>
                                    <p:anim calcmode="lin" valueType="num">
                                      <p:cBhvr additive="base">
                                        <p:cTn id="22" dur="500" fill="hold"/>
                                        <p:tgtEl>
                                          <p:spTgt spid="7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0-#ppt_w/2"/>
                                          </p:val>
                                        </p:tav>
                                        <p:tav tm="100000">
                                          <p:val>
                                            <p:strVal val="#ppt_x"/>
                                          </p:val>
                                        </p:tav>
                                      </p:tavLst>
                                    </p:anim>
                                    <p:anim calcmode="lin" valueType="num">
                                      <p:cBhvr additive="base">
                                        <p:cTn id="26"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0-#ppt_w/2"/>
                                          </p:val>
                                        </p:tav>
                                        <p:tav tm="100000">
                                          <p:val>
                                            <p:strVal val="#ppt_x"/>
                                          </p:val>
                                        </p:tav>
                                      </p:tavLst>
                                    </p:anim>
                                    <p:anim calcmode="lin" valueType="num">
                                      <p:cBhvr additive="base">
                                        <p:cTn id="52" dur="500" fill="hold"/>
                                        <p:tgtEl>
                                          <p:spTgt spid="3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23" grpId="0" animBg="1"/>
      <p:bldP spid="24" grpId="0" animBg="1"/>
      <p:bldP spid="25" grpId="0" animBg="1"/>
      <p:bldP spid="26" grpId="0" animBg="1"/>
      <p:bldP spid="31" grpId="0" animBg="1"/>
      <p:bldP spid="32" grpId="0" animBg="1"/>
      <p:bldP spid="22" grpId="0" animBg="1"/>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83267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Oval 102"/>
          <p:cNvSpPr/>
          <p:nvPr/>
        </p:nvSpPr>
        <p:spPr>
          <a:xfrm>
            <a:off x="3349726" y="5535209"/>
            <a:ext cx="598455" cy="598451"/>
          </a:xfrm>
          <a:prstGeom prst="ellipse">
            <a:avLst/>
          </a:prstGeom>
          <a:solidFill>
            <a:schemeClr val="bg1"/>
          </a:solid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5"/>
                </a:solidFill>
                <a:latin typeface="Arial" panose="020B0604020202020204" pitchFamily="34" charset="0"/>
                <a:ea typeface="微软雅黑" panose="020B0503020204020204" pitchFamily="34" charset="-122"/>
                <a:sym typeface="Arial" panose="020B0604020202020204" pitchFamily="34" charset="0"/>
              </a:rPr>
              <a:t>05</a:t>
            </a:r>
            <a:endParaRPr lang="en-US" sz="1264"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Oval 101"/>
          <p:cNvSpPr/>
          <p:nvPr/>
        </p:nvSpPr>
        <p:spPr>
          <a:xfrm>
            <a:off x="4735143" y="5034052"/>
            <a:ext cx="598455" cy="598451"/>
          </a:xfrm>
          <a:prstGeom prst="ellipse">
            <a:avLst/>
          </a:prstGeom>
          <a:solidFill>
            <a:schemeClr val="bg1"/>
          </a:solid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4"/>
                </a:solidFill>
                <a:latin typeface="Arial" panose="020B0604020202020204" pitchFamily="34" charset="0"/>
                <a:ea typeface="微软雅黑" panose="020B0503020204020204" pitchFamily="34" charset="-122"/>
                <a:sym typeface="Arial" panose="020B0604020202020204" pitchFamily="34" charset="0"/>
              </a:rPr>
              <a:t>04</a:t>
            </a:r>
            <a:endParaRPr lang="en-US" sz="1264"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Oval 100"/>
          <p:cNvSpPr/>
          <p:nvPr/>
        </p:nvSpPr>
        <p:spPr>
          <a:xfrm>
            <a:off x="5327692" y="3545533"/>
            <a:ext cx="598455" cy="598451"/>
          </a:xfrm>
          <a:prstGeom prst="ellipse">
            <a:avLst/>
          </a:prstGeom>
          <a:solidFill>
            <a:schemeClr val="bg1"/>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3"/>
                </a:solidFill>
                <a:latin typeface="Arial" panose="020B0604020202020204" pitchFamily="34" charset="0"/>
                <a:ea typeface="微软雅黑" panose="020B0503020204020204" pitchFamily="34" charset="-122"/>
                <a:sym typeface="Arial" panose="020B0604020202020204" pitchFamily="34" charset="0"/>
              </a:rPr>
              <a:t>03</a:t>
            </a:r>
            <a:endParaRPr lang="en-US" sz="1264"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Oval 99"/>
          <p:cNvSpPr/>
          <p:nvPr/>
        </p:nvSpPr>
        <p:spPr>
          <a:xfrm>
            <a:off x="4623211" y="2113153"/>
            <a:ext cx="598455" cy="598451"/>
          </a:xfrm>
          <a:prstGeom prst="ellipse">
            <a:avLst/>
          </a:prstGeom>
          <a:solidFill>
            <a:schemeClr val="bg1"/>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en-US" sz="126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Oval 98"/>
          <p:cNvSpPr/>
          <p:nvPr/>
        </p:nvSpPr>
        <p:spPr>
          <a:xfrm>
            <a:off x="3340696" y="1607373"/>
            <a:ext cx="598455" cy="598451"/>
          </a:xfrm>
          <a:prstGeom prst="ellipse">
            <a:avLst/>
          </a:prstGeom>
          <a:solidFill>
            <a:schemeClr val="bg1"/>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264" b="1"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grpSp>
        <p:nvGrpSpPr>
          <p:cNvPr id="2" name="Group 92"/>
          <p:cNvGrpSpPr/>
          <p:nvPr/>
        </p:nvGrpSpPr>
        <p:grpSpPr>
          <a:xfrm rot="10800000">
            <a:off x="2481861" y="2708347"/>
            <a:ext cx="2341994" cy="3007174"/>
            <a:chOff x="2577430" y="1009650"/>
            <a:chExt cx="2769942" cy="3556670"/>
          </a:xfrm>
        </p:grpSpPr>
        <p:sp>
          <p:nvSpPr>
            <p:cNvPr id="94" name="Pentagon 93"/>
            <p:cNvSpPr/>
            <p:nvPr/>
          </p:nvSpPr>
          <p:spPr>
            <a:xfrm rot="16200000">
              <a:off x="2990850" y="1714500"/>
              <a:ext cx="1943100" cy="5334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5" name="Oval 94"/>
            <p:cNvSpPr/>
            <p:nvPr/>
          </p:nvSpPr>
          <p:spPr>
            <a:xfrm>
              <a:off x="2577430" y="1796378"/>
              <a:ext cx="2769942" cy="276994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6" name="Oval 95"/>
            <p:cNvSpPr/>
            <p:nvPr/>
          </p:nvSpPr>
          <p:spPr>
            <a:xfrm>
              <a:off x="2719157" y="1938105"/>
              <a:ext cx="2486488" cy="2486488"/>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7" name="Pentagon 96"/>
            <p:cNvSpPr/>
            <p:nvPr/>
          </p:nvSpPr>
          <p:spPr>
            <a:xfrm rot="16200000" flipV="1">
              <a:off x="3114675" y="2238374"/>
              <a:ext cx="1695450" cy="76201"/>
            </a:xfrm>
            <a:prstGeom prst="homePlat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87"/>
          <p:cNvGrpSpPr/>
          <p:nvPr/>
        </p:nvGrpSpPr>
        <p:grpSpPr>
          <a:xfrm rot="8100000">
            <a:off x="2977087" y="2773275"/>
            <a:ext cx="1949710" cy="2811032"/>
            <a:chOff x="2809413" y="1009650"/>
            <a:chExt cx="2305976" cy="3324687"/>
          </a:xfrm>
        </p:grpSpPr>
        <p:sp>
          <p:nvSpPr>
            <p:cNvPr id="89" name="Pentagon 88"/>
            <p:cNvSpPr/>
            <p:nvPr/>
          </p:nvSpPr>
          <p:spPr>
            <a:xfrm rot="16200000">
              <a:off x="2990850" y="1714500"/>
              <a:ext cx="1943100" cy="53340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0" name="Oval 89"/>
            <p:cNvSpPr/>
            <p:nvPr/>
          </p:nvSpPr>
          <p:spPr>
            <a:xfrm>
              <a:off x="2809413" y="2028361"/>
              <a:ext cx="2305976" cy="23059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1" name="Oval 90"/>
            <p:cNvSpPr/>
            <p:nvPr/>
          </p:nvSpPr>
          <p:spPr>
            <a:xfrm>
              <a:off x="2927401" y="2146349"/>
              <a:ext cx="2070000" cy="2070000"/>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92" name="Pentagon 91"/>
            <p:cNvSpPr/>
            <p:nvPr/>
          </p:nvSpPr>
          <p:spPr>
            <a:xfrm rot="16200000" flipV="1">
              <a:off x="3114675" y="2238374"/>
              <a:ext cx="1695450" cy="76201"/>
            </a:xfrm>
            <a:prstGeom prst="homePlat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75"/>
          <p:cNvGrpSpPr/>
          <p:nvPr/>
        </p:nvGrpSpPr>
        <p:grpSpPr>
          <a:xfrm rot="5400000">
            <a:off x="3390656" y="2557245"/>
            <a:ext cx="1578503" cy="2625429"/>
            <a:chOff x="3028931" y="1009650"/>
            <a:chExt cx="1866940" cy="3105170"/>
          </a:xfrm>
        </p:grpSpPr>
        <p:sp>
          <p:nvSpPr>
            <p:cNvPr id="84" name="Pentagon 83"/>
            <p:cNvSpPr/>
            <p:nvPr/>
          </p:nvSpPr>
          <p:spPr>
            <a:xfrm rot="16200000">
              <a:off x="2990850" y="1714500"/>
              <a:ext cx="1943100" cy="5334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5" name="Oval 84"/>
            <p:cNvSpPr/>
            <p:nvPr/>
          </p:nvSpPr>
          <p:spPr>
            <a:xfrm>
              <a:off x="3028931" y="2247880"/>
              <a:ext cx="1866940" cy="18669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6" name="Oval 85"/>
            <p:cNvSpPr/>
            <p:nvPr/>
          </p:nvSpPr>
          <p:spPr>
            <a:xfrm>
              <a:off x="3124454" y="2343403"/>
              <a:ext cx="1675892" cy="1675892"/>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87" name="Pentagon 86"/>
            <p:cNvSpPr/>
            <p:nvPr/>
          </p:nvSpPr>
          <p:spPr>
            <a:xfrm rot="16200000" flipV="1">
              <a:off x="3114675" y="2238374"/>
              <a:ext cx="1695450" cy="76201"/>
            </a:xfrm>
            <a:prstGeom prst="homePlat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68"/>
          <p:cNvGrpSpPr/>
          <p:nvPr/>
        </p:nvGrpSpPr>
        <p:grpSpPr>
          <a:xfrm rot="2512506">
            <a:off x="3433937" y="2182814"/>
            <a:ext cx="1234842" cy="2453599"/>
            <a:chOff x="3232159" y="1009650"/>
            <a:chExt cx="1460482" cy="2901941"/>
          </a:xfrm>
        </p:grpSpPr>
        <p:sp>
          <p:nvSpPr>
            <p:cNvPr id="70" name="Pentagon 69"/>
            <p:cNvSpPr/>
            <p:nvPr/>
          </p:nvSpPr>
          <p:spPr>
            <a:xfrm rot="16200000">
              <a:off x="2990850" y="1714500"/>
              <a:ext cx="1943100" cy="53340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2" name="Oval 71"/>
            <p:cNvSpPr/>
            <p:nvPr/>
          </p:nvSpPr>
          <p:spPr>
            <a:xfrm>
              <a:off x="3232159" y="2451109"/>
              <a:ext cx="1460482" cy="14604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3" name="Oval 72"/>
            <p:cNvSpPr/>
            <p:nvPr/>
          </p:nvSpPr>
          <p:spPr>
            <a:xfrm>
              <a:off x="3306886" y="2525835"/>
              <a:ext cx="1311028" cy="131102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75" name="Pentagon 74"/>
            <p:cNvSpPr/>
            <p:nvPr/>
          </p:nvSpPr>
          <p:spPr>
            <a:xfrm rot="16200000" flipV="1">
              <a:off x="3114675" y="2238374"/>
              <a:ext cx="1695450" cy="76201"/>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66"/>
          <p:cNvGrpSpPr/>
          <p:nvPr/>
        </p:nvGrpSpPr>
        <p:grpSpPr>
          <a:xfrm>
            <a:off x="3192032" y="2022836"/>
            <a:ext cx="901983" cy="2287170"/>
            <a:chOff x="3429000" y="1009650"/>
            <a:chExt cx="1066800" cy="2705100"/>
          </a:xfrm>
        </p:grpSpPr>
        <p:sp>
          <p:nvSpPr>
            <p:cNvPr id="61" name="Pentagon 60"/>
            <p:cNvSpPr/>
            <p:nvPr/>
          </p:nvSpPr>
          <p:spPr>
            <a:xfrm rot="16200000">
              <a:off x="2990850" y="1714500"/>
              <a:ext cx="1943100" cy="53340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3429000" y="2647950"/>
              <a:ext cx="1066800" cy="1066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4" name="Oval 63"/>
            <p:cNvSpPr/>
            <p:nvPr/>
          </p:nvSpPr>
          <p:spPr>
            <a:xfrm>
              <a:off x="3657600" y="2876550"/>
              <a:ext cx="609600" cy="6096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sp>
          <p:nvSpPr>
            <p:cNvPr id="66" name="Pentagon 65"/>
            <p:cNvSpPr/>
            <p:nvPr/>
          </p:nvSpPr>
          <p:spPr>
            <a:xfrm rot="16200000" flipV="1">
              <a:off x="3114675" y="2238374"/>
              <a:ext cx="1695450" cy="76201"/>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87">
                <a:latin typeface="Arial" panose="020B0604020202020204" pitchFamily="34" charset="0"/>
                <a:ea typeface="微软雅黑" panose="020B0503020204020204" pitchFamily="34" charset="-122"/>
                <a:sym typeface="Arial" panose="020B0604020202020204" pitchFamily="34" charset="0"/>
              </a:endParaRPr>
            </a:p>
          </p:txBody>
        </p:sp>
      </p:grpSp>
      <p:sp>
        <p:nvSpPr>
          <p:cNvPr id="105" name="Freeform 45"/>
          <p:cNvSpPr>
            <a:spLocks noEditPoints="1"/>
          </p:cNvSpPr>
          <p:nvPr/>
        </p:nvSpPr>
        <p:spPr bwMode="auto">
          <a:xfrm>
            <a:off x="9531976" y="18924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45"/>
          <p:cNvSpPr>
            <a:spLocks noEditPoints="1"/>
          </p:cNvSpPr>
          <p:nvPr/>
        </p:nvSpPr>
        <p:spPr bwMode="auto">
          <a:xfrm>
            <a:off x="9531976" y="27610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45"/>
          <p:cNvSpPr>
            <a:spLocks noEditPoints="1"/>
          </p:cNvSpPr>
          <p:nvPr/>
        </p:nvSpPr>
        <p:spPr bwMode="auto">
          <a:xfrm>
            <a:off x="9531976" y="362957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45"/>
          <p:cNvSpPr>
            <a:spLocks noEditPoints="1"/>
          </p:cNvSpPr>
          <p:nvPr/>
        </p:nvSpPr>
        <p:spPr bwMode="auto">
          <a:xfrm>
            <a:off x="9531976" y="4498129"/>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45"/>
          <p:cNvSpPr>
            <a:spLocks noEditPoints="1"/>
          </p:cNvSpPr>
          <p:nvPr/>
        </p:nvSpPr>
        <p:spPr bwMode="auto">
          <a:xfrm>
            <a:off x="9531976" y="5366681"/>
            <a:ext cx="327938" cy="32793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96430" tIns="48215" rIns="96430" bIns="48215" numCol="1" anchor="t" anchorCtr="0" compatLnSpc="1">
            <a:prstTxWarp prst="textNoShape">
              <a:avLst/>
            </a:prstTxWarp>
          </a:bodyPr>
          <a:lstStyle/>
          <a:p>
            <a:pPr>
              <a:lnSpc>
                <a:spcPct val="120000"/>
              </a:lnSpc>
            </a:pPr>
            <a:endParaRPr lang="en-US" sz="135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80"/>
          <p:cNvGrpSpPr/>
          <p:nvPr/>
        </p:nvGrpSpPr>
        <p:grpSpPr>
          <a:xfrm>
            <a:off x="6653746" y="1863066"/>
            <a:ext cx="2765342" cy="548430"/>
            <a:chOff x="-450666" y="1847224"/>
            <a:chExt cx="3582491" cy="520048"/>
          </a:xfrm>
        </p:grpSpPr>
        <p:sp>
          <p:nvSpPr>
            <p:cNvPr id="137"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7"/>
            <p:cNvSpPr txBox="1"/>
            <p:nvPr/>
          </p:nvSpPr>
          <p:spPr>
            <a:xfrm>
              <a:off x="1503705" y="1847224"/>
              <a:ext cx="1628120" cy="204294"/>
            </a:xfrm>
            <a:prstGeom prst="rect">
              <a:avLst/>
            </a:prstGeom>
            <a:noFill/>
          </p:spPr>
          <p:txBody>
            <a:bodyPr wrap="none" lIns="0" tIns="0" rIns="0" bIns="0" rtlCol="0" anchor="ctr">
              <a:spAutoFit/>
            </a:bodyPr>
            <a:lstStyle/>
            <a:p>
              <a:pPr algn="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89"/>
          <p:cNvGrpSpPr/>
          <p:nvPr/>
        </p:nvGrpSpPr>
        <p:grpSpPr>
          <a:xfrm>
            <a:off x="6653746" y="2758661"/>
            <a:ext cx="2765342" cy="547092"/>
            <a:chOff x="-450666" y="1848492"/>
            <a:chExt cx="3582491" cy="518778"/>
          </a:xfrm>
        </p:grpSpPr>
        <p:sp>
          <p:nvSpPr>
            <p:cNvPr id="140"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92"/>
          <p:cNvGrpSpPr/>
          <p:nvPr/>
        </p:nvGrpSpPr>
        <p:grpSpPr>
          <a:xfrm>
            <a:off x="6653746" y="3652917"/>
            <a:ext cx="2765342" cy="547092"/>
            <a:chOff x="-450666" y="1848492"/>
            <a:chExt cx="3582491" cy="518778"/>
          </a:xfrm>
        </p:grpSpPr>
        <p:sp>
          <p:nvSpPr>
            <p:cNvPr id="143"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44"/>
          <p:cNvGrpSpPr/>
          <p:nvPr/>
        </p:nvGrpSpPr>
        <p:grpSpPr>
          <a:xfrm>
            <a:off x="6653746" y="4547169"/>
            <a:ext cx="2765342" cy="535370"/>
            <a:chOff x="-450666" y="1859608"/>
            <a:chExt cx="3582491" cy="507664"/>
          </a:xfrm>
        </p:grpSpPr>
        <p:sp>
          <p:nvSpPr>
            <p:cNvPr id="146" name="Footer Text"/>
            <p:cNvSpPr txBox="1"/>
            <p:nvPr/>
          </p:nvSpPr>
          <p:spPr>
            <a:xfrm>
              <a:off x="-450666" y="2099987"/>
              <a:ext cx="3582491" cy="26728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1503705" y="1859608"/>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47"/>
          <p:cNvGrpSpPr/>
          <p:nvPr/>
        </p:nvGrpSpPr>
        <p:grpSpPr>
          <a:xfrm>
            <a:off x="6653746" y="5429703"/>
            <a:ext cx="2765342" cy="547092"/>
            <a:chOff x="-450666" y="1848492"/>
            <a:chExt cx="3582491" cy="518778"/>
          </a:xfrm>
        </p:grpSpPr>
        <p:sp>
          <p:nvSpPr>
            <p:cNvPr id="149" name="Footer Text"/>
            <p:cNvSpPr txBox="1"/>
            <p:nvPr/>
          </p:nvSpPr>
          <p:spPr>
            <a:xfrm>
              <a:off x="-450666" y="2099986"/>
              <a:ext cx="3582491" cy="267284"/>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TextBox 149"/>
            <p:cNvSpPr txBox="1"/>
            <p:nvPr/>
          </p:nvSpPr>
          <p:spPr>
            <a:xfrm>
              <a:off x="1503705" y="1848492"/>
              <a:ext cx="1628120" cy="223994"/>
            </a:xfrm>
            <a:prstGeom prst="rect">
              <a:avLst/>
            </a:prstGeom>
            <a:noFill/>
          </p:spPr>
          <p:txBody>
            <a:bodyPr wrap="none" lIns="0" tIns="0" rIns="0" bIns="0" rtlCol="0" anchor="ctr">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471342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cBhvr>
                                        <p:cTn id="13" dur="500" fill="hold"/>
                                        <p:tgtEl>
                                          <p:spTgt spid="99"/>
                                        </p:tgtEl>
                                        <p:attrNameLst>
                                          <p:attrName>ppt_w</p:attrName>
                                        </p:attrNameLst>
                                      </p:cBhvr>
                                      <p:tavLst>
                                        <p:tav tm="0">
                                          <p:val>
                                            <p:fltVal val="0"/>
                                          </p:val>
                                        </p:tav>
                                        <p:tav tm="100000">
                                          <p:val>
                                            <p:strVal val="#ppt_w"/>
                                          </p:val>
                                        </p:tav>
                                      </p:tavLst>
                                    </p:anim>
                                    <p:anim calcmode="lin" valueType="num">
                                      <p:cBhvr>
                                        <p:cTn id="14" dur="500" fill="hold"/>
                                        <p:tgtEl>
                                          <p:spTgt spid="99"/>
                                        </p:tgtEl>
                                        <p:attrNameLst>
                                          <p:attrName>ppt_h</p:attrName>
                                        </p:attrNameLst>
                                      </p:cBhvr>
                                      <p:tavLst>
                                        <p:tav tm="0">
                                          <p:val>
                                            <p:fltVal val="0"/>
                                          </p:val>
                                        </p:tav>
                                        <p:tav tm="100000">
                                          <p:val>
                                            <p:strVal val="#ppt_h"/>
                                          </p:val>
                                        </p:tav>
                                      </p:tavLst>
                                    </p:anim>
                                    <p:animEffect transition="in" filter="fade">
                                      <p:cBhvr>
                                        <p:cTn id="15" dur="500"/>
                                        <p:tgtEl>
                                          <p:spTgt spid="99"/>
                                        </p:tgtEl>
                                      </p:cBhvr>
                                    </p:animEffect>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360"/>
                                          </p:val>
                                        </p:tav>
                                        <p:tav tm="100000">
                                          <p:val>
                                            <p:fltVal val="0"/>
                                          </p:val>
                                        </p:tav>
                                      </p:tavLst>
                                    </p:anim>
                                    <p:animEffect transition="in" filter="fade">
                                      <p:cBhvr>
                                        <p:cTn id="22" dur="1000"/>
                                        <p:tgtEl>
                                          <p:spTgt spid="5"/>
                                        </p:tgtEl>
                                      </p:cBhvr>
                                    </p:animEffect>
                                  </p:childTnLst>
                                </p:cTn>
                              </p:par>
                              <p:par>
                                <p:cTn id="23" presetID="53" presetClass="entr" presetSubtype="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anim calcmode="lin" valueType="num">
                                      <p:cBhvr>
                                        <p:cTn id="25" dur="500" fill="hold"/>
                                        <p:tgtEl>
                                          <p:spTgt spid="100"/>
                                        </p:tgtEl>
                                        <p:attrNameLst>
                                          <p:attrName>ppt_w</p:attrName>
                                        </p:attrNameLst>
                                      </p:cBhvr>
                                      <p:tavLst>
                                        <p:tav tm="0">
                                          <p:val>
                                            <p:fltVal val="0"/>
                                          </p:val>
                                        </p:tav>
                                        <p:tav tm="100000">
                                          <p:val>
                                            <p:strVal val="#ppt_w"/>
                                          </p:val>
                                        </p:tav>
                                      </p:tavLst>
                                    </p:anim>
                                    <p:anim calcmode="lin" valueType="num">
                                      <p:cBhvr>
                                        <p:cTn id="26" dur="500" fill="hold"/>
                                        <p:tgtEl>
                                          <p:spTgt spid="100"/>
                                        </p:tgtEl>
                                        <p:attrNameLst>
                                          <p:attrName>ppt_h</p:attrName>
                                        </p:attrNameLst>
                                      </p:cBhvr>
                                      <p:tavLst>
                                        <p:tav tm="0">
                                          <p:val>
                                            <p:fltVal val="0"/>
                                          </p:val>
                                        </p:tav>
                                        <p:tav tm="100000">
                                          <p:val>
                                            <p:strVal val="#ppt_h"/>
                                          </p:val>
                                        </p:tav>
                                      </p:tavLst>
                                    </p:anim>
                                    <p:animEffect transition="in" filter="fade">
                                      <p:cBhvr>
                                        <p:cTn id="27" dur="500"/>
                                        <p:tgtEl>
                                          <p:spTgt spid="100"/>
                                        </p:tgtEl>
                                      </p:cBhvr>
                                    </p:animEffect>
                                  </p:childTnLst>
                                </p:cTn>
                              </p:par>
                            </p:childTnLst>
                          </p:cTn>
                        </p:par>
                        <p:par>
                          <p:cTn id="28" fill="hold">
                            <p:stCondLst>
                              <p:cond delay="2000"/>
                            </p:stCondLst>
                            <p:childTnLst>
                              <p:par>
                                <p:cTn id="29" presetID="49" presetClass="entr" presetSubtype="0" decel="100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360"/>
                                          </p:val>
                                        </p:tav>
                                        <p:tav tm="100000">
                                          <p:val>
                                            <p:fltVal val="0"/>
                                          </p:val>
                                        </p:tav>
                                      </p:tavLst>
                                    </p:anim>
                                    <p:animEffect transition="in" filter="fade">
                                      <p:cBhvr>
                                        <p:cTn id="34" dur="1000"/>
                                        <p:tgtEl>
                                          <p:spTgt spid="4"/>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childTnLst>
                          </p:cTn>
                        </p:par>
                        <p:par>
                          <p:cTn id="40" fill="hold">
                            <p:stCondLst>
                              <p:cond delay="3000"/>
                            </p:stCondLst>
                            <p:childTnLst>
                              <p:par>
                                <p:cTn id="41" presetID="49" presetClass="entr" presetSubtype="0" decel="10000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360"/>
                                          </p:val>
                                        </p:tav>
                                        <p:tav tm="100000">
                                          <p:val>
                                            <p:fltVal val="0"/>
                                          </p:val>
                                        </p:tav>
                                      </p:tavLst>
                                    </p:anim>
                                    <p:animEffect transition="in" filter="fade">
                                      <p:cBhvr>
                                        <p:cTn id="46" dur="1000"/>
                                        <p:tgtEl>
                                          <p:spTgt spid="3"/>
                                        </p:tgtEl>
                                      </p:cBhvr>
                                    </p:animEffect>
                                  </p:childTnLst>
                                </p:cTn>
                              </p:par>
                              <p:par>
                                <p:cTn id="47" presetID="53" presetClass="entr" presetSubtype="0" fill="hold" grpId="0" nodeType="with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p:cTn id="49" dur="500" fill="hold"/>
                                        <p:tgtEl>
                                          <p:spTgt spid="102"/>
                                        </p:tgtEl>
                                        <p:attrNameLst>
                                          <p:attrName>ppt_w</p:attrName>
                                        </p:attrNameLst>
                                      </p:cBhvr>
                                      <p:tavLst>
                                        <p:tav tm="0">
                                          <p:val>
                                            <p:fltVal val="0"/>
                                          </p:val>
                                        </p:tav>
                                        <p:tav tm="100000">
                                          <p:val>
                                            <p:strVal val="#ppt_w"/>
                                          </p:val>
                                        </p:tav>
                                      </p:tavLst>
                                    </p:anim>
                                    <p:anim calcmode="lin" valueType="num">
                                      <p:cBhvr>
                                        <p:cTn id="50" dur="500" fill="hold"/>
                                        <p:tgtEl>
                                          <p:spTgt spid="102"/>
                                        </p:tgtEl>
                                        <p:attrNameLst>
                                          <p:attrName>ppt_h</p:attrName>
                                        </p:attrNameLst>
                                      </p:cBhvr>
                                      <p:tavLst>
                                        <p:tav tm="0">
                                          <p:val>
                                            <p:fltVal val="0"/>
                                          </p:val>
                                        </p:tav>
                                        <p:tav tm="100000">
                                          <p:val>
                                            <p:strVal val="#ppt_h"/>
                                          </p:val>
                                        </p:tav>
                                      </p:tavLst>
                                    </p:anim>
                                    <p:animEffect transition="in" filter="fade">
                                      <p:cBhvr>
                                        <p:cTn id="51" dur="500"/>
                                        <p:tgtEl>
                                          <p:spTgt spid="102"/>
                                        </p:tgtEl>
                                      </p:cBhvr>
                                    </p:animEffect>
                                  </p:childTnLst>
                                </p:cTn>
                              </p:par>
                            </p:childTnLst>
                          </p:cTn>
                        </p:par>
                        <p:par>
                          <p:cTn id="52" fill="hold">
                            <p:stCondLst>
                              <p:cond delay="4000"/>
                            </p:stCondLst>
                            <p:childTnLst>
                              <p:par>
                                <p:cTn id="53" presetID="49" presetClass="entr" presetSubtype="0" decel="10000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1000" fill="hold"/>
                                        <p:tgtEl>
                                          <p:spTgt spid="2"/>
                                        </p:tgtEl>
                                        <p:attrNameLst>
                                          <p:attrName>ppt_w</p:attrName>
                                        </p:attrNameLst>
                                      </p:cBhvr>
                                      <p:tavLst>
                                        <p:tav tm="0">
                                          <p:val>
                                            <p:fltVal val="0"/>
                                          </p:val>
                                        </p:tav>
                                        <p:tav tm="100000">
                                          <p:val>
                                            <p:strVal val="#ppt_w"/>
                                          </p:val>
                                        </p:tav>
                                      </p:tavLst>
                                    </p:anim>
                                    <p:anim calcmode="lin" valueType="num">
                                      <p:cBhvr>
                                        <p:cTn id="56" dur="1000" fill="hold"/>
                                        <p:tgtEl>
                                          <p:spTgt spid="2"/>
                                        </p:tgtEl>
                                        <p:attrNameLst>
                                          <p:attrName>ppt_h</p:attrName>
                                        </p:attrNameLst>
                                      </p:cBhvr>
                                      <p:tavLst>
                                        <p:tav tm="0">
                                          <p:val>
                                            <p:fltVal val="0"/>
                                          </p:val>
                                        </p:tav>
                                        <p:tav tm="100000">
                                          <p:val>
                                            <p:strVal val="#ppt_h"/>
                                          </p:val>
                                        </p:tav>
                                      </p:tavLst>
                                    </p:anim>
                                    <p:anim calcmode="lin" valueType="num">
                                      <p:cBhvr>
                                        <p:cTn id="57" dur="1000" fill="hold"/>
                                        <p:tgtEl>
                                          <p:spTgt spid="2"/>
                                        </p:tgtEl>
                                        <p:attrNameLst>
                                          <p:attrName>style.rotation</p:attrName>
                                        </p:attrNameLst>
                                      </p:cBhvr>
                                      <p:tavLst>
                                        <p:tav tm="0">
                                          <p:val>
                                            <p:fltVal val="360"/>
                                          </p:val>
                                        </p:tav>
                                        <p:tav tm="100000">
                                          <p:val>
                                            <p:fltVal val="0"/>
                                          </p:val>
                                        </p:tav>
                                      </p:tavLst>
                                    </p:anim>
                                    <p:animEffect transition="in" filter="fade">
                                      <p:cBhvr>
                                        <p:cTn id="58" dur="1000"/>
                                        <p:tgtEl>
                                          <p:spTgt spid="2"/>
                                        </p:tgtEl>
                                      </p:cBhvr>
                                    </p:animEffect>
                                  </p:childTnLst>
                                </p:cTn>
                              </p:par>
                              <p:par>
                                <p:cTn id="59" presetID="53" presetClass="entr" presetSubtype="0" fill="hold" grpId="0" nodeType="withEffect">
                                  <p:stCondLst>
                                    <p:cond delay="0"/>
                                  </p:stCondLst>
                                  <p:childTnLst>
                                    <p:set>
                                      <p:cBhvr>
                                        <p:cTn id="60" dur="1" fill="hold">
                                          <p:stCondLst>
                                            <p:cond delay="0"/>
                                          </p:stCondLst>
                                        </p:cTn>
                                        <p:tgtEl>
                                          <p:spTgt spid="103"/>
                                        </p:tgtEl>
                                        <p:attrNameLst>
                                          <p:attrName>style.visibility</p:attrName>
                                        </p:attrNameLst>
                                      </p:cBhvr>
                                      <p:to>
                                        <p:strVal val="visible"/>
                                      </p:to>
                                    </p:set>
                                    <p:anim calcmode="lin" valueType="num">
                                      <p:cBhvr>
                                        <p:cTn id="61" dur="500" fill="hold"/>
                                        <p:tgtEl>
                                          <p:spTgt spid="103"/>
                                        </p:tgtEl>
                                        <p:attrNameLst>
                                          <p:attrName>ppt_w</p:attrName>
                                        </p:attrNameLst>
                                      </p:cBhvr>
                                      <p:tavLst>
                                        <p:tav tm="0">
                                          <p:val>
                                            <p:fltVal val="0"/>
                                          </p:val>
                                        </p:tav>
                                        <p:tav tm="100000">
                                          <p:val>
                                            <p:strVal val="#ppt_w"/>
                                          </p:val>
                                        </p:tav>
                                      </p:tavLst>
                                    </p:anim>
                                    <p:anim calcmode="lin" valueType="num">
                                      <p:cBhvr>
                                        <p:cTn id="62" dur="500" fill="hold"/>
                                        <p:tgtEl>
                                          <p:spTgt spid="103"/>
                                        </p:tgtEl>
                                        <p:attrNameLst>
                                          <p:attrName>ppt_h</p:attrName>
                                        </p:attrNameLst>
                                      </p:cBhvr>
                                      <p:tavLst>
                                        <p:tav tm="0">
                                          <p:val>
                                            <p:fltVal val="0"/>
                                          </p:val>
                                        </p:tav>
                                        <p:tav tm="100000">
                                          <p:val>
                                            <p:strVal val="#ppt_h"/>
                                          </p:val>
                                        </p:tav>
                                      </p:tavLst>
                                    </p:anim>
                                    <p:animEffect transition="in" filter="fade">
                                      <p:cBhvr>
                                        <p:cTn id="63" dur="500"/>
                                        <p:tgtEl>
                                          <p:spTgt spid="103"/>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05"/>
                                        </p:tgtEl>
                                        <p:attrNameLst>
                                          <p:attrName>style.visibility</p:attrName>
                                        </p:attrNameLst>
                                      </p:cBhvr>
                                      <p:to>
                                        <p:strVal val="visible"/>
                                      </p:to>
                                    </p:set>
                                    <p:anim calcmode="lin" valueType="num">
                                      <p:cBhvr>
                                        <p:cTn id="67" dur="500" fill="hold"/>
                                        <p:tgtEl>
                                          <p:spTgt spid="105"/>
                                        </p:tgtEl>
                                        <p:attrNameLst>
                                          <p:attrName>ppt_w</p:attrName>
                                        </p:attrNameLst>
                                      </p:cBhvr>
                                      <p:tavLst>
                                        <p:tav tm="0">
                                          <p:val>
                                            <p:fltVal val="0"/>
                                          </p:val>
                                        </p:tav>
                                        <p:tav tm="100000">
                                          <p:val>
                                            <p:strVal val="#ppt_w"/>
                                          </p:val>
                                        </p:tav>
                                      </p:tavLst>
                                    </p:anim>
                                    <p:anim calcmode="lin" valueType="num">
                                      <p:cBhvr>
                                        <p:cTn id="68" dur="500" fill="hold"/>
                                        <p:tgtEl>
                                          <p:spTgt spid="105"/>
                                        </p:tgtEl>
                                        <p:attrNameLst>
                                          <p:attrName>ppt_h</p:attrName>
                                        </p:attrNameLst>
                                      </p:cBhvr>
                                      <p:tavLst>
                                        <p:tav tm="0">
                                          <p:val>
                                            <p:fltVal val="0"/>
                                          </p:val>
                                        </p:tav>
                                        <p:tav tm="100000">
                                          <p:val>
                                            <p:strVal val="#ppt_h"/>
                                          </p:val>
                                        </p:tav>
                                      </p:tavLst>
                                    </p:anim>
                                    <p:animEffect transition="in" filter="fade">
                                      <p:cBhvr>
                                        <p:cTn id="69" dur="500"/>
                                        <p:tgtEl>
                                          <p:spTgt spid="105"/>
                                        </p:tgtEl>
                                      </p:cBhvr>
                                    </p:animEffect>
                                  </p:childTnLst>
                                </p:cTn>
                              </p:par>
                              <p:par>
                                <p:cTn id="70" presetID="2" presetClass="entr" presetSubtype="4" accel="50000" decel="50000" fill="hold"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par>
                          <p:cTn id="74" fill="hold">
                            <p:stCondLst>
                              <p:cond delay="5500"/>
                            </p:stCondLst>
                            <p:childTnLst>
                              <p:par>
                                <p:cTn id="75" presetID="53" presetClass="entr" presetSubtype="0"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 calcmode="lin" valueType="num">
                                      <p:cBhvr>
                                        <p:cTn id="77" dur="500" fill="hold"/>
                                        <p:tgtEl>
                                          <p:spTgt spid="106"/>
                                        </p:tgtEl>
                                        <p:attrNameLst>
                                          <p:attrName>ppt_w</p:attrName>
                                        </p:attrNameLst>
                                      </p:cBhvr>
                                      <p:tavLst>
                                        <p:tav tm="0">
                                          <p:val>
                                            <p:fltVal val="0"/>
                                          </p:val>
                                        </p:tav>
                                        <p:tav tm="100000">
                                          <p:val>
                                            <p:strVal val="#ppt_w"/>
                                          </p:val>
                                        </p:tav>
                                      </p:tavLst>
                                    </p:anim>
                                    <p:anim calcmode="lin" valueType="num">
                                      <p:cBhvr>
                                        <p:cTn id="78" dur="500" fill="hold"/>
                                        <p:tgtEl>
                                          <p:spTgt spid="106"/>
                                        </p:tgtEl>
                                        <p:attrNameLst>
                                          <p:attrName>ppt_h</p:attrName>
                                        </p:attrNameLst>
                                      </p:cBhvr>
                                      <p:tavLst>
                                        <p:tav tm="0">
                                          <p:val>
                                            <p:fltVal val="0"/>
                                          </p:val>
                                        </p:tav>
                                        <p:tav tm="100000">
                                          <p:val>
                                            <p:strVal val="#ppt_h"/>
                                          </p:val>
                                        </p:tav>
                                      </p:tavLst>
                                    </p:anim>
                                    <p:animEffect transition="in" filter="fade">
                                      <p:cBhvr>
                                        <p:cTn id="79" dur="500"/>
                                        <p:tgtEl>
                                          <p:spTgt spid="106"/>
                                        </p:tgtEl>
                                      </p:cBhvr>
                                    </p:animEffect>
                                  </p:childTnLst>
                                </p:cTn>
                              </p:par>
                              <p:par>
                                <p:cTn id="80" presetID="2" presetClass="entr" presetSubtype="4" accel="50000" decel="50000" fill="hold" nodeType="withEffect">
                                  <p:stCondLst>
                                    <p:cond delay="0"/>
                                  </p:stCondLst>
                                  <p:childTnLst>
                                    <p:set>
                                      <p:cBhvr>
                                        <p:cTn id="81" dur="1" fill="hold">
                                          <p:stCondLst>
                                            <p:cond delay="0"/>
                                          </p:stCondLst>
                                        </p:cTn>
                                        <p:tgtEl>
                                          <p:spTgt spid="10"/>
                                        </p:tgtEl>
                                        <p:attrNameLst>
                                          <p:attrName>style.visibility</p:attrName>
                                        </p:attrNameLst>
                                      </p:cBhvr>
                                      <p:to>
                                        <p:strVal val="visible"/>
                                      </p:to>
                                    </p:set>
                                    <p:anim calcmode="lin" valueType="num">
                                      <p:cBhvr additive="base">
                                        <p:cTn id="82" dur="500" fill="hold"/>
                                        <p:tgtEl>
                                          <p:spTgt spid="10"/>
                                        </p:tgtEl>
                                        <p:attrNameLst>
                                          <p:attrName>ppt_x</p:attrName>
                                        </p:attrNameLst>
                                      </p:cBhvr>
                                      <p:tavLst>
                                        <p:tav tm="0">
                                          <p:val>
                                            <p:strVal val="#ppt_x"/>
                                          </p:val>
                                        </p:tav>
                                        <p:tav tm="100000">
                                          <p:val>
                                            <p:strVal val="#ppt_x"/>
                                          </p:val>
                                        </p:tav>
                                      </p:tavLst>
                                    </p:anim>
                                    <p:anim calcmode="lin" valueType="num">
                                      <p:cBhvr additive="base">
                                        <p:cTn id="83" dur="500" fill="hold"/>
                                        <p:tgtEl>
                                          <p:spTgt spid="10"/>
                                        </p:tgtEl>
                                        <p:attrNameLst>
                                          <p:attrName>ppt_y</p:attrName>
                                        </p:attrNameLst>
                                      </p:cBhvr>
                                      <p:tavLst>
                                        <p:tav tm="0">
                                          <p:val>
                                            <p:strVal val="1+#ppt_h/2"/>
                                          </p:val>
                                        </p:tav>
                                        <p:tav tm="100000">
                                          <p:val>
                                            <p:strVal val="#ppt_y"/>
                                          </p:val>
                                        </p:tav>
                                      </p:tavLst>
                                    </p:anim>
                                  </p:childTnLst>
                                </p:cTn>
                              </p:par>
                            </p:childTnLst>
                          </p:cTn>
                        </p:par>
                        <p:par>
                          <p:cTn id="84" fill="hold">
                            <p:stCondLst>
                              <p:cond delay="6000"/>
                            </p:stCondLst>
                            <p:childTnLst>
                              <p:par>
                                <p:cTn id="85" presetID="53" presetClass="entr" presetSubtype="0" fill="hold" grpId="0" nodeType="afterEffect">
                                  <p:stCondLst>
                                    <p:cond delay="0"/>
                                  </p:stCondLst>
                                  <p:childTnLst>
                                    <p:set>
                                      <p:cBhvr>
                                        <p:cTn id="86" dur="1" fill="hold">
                                          <p:stCondLst>
                                            <p:cond delay="0"/>
                                          </p:stCondLst>
                                        </p:cTn>
                                        <p:tgtEl>
                                          <p:spTgt spid="117"/>
                                        </p:tgtEl>
                                        <p:attrNameLst>
                                          <p:attrName>style.visibility</p:attrName>
                                        </p:attrNameLst>
                                      </p:cBhvr>
                                      <p:to>
                                        <p:strVal val="visible"/>
                                      </p:to>
                                    </p:set>
                                    <p:anim calcmode="lin" valueType="num">
                                      <p:cBhvr>
                                        <p:cTn id="87" dur="500" fill="hold"/>
                                        <p:tgtEl>
                                          <p:spTgt spid="117"/>
                                        </p:tgtEl>
                                        <p:attrNameLst>
                                          <p:attrName>ppt_w</p:attrName>
                                        </p:attrNameLst>
                                      </p:cBhvr>
                                      <p:tavLst>
                                        <p:tav tm="0">
                                          <p:val>
                                            <p:fltVal val="0"/>
                                          </p:val>
                                        </p:tav>
                                        <p:tav tm="100000">
                                          <p:val>
                                            <p:strVal val="#ppt_w"/>
                                          </p:val>
                                        </p:tav>
                                      </p:tavLst>
                                    </p:anim>
                                    <p:anim calcmode="lin" valueType="num">
                                      <p:cBhvr>
                                        <p:cTn id="88" dur="500" fill="hold"/>
                                        <p:tgtEl>
                                          <p:spTgt spid="117"/>
                                        </p:tgtEl>
                                        <p:attrNameLst>
                                          <p:attrName>ppt_h</p:attrName>
                                        </p:attrNameLst>
                                      </p:cBhvr>
                                      <p:tavLst>
                                        <p:tav tm="0">
                                          <p:val>
                                            <p:fltVal val="0"/>
                                          </p:val>
                                        </p:tav>
                                        <p:tav tm="100000">
                                          <p:val>
                                            <p:strVal val="#ppt_h"/>
                                          </p:val>
                                        </p:tav>
                                      </p:tavLst>
                                    </p:anim>
                                    <p:animEffect transition="in" filter="fade">
                                      <p:cBhvr>
                                        <p:cTn id="89" dur="500"/>
                                        <p:tgtEl>
                                          <p:spTgt spid="117"/>
                                        </p:tgtEl>
                                      </p:cBhvr>
                                    </p:animEffect>
                                  </p:childTnLst>
                                </p:cTn>
                              </p:par>
                              <p:par>
                                <p:cTn id="90" presetID="2" presetClass="entr" presetSubtype="4" accel="50000" decel="50000" fill="hold" nodeType="withEffect">
                                  <p:stCondLst>
                                    <p:cond delay="0"/>
                                  </p:stCondLst>
                                  <p:childTnLst>
                                    <p:set>
                                      <p:cBhvr>
                                        <p:cTn id="91" dur="1" fill="hold">
                                          <p:stCondLst>
                                            <p:cond delay="0"/>
                                          </p:stCondLst>
                                        </p:cTn>
                                        <p:tgtEl>
                                          <p:spTgt spid="11"/>
                                        </p:tgtEl>
                                        <p:attrNameLst>
                                          <p:attrName>style.visibility</p:attrName>
                                        </p:attrNameLst>
                                      </p:cBhvr>
                                      <p:to>
                                        <p:strVal val="visible"/>
                                      </p:to>
                                    </p:set>
                                    <p:anim calcmode="lin" valueType="num">
                                      <p:cBhvr additive="base">
                                        <p:cTn id="92" dur="500" fill="hold"/>
                                        <p:tgtEl>
                                          <p:spTgt spid="11"/>
                                        </p:tgtEl>
                                        <p:attrNameLst>
                                          <p:attrName>ppt_x</p:attrName>
                                        </p:attrNameLst>
                                      </p:cBhvr>
                                      <p:tavLst>
                                        <p:tav tm="0">
                                          <p:val>
                                            <p:strVal val="#ppt_x"/>
                                          </p:val>
                                        </p:tav>
                                        <p:tav tm="100000">
                                          <p:val>
                                            <p:strVal val="#ppt_x"/>
                                          </p:val>
                                        </p:tav>
                                      </p:tavLst>
                                    </p:anim>
                                    <p:anim calcmode="lin" valueType="num">
                                      <p:cBhvr additive="base">
                                        <p:cTn id="93" dur="500" fill="hold"/>
                                        <p:tgtEl>
                                          <p:spTgt spid="11"/>
                                        </p:tgtEl>
                                        <p:attrNameLst>
                                          <p:attrName>ppt_y</p:attrName>
                                        </p:attrNameLst>
                                      </p:cBhvr>
                                      <p:tavLst>
                                        <p:tav tm="0">
                                          <p:val>
                                            <p:strVal val="1+#ppt_h/2"/>
                                          </p:val>
                                        </p:tav>
                                        <p:tav tm="100000">
                                          <p:val>
                                            <p:strVal val="#ppt_y"/>
                                          </p:val>
                                        </p:tav>
                                      </p:tavLst>
                                    </p:anim>
                                  </p:childTnLst>
                                </p:cTn>
                              </p:par>
                            </p:childTnLst>
                          </p:cTn>
                        </p:par>
                        <p:par>
                          <p:cTn id="94" fill="hold">
                            <p:stCondLst>
                              <p:cond delay="6500"/>
                            </p:stCondLst>
                            <p:childTnLst>
                              <p:par>
                                <p:cTn id="95" presetID="53" presetClass="entr" presetSubtype="0" fill="hold" grpId="0" nodeType="afterEffect">
                                  <p:stCondLst>
                                    <p:cond delay="0"/>
                                  </p:stCondLst>
                                  <p:childTnLst>
                                    <p:set>
                                      <p:cBhvr>
                                        <p:cTn id="96" dur="1" fill="hold">
                                          <p:stCondLst>
                                            <p:cond delay="0"/>
                                          </p:stCondLst>
                                        </p:cTn>
                                        <p:tgtEl>
                                          <p:spTgt spid="134"/>
                                        </p:tgtEl>
                                        <p:attrNameLst>
                                          <p:attrName>style.visibility</p:attrName>
                                        </p:attrNameLst>
                                      </p:cBhvr>
                                      <p:to>
                                        <p:strVal val="visible"/>
                                      </p:to>
                                    </p:set>
                                    <p:anim calcmode="lin" valueType="num">
                                      <p:cBhvr>
                                        <p:cTn id="97" dur="500" fill="hold"/>
                                        <p:tgtEl>
                                          <p:spTgt spid="134"/>
                                        </p:tgtEl>
                                        <p:attrNameLst>
                                          <p:attrName>ppt_w</p:attrName>
                                        </p:attrNameLst>
                                      </p:cBhvr>
                                      <p:tavLst>
                                        <p:tav tm="0">
                                          <p:val>
                                            <p:fltVal val="0"/>
                                          </p:val>
                                        </p:tav>
                                        <p:tav tm="100000">
                                          <p:val>
                                            <p:strVal val="#ppt_w"/>
                                          </p:val>
                                        </p:tav>
                                      </p:tavLst>
                                    </p:anim>
                                    <p:anim calcmode="lin" valueType="num">
                                      <p:cBhvr>
                                        <p:cTn id="98" dur="500" fill="hold"/>
                                        <p:tgtEl>
                                          <p:spTgt spid="134"/>
                                        </p:tgtEl>
                                        <p:attrNameLst>
                                          <p:attrName>ppt_h</p:attrName>
                                        </p:attrNameLst>
                                      </p:cBhvr>
                                      <p:tavLst>
                                        <p:tav tm="0">
                                          <p:val>
                                            <p:fltVal val="0"/>
                                          </p:val>
                                        </p:tav>
                                        <p:tav tm="100000">
                                          <p:val>
                                            <p:strVal val="#ppt_h"/>
                                          </p:val>
                                        </p:tav>
                                      </p:tavLst>
                                    </p:anim>
                                    <p:animEffect transition="in" filter="fade">
                                      <p:cBhvr>
                                        <p:cTn id="99" dur="500"/>
                                        <p:tgtEl>
                                          <p:spTgt spid="134"/>
                                        </p:tgtEl>
                                      </p:cBhvr>
                                    </p:animEffect>
                                  </p:childTnLst>
                                </p:cTn>
                              </p:par>
                              <p:par>
                                <p:cTn id="100" presetID="2" presetClass="entr" presetSubtype="4" accel="50000" decel="50000" fill="hold" nodeType="with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additive="base">
                                        <p:cTn id="102" dur="500" fill="hold"/>
                                        <p:tgtEl>
                                          <p:spTgt spid="12"/>
                                        </p:tgtEl>
                                        <p:attrNameLst>
                                          <p:attrName>ppt_x</p:attrName>
                                        </p:attrNameLst>
                                      </p:cBhvr>
                                      <p:tavLst>
                                        <p:tav tm="0">
                                          <p:val>
                                            <p:strVal val="#ppt_x"/>
                                          </p:val>
                                        </p:tav>
                                        <p:tav tm="100000">
                                          <p:val>
                                            <p:strVal val="#ppt_x"/>
                                          </p:val>
                                        </p:tav>
                                      </p:tavLst>
                                    </p:anim>
                                    <p:anim calcmode="lin" valueType="num">
                                      <p:cBhvr additive="base">
                                        <p:cTn id="103" dur="500" fill="hold"/>
                                        <p:tgtEl>
                                          <p:spTgt spid="12"/>
                                        </p:tgtEl>
                                        <p:attrNameLst>
                                          <p:attrName>ppt_y</p:attrName>
                                        </p:attrNameLst>
                                      </p:cBhvr>
                                      <p:tavLst>
                                        <p:tav tm="0">
                                          <p:val>
                                            <p:strVal val="1+#ppt_h/2"/>
                                          </p:val>
                                        </p:tav>
                                        <p:tav tm="100000">
                                          <p:val>
                                            <p:strVal val="#ppt_y"/>
                                          </p:val>
                                        </p:tav>
                                      </p:tavLst>
                                    </p:anim>
                                  </p:childTnLst>
                                </p:cTn>
                              </p:par>
                            </p:childTnLst>
                          </p:cTn>
                        </p:par>
                        <p:par>
                          <p:cTn id="104" fill="hold">
                            <p:stCondLst>
                              <p:cond delay="7000"/>
                            </p:stCondLst>
                            <p:childTnLst>
                              <p:par>
                                <p:cTn id="105" presetID="53" presetClass="entr" presetSubtype="0" fill="hold" grpId="0" nodeType="afterEffect">
                                  <p:stCondLst>
                                    <p:cond delay="0"/>
                                  </p:stCondLst>
                                  <p:childTnLst>
                                    <p:set>
                                      <p:cBhvr>
                                        <p:cTn id="106" dur="1" fill="hold">
                                          <p:stCondLst>
                                            <p:cond delay="0"/>
                                          </p:stCondLst>
                                        </p:cTn>
                                        <p:tgtEl>
                                          <p:spTgt spid="135"/>
                                        </p:tgtEl>
                                        <p:attrNameLst>
                                          <p:attrName>style.visibility</p:attrName>
                                        </p:attrNameLst>
                                      </p:cBhvr>
                                      <p:to>
                                        <p:strVal val="visible"/>
                                      </p:to>
                                    </p:set>
                                    <p:anim calcmode="lin" valueType="num">
                                      <p:cBhvr>
                                        <p:cTn id="107" dur="500" fill="hold"/>
                                        <p:tgtEl>
                                          <p:spTgt spid="135"/>
                                        </p:tgtEl>
                                        <p:attrNameLst>
                                          <p:attrName>ppt_w</p:attrName>
                                        </p:attrNameLst>
                                      </p:cBhvr>
                                      <p:tavLst>
                                        <p:tav tm="0">
                                          <p:val>
                                            <p:fltVal val="0"/>
                                          </p:val>
                                        </p:tav>
                                        <p:tav tm="100000">
                                          <p:val>
                                            <p:strVal val="#ppt_w"/>
                                          </p:val>
                                        </p:tav>
                                      </p:tavLst>
                                    </p:anim>
                                    <p:anim calcmode="lin" valueType="num">
                                      <p:cBhvr>
                                        <p:cTn id="108" dur="500" fill="hold"/>
                                        <p:tgtEl>
                                          <p:spTgt spid="135"/>
                                        </p:tgtEl>
                                        <p:attrNameLst>
                                          <p:attrName>ppt_h</p:attrName>
                                        </p:attrNameLst>
                                      </p:cBhvr>
                                      <p:tavLst>
                                        <p:tav tm="0">
                                          <p:val>
                                            <p:fltVal val="0"/>
                                          </p:val>
                                        </p:tav>
                                        <p:tav tm="100000">
                                          <p:val>
                                            <p:strVal val="#ppt_h"/>
                                          </p:val>
                                        </p:tav>
                                      </p:tavLst>
                                    </p:anim>
                                    <p:animEffect transition="in" filter="fade">
                                      <p:cBhvr>
                                        <p:cTn id="109" dur="500"/>
                                        <p:tgtEl>
                                          <p:spTgt spid="135"/>
                                        </p:tgtEl>
                                      </p:cBhvr>
                                    </p:animEffect>
                                  </p:childTnLst>
                                </p:cTn>
                              </p:par>
                              <p:par>
                                <p:cTn id="110" presetID="2" presetClass="entr" presetSubtype="4" accel="50000" decel="50000" fill="hold" nodeType="withEffect">
                                  <p:stCondLst>
                                    <p:cond delay="0"/>
                                  </p:stCondLst>
                                  <p:childTnLst>
                                    <p:set>
                                      <p:cBhvr>
                                        <p:cTn id="111" dur="1" fill="hold">
                                          <p:stCondLst>
                                            <p:cond delay="0"/>
                                          </p:stCondLst>
                                        </p:cTn>
                                        <p:tgtEl>
                                          <p:spTgt spid="13"/>
                                        </p:tgtEl>
                                        <p:attrNameLst>
                                          <p:attrName>style.visibility</p:attrName>
                                        </p:attrNameLst>
                                      </p:cBhvr>
                                      <p:to>
                                        <p:strVal val="visible"/>
                                      </p:to>
                                    </p:set>
                                    <p:anim calcmode="lin" valueType="num">
                                      <p:cBhvr additive="base">
                                        <p:cTn id="112" dur="500" fill="hold"/>
                                        <p:tgtEl>
                                          <p:spTgt spid="13"/>
                                        </p:tgtEl>
                                        <p:attrNameLst>
                                          <p:attrName>ppt_x</p:attrName>
                                        </p:attrNameLst>
                                      </p:cBhvr>
                                      <p:tavLst>
                                        <p:tav tm="0">
                                          <p:val>
                                            <p:strVal val="#ppt_x"/>
                                          </p:val>
                                        </p:tav>
                                        <p:tav tm="100000">
                                          <p:val>
                                            <p:strVal val="#ppt_x"/>
                                          </p:val>
                                        </p:tav>
                                      </p:tavLst>
                                    </p:anim>
                                    <p:anim calcmode="lin" valueType="num">
                                      <p:cBhvr additive="base">
                                        <p:cTn id="11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2" grpId="0" animBg="1"/>
      <p:bldP spid="101" grpId="0" animBg="1"/>
      <p:bldP spid="100" grpId="0" animBg="1"/>
      <p:bldP spid="99" grpId="0" animBg="1"/>
      <p:bldP spid="105" grpId="0" animBg="1"/>
      <p:bldP spid="106" grpId="0" animBg="1"/>
      <p:bldP spid="117" grpId="0" animBg="1"/>
      <p:bldP spid="134" grpId="0" animBg="1"/>
      <p:bldP spid="1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49" cy="7232649"/>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1385367" y="4247563"/>
            <a:ext cx="1872208" cy="257367"/>
          </a:xfrm>
          <a:prstGeom prst="rect">
            <a:avLst/>
          </a:prstGeom>
          <a:noFill/>
          <a:ln w="9525">
            <a:solidFill>
              <a:schemeClr val="bg1"/>
            </a:solidFill>
            <a:miter lim="800000"/>
            <a:headEnd/>
            <a:tailEnd/>
          </a:ln>
          <a:extLst/>
        </p:spPr>
        <p:txBody>
          <a:bodyPr wrap="square" lIns="0" tIns="35998" rIns="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dirty="0">
                <a:solidFill>
                  <a:schemeClr val="bg1"/>
                </a:solidFill>
                <a:effectLst>
                  <a:outerShdw blurRad="38100" dist="38100" dir="2700000" algn="tl">
                    <a:srgbClr val="000000">
                      <a:alpha val="43137"/>
                    </a:srgbClr>
                  </a:outerShdw>
                </a:effectLst>
                <a:cs typeface="Arial" panose="020B0604020202020204" pitchFamily="34" charset="0"/>
              </a:rPr>
              <a:t>汇报</a:t>
            </a:r>
            <a:r>
              <a:rPr lang="en-US" altLang="zh-CN" sz="1200" dirty="0" smtClean="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200" dirty="0" smtClean="0">
                <a:solidFill>
                  <a:schemeClr val="bg1"/>
                </a:solidFill>
                <a:effectLst>
                  <a:outerShdw blurRad="38100" dist="38100" dir="2700000" algn="tl">
                    <a:srgbClr val="000000">
                      <a:alpha val="43137"/>
                    </a:srgbClr>
                  </a:outerShdw>
                </a:effectLst>
                <a:cs typeface="Arial" panose="020B0604020202020204" pitchFamily="34" charset="0"/>
              </a:rPr>
              <a:t>第一</a:t>
            </a:r>
            <a:r>
              <a:rPr lang="en-US" altLang="zh-CN" sz="1200" dirty="0" smtClean="0">
                <a:solidFill>
                  <a:schemeClr val="bg1"/>
                </a:solidFill>
                <a:effectLst>
                  <a:outerShdw blurRad="38100" dist="38100" dir="2700000" algn="tl">
                    <a:srgbClr val="000000">
                      <a:alpha val="43137"/>
                    </a:srgbClr>
                  </a:outerShdw>
                </a:effectLst>
                <a:cs typeface="Arial" panose="020B0604020202020204" pitchFamily="34" charset="0"/>
              </a:rPr>
              <a:t>PPT</a:t>
            </a:r>
            <a:endParaRPr lang="zh-CN" altLang="en-US" sz="12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6" name="矩形 259"/>
          <p:cNvSpPr>
            <a:spLocks noChangeArrowheads="1"/>
          </p:cNvSpPr>
          <p:nvPr/>
        </p:nvSpPr>
        <p:spPr bwMode="auto">
          <a:xfrm>
            <a:off x="4490230" y="4262952"/>
            <a:ext cx="1935697" cy="241978"/>
          </a:xfrm>
          <a:prstGeom prst="rect">
            <a:avLst/>
          </a:prstGeom>
          <a:noFill/>
          <a:ln w="9525">
            <a:solidFill>
              <a:schemeClr val="bg1"/>
            </a:solidFill>
            <a:miter lim="800000"/>
            <a:headEnd/>
            <a:tailEnd/>
          </a:ln>
          <a:extLst/>
        </p:spPr>
        <p:txBody>
          <a:bodyPr wrap="square" lIns="0" tIns="35998" rIns="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00" dirty="0" smtClean="0">
                <a:solidFill>
                  <a:schemeClr val="bg1"/>
                </a:solidFill>
                <a:effectLst>
                  <a:outerShdw blurRad="38100" dist="38100" dir="2700000" algn="tl">
                    <a:srgbClr val="000000">
                      <a:alpha val="43137"/>
                    </a:srgbClr>
                  </a:outerShdw>
                </a:effectLst>
                <a:cs typeface="Arial" panose="020B0604020202020204" pitchFamily="34" charset="0"/>
              </a:rPr>
              <a:t>Report </a:t>
            </a:r>
            <a:r>
              <a:rPr lang="en-US" altLang="zh-CN" sz="1100" dirty="0">
                <a:solidFill>
                  <a:schemeClr val="bg1"/>
                </a:solidFill>
                <a:effectLst>
                  <a:outerShdw blurRad="38100" dist="38100" dir="2700000" algn="tl">
                    <a:srgbClr val="000000">
                      <a:alpha val="43137"/>
                    </a:srgbClr>
                  </a:outerShdw>
                </a:effectLst>
                <a:cs typeface="Arial" panose="020B0604020202020204" pitchFamily="34" charset="0"/>
              </a:rPr>
              <a:t>Person: </a:t>
            </a:r>
            <a:r>
              <a:rPr lang="en-US" altLang="zh-CN" sz="1100" dirty="0" smtClean="0">
                <a:solidFill>
                  <a:schemeClr val="bg1"/>
                </a:solidFill>
                <a:effectLst>
                  <a:outerShdw blurRad="38100" dist="38100" dir="2700000" algn="tl">
                    <a:srgbClr val="000000">
                      <a:alpha val="43137"/>
                    </a:srgbClr>
                  </a:outerShdw>
                </a:effectLst>
                <a:cs typeface="Arial" panose="020B0604020202020204" pitchFamily="34" charset="0"/>
              </a:rPr>
              <a:t>1PPT</a:t>
            </a:r>
            <a:endParaRPr lang="zh-CN" altLang="en-US" sz="1100"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1" name="Oval 22"/>
          <p:cNvSpPr/>
          <p:nvPr/>
        </p:nvSpPr>
        <p:spPr>
          <a:xfrm>
            <a:off x="1819024"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chemeClr val="accent1"/>
                </a:solidFill>
                <a:latin typeface="Impact" panose="020B0806030902050204" pitchFamily="34" charset="0"/>
                <a:sym typeface="Arial" panose="020B0604020202020204" pitchFamily="34" charset="0"/>
              </a:rPr>
              <a:t>2</a:t>
            </a:r>
            <a:endParaRPr lang="en-US" sz="6600" dirty="0">
              <a:solidFill>
                <a:schemeClr val="accent1"/>
              </a:solidFill>
              <a:latin typeface="Impact" panose="020B0806030902050204" pitchFamily="34" charset="0"/>
              <a:sym typeface="Arial" panose="020B0604020202020204" pitchFamily="34" charset="0"/>
            </a:endParaRPr>
          </a:p>
        </p:txBody>
      </p:sp>
      <p:sp>
        <p:nvSpPr>
          <p:cNvPr id="12" name="Oval 22"/>
          <p:cNvSpPr/>
          <p:nvPr/>
        </p:nvSpPr>
        <p:spPr>
          <a:xfrm>
            <a:off x="2828193"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chemeClr val="accent2"/>
                </a:solidFill>
                <a:latin typeface="Impact" panose="020B0806030902050204" pitchFamily="34" charset="0"/>
                <a:sym typeface="Arial" panose="020B0604020202020204" pitchFamily="34" charset="0"/>
              </a:rPr>
              <a:t>0</a:t>
            </a:r>
            <a:endParaRPr lang="en-US" sz="6600" dirty="0">
              <a:solidFill>
                <a:schemeClr val="accent2"/>
              </a:solidFill>
              <a:latin typeface="Impact" panose="020B0806030902050204" pitchFamily="34" charset="0"/>
              <a:sym typeface="Arial" panose="020B0604020202020204" pitchFamily="34" charset="0"/>
            </a:endParaRPr>
          </a:p>
        </p:txBody>
      </p:sp>
      <p:sp>
        <p:nvSpPr>
          <p:cNvPr id="13" name="Oval 22"/>
          <p:cNvSpPr/>
          <p:nvPr/>
        </p:nvSpPr>
        <p:spPr>
          <a:xfrm>
            <a:off x="3837362"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solidFill>
                  <a:schemeClr val="accent3"/>
                </a:solidFill>
                <a:latin typeface="Impact" panose="020B0806030902050204" pitchFamily="34" charset="0"/>
                <a:sym typeface="Arial" panose="020B0604020202020204" pitchFamily="34" charset="0"/>
              </a:rPr>
              <a:t>X</a:t>
            </a:r>
            <a:endParaRPr lang="en-US" sz="6600" dirty="0">
              <a:solidFill>
                <a:schemeClr val="accent3"/>
              </a:solidFill>
              <a:latin typeface="Impact" panose="020B0806030902050204" pitchFamily="34" charset="0"/>
              <a:sym typeface="Arial" panose="020B0604020202020204" pitchFamily="34" charset="0"/>
            </a:endParaRPr>
          </a:p>
        </p:txBody>
      </p:sp>
      <p:sp>
        <p:nvSpPr>
          <p:cNvPr id="14" name="Oval 22"/>
          <p:cNvSpPr/>
          <p:nvPr/>
        </p:nvSpPr>
        <p:spPr>
          <a:xfrm>
            <a:off x="4846532" y="1026319"/>
            <a:ext cx="1213062" cy="1213056"/>
          </a:xfrm>
          <a:prstGeom prst="ellipse">
            <a:avLst/>
          </a:prstGeom>
          <a:gradFill flip="none" rotWithShape="1">
            <a:gsLst>
              <a:gs pos="100000">
                <a:schemeClr val="bg1">
                  <a:lumMod val="72000"/>
                </a:schemeClr>
              </a:gs>
              <a:gs pos="13000">
                <a:srgbClr val="000000">
                  <a:tint val="0"/>
                </a:srgbClr>
              </a:gs>
            </a:gsLst>
            <a:lin ang="2700000" scaled="1"/>
            <a:tileRect/>
          </a:gradFill>
          <a:ln w="31750">
            <a:gradFill>
              <a:gsLst>
                <a:gs pos="0">
                  <a:schemeClr val="bg1"/>
                </a:gs>
                <a:gs pos="100000">
                  <a:schemeClr val="bg1">
                    <a:lumMod val="68000"/>
                  </a:schemeClr>
                </a:gs>
              </a:gsLst>
              <a:lin ang="2700000" scaled="0"/>
            </a:gradFill>
          </a:ln>
          <a:effectLst>
            <a:outerShdw blurRad="304800" dist="254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solidFill>
                  <a:schemeClr val="accent4"/>
                </a:solidFill>
                <a:latin typeface="Impact" panose="020B0806030902050204" pitchFamily="34" charset="0"/>
                <a:sym typeface="Arial" panose="020B0604020202020204" pitchFamily="34" charset="0"/>
              </a:rPr>
              <a:t>X</a:t>
            </a:r>
            <a:endParaRPr lang="en-US" sz="6600" dirty="0">
              <a:solidFill>
                <a:schemeClr val="accent4"/>
              </a:solidFill>
              <a:latin typeface="Impact" panose="020B0806030902050204" pitchFamily="34" charset="0"/>
              <a:sym typeface="Arial" panose="020B0604020202020204" pitchFamily="34" charset="0"/>
            </a:endParaRPr>
          </a:p>
        </p:txBody>
      </p:sp>
      <p:sp>
        <p:nvSpPr>
          <p:cNvPr id="17" name="矩形 259"/>
          <p:cNvSpPr>
            <a:spLocks noChangeArrowheads="1"/>
          </p:cNvSpPr>
          <p:nvPr/>
        </p:nvSpPr>
        <p:spPr bwMode="auto">
          <a:xfrm>
            <a:off x="781050" y="2457936"/>
            <a:ext cx="64960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dirty="0" smtClean="0">
                <a:solidFill>
                  <a:schemeClr val="bg1"/>
                </a:solidFill>
                <a:effectLst>
                  <a:outerShdw blurRad="38100" dist="38100" dir="2700000" algn="tl">
                    <a:srgbClr val="000000">
                      <a:alpha val="43137"/>
                    </a:srgbClr>
                  </a:outerShdw>
                </a:effectLst>
                <a:cs typeface="Arial" panose="020B0604020202020204" pitchFamily="34" charset="0"/>
              </a:rPr>
              <a:t>THANK YOU</a:t>
            </a:r>
            <a:endParaRPr lang="zh-CN" altLang="en-US" sz="80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8" name="矩形 259"/>
          <p:cNvSpPr>
            <a:spLocks noChangeArrowheads="1"/>
          </p:cNvSpPr>
          <p:nvPr/>
        </p:nvSpPr>
        <p:spPr bwMode="auto">
          <a:xfrm>
            <a:off x="2362200" y="3551498"/>
            <a:ext cx="33337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b="1" dirty="0">
                <a:solidFill>
                  <a:schemeClr val="bg1"/>
                </a:solidFill>
                <a:effectLst>
                  <a:outerShdw blurRad="38100" dist="38100" dir="2700000" algn="tl">
                    <a:srgbClr val="000000">
                      <a:alpha val="43137"/>
                    </a:srgbClr>
                  </a:outerShdw>
                </a:effectLst>
                <a:cs typeface="Arial" panose="020B0604020202020204" pitchFamily="34" charset="0"/>
              </a:rPr>
              <a:t>感谢聆听，批评指导</a:t>
            </a:r>
          </a:p>
        </p:txBody>
      </p:sp>
    </p:spTree>
    <p:extLst>
      <p:ext uri="{BB962C8B-B14F-4D97-AF65-F5344CB8AC3E}">
        <p14:creationId xmlns:p14="http://schemas.microsoft.com/office/powerpoint/2010/main" val="42616518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7"/>
                                        </p:tgtEl>
                                        <p:attrNameLst>
                                          <p:attrName>ppt_y</p:attrName>
                                        </p:attrNameLst>
                                      </p:cBhvr>
                                      <p:tavLst>
                                        <p:tav tm="0">
                                          <p:val>
                                            <p:strVal val="#ppt_y"/>
                                          </p:val>
                                        </p:tav>
                                        <p:tav tm="100000">
                                          <p:val>
                                            <p:strVal val="#ppt_y"/>
                                          </p:val>
                                        </p:tav>
                                      </p:tavLst>
                                    </p:anim>
                                    <p:anim calcmode="lin" valueType="num">
                                      <p:cBhvr>
                                        <p:cTn id="4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7"/>
                                        </p:tgtEl>
                                      </p:cBhvr>
                                    </p:animEffect>
                                  </p:childTnLst>
                                </p:cTn>
                              </p:par>
                            </p:childTnLst>
                          </p:cTn>
                        </p:par>
                        <p:par>
                          <p:cTn id="44" fill="hold">
                            <p:stCondLst>
                              <p:cond delay="135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17"/>
                                        </p:tgtEl>
                                      </p:cBhvr>
                                    </p:animEffect>
                                    <p:animScale>
                                      <p:cBhvr>
                                        <p:cTn id="47" dur="250" autoRev="1" fill="hold"/>
                                        <p:tgtEl>
                                          <p:spTgt spid="17"/>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6" grpId="0" animBg="1"/>
      <p:bldP spid="11" grpId="0" animBg="1"/>
      <p:bldP spid="12" grpId="0" animBg="1"/>
      <p:bldP spid="13" grpId="0" animBg="1"/>
      <p:bldP spid="14" grpId="0" animBg="1"/>
      <p:bldP spid="17" grpId="0"/>
      <p:bldP spid="17" grpId="1"/>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3432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1</a:t>
            </a:r>
          </a:p>
        </p:txBody>
      </p:sp>
      <p:sp>
        <p:nvSpPr>
          <p:cNvPr id="8" name="MH_Entry_1"/>
          <p:cNvSpPr/>
          <p:nvPr>
            <p:custDataLst>
              <p:tags r:id="rId5"/>
            </p:custDataLst>
          </p:nvPr>
        </p:nvSpPr>
        <p:spPr>
          <a:xfrm>
            <a:off x="4330379" y="3614458"/>
            <a:ext cx="4125737" cy="83099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918990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59896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2462212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962437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003930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0" y="313198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0" y="4583956"/>
            <a:ext cx="1285875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225" y="2886663"/>
            <a:ext cx="3428044" cy="490640"/>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  </a:t>
            </a:r>
            <a:r>
              <a:rPr lang="en-US" altLang="zh-CN" sz="2800"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2</a:t>
            </a:r>
            <a:endPar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MH_Entry_1"/>
          <p:cNvSpPr/>
          <p:nvPr>
            <p:custDataLst>
              <p:tags r:id="rId5"/>
            </p:custDataLst>
          </p:nvPr>
        </p:nvSpPr>
        <p:spPr>
          <a:xfrm>
            <a:off x="4330379" y="3614458"/>
            <a:ext cx="4125737" cy="83099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600"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工作完成</a:t>
            </a:r>
            <a:r>
              <a:rPr lang="zh-CN" altLang="en-US"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情况</a:t>
            </a:r>
            <a:endParaRPr lang="en-US" altLang="zh-CN" sz="3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4419740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TextBox 8"/>
          <p:cNvSpPr txBox="1"/>
          <p:nvPr/>
        </p:nvSpPr>
        <p:spPr>
          <a:xfrm>
            <a:off x="755650" y="3572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755650" y="8243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32900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42"/>
</p:tagLst>
</file>

<file path=ppt/tags/tag10.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OTHERS"/>
  <p:tag name="ID" val="545820"/>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16.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AUTOCOLOR" val="TRUE"/>
  <p:tag name="MH_TYPE" val="CONTENTS"/>
  <p:tag name="ID" val="545820"/>
</p:tagLst>
</file>

<file path=ppt/tags/tag20.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21.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2.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26.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7.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31.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32.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3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NUMBER"/>
  <p:tag name="ID" val="54582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855"/>
  <p:tag name="MH_LIBRARY" val="CONTENTS"/>
  <p:tag name="MH_TYPE" val="ENTRY"/>
  <p:tag name="ID" val="545820"/>
  <p:tag name="MH_ORDER" val="4"/>
</p:tagLst>
</file>

<file path=ppt/theme/theme1.xml><?xml version="1.0" encoding="utf-8"?>
<a:theme xmlns:a="http://schemas.openxmlformats.org/drawingml/2006/main" name="第一PPT，www.1ppt.com">
  <a:themeElements>
    <a:clrScheme name="自定义 290">
      <a:dk1>
        <a:sysClr val="windowText" lastClr="000000"/>
      </a:dk1>
      <a:lt1>
        <a:sysClr val="window" lastClr="FFFFFF"/>
      </a:lt1>
      <a:dk2>
        <a:srgbClr val="8FD33E"/>
      </a:dk2>
      <a:lt2>
        <a:srgbClr val="E7E6E6"/>
      </a:lt2>
      <a:accent1>
        <a:srgbClr val="38AADE"/>
      </a:accent1>
      <a:accent2>
        <a:srgbClr val="8FD33E"/>
      </a:accent2>
      <a:accent3>
        <a:srgbClr val="38AADE"/>
      </a:accent3>
      <a:accent4>
        <a:srgbClr val="8FD33E"/>
      </a:accent4>
      <a:accent5>
        <a:srgbClr val="38AADE"/>
      </a:accent5>
      <a:accent6>
        <a:srgbClr val="8FD33E"/>
      </a:accent6>
      <a:hlink>
        <a:srgbClr val="38AADE"/>
      </a:hlink>
      <a:folHlink>
        <a:srgbClr val="8FD33E"/>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4034</Words>
  <Application>Microsoft Office PowerPoint</Application>
  <PresentationFormat>自定义</PresentationFormat>
  <Paragraphs>284</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
  <cp:keywords>www.1ppt.com</cp:keywords>
  <cp:lastModifiedBy/>
  <cp:revision>1</cp:revision>
  <dcterms:created xsi:type="dcterms:W3CDTF">2016-12-30T18:06:57Z</dcterms:created>
  <dcterms:modified xsi:type="dcterms:W3CDTF">2019-01-14T14:52:42Z</dcterms:modified>
</cp:coreProperties>
</file>