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1"/>
  </p:notesMasterIdLst>
  <p:sldIdLst>
    <p:sldId id="256" r:id="rId3"/>
    <p:sldId id="257" r:id="rId4"/>
    <p:sldId id="258" r:id="rId5"/>
    <p:sldId id="266" r:id="rId6"/>
    <p:sldId id="268" r:id="rId7"/>
    <p:sldId id="271" r:id="rId8"/>
    <p:sldId id="270" r:id="rId9"/>
    <p:sldId id="272" r:id="rId10"/>
    <p:sldId id="259" r:id="rId11"/>
    <p:sldId id="273" r:id="rId12"/>
    <p:sldId id="275" r:id="rId13"/>
    <p:sldId id="277" r:id="rId14"/>
    <p:sldId id="278" r:id="rId15"/>
    <p:sldId id="280" r:id="rId16"/>
    <p:sldId id="260" r:id="rId17"/>
    <p:sldId id="282" r:id="rId18"/>
    <p:sldId id="283" r:id="rId19"/>
    <p:sldId id="285" r:id="rId20"/>
    <p:sldId id="287" r:id="rId21"/>
    <p:sldId id="263" r:id="rId22"/>
    <p:sldId id="261" r:id="rId23"/>
    <p:sldId id="264" r:id="rId24"/>
    <p:sldId id="265" r:id="rId25"/>
    <p:sldId id="267" r:id="rId26"/>
    <p:sldId id="274" r:id="rId27"/>
    <p:sldId id="286" r:id="rId28"/>
    <p:sldId id="288" r:id="rId29"/>
    <p:sldId id="289"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3C70"/>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718FA6-1134-46B6-8CC4-32F3EED69CA2}" type="datetimeFigureOut">
              <a:rPr lang="zh-CN" altLang="en-US" smtClean="0"/>
              <a:t>2019/1/14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9FC894-721F-4C3B-A943-485C077AA8C4}" type="slidenum">
              <a:rPr lang="zh-CN" altLang="en-US" smtClean="0"/>
              <a:t>‹#›</a:t>
            </a:fld>
            <a:endParaRPr lang="zh-CN" altLang="en-US"/>
          </a:p>
        </p:txBody>
      </p:sp>
    </p:spTree>
    <p:extLst>
      <p:ext uri="{BB962C8B-B14F-4D97-AF65-F5344CB8AC3E}">
        <p14:creationId xmlns:p14="http://schemas.microsoft.com/office/powerpoint/2010/main" val="700312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a:t>
            </a:fld>
            <a:endParaRPr lang="zh-CN" altLang="en-US"/>
          </a:p>
        </p:txBody>
      </p:sp>
    </p:spTree>
    <p:extLst>
      <p:ext uri="{BB962C8B-B14F-4D97-AF65-F5344CB8AC3E}">
        <p14:creationId xmlns:p14="http://schemas.microsoft.com/office/powerpoint/2010/main" val="3761746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14</a:t>
            </a:fld>
            <a:endParaRPr lang="zh-CN" altLang="en-US"/>
          </a:p>
        </p:txBody>
      </p:sp>
    </p:spTree>
    <p:extLst>
      <p:ext uri="{BB962C8B-B14F-4D97-AF65-F5344CB8AC3E}">
        <p14:creationId xmlns:p14="http://schemas.microsoft.com/office/powerpoint/2010/main" val="804236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16</a:t>
            </a:fld>
            <a:endParaRPr lang="zh-CN" altLang="en-US"/>
          </a:p>
        </p:txBody>
      </p:sp>
    </p:spTree>
    <p:extLst>
      <p:ext uri="{BB962C8B-B14F-4D97-AF65-F5344CB8AC3E}">
        <p14:creationId xmlns:p14="http://schemas.microsoft.com/office/powerpoint/2010/main" val="748518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17</a:t>
            </a:fld>
            <a:endParaRPr lang="zh-CN" altLang="en-US"/>
          </a:p>
        </p:txBody>
      </p:sp>
    </p:spTree>
    <p:extLst>
      <p:ext uri="{BB962C8B-B14F-4D97-AF65-F5344CB8AC3E}">
        <p14:creationId xmlns:p14="http://schemas.microsoft.com/office/powerpoint/2010/main" val="975942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18</a:t>
            </a:fld>
            <a:endParaRPr lang="zh-CN" altLang="en-US"/>
          </a:p>
        </p:txBody>
      </p:sp>
    </p:spTree>
    <p:extLst>
      <p:ext uri="{BB962C8B-B14F-4D97-AF65-F5344CB8AC3E}">
        <p14:creationId xmlns:p14="http://schemas.microsoft.com/office/powerpoint/2010/main" val="3131265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19</a:t>
            </a:fld>
            <a:endParaRPr lang="zh-CN" altLang="en-US"/>
          </a:p>
        </p:txBody>
      </p:sp>
    </p:spTree>
    <p:extLst>
      <p:ext uri="{BB962C8B-B14F-4D97-AF65-F5344CB8AC3E}">
        <p14:creationId xmlns:p14="http://schemas.microsoft.com/office/powerpoint/2010/main" val="12795360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20</a:t>
            </a:fld>
            <a:endParaRPr lang="zh-CN" altLang="en-US"/>
          </a:p>
        </p:txBody>
      </p:sp>
    </p:spTree>
    <p:extLst>
      <p:ext uri="{BB962C8B-B14F-4D97-AF65-F5344CB8AC3E}">
        <p14:creationId xmlns:p14="http://schemas.microsoft.com/office/powerpoint/2010/main" val="3561840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22</a:t>
            </a:fld>
            <a:endParaRPr lang="zh-CN" altLang="en-US"/>
          </a:p>
        </p:txBody>
      </p:sp>
    </p:spTree>
    <p:extLst>
      <p:ext uri="{BB962C8B-B14F-4D97-AF65-F5344CB8AC3E}">
        <p14:creationId xmlns:p14="http://schemas.microsoft.com/office/powerpoint/2010/main" val="1403855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23</a:t>
            </a:fld>
            <a:endParaRPr lang="zh-CN" altLang="en-US"/>
          </a:p>
        </p:txBody>
      </p:sp>
    </p:spTree>
    <p:extLst>
      <p:ext uri="{BB962C8B-B14F-4D97-AF65-F5344CB8AC3E}">
        <p14:creationId xmlns:p14="http://schemas.microsoft.com/office/powerpoint/2010/main" val="2052652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24</a:t>
            </a:fld>
            <a:endParaRPr lang="zh-CN" altLang="en-US"/>
          </a:p>
        </p:txBody>
      </p:sp>
    </p:spTree>
    <p:extLst>
      <p:ext uri="{BB962C8B-B14F-4D97-AF65-F5344CB8AC3E}">
        <p14:creationId xmlns:p14="http://schemas.microsoft.com/office/powerpoint/2010/main" val="2751333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25</a:t>
            </a:fld>
            <a:endParaRPr lang="zh-CN" altLang="en-US"/>
          </a:p>
        </p:txBody>
      </p:sp>
    </p:spTree>
    <p:extLst>
      <p:ext uri="{BB962C8B-B14F-4D97-AF65-F5344CB8AC3E}">
        <p14:creationId xmlns:p14="http://schemas.microsoft.com/office/powerpoint/2010/main" val="4086209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5</a:t>
            </a:fld>
            <a:endParaRPr lang="zh-CN" altLang="en-US"/>
          </a:p>
        </p:txBody>
      </p:sp>
    </p:spTree>
    <p:extLst>
      <p:ext uri="{BB962C8B-B14F-4D97-AF65-F5344CB8AC3E}">
        <p14:creationId xmlns:p14="http://schemas.microsoft.com/office/powerpoint/2010/main" val="40829979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26</a:t>
            </a:fld>
            <a:endParaRPr lang="zh-CN" altLang="en-US"/>
          </a:p>
        </p:txBody>
      </p:sp>
    </p:spTree>
    <p:extLst>
      <p:ext uri="{BB962C8B-B14F-4D97-AF65-F5344CB8AC3E}">
        <p14:creationId xmlns:p14="http://schemas.microsoft.com/office/powerpoint/2010/main" val="3455843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6</a:t>
            </a:fld>
            <a:endParaRPr lang="zh-CN" altLang="en-US"/>
          </a:p>
        </p:txBody>
      </p:sp>
    </p:spTree>
    <p:extLst>
      <p:ext uri="{BB962C8B-B14F-4D97-AF65-F5344CB8AC3E}">
        <p14:creationId xmlns:p14="http://schemas.microsoft.com/office/powerpoint/2010/main" val="3519592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7</a:t>
            </a:fld>
            <a:endParaRPr lang="zh-CN" altLang="en-US"/>
          </a:p>
        </p:txBody>
      </p:sp>
    </p:spTree>
    <p:extLst>
      <p:ext uri="{BB962C8B-B14F-4D97-AF65-F5344CB8AC3E}">
        <p14:creationId xmlns:p14="http://schemas.microsoft.com/office/powerpoint/2010/main" val="1074978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8</a:t>
            </a:fld>
            <a:endParaRPr lang="zh-CN" altLang="en-US"/>
          </a:p>
        </p:txBody>
      </p:sp>
    </p:spTree>
    <p:extLst>
      <p:ext uri="{BB962C8B-B14F-4D97-AF65-F5344CB8AC3E}">
        <p14:creationId xmlns:p14="http://schemas.microsoft.com/office/powerpoint/2010/main" val="927914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10</a:t>
            </a:fld>
            <a:endParaRPr lang="zh-CN" altLang="en-US"/>
          </a:p>
        </p:txBody>
      </p:sp>
    </p:spTree>
    <p:extLst>
      <p:ext uri="{BB962C8B-B14F-4D97-AF65-F5344CB8AC3E}">
        <p14:creationId xmlns:p14="http://schemas.microsoft.com/office/powerpoint/2010/main" val="6131452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11</a:t>
            </a:fld>
            <a:endParaRPr lang="zh-CN" altLang="en-US"/>
          </a:p>
        </p:txBody>
      </p:sp>
    </p:spTree>
    <p:extLst>
      <p:ext uri="{BB962C8B-B14F-4D97-AF65-F5344CB8AC3E}">
        <p14:creationId xmlns:p14="http://schemas.microsoft.com/office/powerpoint/2010/main" val="1706453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12</a:t>
            </a:fld>
            <a:endParaRPr lang="zh-CN" altLang="en-US"/>
          </a:p>
        </p:txBody>
      </p:sp>
    </p:spTree>
    <p:extLst>
      <p:ext uri="{BB962C8B-B14F-4D97-AF65-F5344CB8AC3E}">
        <p14:creationId xmlns:p14="http://schemas.microsoft.com/office/powerpoint/2010/main" val="3267383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13</a:t>
            </a:fld>
            <a:endParaRPr lang="zh-CN" altLang="en-US"/>
          </a:p>
        </p:txBody>
      </p:sp>
    </p:spTree>
    <p:extLst>
      <p:ext uri="{BB962C8B-B14F-4D97-AF65-F5344CB8AC3E}">
        <p14:creationId xmlns:p14="http://schemas.microsoft.com/office/powerpoint/2010/main" val="240570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3_两栏内容">
    <p:bg>
      <p:bgPr>
        <a:solidFill>
          <a:srgbClr val="F5F5F5"/>
        </a:solidFill>
        <a:effectLst/>
      </p:bgPr>
    </p:bg>
    <p:spTree>
      <p:nvGrpSpPr>
        <p:cNvPr id="1" name=""/>
        <p:cNvGrpSpPr/>
        <p:nvPr/>
      </p:nvGrpSpPr>
      <p:grpSpPr>
        <a:xfrm>
          <a:off x="0" y="0"/>
          <a:ext cx="0" cy="0"/>
          <a:chOff x="0" y="0"/>
          <a:chExt cx="0" cy="0"/>
        </a:xfrm>
      </p:grpSpPr>
      <p:sp>
        <p:nvSpPr>
          <p:cNvPr id="11" name="TextBox 15"/>
          <p:cNvSpPr txBox="1"/>
          <p:nvPr userDrawn="1"/>
        </p:nvSpPr>
        <p:spPr>
          <a:xfrm>
            <a:off x="8079455" y="304023"/>
            <a:ext cx="849913" cy="323165"/>
          </a:xfrm>
          <a:prstGeom prst="rect">
            <a:avLst/>
          </a:prstGeom>
          <a:noFill/>
        </p:spPr>
        <p:txBody>
          <a:bodyPr wrap="non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第</a:t>
            </a:r>
            <a:r>
              <a:rPr lang="zh-CN" altLang="en-US" sz="1350" dirty="0" smtClean="0">
                <a:solidFill>
                  <a:schemeClr val="tx1">
                    <a:lumMod val="50000"/>
                    <a:lumOff val="50000"/>
                  </a:schemeClr>
                </a:solidFill>
                <a:latin typeface="微软雅黑" panose="020B0503020204020204" pitchFamily="34" charset="-122"/>
                <a:ea typeface="微软雅黑" panose="020B0503020204020204" pitchFamily="34" charset="-122"/>
              </a:rPr>
              <a:t> </a:t>
            </a:r>
            <a:fld id="{2EEF1883-7A0E-4F66-9932-E581691AD397}" type="slidenum">
              <a:rPr lang="zh-CN" altLang="en-US" sz="1500" smtClean="0">
                <a:solidFill>
                  <a:schemeClr val="tx1">
                    <a:lumMod val="50000"/>
                    <a:lumOff val="50000"/>
                  </a:schemeClr>
                </a:solidFill>
                <a:latin typeface="微软雅黑" panose="020B0503020204020204" pitchFamily="34" charset="-122"/>
                <a:ea typeface="微软雅黑" panose="020B0503020204020204" pitchFamily="34" charset="-122"/>
              </a:rPr>
              <a:pPr algn="ctr"/>
              <a:t>‹#›</a:t>
            </a:fld>
            <a:r>
              <a:rPr lang="zh-CN" altLang="en-US" sz="135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页</a:t>
            </a:r>
            <a:endParaRPr lang="zh-CN" altLang="en-US" sz="1200" b="0" dirty="0">
              <a:solidFill>
                <a:schemeClr val="tx1">
                  <a:lumMod val="50000"/>
                  <a:lumOff val="50000"/>
                </a:schemeClr>
              </a:solidFill>
              <a:latin typeface="微软雅黑" pitchFamily="34" charset="-122"/>
              <a:ea typeface="微软雅黑" pitchFamily="34" charset="-122"/>
            </a:endParaRPr>
          </a:p>
        </p:txBody>
      </p:sp>
      <p:cxnSp>
        <p:nvCxnSpPr>
          <p:cNvPr id="3" name="直接连接符 2"/>
          <p:cNvCxnSpPr/>
          <p:nvPr userDrawn="1"/>
        </p:nvCxnSpPr>
        <p:spPr>
          <a:xfrm>
            <a:off x="0" y="681978"/>
            <a:ext cx="915174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TextBox 43"/>
          <p:cNvSpPr txBox="1">
            <a:spLocks noChangeArrowheads="1"/>
          </p:cNvSpPr>
          <p:nvPr userDrawn="1"/>
        </p:nvSpPr>
        <p:spPr bwMode="auto">
          <a:xfrm>
            <a:off x="1943074" y="142043"/>
            <a:ext cx="3061030"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sz="2099" b="1" dirty="0" smtClean="0">
                <a:solidFill>
                  <a:schemeClr val="tx1">
                    <a:lumMod val="75000"/>
                    <a:lumOff val="25000"/>
                  </a:schemeClr>
                </a:solidFill>
                <a:latin typeface="微软雅黑" pitchFamily="34" charset="-122"/>
              </a:rPr>
              <a:t>点击此处添加标题内容</a:t>
            </a:r>
            <a:endParaRPr lang="en-US" altLang="zh-CN" sz="2099" b="1" dirty="0">
              <a:solidFill>
                <a:schemeClr val="tx1">
                  <a:lumMod val="75000"/>
                  <a:lumOff val="25000"/>
                </a:schemeClr>
              </a:solidFill>
              <a:latin typeface="微软雅黑" pitchFamily="34" charset="-122"/>
            </a:endParaRPr>
          </a:p>
        </p:txBody>
      </p:sp>
      <p:sp>
        <p:nvSpPr>
          <p:cNvPr id="7" name="燕尾形 6"/>
          <p:cNvSpPr/>
          <p:nvPr userDrawn="1"/>
        </p:nvSpPr>
        <p:spPr>
          <a:xfrm>
            <a:off x="1189900" y="1"/>
            <a:ext cx="645147" cy="681978"/>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latin typeface="微软雅黑"/>
              <a:ea typeface="微软雅黑"/>
              <a:cs typeface="微软雅黑"/>
            </a:endParaRPr>
          </a:p>
        </p:txBody>
      </p:sp>
      <p:sp>
        <p:nvSpPr>
          <p:cNvPr id="8" name="TextBox 7"/>
          <p:cNvSpPr txBox="1"/>
          <p:nvPr userDrawn="1"/>
        </p:nvSpPr>
        <p:spPr>
          <a:xfrm>
            <a:off x="142931" y="135511"/>
            <a:ext cx="1136850" cy="461537"/>
          </a:xfrm>
          <a:prstGeom prst="rect">
            <a:avLst/>
          </a:prstGeom>
          <a:noFill/>
        </p:spPr>
        <p:txBody>
          <a:bodyPr wrap="none" rtlCol="0">
            <a:spAutoFit/>
          </a:bodyPr>
          <a:lstStyle/>
          <a:p>
            <a:r>
              <a:rPr lang="en-US" altLang="zh-CN" sz="2399" dirty="0" smtClean="0">
                <a:solidFill>
                  <a:schemeClr val="tx2"/>
                </a:solidFill>
                <a:latin typeface="Eras Bold ITC" panose="020B0907030504020204" pitchFamily="34" charset="0"/>
                <a:ea typeface="微软雅黑" panose="020B0503020204020204" pitchFamily="34" charset="-122"/>
              </a:rPr>
              <a:t>LOGO</a:t>
            </a:r>
            <a:endParaRPr lang="zh-CN" altLang="en-US" sz="2399" dirty="0">
              <a:solidFill>
                <a:schemeClr val="tx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16653870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right)">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3439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33890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69717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93028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97210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8977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7" name="组合 6"/>
          <p:cNvGrpSpPr/>
          <p:nvPr userDrawn="1"/>
        </p:nvGrpSpPr>
        <p:grpSpPr>
          <a:xfrm>
            <a:off x="-190500" y="0"/>
            <a:ext cx="9403856" cy="749316"/>
            <a:chOff x="-190500" y="0"/>
            <a:chExt cx="9403856" cy="749316"/>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flipV="1">
              <a:off x="-190500" y="0"/>
              <a:ext cx="3249472" cy="749316"/>
            </a:xfrm>
            <a:prstGeom prst="rect">
              <a:avLst/>
            </a:prstGeom>
          </p:spPr>
        </p:pic>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flipV="1">
              <a:off x="2806700" y="0"/>
              <a:ext cx="3249472" cy="749316"/>
            </a:xfrm>
            <a:prstGeom prst="rect">
              <a:avLst/>
            </a:prstGeom>
          </p:spPr>
        </p:pic>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flipV="1">
              <a:off x="5963884" y="0"/>
              <a:ext cx="3249472" cy="749316"/>
            </a:xfrm>
            <a:prstGeom prst="rect">
              <a:avLst/>
            </a:prstGeom>
          </p:spPr>
        </p:pic>
      </p:grpSp>
      <p:grpSp>
        <p:nvGrpSpPr>
          <p:cNvPr id="11" name="组合 10"/>
          <p:cNvGrpSpPr/>
          <p:nvPr userDrawn="1"/>
        </p:nvGrpSpPr>
        <p:grpSpPr>
          <a:xfrm flipV="1">
            <a:off x="-190500" y="4394184"/>
            <a:ext cx="9403856" cy="749316"/>
            <a:chOff x="-190500" y="0"/>
            <a:chExt cx="9403856" cy="749316"/>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flipV="1">
              <a:off x="-190500" y="0"/>
              <a:ext cx="3249472" cy="749316"/>
            </a:xfrm>
            <a:prstGeom prst="rect">
              <a:avLst/>
            </a:prstGeom>
          </p:spPr>
        </p:pic>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flipV="1">
              <a:off x="2806700" y="0"/>
              <a:ext cx="3249472" cy="749316"/>
            </a:xfrm>
            <a:prstGeom prst="rect">
              <a:avLst/>
            </a:prstGeom>
          </p:spPr>
        </p:pic>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flipV="1">
              <a:off x="5963884" y="0"/>
              <a:ext cx="3249472" cy="749316"/>
            </a:xfrm>
            <a:prstGeom prst="rect">
              <a:avLst/>
            </a:prstGeom>
          </p:spPr>
        </p:pic>
      </p:gr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6763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18584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3360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79298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7281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7" name="矩形 6"/>
          <p:cNvSpPr/>
          <p:nvPr userDrawn="1"/>
        </p:nvSpPr>
        <p:spPr>
          <a:xfrm>
            <a:off x="7550092" y="47928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1363155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1" r:id="rId6"/>
    <p:sldLayoutId id="2147483654" r:id="rId7"/>
    <p:sldLayoutId id="2147483655" r:id="rId8"/>
    <p:sldLayoutId id="2147483656" r:id="rId9"/>
    <p:sldLayoutId id="2147483657" r:id="rId10"/>
    <p:sldLayoutId id="2147483658" r:id="rId11"/>
    <p:sldLayoutId id="2147483659" r:id="rId12"/>
    <p:sldLayoutId id="2147483660" r:id="rId13"/>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4201630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a:off x="7448176" y="2438400"/>
            <a:ext cx="1695823" cy="2705100"/>
          </a:xfrm>
          <a:prstGeom prst="rect">
            <a:avLst/>
          </a:prstGeom>
        </p:spPr>
      </p:pic>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flipH="1">
            <a:off x="-9714"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5963884" y="0"/>
              <a:ext cx="3249472" cy="749316"/>
            </a:xfrm>
            <a:prstGeom prst="rect">
              <a:avLst/>
            </a:prstGeom>
          </p:spPr>
        </p:pic>
      </p:grpSp>
      <p:sp>
        <p:nvSpPr>
          <p:cNvPr id="17" name="文本框 16"/>
          <p:cNvSpPr txBox="1"/>
          <p:nvPr/>
        </p:nvSpPr>
        <p:spPr>
          <a:xfrm>
            <a:off x="1434236" y="1553017"/>
            <a:ext cx="6301725" cy="830997"/>
          </a:xfrm>
          <a:prstGeom prst="rect">
            <a:avLst/>
          </a:prstGeom>
          <a:noFill/>
        </p:spPr>
        <p:txBody>
          <a:bodyPr wrap="none" rtlCol="0">
            <a:spAutoFit/>
          </a:bodyPr>
          <a:lstStyle/>
          <a:p>
            <a:r>
              <a:rPr lang="zh-CN" altLang="en-US" sz="4800" b="1" dirty="0" smtClean="0">
                <a:solidFill>
                  <a:srgbClr val="FE3C70"/>
                </a:solidFill>
              </a:rPr>
              <a:t>唯</a:t>
            </a:r>
            <a:r>
              <a:rPr lang="zh-CN" altLang="en-US" sz="4800" b="1" dirty="0" smtClean="0">
                <a:solidFill>
                  <a:srgbClr val="FE3C70"/>
                </a:solidFill>
              </a:rPr>
              <a:t>美清新时尚</a:t>
            </a:r>
            <a:r>
              <a:rPr lang="en-US" altLang="zh-CN" sz="4800" b="1" dirty="0" smtClean="0">
                <a:solidFill>
                  <a:srgbClr val="FE3C70"/>
                </a:solidFill>
                <a:latin typeface="+mj-ea"/>
                <a:ea typeface="+mj-ea"/>
              </a:rPr>
              <a:t>PPT</a:t>
            </a:r>
            <a:r>
              <a:rPr lang="zh-CN" altLang="en-US" sz="4800" b="1" dirty="0" smtClean="0">
                <a:solidFill>
                  <a:srgbClr val="FE3C70"/>
                </a:solidFill>
              </a:rPr>
              <a:t>模板</a:t>
            </a:r>
            <a:endParaRPr lang="zh-CN" altLang="en-US" sz="4800" b="1" dirty="0">
              <a:solidFill>
                <a:srgbClr val="FE3C70"/>
              </a:solidFill>
            </a:endParaRPr>
          </a:p>
        </p:txBody>
      </p:sp>
      <p:grpSp>
        <p:nvGrpSpPr>
          <p:cNvPr id="19" name="组合 18"/>
          <p:cNvGrpSpPr/>
          <p:nvPr/>
        </p:nvGrpSpPr>
        <p:grpSpPr>
          <a:xfrm>
            <a:off x="0" y="3657600"/>
            <a:ext cx="9144001" cy="1485900"/>
            <a:chOff x="0" y="3657600"/>
            <a:chExt cx="9144001" cy="1485900"/>
          </a:xfrm>
        </p:grpSpPr>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321301" y="3657600"/>
              <a:ext cx="3822700" cy="1485900"/>
            </a:xfrm>
            <a:prstGeom prst="rect">
              <a:avLst/>
            </a:prstGeom>
          </p:spPr>
        </p:pic>
      </p:grpSp>
      <p:sp>
        <p:nvSpPr>
          <p:cNvPr id="21" name="圆角矩形 20"/>
          <p:cNvSpPr/>
          <p:nvPr/>
        </p:nvSpPr>
        <p:spPr>
          <a:xfrm>
            <a:off x="2194448" y="2605309"/>
            <a:ext cx="4745388" cy="415498"/>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t>——</a:t>
            </a:r>
            <a:r>
              <a:rPr lang="zh-CN" altLang="en-US" sz="2000" dirty="0" smtClean="0"/>
              <a:t>单击此处添加您的文字内容</a:t>
            </a:r>
            <a:r>
              <a:rPr lang="en-US" altLang="zh-CN" sz="2000" dirty="0" smtClean="0"/>
              <a:t>——</a:t>
            </a:r>
            <a:endParaRPr lang="zh-CN" altLang="en-US" sz="2000" dirty="0"/>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strVal val="#ppt_w*0.70"/>
                                          </p:val>
                                        </p:tav>
                                        <p:tav tm="100000">
                                          <p:val>
                                            <p:strVal val="#ppt_w"/>
                                          </p:val>
                                        </p:tav>
                                      </p:tavLst>
                                    </p:anim>
                                    <p:anim calcmode="lin" valueType="num">
                                      <p:cBhvr>
                                        <p:cTn id="14" dur="1000" fill="hold"/>
                                        <p:tgtEl>
                                          <p:spTgt spid="12"/>
                                        </p:tgtEl>
                                        <p:attrNameLst>
                                          <p:attrName>ppt_h</p:attrName>
                                        </p:attrNameLst>
                                      </p:cBhvr>
                                      <p:tavLst>
                                        <p:tav tm="0">
                                          <p:val>
                                            <p:strVal val="#ppt_h"/>
                                          </p:val>
                                        </p:tav>
                                        <p:tav tm="100000">
                                          <p:val>
                                            <p:strVal val="#ppt_h"/>
                                          </p:val>
                                        </p:tav>
                                      </p:tavLst>
                                    </p:anim>
                                    <p:animEffect transition="in" filter="fade">
                                      <p:cBhvr>
                                        <p:cTn id="15" dur="1000"/>
                                        <p:tgtEl>
                                          <p:spTgt spid="12"/>
                                        </p:tgtEl>
                                      </p:cBhvr>
                                    </p:animEffect>
                                  </p:childTnLst>
                                </p:cTn>
                              </p:par>
                              <p:par>
                                <p:cTn id="16" presetID="55"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1000" fill="hold"/>
                                        <p:tgtEl>
                                          <p:spTgt spid="11"/>
                                        </p:tgtEl>
                                        <p:attrNameLst>
                                          <p:attrName>ppt_w</p:attrName>
                                        </p:attrNameLst>
                                      </p:cBhvr>
                                      <p:tavLst>
                                        <p:tav tm="0">
                                          <p:val>
                                            <p:strVal val="#ppt_w*0.70"/>
                                          </p:val>
                                        </p:tav>
                                        <p:tav tm="100000">
                                          <p:val>
                                            <p:strVal val="#ppt_w"/>
                                          </p:val>
                                        </p:tav>
                                      </p:tavLst>
                                    </p:anim>
                                    <p:anim calcmode="lin" valueType="num">
                                      <p:cBhvr>
                                        <p:cTn id="19" dur="1000" fill="hold"/>
                                        <p:tgtEl>
                                          <p:spTgt spid="11"/>
                                        </p:tgtEl>
                                        <p:attrNameLst>
                                          <p:attrName>ppt_h</p:attrName>
                                        </p:attrNameLst>
                                      </p:cBhvr>
                                      <p:tavLst>
                                        <p:tav tm="0">
                                          <p:val>
                                            <p:strVal val="#ppt_h"/>
                                          </p:val>
                                        </p:tav>
                                        <p:tav tm="100000">
                                          <p:val>
                                            <p:strVal val="#ppt_h"/>
                                          </p:val>
                                        </p:tav>
                                      </p:tavLst>
                                    </p:anim>
                                    <p:animEffect transition="in" filter="fade">
                                      <p:cBhvr>
                                        <p:cTn id="20" dur="1000"/>
                                        <p:tgtEl>
                                          <p:spTgt spid="11"/>
                                        </p:tgtEl>
                                      </p:cBhvr>
                                    </p:animEffect>
                                  </p:childTnLst>
                                </p:cTn>
                              </p:par>
                            </p:childTnLst>
                          </p:cTn>
                        </p:par>
                        <p:par>
                          <p:cTn id="21" fill="hold">
                            <p:stCondLst>
                              <p:cond delay="2000"/>
                            </p:stCondLst>
                            <p:childTnLst>
                              <p:par>
                                <p:cTn id="22" presetID="47" presetClass="entr" presetSubtype="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7" presetClass="entr" presetSubtype="10" fill="hold" grpId="0" nodeType="afterEffect">
                                  <p:stCondLst>
                                    <p:cond delay="0"/>
                                  </p:stCondLst>
                                  <p:iterate type="lt">
                                    <p:tmPct val="15000"/>
                                  </p:iterate>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strVal val="#ppt_h"/>
                                          </p:val>
                                        </p:tav>
                                        <p:tav tm="100000">
                                          <p:val>
                                            <p:strVal val="#ppt_h"/>
                                          </p:val>
                                        </p:tav>
                                      </p:tavLst>
                                    </p:anim>
                                  </p:childTnLst>
                                </p:cTn>
                              </p:par>
                            </p:childTnLst>
                          </p:cTn>
                        </p:par>
                        <p:par>
                          <p:cTn id="32" fill="hold">
                            <p:stCondLst>
                              <p:cond delay="4250"/>
                            </p:stCondLst>
                            <p:childTnLst>
                              <p:par>
                                <p:cTn id="33" presetID="52"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Scale>
                                      <p:cBhvr>
                                        <p:cTn id="35"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250" decel="50000" fill="hold">
                                          <p:stCondLst>
                                            <p:cond delay="0"/>
                                          </p:stCondLst>
                                        </p:cTn>
                                        <p:tgtEl>
                                          <p:spTgt spid="21"/>
                                        </p:tgtEl>
                                        <p:attrNameLst>
                                          <p:attrName>ppt_x</p:attrName>
                                          <p:attrName>ppt_y</p:attrName>
                                        </p:attrNameLst>
                                      </p:cBhvr>
                                    </p:animMotion>
                                    <p:animEffect transition="in" filter="fade">
                                      <p:cBhvr>
                                        <p:cTn id="37"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1840104" y="1372621"/>
            <a:ext cx="732748" cy="2540831"/>
            <a:chOff x="1475656" y="1294656"/>
            <a:chExt cx="977223" cy="3790530"/>
          </a:xfrm>
        </p:grpSpPr>
        <p:sp>
          <p:nvSpPr>
            <p:cNvPr id="57" name="矩形 27"/>
            <p:cNvSpPr/>
            <p:nvPr/>
          </p:nvSpPr>
          <p:spPr>
            <a:xfrm>
              <a:off x="1475656" y="1294656"/>
              <a:ext cx="977223" cy="3790530"/>
            </a:xfrm>
            <a:custGeom>
              <a:avLst/>
              <a:gdLst>
                <a:gd name="connsiteX0" fmla="*/ 0 w 1512168"/>
                <a:gd name="connsiteY0" fmla="*/ 0 h 4025639"/>
                <a:gd name="connsiteX1" fmla="*/ 1512168 w 1512168"/>
                <a:gd name="connsiteY1" fmla="*/ 0 h 4025639"/>
                <a:gd name="connsiteX2" fmla="*/ 1512168 w 1512168"/>
                <a:gd name="connsiteY2" fmla="*/ 4025639 h 4025639"/>
                <a:gd name="connsiteX3" fmla="*/ 0 w 1512168"/>
                <a:gd name="connsiteY3" fmla="*/ 4025639 h 4025639"/>
                <a:gd name="connsiteX4" fmla="*/ 0 w 1512168"/>
                <a:gd name="connsiteY4" fmla="*/ 0 h 4025639"/>
                <a:gd name="connsiteX0" fmla="*/ 1512168 w 1603608"/>
                <a:gd name="connsiteY0" fmla="*/ 0 h 4025639"/>
                <a:gd name="connsiteX1" fmla="*/ 1512168 w 1603608"/>
                <a:gd name="connsiteY1" fmla="*/ 4025639 h 4025639"/>
                <a:gd name="connsiteX2" fmla="*/ 0 w 1603608"/>
                <a:gd name="connsiteY2" fmla="*/ 4025639 h 4025639"/>
                <a:gd name="connsiteX3" fmla="*/ 0 w 1603608"/>
                <a:gd name="connsiteY3" fmla="*/ 0 h 4025639"/>
                <a:gd name="connsiteX4" fmla="*/ 1603608 w 1603608"/>
                <a:gd name="connsiteY4" fmla="*/ 91440 h 4025639"/>
                <a:gd name="connsiteX0" fmla="*/ 1512168 w 1603608"/>
                <a:gd name="connsiteY0" fmla="*/ 4025639 h 4025639"/>
                <a:gd name="connsiteX1" fmla="*/ 0 w 1603608"/>
                <a:gd name="connsiteY1" fmla="*/ 4025639 h 4025639"/>
                <a:gd name="connsiteX2" fmla="*/ 0 w 1603608"/>
                <a:gd name="connsiteY2" fmla="*/ 0 h 4025639"/>
                <a:gd name="connsiteX3" fmla="*/ 1603608 w 1603608"/>
                <a:gd name="connsiteY3" fmla="*/ 91440 h 4025639"/>
                <a:gd name="connsiteX0" fmla="*/ 1512168 w 1512168"/>
                <a:gd name="connsiteY0" fmla="*/ 4025639 h 4025639"/>
                <a:gd name="connsiteX1" fmla="*/ 0 w 1512168"/>
                <a:gd name="connsiteY1" fmla="*/ 4025639 h 4025639"/>
                <a:gd name="connsiteX2" fmla="*/ 0 w 1512168"/>
                <a:gd name="connsiteY2" fmla="*/ 0 h 4025639"/>
                <a:gd name="connsiteX3" fmla="*/ 1462931 w 1512168"/>
                <a:gd name="connsiteY3" fmla="*/ 21102 h 4025639"/>
                <a:gd name="connsiteX0" fmla="*/ 1512168 w 1512168"/>
                <a:gd name="connsiteY0" fmla="*/ 4039706 h 4039706"/>
                <a:gd name="connsiteX1" fmla="*/ 0 w 1512168"/>
                <a:gd name="connsiteY1" fmla="*/ 4039706 h 4039706"/>
                <a:gd name="connsiteX2" fmla="*/ 0 w 1512168"/>
                <a:gd name="connsiteY2" fmla="*/ 14067 h 4039706"/>
                <a:gd name="connsiteX3" fmla="*/ 1462931 w 1512168"/>
                <a:gd name="connsiteY3" fmla="*/ 0 h 4039706"/>
                <a:gd name="connsiteX0" fmla="*/ 1512168 w 1512168"/>
                <a:gd name="connsiteY0" fmla="*/ 4026213 h 4026213"/>
                <a:gd name="connsiteX1" fmla="*/ 0 w 1512168"/>
                <a:gd name="connsiteY1" fmla="*/ 4026213 h 4026213"/>
                <a:gd name="connsiteX2" fmla="*/ 0 w 1512168"/>
                <a:gd name="connsiteY2" fmla="*/ 574 h 4026213"/>
                <a:gd name="connsiteX3" fmla="*/ 1471569 w 1512168"/>
                <a:gd name="connsiteY3" fmla="*/ 16938 h 4026213"/>
                <a:gd name="connsiteX0" fmla="*/ 1512168 w 1512168"/>
                <a:gd name="connsiteY0" fmla="*/ 4033619 h 4033619"/>
                <a:gd name="connsiteX1" fmla="*/ 0 w 1512168"/>
                <a:gd name="connsiteY1" fmla="*/ 4033619 h 4033619"/>
                <a:gd name="connsiteX2" fmla="*/ 0 w 1512168"/>
                <a:gd name="connsiteY2" fmla="*/ 7980 h 4033619"/>
                <a:gd name="connsiteX3" fmla="*/ 1488845 w 1512168"/>
                <a:gd name="connsiteY3" fmla="*/ 0 h 4033619"/>
                <a:gd name="connsiteX0" fmla="*/ 1512168 w 1512168"/>
                <a:gd name="connsiteY0" fmla="*/ 4025639 h 4025639"/>
                <a:gd name="connsiteX1" fmla="*/ 0 w 1512168"/>
                <a:gd name="connsiteY1" fmla="*/ 4025639 h 4025639"/>
                <a:gd name="connsiteX2" fmla="*/ 0 w 1512168"/>
                <a:gd name="connsiteY2" fmla="*/ 0 h 4025639"/>
                <a:gd name="connsiteX3" fmla="*/ 1497483 w 1512168"/>
                <a:gd name="connsiteY3" fmla="*/ 4193 h 4025639"/>
                <a:gd name="connsiteX0" fmla="*/ 1512168 w 1512168"/>
                <a:gd name="connsiteY0" fmla="*/ 4039704 h 4039704"/>
                <a:gd name="connsiteX1" fmla="*/ 0 w 1512168"/>
                <a:gd name="connsiteY1" fmla="*/ 4039704 h 4039704"/>
                <a:gd name="connsiteX2" fmla="*/ 0 w 1512168"/>
                <a:gd name="connsiteY2" fmla="*/ 14065 h 4039704"/>
                <a:gd name="connsiteX3" fmla="*/ 1506122 w 1512168"/>
                <a:gd name="connsiteY3" fmla="*/ 0 h 4039704"/>
                <a:gd name="connsiteX0" fmla="*/ 1512168 w 1532036"/>
                <a:gd name="connsiteY0" fmla="*/ 4039704 h 4039704"/>
                <a:gd name="connsiteX1" fmla="*/ 0 w 1532036"/>
                <a:gd name="connsiteY1" fmla="*/ 4039704 h 4039704"/>
                <a:gd name="connsiteX2" fmla="*/ 0 w 1532036"/>
                <a:gd name="connsiteY2" fmla="*/ 14065 h 4039704"/>
                <a:gd name="connsiteX3" fmla="*/ 1532036 w 1532036"/>
                <a:gd name="connsiteY3" fmla="*/ 0 h 4039704"/>
                <a:gd name="connsiteX0" fmla="*/ 1512168 w 1536268"/>
                <a:gd name="connsiteY0" fmla="*/ 4027775 h 4027775"/>
                <a:gd name="connsiteX1" fmla="*/ 0 w 1536268"/>
                <a:gd name="connsiteY1" fmla="*/ 4027775 h 4027775"/>
                <a:gd name="connsiteX2" fmla="*/ 0 w 1536268"/>
                <a:gd name="connsiteY2" fmla="*/ 2136 h 4027775"/>
                <a:gd name="connsiteX3" fmla="*/ 1536268 w 1536268"/>
                <a:gd name="connsiteY3" fmla="*/ 0 h 4027775"/>
                <a:gd name="connsiteX0" fmla="*/ 1512168 w 1548965"/>
                <a:gd name="connsiteY0" fmla="*/ 4025639 h 4025639"/>
                <a:gd name="connsiteX1" fmla="*/ 0 w 1548965"/>
                <a:gd name="connsiteY1" fmla="*/ 4025639 h 4025639"/>
                <a:gd name="connsiteX2" fmla="*/ 0 w 1548965"/>
                <a:gd name="connsiteY2" fmla="*/ 0 h 4025639"/>
                <a:gd name="connsiteX3" fmla="*/ 1548965 w 1548965"/>
                <a:gd name="connsiteY3" fmla="*/ 847 h 4025639"/>
                <a:gd name="connsiteX0" fmla="*/ 1512168 w 1553197"/>
                <a:gd name="connsiteY0" fmla="*/ 4030756 h 4030756"/>
                <a:gd name="connsiteX1" fmla="*/ 0 w 1553197"/>
                <a:gd name="connsiteY1" fmla="*/ 4030756 h 4030756"/>
                <a:gd name="connsiteX2" fmla="*/ 0 w 1553197"/>
                <a:gd name="connsiteY2" fmla="*/ 5117 h 4030756"/>
                <a:gd name="connsiteX3" fmla="*/ 1553197 w 1553197"/>
                <a:gd name="connsiteY3" fmla="*/ 0 h 4030756"/>
                <a:gd name="connsiteX0" fmla="*/ 1512168 w 1557429"/>
                <a:gd name="connsiteY0" fmla="*/ 4027774 h 4027774"/>
                <a:gd name="connsiteX1" fmla="*/ 0 w 1557429"/>
                <a:gd name="connsiteY1" fmla="*/ 4027774 h 4027774"/>
                <a:gd name="connsiteX2" fmla="*/ 0 w 1557429"/>
                <a:gd name="connsiteY2" fmla="*/ 2135 h 4027774"/>
                <a:gd name="connsiteX3" fmla="*/ 1557429 w 1557429"/>
                <a:gd name="connsiteY3" fmla="*/ 0 h 4027774"/>
                <a:gd name="connsiteX0" fmla="*/ 1512168 w 1561661"/>
                <a:gd name="connsiteY0" fmla="*/ 4025639 h 4025639"/>
                <a:gd name="connsiteX1" fmla="*/ 0 w 1561661"/>
                <a:gd name="connsiteY1" fmla="*/ 4025639 h 4025639"/>
                <a:gd name="connsiteX2" fmla="*/ 0 w 1561661"/>
                <a:gd name="connsiteY2" fmla="*/ 0 h 4025639"/>
                <a:gd name="connsiteX3" fmla="*/ 1561661 w 1561661"/>
                <a:gd name="connsiteY3" fmla="*/ 6811 h 4025639"/>
                <a:gd name="connsiteX0" fmla="*/ 1512168 w 1570126"/>
                <a:gd name="connsiteY0" fmla="*/ 4027774 h 4027774"/>
                <a:gd name="connsiteX1" fmla="*/ 0 w 1570126"/>
                <a:gd name="connsiteY1" fmla="*/ 4027774 h 4027774"/>
                <a:gd name="connsiteX2" fmla="*/ 0 w 1570126"/>
                <a:gd name="connsiteY2" fmla="*/ 2135 h 4027774"/>
                <a:gd name="connsiteX3" fmla="*/ 1570126 w 1570126"/>
                <a:gd name="connsiteY3" fmla="*/ 0 h 4027774"/>
                <a:gd name="connsiteX0" fmla="*/ 1512168 w 1574358"/>
                <a:gd name="connsiteY0" fmla="*/ 4025639 h 4025639"/>
                <a:gd name="connsiteX1" fmla="*/ 0 w 1574358"/>
                <a:gd name="connsiteY1" fmla="*/ 4025639 h 4025639"/>
                <a:gd name="connsiteX2" fmla="*/ 0 w 1574358"/>
                <a:gd name="connsiteY2" fmla="*/ 0 h 4025639"/>
                <a:gd name="connsiteX3" fmla="*/ 1574358 w 1574358"/>
                <a:gd name="connsiteY3" fmla="*/ 9793 h 4025639"/>
                <a:gd name="connsiteX0" fmla="*/ 1512168 w 1578590"/>
                <a:gd name="connsiteY0" fmla="*/ 4025639 h 4025639"/>
                <a:gd name="connsiteX1" fmla="*/ 0 w 1578590"/>
                <a:gd name="connsiteY1" fmla="*/ 4025639 h 4025639"/>
                <a:gd name="connsiteX2" fmla="*/ 0 w 1578590"/>
                <a:gd name="connsiteY2" fmla="*/ 0 h 4025639"/>
                <a:gd name="connsiteX3" fmla="*/ 1578590 w 1578590"/>
                <a:gd name="connsiteY3" fmla="*/ 847 h 4025639"/>
              </a:gdLst>
              <a:ahLst/>
              <a:cxnLst>
                <a:cxn ang="0">
                  <a:pos x="connsiteX0" y="connsiteY0"/>
                </a:cxn>
                <a:cxn ang="0">
                  <a:pos x="connsiteX1" y="connsiteY1"/>
                </a:cxn>
                <a:cxn ang="0">
                  <a:pos x="connsiteX2" y="connsiteY2"/>
                </a:cxn>
                <a:cxn ang="0">
                  <a:pos x="connsiteX3" y="connsiteY3"/>
                </a:cxn>
              </a:cxnLst>
              <a:rect l="l" t="t" r="r" b="b"/>
              <a:pathLst>
                <a:path w="1578590" h="4025639">
                  <a:moveTo>
                    <a:pt x="1512168" y="4025639"/>
                  </a:moveTo>
                  <a:lnTo>
                    <a:pt x="0" y="4025639"/>
                  </a:lnTo>
                  <a:lnTo>
                    <a:pt x="0" y="0"/>
                  </a:lnTo>
                  <a:lnTo>
                    <a:pt x="1578590" y="847"/>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cxnSp>
          <p:nvCxnSpPr>
            <p:cNvPr id="58" name="直接连接符 57"/>
            <p:cNvCxnSpPr/>
            <p:nvPr/>
          </p:nvCxnSpPr>
          <p:spPr>
            <a:xfrm>
              <a:off x="1475656" y="3101846"/>
              <a:ext cx="864096"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1" name="TextBox 9"/>
          <p:cNvSpPr txBox="1"/>
          <p:nvPr/>
        </p:nvSpPr>
        <p:spPr>
          <a:xfrm>
            <a:off x="3297927" y="1710629"/>
            <a:ext cx="41897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是体现公司价值创造成果的最直接的效益指标。如投资资本回报率、息税前利润等。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6" name="组合 5"/>
          <p:cNvGrpSpPr/>
          <p:nvPr/>
        </p:nvGrpSpPr>
        <p:grpSpPr>
          <a:xfrm>
            <a:off x="2326043" y="1197094"/>
            <a:ext cx="5593554" cy="441085"/>
            <a:chOff x="3099904" y="1452479"/>
            <a:chExt cx="7459798" cy="588250"/>
          </a:xfrm>
        </p:grpSpPr>
        <p:sp>
          <p:nvSpPr>
            <p:cNvPr id="59" name="矩形 1"/>
            <p:cNvSpPr/>
            <p:nvPr/>
          </p:nvSpPr>
          <p:spPr>
            <a:xfrm>
              <a:off x="3099904" y="14524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62" name="TextBox 61"/>
            <p:cNvSpPr txBox="1"/>
            <p:nvPr/>
          </p:nvSpPr>
          <p:spPr>
            <a:xfrm>
              <a:off x="4373288" y="1527970"/>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50%</a:t>
              </a:r>
              <a:r>
                <a:rPr lang="zh-CN" altLang="en-US" sz="1800" b="1" dirty="0">
                  <a:solidFill>
                    <a:schemeClr val="bg1"/>
                  </a:solidFill>
                  <a:latin typeface="微软雅黑" pitchFamily="34" charset="-122"/>
                  <a:ea typeface="微软雅黑" pitchFamily="34" charset="-122"/>
                </a:rPr>
                <a:t>）</a:t>
              </a:r>
            </a:p>
          </p:txBody>
        </p:sp>
      </p:grpSp>
      <p:grpSp>
        <p:nvGrpSpPr>
          <p:cNvPr id="3" name="组合 2"/>
          <p:cNvGrpSpPr/>
          <p:nvPr/>
        </p:nvGrpSpPr>
        <p:grpSpPr>
          <a:xfrm>
            <a:off x="2596013" y="951945"/>
            <a:ext cx="640647" cy="677097"/>
            <a:chOff x="3459946" y="1125538"/>
            <a:chExt cx="854394" cy="903005"/>
          </a:xfrm>
        </p:grpSpPr>
        <p:sp>
          <p:nvSpPr>
            <p:cNvPr id="60" name="等腰三角形 59"/>
            <p:cNvSpPr/>
            <p:nvPr/>
          </p:nvSpPr>
          <p:spPr>
            <a:xfrm flipV="1">
              <a:off x="3459946" y="1207397"/>
              <a:ext cx="854394" cy="821146"/>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63" name="TextBox 62"/>
            <p:cNvSpPr txBox="1"/>
            <p:nvPr/>
          </p:nvSpPr>
          <p:spPr>
            <a:xfrm>
              <a:off x="3615683" y="1125538"/>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1</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66" name="TextBox 65"/>
          <p:cNvSpPr txBox="1"/>
          <p:nvPr/>
        </p:nvSpPr>
        <p:spPr>
          <a:xfrm>
            <a:off x="3297928" y="2941207"/>
            <a:ext cx="4189722"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为实现公司价值增长的重要营运操作控制活动的效果。如行政管理费用、大客户投诉次数等。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2326043" y="2427673"/>
            <a:ext cx="5593554" cy="441085"/>
            <a:chOff x="3099904" y="3252679"/>
            <a:chExt cx="7459798" cy="588250"/>
          </a:xfrm>
        </p:grpSpPr>
        <p:sp>
          <p:nvSpPr>
            <p:cNvPr id="64" name="矩形 1"/>
            <p:cNvSpPr/>
            <p:nvPr/>
          </p:nvSpPr>
          <p:spPr>
            <a:xfrm>
              <a:off x="3099904" y="32526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67" name="TextBox 66"/>
            <p:cNvSpPr txBox="1"/>
            <p:nvPr/>
          </p:nvSpPr>
          <p:spPr>
            <a:xfrm>
              <a:off x="4373288" y="3340286"/>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30%</a:t>
              </a:r>
              <a:r>
                <a:rPr lang="zh-CN" altLang="en-US" sz="1800" b="1" dirty="0">
                  <a:solidFill>
                    <a:schemeClr val="bg1"/>
                  </a:solidFill>
                  <a:latin typeface="微软雅黑" pitchFamily="34" charset="-122"/>
                  <a:ea typeface="微软雅黑" pitchFamily="34" charset="-122"/>
                </a:rPr>
                <a:t>）</a:t>
              </a:r>
            </a:p>
          </p:txBody>
        </p:sp>
      </p:grpSp>
      <p:grpSp>
        <p:nvGrpSpPr>
          <p:cNvPr id="4" name="组合 3"/>
          <p:cNvGrpSpPr/>
          <p:nvPr/>
        </p:nvGrpSpPr>
        <p:grpSpPr>
          <a:xfrm>
            <a:off x="2596013" y="2182524"/>
            <a:ext cx="640647" cy="677097"/>
            <a:chOff x="3459946" y="2925738"/>
            <a:chExt cx="854394" cy="903005"/>
          </a:xfrm>
        </p:grpSpPr>
        <p:sp>
          <p:nvSpPr>
            <p:cNvPr id="65" name="等腰三角形 64"/>
            <p:cNvSpPr/>
            <p:nvPr/>
          </p:nvSpPr>
          <p:spPr>
            <a:xfrm flipV="1">
              <a:off x="3459946" y="3007597"/>
              <a:ext cx="854394" cy="821146"/>
            </a:xfrm>
            <a:prstGeom prst="triangl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68" name="TextBox 67"/>
            <p:cNvSpPr txBox="1"/>
            <p:nvPr/>
          </p:nvSpPr>
          <p:spPr>
            <a:xfrm>
              <a:off x="3650853" y="2925738"/>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2</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71" name="TextBox 23"/>
          <p:cNvSpPr txBox="1"/>
          <p:nvPr/>
        </p:nvSpPr>
        <p:spPr>
          <a:xfrm>
            <a:off x="3297928" y="4207094"/>
            <a:ext cx="4189722"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用来评估员工管理、激励与职业发展等保持公司长期稳定发展的能力。如员工人数控制、员工满意度等。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8" name="组合 7"/>
          <p:cNvGrpSpPr/>
          <p:nvPr/>
        </p:nvGrpSpPr>
        <p:grpSpPr>
          <a:xfrm>
            <a:off x="2326043" y="3669525"/>
            <a:ext cx="5593554" cy="444107"/>
            <a:chOff x="3099904" y="5020823"/>
            <a:chExt cx="7459798" cy="592280"/>
          </a:xfrm>
        </p:grpSpPr>
        <p:sp>
          <p:nvSpPr>
            <p:cNvPr id="69" name="矩形 1"/>
            <p:cNvSpPr/>
            <p:nvPr/>
          </p:nvSpPr>
          <p:spPr>
            <a:xfrm>
              <a:off x="3099904" y="5020823"/>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72" name="TextBox 24"/>
            <p:cNvSpPr txBox="1"/>
            <p:nvPr/>
          </p:nvSpPr>
          <p:spPr>
            <a:xfrm>
              <a:off x="4373288" y="5120546"/>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20%</a:t>
              </a:r>
              <a:r>
                <a:rPr lang="zh-CN" altLang="en-US" sz="1800" b="1" dirty="0">
                  <a:solidFill>
                    <a:schemeClr val="bg1"/>
                  </a:solidFill>
                  <a:latin typeface="微软雅黑" pitchFamily="34" charset="-122"/>
                  <a:ea typeface="微软雅黑" pitchFamily="34" charset="-122"/>
                </a:rPr>
                <a:t>）</a:t>
              </a:r>
            </a:p>
          </p:txBody>
        </p:sp>
      </p:grpSp>
      <p:grpSp>
        <p:nvGrpSpPr>
          <p:cNvPr id="5" name="组合 4"/>
          <p:cNvGrpSpPr/>
          <p:nvPr/>
        </p:nvGrpSpPr>
        <p:grpSpPr>
          <a:xfrm>
            <a:off x="2596013" y="3424374"/>
            <a:ext cx="640647" cy="677097"/>
            <a:chOff x="3459946" y="4693882"/>
            <a:chExt cx="854394" cy="903005"/>
          </a:xfrm>
        </p:grpSpPr>
        <p:sp>
          <p:nvSpPr>
            <p:cNvPr id="70" name="等腰三角形 69"/>
            <p:cNvSpPr/>
            <p:nvPr/>
          </p:nvSpPr>
          <p:spPr>
            <a:xfrm flipV="1">
              <a:off x="3459946" y="4775741"/>
              <a:ext cx="854394" cy="821146"/>
            </a:xfrm>
            <a:prstGeom prst="triangl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73" name="TextBox 25"/>
            <p:cNvSpPr txBox="1"/>
            <p:nvPr/>
          </p:nvSpPr>
          <p:spPr>
            <a:xfrm>
              <a:off x="3650853" y="4693882"/>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3</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74" name="TextBox 31"/>
          <p:cNvSpPr txBox="1"/>
          <p:nvPr/>
        </p:nvSpPr>
        <p:spPr>
          <a:xfrm>
            <a:off x="1232240" y="1373572"/>
            <a:ext cx="553870" cy="2692856"/>
          </a:xfrm>
          <a:prstGeom prst="rect">
            <a:avLst/>
          </a:prstGeom>
          <a:noFill/>
        </p:spPr>
        <p:txBody>
          <a:bodyPr vert="eaVert" wrap="square" rtlCol="0">
            <a:spAutoFit/>
          </a:bodyPr>
          <a:lstStyle/>
          <a:p>
            <a:pPr algn="ctr"/>
            <a:r>
              <a:rPr lang="en-US" altLang="zh-CN" sz="2399" b="1" dirty="0">
                <a:solidFill>
                  <a:schemeClr val="tx1">
                    <a:lumMod val="75000"/>
                    <a:lumOff val="25000"/>
                  </a:schemeClr>
                </a:solidFill>
                <a:latin typeface="微软雅黑" pitchFamily="34" charset="-122"/>
                <a:ea typeface="微软雅黑" pitchFamily="34" charset="-122"/>
              </a:rPr>
              <a:t>[ </a:t>
            </a:r>
            <a:r>
              <a:rPr lang="zh-CN" altLang="en-US" sz="2399" b="1" dirty="0">
                <a:solidFill>
                  <a:schemeClr val="tx1">
                    <a:lumMod val="75000"/>
                    <a:lumOff val="25000"/>
                  </a:schemeClr>
                </a:solidFill>
                <a:latin typeface="微软雅黑" pitchFamily="34" charset="-122"/>
                <a:ea typeface="微软雅黑" pitchFamily="34" charset="-122"/>
              </a:rPr>
              <a:t>标题内容 </a:t>
            </a:r>
            <a:r>
              <a:rPr lang="en-US" altLang="zh-CN" sz="2399" b="1" dirty="0">
                <a:solidFill>
                  <a:schemeClr val="tx1">
                    <a:lumMod val="75000"/>
                    <a:lumOff val="25000"/>
                  </a:schemeClr>
                </a:solidFill>
                <a:latin typeface="微软雅黑" pitchFamily="34" charset="-122"/>
                <a:ea typeface="微软雅黑" pitchFamily="34" charset="-122"/>
              </a:rPr>
              <a:t>]</a:t>
            </a:r>
            <a:endParaRPr lang="zh-CN" altLang="en-US" sz="2399"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19521802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 presetClass="entr" presetSubtype="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randombar(horizontal)">
                                      <p:cBhvr>
                                        <p:cTn id="24" dur="500"/>
                                        <p:tgtEl>
                                          <p:spTgt spid="61"/>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randombar(horizontal)">
                                      <p:cBhvr>
                                        <p:cTn id="36" dur="500"/>
                                        <p:tgtEl>
                                          <p:spTgt spid="66"/>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par>
                                <p:cTn id="41" presetID="2"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randombar(horizontal)">
                                      <p:cBhvr>
                                        <p:cTn id="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6" grpId="0"/>
      <p:bldP spid="71" grpId="0"/>
      <p:bldP spid="7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09980" y="1166443"/>
            <a:ext cx="3237502" cy="107987"/>
            <a:chOff x="1507396" y="1628800"/>
            <a:chExt cx="4320480" cy="144016"/>
          </a:xfrm>
        </p:grpSpPr>
        <p:cxnSp>
          <p:nvCxnSpPr>
            <p:cNvPr id="3" name="直接连接符 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4763637" y="1166443"/>
            <a:ext cx="3237502" cy="107987"/>
            <a:chOff x="1507396" y="1628800"/>
            <a:chExt cx="4320480" cy="144016"/>
          </a:xfrm>
        </p:grpSpPr>
        <p:cxnSp>
          <p:nvCxnSpPr>
            <p:cNvPr id="15" name="直接连接符 14"/>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4205317"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10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7" name="TextBox 26"/>
          <p:cNvSpPr txBox="1"/>
          <p:nvPr/>
        </p:nvSpPr>
        <p:spPr>
          <a:xfrm>
            <a:off x="3851302" y="942633"/>
            <a:ext cx="364202" cy="276999"/>
          </a:xfrm>
          <a:prstGeom prst="rect">
            <a:avLst/>
          </a:prstGeom>
          <a:noFill/>
        </p:spPr>
        <p:txBody>
          <a:bodyPr wrap="none" rtlCol="0">
            <a:spAutoFit/>
          </a:bodyPr>
          <a:lstStyle/>
          <a:p>
            <a:r>
              <a:rPr lang="en-US" altLang="zh-CN" sz="1200" dirty="0">
                <a:solidFill>
                  <a:schemeClr val="tx1">
                    <a:lumMod val="75000"/>
                    <a:lumOff val="25000"/>
                  </a:schemeClr>
                </a:solidFill>
                <a:latin typeface="微软雅黑" pitchFamily="34" charset="-122"/>
                <a:ea typeface="微软雅黑" pitchFamily="34" charset="-122"/>
              </a:rPr>
              <a:t>20</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28" name="TextBox 27"/>
          <p:cNvSpPr txBox="1"/>
          <p:nvPr/>
        </p:nvSpPr>
        <p:spPr>
          <a:xfrm>
            <a:off x="3491580"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30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9" name="TextBox 28"/>
          <p:cNvSpPr txBox="1"/>
          <p:nvPr/>
        </p:nvSpPr>
        <p:spPr>
          <a:xfrm>
            <a:off x="3131858"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40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0" name="TextBox 29"/>
          <p:cNvSpPr txBox="1"/>
          <p:nvPr/>
        </p:nvSpPr>
        <p:spPr>
          <a:xfrm>
            <a:off x="277213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50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1" name="TextBox 30"/>
          <p:cNvSpPr txBox="1"/>
          <p:nvPr/>
        </p:nvSpPr>
        <p:spPr>
          <a:xfrm>
            <a:off x="2412414"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60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2" name="TextBox 31"/>
          <p:cNvSpPr txBox="1"/>
          <p:nvPr/>
        </p:nvSpPr>
        <p:spPr>
          <a:xfrm>
            <a:off x="2052691"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70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3" name="TextBox 32"/>
          <p:cNvSpPr txBox="1"/>
          <p:nvPr/>
        </p:nvSpPr>
        <p:spPr>
          <a:xfrm>
            <a:off x="1692970"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80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4" name="TextBox 33"/>
          <p:cNvSpPr txBox="1"/>
          <p:nvPr/>
        </p:nvSpPr>
        <p:spPr>
          <a:xfrm>
            <a:off x="1333247"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90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5" name="TextBox 34"/>
          <p:cNvSpPr txBox="1"/>
          <p:nvPr/>
        </p:nvSpPr>
        <p:spPr>
          <a:xfrm>
            <a:off x="939891" y="942633"/>
            <a:ext cx="453970" cy="276999"/>
          </a:xfrm>
          <a:prstGeom prst="rect">
            <a:avLst/>
          </a:prstGeom>
          <a:noFill/>
        </p:spPr>
        <p:txBody>
          <a:bodyPr wrap="none" rtlCol="0">
            <a:spAutoFit/>
          </a:bodyPr>
          <a:lstStyle/>
          <a:p>
            <a:r>
              <a:rPr lang="en-US" altLang="zh-CN" sz="1200" dirty="0">
                <a:solidFill>
                  <a:schemeClr val="tx1">
                    <a:lumMod val="75000"/>
                    <a:lumOff val="25000"/>
                  </a:schemeClr>
                </a:solidFill>
                <a:latin typeface="微软雅黑" pitchFamily="34" charset="-122"/>
                <a:ea typeface="微软雅黑" pitchFamily="34" charset="-122"/>
              </a:rPr>
              <a:t>100</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36" name="TextBox 35"/>
          <p:cNvSpPr txBox="1"/>
          <p:nvPr/>
        </p:nvSpPr>
        <p:spPr>
          <a:xfrm>
            <a:off x="462877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10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7" name="TextBox 36"/>
          <p:cNvSpPr txBox="1"/>
          <p:nvPr/>
        </p:nvSpPr>
        <p:spPr>
          <a:xfrm>
            <a:off x="4986903" y="942633"/>
            <a:ext cx="364202" cy="276999"/>
          </a:xfrm>
          <a:prstGeom prst="rect">
            <a:avLst/>
          </a:prstGeom>
          <a:noFill/>
        </p:spPr>
        <p:txBody>
          <a:bodyPr wrap="none" rtlCol="0">
            <a:spAutoFit/>
          </a:bodyPr>
          <a:lstStyle/>
          <a:p>
            <a:r>
              <a:rPr lang="en-US" altLang="zh-CN" sz="1200" dirty="0">
                <a:solidFill>
                  <a:schemeClr val="tx1">
                    <a:lumMod val="75000"/>
                    <a:lumOff val="25000"/>
                  </a:schemeClr>
                </a:solidFill>
                <a:latin typeface="微软雅黑" pitchFamily="34" charset="-122"/>
                <a:ea typeface="微软雅黑" pitchFamily="34" charset="-122"/>
              </a:rPr>
              <a:t>20</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38" name="TextBox 37"/>
          <p:cNvSpPr txBox="1"/>
          <p:nvPr/>
        </p:nvSpPr>
        <p:spPr>
          <a:xfrm>
            <a:off x="534662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30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9" name="TextBox 38"/>
          <p:cNvSpPr txBox="1"/>
          <p:nvPr/>
        </p:nvSpPr>
        <p:spPr>
          <a:xfrm>
            <a:off x="5706348"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40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0" name="TextBox 39"/>
          <p:cNvSpPr txBox="1"/>
          <p:nvPr/>
        </p:nvSpPr>
        <p:spPr>
          <a:xfrm>
            <a:off x="6066070"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50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1" name="TextBox 40"/>
          <p:cNvSpPr txBox="1"/>
          <p:nvPr/>
        </p:nvSpPr>
        <p:spPr>
          <a:xfrm>
            <a:off x="6425792"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60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2" name="TextBox 41"/>
          <p:cNvSpPr txBox="1"/>
          <p:nvPr/>
        </p:nvSpPr>
        <p:spPr>
          <a:xfrm>
            <a:off x="6785515"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70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3" name="TextBox 42"/>
          <p:cNvSpPr txBox="1"/>
          <p:nvPr/>
        </p:nvSpPr>
        <p:spPr>
          <a:xfrm>
            <a:off x="714523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80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4" name="TextBox 43"/>
          <p:cNvSpPr txBox="1"/>
          <p:nvPr/>
        </p:nvSpPr>
        <p:spPr>
          <a:xfrm>
            <a:off x="7504959"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90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5" name="TextBox 44"/>
          <p:cNvSpPr txBox="1"/>
          <p:nvPr/>
        </p:nvSpPr>
        <p:spPr>
          <a:xfrm>
            <a:off x="7831050" y="942633"/>
            <a:ext cx="453970"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100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6" name="五边形 45"/>
          <p:cNvSpPr/>
          <p:nvPr/>
        </p:nvSpPr>
        <p:spPr>
          <a:xfrm flipH="1">
            <a:off x="1965878" y="1511102"/>
            <a:ext cx="2381602"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47" name="五边形 46"/>
          <p:cNvSpPr/>
          <p:nvPr/>
        </p:nvSpPr>
        <p:spPr>
          <a:xfrm flipH="1">
            <a:off x="2882799" y="1889056"/>
            <a:ext cx="1464682"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48" name="五边形 47"/>
          <p:cNvSpPr/>
          <p:nvPr/>
        </p:nvSpPr>
        <p:spPr>
          <a:xfrm flipH="1">
            <a:off x="2325602" y="2267011"/>
            <a:ext cx="2021880"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49" name="五边形 48"/>
          <p:cNvSpPr/>
          <p:nvPr/>
        </p:nvSpPr>
        <p:spPr>
          <a:xfrm flipH="1">
            <a:off x="1133249" y="2644965"/>
            <a:ext cx="3214233"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0" name="五边形 49"/>
          <p:cNvSpPr/>
          <p:nvPr/>
        </p:nvSpPr>
        <p:spPr>
          <a:xfrm flipH="1">
            <a:off x="1692969" y="3022920"/>
            <a:ext cx="2654513"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1" name="五边形 50"/>
          <p:cNvSpPr/>
          <p:nvPr/>
        </p:nvSpPr>
        <p:spPr>
          <a:xfrm flipH="1">
            <a:off x="2548869" y="3400874"/>
            <a:ext cx="1798613"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2" name="五边形 51"/>
          <p:cNvSpPr/>
          <p:nvPr/>
        </p:nvSpPr>
        <p:spPr>
          <a:xfrm flipH="1">
            <a:off x="3268312" y="3779182"/>
            <a:ext cx="1079169"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3" name="TextBox 52"/>
          <p:cNvSpPr txBox="1"/>
          <p:nvPr/>
        </p:nvSpPr>
        <p:spPr>
          <a:xfrm>
            <a:off x="1227009" y="1508719"/>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4" name="TextBox 53"/>
          <p:cNvSpPr txBox="1"/>
          <p:nvPr/>
        </p:nvSpPr>
        <p:spPr>
          <a:xfrm>
            <a:off x="2126022" y="1887142"/>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5" name="TextBox 54"/>
          <p:cNvSpPr txBox="1"/>
          <p:nvPr/>
        </p:nvSpPr>
        <p:spPr>
          <a:xfrm>
            <a:off x="1589756" y="2264805"/>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6" name="TextBox 55"/>
          <p:cNvSpPr txBox="1"/>
          <p:nvPr/>
        </p:nvSpPr>
        <p:spPr>
          <a:xfrm>
            <a:off x="440298" y="2636501"/>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7" name="TextBox 56"/>
          <p:cNvSpPr txBox="1"/>
          <p:nvPr/>
        </p:nvSpPr>
        <p:spPr>
          <a:xfrm>
            <a:off x="1003571" y="3020537"/>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8" name="TextBox 57"/>
          <p:cNvSpPr txBox="1"/>
          <p:nvPr/>
        </p:nvSpPr>
        <p:spPr>
          <a:xfrm>
            <a:off x="1790454" y="3398960"/>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9" name="TextBox 58"/>
          <p:cNvSpPr txBox="1"/>
          <p:nvPr/>
        </p:nvSpPr>
        <p:spPr>
          <a:xfrm>
            <a:off x="2503857" y="3776622"/>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60" name="五边形 59"/>
          <p:cNvSpPr/>
          <p:nvPr/>
        </p:nvSpPr>
        <p:spPr>
          <a:xfrm>
            <a:off x="4763636" y="1511102"/>
            <a:ext cx="1215622"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1" name="五边形 60"/>
          <p:cNvSpPr/>
          <p:nvPr/>
        </p:nvSpPr>
        <p:spPr>
          <a:xfrm>
            <a:off x="4763637" y="1889056"/>
            <a:ext cx="2294788"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2" name="五边形 61"/>
          <p:cNvSpPr/>
          <p:nvPr/>
        </p:nvSpPr>
        <p:spPr>
          <a:xfrm>
            <a:off x="4763637" y="2267011"/>
            <a:ext cx="1438889"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3" name="五边形 62"/>
          <p:cNvSpPr/>
          <p:nvPr/>
        </p:nvSpPr>
        <p:spPr>
          <a:xfrm>
            <a:off x="4763635" y="2644965"/>
            <a:ext cx="3067414"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4" name="五边形 63"/>
          <p:cNvSpPr/>
          <p:nvPr/>
        </p:nvSpPr>
        <p:spPr>
          <a:xfrm>
            <a:off x="4763636" y="3022920"/>
            <a:ext cx="2518056"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5" name="五边形 64"/>
          <p:cNvSpPr/>
          <p:nvPr/>
        </p:nvSpPr>
        <p:spPr>
          <a:xfrm>
            <a:off x="4763636" y="3400874"/>
            <a:ext cx="2741323"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6" name="五边形 65"/>
          <p:cNvSpPr/>
          <p:nvPr/>
        </p:nvSpPr>
        <p:spPr>
          <a:xfrm>
            <a:off x="4763636" y="3779182"/>
            <a:ext cx="2158333"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7" name="TextBox 66"/>
          <p:cNvSpPr txBox="1"/>
          <p:nvPr/>
        </p:nvSpPr>
        <p:spPr>
          <a:xfrm>
            <a:off x="6025584" y="1508719"/>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68" name="TextBox 67"/>
          <p:cNvSpPr txBox="1"/>
          <p:nvPr/>
        </p:nvSpPr>
        <p:spPr>
          <a:xfrm>
            <a:off x="7115826" y="1895608"/>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69" name="TextBox 68"/>
          <p:cNvSpPr txBox="1"/>
          <p:nvPr/>
        </p:nvSpPr>
        <p:spPr>
          <a:xfrm>
            <a:off x="6235573" y="2264805"/>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0" name="TextBox 69"/>
          <p:cNvSpPr txBox="1"/>
          <p:nvPr/>
        </p:nvSpPr>
        <p:spPr>
          <a:xfrm>
            <a:off x="7814132" y="2636501"/>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1" name="TextBox 70"/>
          <p:cNvSpPr txBox="1"/>
          <p:nvPr/>
        </p:nvSpPr>
        <p:spPr>
          <a:xfrm>
            <a:off x="7319852" y="3020537"/>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2" name="TextBox 71"/>
          <p:cNvSpPr txBox="1"/>
          <p:nvPr/>
        </p:nvSpPr>
        <p:spPr>
          <a:xfrm>
            <a:off x="7518554" y="3398960"/>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3" name="TextBox 72"/>
          <p:cNvSpPr txBox="1"/>
          <p:nvPr/>
        </p:nvSpPr>
        <p:spPr>
          <a:xfrm>
            <a:off x="6993785" y="3776622"/>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4" name="TextBox 73"/>
          <p:cNvSpPr txBox="1"/>
          <p:nvPr/>
        </p:nvSpPr>
        <p:spPr>
          <a:xfrm>
            <a:off x="4418503" y="1482567"/>
            <a:ext cx="319318"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A</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5" name="TextBox 74"/>
          <p:cNvSpPr txBox="1"/>
          <p:nvPr/>
        </p:nvSpPr>
        <p:spPr>
          <a:xfrm>
            <a:off x="4418502" y="1860522"/>
            <a:ext cx="304892"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B</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6" name="TextBox 75"/>
          <p:cNvSpPr txBox="1"/>
          <p:nvPr/>
        </p:nvSpPr>
        <p:spPr>
          <a:xfrm>
            <a:off x="4418503" y="2238476"/>
            <a:ext cx="312906"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C</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7" name="TextBox 76"/>
          <p:cNvSpPr txBox="1"/>
          <p:nvPr/>
        </p:nvSpPr>
        <p:spPr>
          <a:xfrm>
            <a:off x="4418502" y="2616431"/>
            <a:ext cx="330540"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D</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8" name="TextBox 77"/>
          <p:cNvSpPr txBox="1"/>
          <p:nvPr/>
        </p:nvSpPr>
        <p:spPr>
          <a:xfrm>
            <a:off x="4418503" y="2994385"/>
            <a:ext cx="290464"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E</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9" name="TextBox 78"/>
          <p:cNvSpPr txBox="1"/>
          <p:nvPr/>
        </p:nvSpPr>
        <p:spPr>
          <a:xfrm>
            <a:off x="4418503" y="3372340"/>
            <a:ext cx="287258"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F</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80" name="TextBox 79"/>
          <p:cNvSpPr txBox="1"/>
          <p:nvPr/>
        </p:nvSpPr>
        <p:spPr>
          <a:xfrm>
            <a:off x="4418503" y="3750294"/>
            <a:ext cx="327334"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G</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30475" y="4128249"/>
            <a:ext cx="7883051"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200" dirty="0">
                <a:solidFill>
                  <a:schemeClr val="tx1">
                    <a:lumMod val="75000"/>
                    <a:lumOff val="25000"/>
                  </a:schemeClr>
                </a:solidFill>
                <a:latin typeface="微软雅黑" pitchFamily="34" charset="-122"/>
                <a:ea typeface="微软雅黑" pitchFamily="34" charset="-122"/>
                <a:sym typeface="方正兰亭黑_GBK" pitchFamily="2" charset="-122"/>
              </a:rPr>
              <a:t>        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5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2772364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1000"/>
                                        <p:tgtEl>
                                          <p:spTgt spid="30"/>
                                        </p:tgtEl>
                                      </p:cBhvr>
                                    </p:animEffect>
                                    <p:anim calcmode="lin" valueType="num">
                                      <p:cBhvr>
                                        <p:cTn id="39" dur="1000" fill="hold"/>
                                        <p:tgtEl>
                                          <p:spTgt spid="30"/>
                                        </p:tgtEl>
                                        <p:attrNameLst>
                                          <p:attrName>ppt_x</p:attrName>
                                        </p:attrNameLst>
                                      </p:cBhvr>
                                      <p:tavLst>
                                        <p:tav tm="0">
                                          <p:val>
                                            <p:strVal val="#ppt_x"/>
                                          </p:val>
                                        </p:tav>
                                        <p:tav tm="100000">
                                          <p:val>
                                            <p:strVal val="#ppt_x"/>
                                          </p:val>
                                        </p:tav>
                                      </p:tavLst>
                                    </p:anim>
                                    <p:anim calcmode="lin" valueType="num">
                                      <p:cBhvr>
                                        <p:cTn id="40" dur="1000" fill="hold"/>
                                        <p:tgtEl>
                                          <p:spTgt spid="3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000"/>
                                        <p:tgtEl>
                                          <p:spTgt spid="34"/>
                                        </p:tgtEl>
                                      </p:cBhvr>
                                    </p:animEffect>
                                    <p:anim calcmode="lin" valueType="num">
                                      <p:cBhvr>
                                        <p:cTn id="59" dur="1000" fill="hold"/>
                                        <p:tgtEl>
                                          <p:spTgt spid="34"/>
                                        </p:tgtEl>
                                        <p:attrNameLst>
                                          <p:attrName>ppt_x</p:attrName>
                                        </p:attrNameLst>
                                      </p:cBhvr>
                                      <p:tavLst>
                                        <p:tav tm="0">
                                          <p:val>
                                            <p:strVal val="#ppt_x"/>
                                          </p:val>
                                        </p:tav>
                                        <p:tav tm="100000">
                                          <p:val>
                                            <p:strVal val="#ppt_x"/>
                                          </p:val>
                                        </p:tav>
                                      </p:tavLst>
                                    </p:anim>
                                    <p:anim calcmode="lin" valueType="num">
                                      <p:cBhvr>
                                        <p:cTn id="60" dur="1000" fill="hold"/>
                                        <p:tgtEl>
                                          <p:spTgt spid="3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1000"/>
                                        <p:tgtEl>
                                          <p:spTgt spid="35"/>
                                        </p:tgtEl>
                                      </p:cBhvr>
                                    </p:animEffect>
                                    <p:anim calcmode="lin" valueType="num">
                                      <p:cBhvr>
                                        <p:cTn id="64" dur="1000" fill="hold"/>
                                        <p:tgtEl>
                                          <p:spTgt spid="35"/>
                                        </p:tgtEl>
                                        <p:attrNameLst>
                                          <p:attrName>ppt_x</p:attrName>
                                        </p:attrNameLst>
                                      </p:cBhvr>
                                      <p:tavLst>
                                        <p:tav tm="0">
                                          <p:val>
                                            <p:strVal val="#ppt_x"/>
                                          </p:val>
                                        </p:tav>
                                        <p:tav tm="100000">
                                          <p:val>
                                            <p:strVal val="#ppt_x"/>
                                          </p:val>
                                        </p:tav>
                                      </p:tavLst>
                                    </p:anim>
                                    <p:anim calcmode="lin" valueType="num">
                                      <p:cBhvr>
                                        <p:cTn id="65" dur="1000" fill="hold"/>
                                        <p:tgtEl>
                                          <p:spTgt spid="3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1000" fill="hold"/>
                                        <p:tgtEl>
                                          <p:spTgt spid="3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1000"/>
                                        <p:tgtEl>
                                          <p:spTgt spid="37"/>
                                        </p:tgtEl>
                                      </p:cBhvr>
                                    </p:animEffect>
                                    <p:anim calcmode="lin" valueType="num">
                                      <p:cBhvr>
                                        <p:cTn id="74" dur="1000" fill="hold"/>
                                        <p:tgtEl>
                                          <p:spTgt spid="37"/>
                                        </p:tgtEl>
                                        <p:attrNameLst>
                                          <p:attrName>ppt_x</p:attrName>
                                        </p:attrNameLst>
                                      </p:cBhvr>
                                      <p:tavLst>
                                        <p:tav tm="0">
                                          <p:val>
                                            <p:strVal val="#ppt_x"/>
                                          </p:val>
                                        </p:tav>
                                        <p:tav tm="100000">
                                          <p:val>
                                            <p:strVal val="#ppt_x"/>
                                          </p:val>
                                        </p:tav>
                                      </p:tavLst>
                                    </p:anim>
                                    <p:anim calcmode="lin" valueType="num">
                                      <p:cBhvr>
                                        <p:cTn id="75" dur="1000" fill="hold"/>
                                        <p:tgtEl>
                                          <p:spTgt spid="3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1000"/>
                                        <p:tgtEl>
                                          <p:spTgt spid="38"/>
                                        </p:tgtEl>
                                      </p:cBhvr>
                                    </p:animEffect>
                                    <p:anim calcmode="lin" valueType="num">
                                      <p:cBhvr>
                                        <p:cTn id="79" dur="1000" fill="hold"/>
                                        <p:tgtEl>
                                          <p:spTgt spid="38"/>
                                        </p:tgtEl>
                                        <p:attrNameLst>
                                          <p:attrName>ppt_x</p:attrName>
                                        </p:attrNameLst>
                                      </p:cBhvr>
                                      <p:tavLst>
                                        <p:tav tm="0">
                                          <p:val>
                                            <p:strVal val="#ppt_x"/>
                                          </p:val>
                                        </p:tav>
                                        <p:tav tm="100000">
                                          <p:val>
                                            <p:strVal val="#ppt_x"/>
                                          </p:val>
                                        </p:tav>
                                      </p:tavLst>
                                    </p:anim>
                                    <p:anim calcmode="lin" valueType="num">
                                      <p:cBhvr>
                                        <p:cTn id="80" dur="1000" fill="hold"/>
                                        <p:tgtEl>
                                          <p:spTgt spid="3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1000"/>
                                        <p:tgtEl>
                                          <p:spTgt spid="40"/>
                                        </p:tgtEl>
                                      </p:cBhvr>
                                    </p:animEffect>
                                    <p:anim calcmode="lin" valueType="num">
                                      <p:cBhvr>
                                        <p:cTn id="89" dur="1000" fill="hold"/>
                                        <p:tgtEl>
                                          <p:spTgt spid="40"/>
                                        </p:tgtEl>
                                        <p:attrNameLst>
                                          <p:attrName>ppt_x</p:attrName>
                                        </p:attrNameLst>
                                      </p:cBhvr>
                                      <p:tavLst>
                                        <p:tav tm="0">
                                          <p:val>
                                            <p:strVal val="#ppt_x"/>
                                          </p:val>
                                        </p:tav>
                                        <p:tav tm="100000">
                                          <p:val>
                                            <p:strVal val="#ppt_x"/>
                                          </p:val>
                                        </p:tav>
                                      </p:tavLst>
                                    </p:anim>
                                    <p:anim calcmode="lin" valueType="num">
                                      <p:cBhvr>
                                        <p:cTn id="90" dur="1000" fill="hold"/>
                                        <p:tgtEl>
                                          <p:spTgt spid="40"/>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1000"/>
                                        <p:tgtEl>
                                          <p:spTgt spid="41"/>
                                        </p:tgtEl>
                                      </p:cBhvr>
                                    </p:animEffect>
                                    <p:anim calcmode="lin" valueType="num">
                                      <p:cBhvr>
                                        <p:cTn id="94" dur="1000" fill="hold"/>
                                        <p:tgtEl>
                                          <p:spTgt spid="41"/>
                                        </p:tgtEl>
                                        <p:attrNameLst>
                                          <p:attrName>ppt_x</p:attrName>
                                        </p:attrNameLst>
                                      </p:cBhvr>
                                      <p:tavLst>
                                        <p:tav tm="0">
                                          <p:val>
                                            <p:strVal val="#ppt_x"/>
                                          </p:val>
                                        </p:tav>
                                        <p:tav tm="100000">
                                          <p:val>
                                            <p:strVal val="#ppt_x"/>
                                          </p:val>
                                        </p:tav>
                                      </p:tavLst>
                                    </p:anim>
                                    <p:anim calcmode="lin" valueType="num">
                                      <p:cBhvr>
                                        <p:cTn id="95" dur="1000" fill="hold"/>
                                        <p:tgtEl>
                                          <p:spTgt spid="41"/>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1000"/>
                                        <p:tgtEl>
                                          <p:spTgt spid="42"/>
                                        </p:tgtEl>
                                      </p:cBhvr>
                                    </p:animEffect>
                                    <p:anim calcmode="lin" valueType="num">
                                      <p:cBhvr>
                                        <p:cTn id="99" dur="1000" fill="hold"/>
                                        <p:tgtEl>
                                          <p:spTgt spid="42"/>
                                        </p:tgtEl>
                                        <p:attrNameLst>
                                          <p:attrName>ppt_x</p:attrName>
                                        </p:attrNameLst>
                                      </p:cBhvr>
                                      <p:tavLst>
                                        <p:tav tm="0">
                                          <p:val>
                                            <p:strVal val="#ppt_x"/>
                                          </p:val>
                                        </p:tav>
                                        <p:tav tm="100000">
                                          <p:val>
                                            <p:strVal val="#ppt_x"/>
                                          </p:val>
                                        </p:tav>
                                      </p:tavLst>
                                    </p:anim>
                                    <p:anim calcmode="lin" valueType="num">
                                      <p:cBhvr>
                                        <p:cTn id="100" dur="1000" fill="hold"/>
                                        <p:tgtEl>
                                          <p:spTgt spid="42"/>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1000"/>
                                        <p:tgtEl>
                                          <p:spTgt spid="43"/>
                                        </p:tgtEl>
                                      </p:cBhvr>
                                    </p:animEffect>
                                    <p:anim calcmode="lin" valueType="num">
                                      <p:cBhvr>
                                        <p:cTn id="104" dur="1000" fill="hold"/>
                                        <p:tgtEl>
                                          <p:spTgt spid="43"/>
                                        </p:tgtEl>
                                        <p:attrNameLst>
                                          <p:attrName>ppt_x</p:attrName>
                                        </p:attrNameLst>
                                      </p:cBhvr>
                                      <p:tavLst>
                                        <p:tav tm="0">
                                          <p:val>
                                            <p:strVal val="#ppt_x"/>
                                          </p:val>
                                        </p:tav>
                                        <p:tav tm="100000">
                                          <p:val>
                                            <p:strVal val="#ppt_x"/>
                                          </p:val>
                                        </p:tav>
                                      </p:tavLst>
                                    </p:anim>
                                    <p:anim calcmode="lin" valueType="num">
                                      <p:cBhvr>
                                        <p:cTn id="105" dur="1000" fill="hold"/>
                                        <p:tgtEl>
                                          <p:spTgt spid="43"/>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44"/>
                                        </p:tgtEl>
                                        <p:attrNameLst>
                                          <p:attrName>style.visibility</p:attrName>
                                        </p:attrNameLst>
                                      </p:cBhvr>
                                      <p:to>
                                        <p:strVal val="visible"/>
                                      </p:to>
                                    </p:set>
                                    <p:animEffect transition="in" filter="fade">
                                      <p:cBhvr>
                                        <p:cTn id="108" dur="1000"/>
                                        <p:tgtEl>
                                          <p:spTgt spid="44"/>
                                        </p:tgtEl>
                                      </p:cBhvr>
                                    </p:animEffect>
                                    <p:anim calcmode="lin" valueType="num">
                                      <p:cBhvr>
                                        <p:cTn id="109" dur="1000" fill="hold"/>
                                        <p:tgtEl>
                                          <p:spTgt spid="44"/>
                                        </p:tgtEl>
                                        <p:attrNameLst>
                                          <p:attrName>ppt_x</p:attrName>
                                        </p:attrNameLst>
                                      </p:cBhvr>
                                      <p:tavLst>
                                        <p:tav tm="0">
                                          <p:val>
                                            <p:strVal val="#ppt_x"/>
                                          </p:val>
                                        </p:tav>
                                        <p:tav tm="100000">
                                          <p:val>
                                            <p:strVal val="#ppt_x"/>
                                          </p:val>
                                        </p:tav>
                                      </p:tavLst>
                                    </p:anim>
                                    <p:anim calcmode="lin" valueType="num">
                                      <p:cBhvr>
                                        <p:cTn id="110" dur="1000" fill="hold"/>
                                        <p:tgtEl>
                                          <p:spTgt spid="44"/>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45"/>
                                        </p:tgtEl>
                                        <p:attrNameLst>
                                          <p:attrName>style.visibility</p:attrName>
                                        </p:attrNameLst>
                                      </p:cBhvr>
                                      <p:to>
                                        <p:strVal val="visible"/>
                                      </p:to>
                                    </p:set>
                                    <p:animEffect transition="in" filter="fade">
                                      <p:cBhvr>
                                        <p:cTn id="113" dur="1000"/>
                                        <p:tgtEl>
                                          <p:spTgt spid="45"/>
                                        </p:tgtEl>
                                      </p:cBhvr>
                                    </p:animEffect>
                                    <p:anim calcmode="lin" valueType="num">
                                      <p:cBhvr>
                                        <p:cTn id="114" dur="1000" fill="hold"/>
                                        <p:tgtEl>
                                          <p:spTgt spid="45"/>
                                        </p:tgtEl>
                                        <p:attrNameLst>
                                          <p:attrName>ppt_x</p:attrName>
                                        </p:attrNameLst>
                                      </p:cBhvr>
                                      <p:tavLst>
                                        <p:tav tm="0">
                                          <p:val>
                                            <p:strVal val="#ppt_x"/>
                                          </p:val>
                                        </p:tav>
                                        <p:tav tm="100000">
                                          <p:val>
                                            <p:strVal val="#ppt_x"/>
                                          </p:val>
                                        </p:tav>
                                      </p:tavLst>
                                    </p:anim>
                                    <p:anim calcmode="lin" valueType="num">
                                      <p:cBhvr>
                                        <p:cTn id="115" dur="1000" fill="hold"/>
                                        <p:tgtEl>
                                          <p:spTgt spid="45"/>
                                        </p:tgtEl>
                                        <p:attrNameLst>
                                          <p:attrName>ppt_y</p:attrName>
                                        </p:attrNameLst>
                                      </p:cBhvr>
                                      <p:tavLst>
                                        <p:tav tm="0">
                                          <p:val>
                                            <p:strVal val="#ppt_y-.1"/>
                                          </p:val>
                                        </p:tav>
                                        <p:tav tm="100000">
                                          <p:val>
                                            <p:strVal val="#ppt_y"/>
                                          </p:val>
                                        </p:tav>
                                      </p:tavLst>
                                    </p:anim>
                                  </p:childTnLst>
                                </p:cTn>
                              </p:par>
                            </p:childTnLst>
                          </p:cTn>
                        </p:par>
                        <p:par>
                          <p:cTn id="116" fill="hold">
                            <p:stCondLst>
                              <p:cond delay="2900"/>
                            </p:stCondLst>
                            <p:childTnLst>
                              <p:par>
                                <p:cTn id="117" presetID="2" presetClass="entr" presetSubtype="4" decel="100000" fill="hold" grpId="0" nodeType="afterEffect">
                                  <p:stCondLst>
                                    <p:cond delay="0"/>
                                  </p:stCondLst>
                                  <p:childTnLst>
                                    <p:set>
                                      <p:cBhvr>
                                        <p:cTn id="118" dur="1" fill="hold">
                                          <p:stCondLst>
                                            <p:cond delay="0"/>
                                          </p:stCondLst>
                                        </p:cTn>
                                        <p:tgtEl>
                                          <p:spTgt spid="74"/>
                                        </p:tgtEl>
                                        <p:attrNameLst>
                                          <p:attrName>style.visibility</p:attrName>
                                        </p:attrNameLst>
                                      </p:cBhvr>
                                      <p:to>
                                        <p:strVal val="visible"/>
                                      </p:to>
                                    </p:set>
                                    <p:anim calcmode="lin" valueType="num">
                                      <p:cBhvr additive="base">
                                        <p:cTn id="119" dur="500" fill="hold"/>
                                        <p:tgtEl>
                                          <p:spTgt spid="74"/>
                                        </p:tgtEl>
                                        <p:attrNameLst>
                                          <p:attrName>ppt_x</p:attrName>
                                        </p:attrNameLst>
                                      </p:cBhvr>
                                      <p:tavLst>
                                        <p:tav tm="0">
                                          <p:val>
                                            <p:strVal val="#ppt_x"/>
                                          </p:val>
                                        </p:tav>
                                        <p:tav tm="100000">
                                          <p:val>
                                            <p:strVal val="#ppt_x"/>
                                          </p:val>
                                        </p:tav>
                                      </p:tavLst>
                                    </p:anim>
                                    <p:anim calcmode="lin" valueType="num">
                                      <p:cBhvr additive="base">
                                        <p:cTn id="120" dur="500" fill="hold"/>
                                        <p:tgtEl>
                                          <p:spTgt spid="74"/>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75"/>
                                        </p:tgtEl>
                                        <p:attrNameLst>
                                          <p:attrName>style.visibility</p:attrName>
                                        </p:attrNameLst>
                                      </p:cBhvr>
                                      <p:to>
                                        <p:strVal val="visible"/>
                                      </p:to>
                                    </p:set>
                                    <p:anim calcmode="lin" valueType="num">
                                      <p:cBhvr additive="base">
                                        <p:cTn id="123" dur="500" fill="hold"/>
                                        <p:tgtEl>
                                          <p:spTgt spid="75"/>
                                        </p:tgtEl>
                                        <p:attrNameLst>
                                          <p:attrName>ppt_x</p:attrName>
                                        </p:attrNameLst>
                                      </p:cBhvr>
                                      <p:tavLst>
                                        <p:tav tm="0">
                                          <p:val>
                                            <p:strVal val="#ppt_x"/>
                                          </p:val>
                                        </p:tav>
                                        <p:tav tm="100000">
                                          <p:val>
                                            <p:strVal val="#ppt_x"/>
                                          </p:val>
                                        </p:tav>
                                      </p:tavLst>
                                    </p:anim>
                                    <p:anim calcmode="lin" valueType="num">
                                      <p:cBhvr additive="base">
                                        <p:cTn id="124" dur="500" fill="hold"/>
                                        <p:tgtEl>
                                          <p:spTgt spid="75"/>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76"/>
                                        </p:tgtEl>
                                        <p:attrNameLst>
                                          <p:attrName>style.visibility</p:attrName>
                                        </p:attrNameLst>
                                      </p:cBhvr>
                                      <p:to>
                                        <p:strVal val="visible"/>
                                      </p:to>
                                    </p:set>
                                    <p:anim calcmode="lin" valueType="num">
                                      <p:cBhvr additive="base">
                                        <p:cTn id="127" dur="500" fill="hold"/>
                                        <p:tgtEl>
                                          <p:spTgt spid="76"/>
                                        </p:tgtEl>
                                        <p:attrNameLst>
                                          <p:attrName>ppt_x</p:attrName>
                                        </p:attrNameLst>
                                      </p:cBhvr>
                                      <p:tavLst>
                                        <p:tav tm="0">
                                          <p:val>
                                            <p:strVal val="#ppt_x"/>
                                          </p:val>
                                        </p:tav>
                                        <p:tav tm="100000">
                                          <p:val>
                                            <p:strVal val="#ppt_x"/>
                                          </p:val>
                                        </p:tav>
                                      </p:tavLst>
                                    </p:anim>
                                    <p:anim calcmode="lin" valueType="num">
                                      <p:cBhvr additive="base">
                                        <p:cTn id="128" dur="500" fill="hold"/>
                                        <p:tgtEl>
                                          <p:spTgt spid="76"/>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77"/>
                                        </p:tgtEl>
                                        <p:attrNameLst>
                                          <p:attrName>style.visibility</p:attrName>
                                        </p:attrNameLst>
                                      </p:cBhvr>
                                      <p:to>
                                        <p:strVal val="visible"/>
                                      </p:to>
                                    </p:set>
                                    <p:anim calcmode="lin" valueType="num">
                                      <p:cBhvr additive="base">
                                        <p:cTn id="131" dur="500" fill="hold"/>
                                        <p:tgtEl>
                                          <p:spTgt spid="77"/>
                                        </p:tgtEl>
                                        <p:attrNameLst>
                                          <p:attrName>ppt_x</p:attrName>
                                        </p:attrNameLst>
                                      </p:cBhvr>
                                      <p:tavLst>
                                        <p:tav tm="0">
                                          <p:val>
                                            <p:strVal val="#ppt_x"/>
                                          </p:val>
                                        </p:tav>
                                        <p:tav tm="100000">
                                          <p:val>
                                            <p:strVal val="#ppt_x"/>
                                          </p:val>
                                        </p:tav>
                                      </p:tavLst>
                                    </p:anim>
                                    <p:anim calcmode="lin" valueType="num">
                                      <p:cBhvr additive="base">
                                        <p:cTn id="132" dur="500" fill="hold"/>
                                        <p:tgtEl>
                                          <p:spTgt spid="77"/>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78"/>
                                        </p:tgtEl>
                                        <p:attrNameLst>
                                          <p:attrName>style.visibility</p:attrName>
                                        </p:attrNameLst>
                                      </p:cBhvr>
                                      <p:to>
                                        <p:strVal val="visible"/>
                                      </p:to>
                                    </p:set>
                                    <p:anim calcmode="lin" valueType="num">
                                      <p:cBhvr additive="base">
                                        <p:cTn id="135" dur="500" fill="hold"/>
                                        <p:tgtEl>
                                          <p:spTgt spid="78"/>
                                        </p:tgtEl>
                                        <p:attrNameLst>
                                          <p:attrName>ppt_x</p:attrName>
                                        </p:attrNameLst>
                                      </p:cBhvr>
                                      <p:tavLst>
                                        <p:tav tm="0">
                                          <p:val>
                                            <p:strVal val="#ppt_x"/>
                                          </p:val>
                                        </p:tav>
                                        <p:tav tm="100000">
                                          <p:val>
                                            <p:strVal val="#ppt_x"/>
                                          </p:val>
                                        </p:tav>
                                      </p:tavLst>
                                    </p:anim>
                                    <p:anim calcmode="lin" valueType="num">
                                      <p:cBhvr additive="base">
                                        <p:cTn id="136" dur="500" fill="hold"/>
                                        <p:tgtEl>
                                          <p:spTgt spid="78"/>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79"/>
                                        </p:tgtEl>
                                        <p:attrNameLst>
                                          <p:attrName>style.visibility</p:attrName>
                                        </p:attrNameLst>
                                      </p:cBhvr>
                                      <p:to>
                                        <p:strVal val="visible"/>
                                      </p:to>
                                    </p:set>
                                    <p:anim calcmode="lin" valueType="num">
                                      <p:cBhvr additive="base">
                                        <p:cTn id="139" dur="500" fill="hold"/>
                                        <p:tgtEl>
                                          <p:spTgt spid="79"/>
                                        </p:tgtEl>
                                        <p:attrNameLst>
                                          <p:attrName>ppt_x</p:attrName>
                                        </p:attrNameLst>
                                      </p:cBhvr>
                                      <p:tavLst>
                                        <p:tav tm="0">
                                          <p:val>
                                            <p:strVal val="#ppt_x"/>
                                          </p:val>
                                        </p:tav>
                                        <p:tav tm="100000">
                                          <p:val>
                                            <p:strVal val="#ppt_x"/>
                                          </p:val>
                                        </p:tav>
                                      </p:tavLst>
                                    </p:anim>
                                    <p:anim calcmode="lin" valueType="num">
                                      <p:cBhvr additive="base">
                                        <p:cTn id="140" dur="500" fill="hold"/>
                                        <p:tgtEl>
                                          <p:spTgt spid="79"/>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80"/>
                                        </p:tgtEl>
                                        <p:attrNameLst>
                                          <p:attrName>style.visibility</p:attrName>
                                        </p:attrNameLst>
                                      </p:cBhvr>
                                      <p:to>
                                        <p:strVal val="visible"/>
                                      </p:to>
                                    </p:set>
                                    <p:anim calcmode="lin" valueType="num">
                                      <p:cBhvr additive="base">
                                        <p:cTn id="143" dur="500" fill="hold"/>
                                        <p:tgtEl>
                                          <p:spTgt spid="80"/>
                                        </p:tgtEl>
                                        <p:attrNameLst>
                                          <p:attrName>ppt_x</p:attrName>
                                        </p:attrNameLst>
                                      </p:cBhvr>
                                      <p:tavLst>
                                        <p:tav tm="0">
                                          <p:val>
                                            <p:strVal val="#ppt_x"/>
                                          </p:val>
                                        </p:tav>
                                        <p:tav tm="100000">
                                          <p:val>
                                            <p:strVal val="#ppt_x"/>
                                          </p:val>
                                        </p:tav>
                                      </p:tavLst>
                                    </p:anim>
                                    <p:anim calcmode="lin" valueType="num">
                                      <p:cBhvr additive="base">
                                        <p:cTn id="144" dur="500" fill="hold"/>
                                        <p:tgtEl>
                                          <p:spTgt spid="80"/>
                                        </p:tgtEl>
                                        <p:attrNameLst>
                                          <p:attrName>ppt_y</p:attrName>
                                        </p:attrNameLst>
                                      </p:cBhvr>
                                      <p:tavLst>
                                        <p:tav tm="0">
                                          <p:val>
                                            <p:strVal val="1+#ppt_h/2"/>
                                          </p:val>
                                        </p:tav>
                                        <p:tav tm="100000">
                                          <p:val>
                                            <p:strVal val="#ppt_y"/>
                                          </p:val>
                                        </p:tav>
                                      </p:tavLst>
                                    </p:anim>
                                  </p:childTnLst>
                                </p:cTn>
                              </p:par>
                            </p:childTnLst>
                          </p:cTn>
                        </p:par>
                        <p:par>
                          <p:cTn id="145" fill="hold">
                            <p:stCondLst>
                              <p:cond delay="3400"/>
                            </p:stCondLst>
                            <p:childTnLst>
                              <p:par>
                                <p:cTn id="146" presetID="22" presetClass="entr" presetSubtype="8" fill="hold" grpId="0" nodeType="after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left)">
                                      <p:cBhvr>
                                        <p:cTn id="148" dur="500"/>
                                        <p:tgtEl>
                                          <p:spTgt spid="60"/>
                                        </p:tgtEl>
                                      </p:cBhvr>
                                    </p:animEffect>
                                  </p:childTnLst>
                                </p:cTn>
                              </p:par>
                              <p:par>
                                <p:cTn id="149" presetID="22" presetClass="entr" presetSubtype="8" fill="hold" grpId="0" nodeType="withEffect">
                                  <p:stCondLst>
                                    <p:cond delay="100"/>
                                  </p:stCondLst>
                                  <p:childTnLst>
                                    <p:set>
                                      <p:cBhvr>
                                        <p:cTn id="150" dur="1" fill="hold">
                                          <p:stCondLst>
                                            <p:cond delay="0"/>
                                          </p:stCondLst>
                                        </p:cTn>
                                        <p:tgtEl>
                                          <p:spTgt spid="61"/>
                                        </p:tgtEl>
                                        <p:attrNameLst>
                                          <p:attrName>style.visibility</p:attrName>
                                        </p:attrNameLst>
                                      </p:cBhvr>
                                      <p:to>
                                        <p:strVal val="visible"/>
                                      </p:to>
                                    </p:set>
                                    <p:animEffect transition="in" filter="wipe(left)">
                                      <p:cBhvr>
                                        <p:cTn id="151" dur="500"/>
                                        <p:tgtEl>
                                          <p:spTgt spid="61"/>
                                        </p:tgtEl>
                                      </p:cBhvr>
                                    </p:animEffect>
                                  </p:childTnLst>
                                </p:cTn>
                              </p:par>
                              <p:par>
                                <p:cTn id="152" presetID="22" presetClass="entr" presetSubtype="8" fill="hold" grpId="0" nodeType="withEffect">
                                  <p:stCondLst>
                                    <p:cond delay="200"/>
                                  </p:stCondLst>
                                  <p:childTnLst>
                                    <p:set>
                                      <p:cBhvr>
                                        <p:cTn id="153" dur="1" fill="hold">
                                          <p:stCondLst>
                                            <p:cond delay="0"/>
                                          </p:stCondLst>
                                        </p:cTn>
                                        <p:tgtEl>
                                          <p:spTgt spid="62"/>
                                        </p:tgtEl>
                                        <p:attrNameLst>
                                          <p:attrName>style.visibility</p:attrName>
                                        </p:attrNameLst>
                                      </p:cBhvr>
                                      <p:to>
                                        <p:strVal val="visible"/>
                                      </p:to>
                                    </p:set>
                                    <p:animEffect transition="in" filter="wipe(left)">
                                      <p:cBhvr>
                                        <p:cTn id="154" dur="500"/>
                                        <p:tgtEl>
                                          <p:spTgt spid="62"/>
                                        </p:tgtEl>
                                      </p:cBhvr>
                                    </p:animEffect>
                                  </p:childTnLst>
                                </p:cTn>
                              </p:par>
                              <p:par>
                                <p:cTn id="155" presetID="22" presetClass="entr" presetSubtype="8" fill="hold" grpId="0" nodeType="withEffect">
                                  <p:stCondLst>
                                    <p:cond delay="300"/>
                                  </p:stCondLst>
                                  <p:childTnLst>
                                    <p:set>
                                      <p:cBhvr>
                                        <p:cTn id="156" dur="1" fill="hold">
                                          <p:stCondLst>
                                            <p:cond delay="0"/>
                                          </p:stCondLst>
                                        </p:cTn>
                                        <p:tgtEl>
                                          <p:spTgt spid="63"/>
                                        </p:tgtEl>
                                        <p:attrNameLst>
                                          <p:attrName>style.visibility</p:attrName>
                                        </p:attrNameLst>
                                      </p:cBhvr>
                                      <p:to>
                                        <p:strVal val="visible"/>
                                      </p:to>
                                    </p:set>
                                    <p:animEffect transition="in" filter="wipe(left)">
                                      <p:cBhvr>
                                        <p:cTn id="157" dur="500"/>
                                        <p:tgtEl>
                                          <p:spTgt spid="63"/>
                                        </p:tgtEl>
                                      </p:cBhvr>
                                    </p:animEffect>
                                  </p:childTnLst>
                                </p:cTn>
                              </p:par>
                              <p:par>
                                <p:cTn id="158" presetID="22" presetClass="entr" presetSubtype="8" fill="hold" grpId="0" nodeType="withEffect">
                                  <p:stCondLst>
                                    <p:cond delay="400"/>
                                  </p:stCondLst>
                                  <p:childTnLst>
                                    <p:set>
                                      <p:cBhvr>
                                        <p:cTn id="159" dur="1" fill="hold">
                                          <p:stCondLst>
                                            <p:cond delay="0"/>
                                          </p:stCondLst>
                                        </p:cTn>
                                        <p:tgtEl>
                                          <p:spTgt spid="64"/>
                                        </p:tgtEl>
                                        <p:attrNameLst>
                                          <p:attrName>style.visibility</p:attrName>
                                        </p:attrNameLst>
                                      </p:cBhvr>
                                      <p:to>
                                        <p:strVal val="visible"/>
                                      </p:to>
                                    </p:set>
                                    <p:animEffect transition="in" filter="wipe(left)">
                                      <p:cBhvr>
                                        <p:cTn id="160" dur="500"/>
                                        <p:tgtEl>
                                          <p:spTgt spid="64"/>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65"/>
                                        </p:tgtEl>
                                        <p:attrNameLst>
                                          <p:attrName>style.visibility</p:attrName>
                                        </p:attrNameLst>
                                      </p:cBhvr>
                                      <p:to>
                                        <p:strVal val="visible"/>
                                      </p:to>
                                    </p:set>
                                    <p:animEffect transition="in" filter="wipe(left)">
                                      <p:cBhvr>
                                        <p:cTn id="163" dur="500"/>
                                        <p:tgtEl>
                                          <p:spTgt spid="65"/>
                                        </p:tgtEl>
                                      </p:cBhvr>
                                    </p:animEffect>
                                  </p:childTnLst>
                                </p:cTn>
                              </p:par>
                              <p:par>
                                <p:cTn id="164" presetID="22" presetClass="entr" presetSubtype="8" fill="hold" grpId="0" nodeType="withEffect">
                                  <p:stCondLst>
                                    <p:cond delay="600"/>
                                  </p:stCondLst>
                                  <p:childTnLst>
                                    <p:set>
                                      <p:cBhvr>
                                        <p:cTn id="165" dur="1" fill="hold">
                                          <p:stCondLst>
                                            <p:cond delay="0"/>
                                          </p:stCondLst>
                                        </p:cTn>
                                        <p:tgtEl>
                                          <p:spTgt spid="66"/>
                                        </p:tgtEl>
                                        <p:attrNameLst>
                                          <p:attrName>style.visibility</p:attrName>
                                        </p:attrNameLst>
                                      </p:cBhvr>
                                      <p:to>
                                        <p:strVal val="visible"/>
                                      </p:to>
                                    </p:set>
                                    <p:animEffect transition="in" filter="wipe(left)">
                                      <p:cBhvr>
                                        <p:cTn id="166" dur="500"/>
                                        <p:tgtEl>
                                          <p:spTgt spid="66"/>
                                        </p:tgtEl>
                                      </p:cBhvr>
                                    </p:animEffect>
                                  </p:childTnLst>
                                </p:cTn>
                              </p:par>
                              <p:par>
                                <p:cTn id="167" presetID="22" presetClass="entr" presetSubtype="2" fill="hold" grpId="0" nodeType="withEffect">
                                  <p:stCondLst>
                                    <p:cond delay="0"/>
                                  </p:stCondLst>
                                  <p:childTnLst>
                                    <p:set>
                                      <p:cBhvr>
                                        <p:cTn id="168" dur="1" fill="hold">
                                          <p:stCondLst>
                                            <p:cond delay="0"/>
                                          </p:stCondLst>
                                        </p:cTn>
                                        <p:tgtEl>
                                          <p:spTgt spid="46"/>
                                        </p:tgtEl>
                                        <p:attrNameLst>
                                          <p:attrName>style.visibility</p:attrName>
                                        </p:attrNameLst>
                                      </p:cBhvr>
                                      <p:to>
                                        <p:strVal val="visible"/>
                                      </p:to>
                                    </p:set>
                                    <p:animEffect transition="in" filter="wipe(right)">
                                      <p:cBhvr>
                                        <p:cTn id="169" dur="500"/>
                                        <p:tgtEl>
                                          <p:spTgt spid="46"/>
                                        </p:tgtEl>
                                      </p:cBhvr>
                                    </p:animEffect>
                                  </p:childTnLst>
                                </p:cTn>
                              </p:par>
                              <p:par>
                                <p:cTn id="170" presetID="22" presetClass="entr" presetSubtype="2" fill="hold" grpId="0" nodeType="withEffect">
                                  <p:stCondLst>
                                    <p:cond delay="100"/>
                                  </p:stCondLst>
                                  <p:childTnLst>
                                    <p:set>
                                      <p:cBhvr>
                                        <p:cTn id="171" dur="1" fill="hold">
                                          <p:stCondLst>
                                            <p:cond delay="0"/>
                                          </p:stCondLst>
                                        </p:cTn>
                                        <p:tgtEl>
                                          <p:spTgt spid="47"/>
                                        </p:tgtEl>
                                        <p:attrNameLst>
                                          <p:attrName>style.visibility</p:attrName>
                                        </p:attrNameLst>
                                      </p:cBhvr>
                                      <p:to>
                                        <p:strVal val="visible"/>
                                      </p:to>
                                    </p:set>
                                    <p:animEffect transition="in" filter="wipe(right)">
                                      <p:cBhvr>
                                        <p:cTn id="172" dur="500"/>
                                        <p:tgtEl>
                                          <p:spTgt spid="47"/>
                                        </p:tgtEl>
                                      </p:cBhvr>
                                    </p:animEffect>
                                  </p:childTnLst>
                                </p:cTn>
                              </p:par>
                              <p:par>
                                <p:cTn id="173" presetID="22" presetClass="entr" presetSubtype="2" fill="hold" grpId="0" nodeType="withEffect">
                                  <p:stCondLst>
                                    <p:cond delay="200"/>
                                  </p:stCondLst>
                                  <p:childTnLst>
                                    <p:set>
                                      <p:cBhvr>
                                        <p:cTn id="174" dur="1" fill="hold">
                                          <p:stCondLst>
                                            <p:cond delay="0"/>
                                          </p:stCondLst>
                                        </p:cTn>
                                        <p:tgtEl>
                                          <p:spTgt spid="48"/>
                                        </p:tgtEl>
                                        <p:attrNameLst>
                                          <p:attrName>style.visibility</p:attrName>
                                        </p:attrNameLst>
                                      </p:cBhvr>
                                      <p:to>
                                        <p:strVal val="visible"/>
                                      </p:to>
                                    </p:set>
                                    <p:animEffect transition="in" filter="wipe(right)">
                                      <p:cBhvr>
                                        <p:cTn id="175" dur="500"/>
                                        <p:tgtEl>
                                          <p:spTgt spid="48"/>
                                        </p:tgtEl>
                                      </p:cBhvr>
                                    </p:animEffect>
                                  </p:childTnLst>
                                </p:cTn>
                              </p:par>
                              <p:par>
                                <p:cTn id="176" presetID="22" presetClass="entr" presetSubtype="2" fill="hold" grpId="0" nodeType="withEffect">
                                  <p:stCondLst>
                                    <p:cond delay="300"/>
                                  </p:stCondLst>
                                  <p:childTnLst>
                                    <p:set>
                                      <p:cBhvr>
                                        <p:cTn id="177" dur="1" fill="hold">
                                          <p:stCondLst>
                                            <p:cond delay="0"/>
                                          </p:stCondLst>
                                        </p:cTn>
                                        <p:tgtEl>
                                          <p:spTgt spid="49"/>
                                        </p:tgtEl>
                                        <p:attrNameLst>
                                          <p:attrName>style.visibility</p:attrName>
                                        </p:attrNameLst>
                                      </p:cBhvr>
                                      <p:to>
                                        <p:strVal val="visible"/>
                                      </p:to>
                                    </p:set>
                                    <p:animEffect transition="in" filter="wipe(right)">
                                      <p:cBhvr>
                                        <p:cTn id="178" dur="500"/>
                                        <p:tgtEl>
                                          <p:spTgt spid="49"/>
                                        </p:tgtEl>
                                      </p:cBhvr>
                                    </p:animEffect>
                                  </p:childTnLst>
                                </p:cTn>
                              </p:par>
                              <p:par>
                                <p:cTn id="179" presetID="22" presetClass="entr" presetSubtype="2" fill="hold" grpId="0" nodeType="withEffect">
                                  <p:stCondLst>
                                    <p:cond delay="400"/>
                                  </p:stCondLst>
                                  <p:childTnLst>
                                    <p:set>
                                      <p:cBhvr>
                                        <p:cTn id="180" dur="1" fill="hold">
                                          <p:stCondLst>
                                            <p:cond delay="0"/>
                                          </p:stCondLst>
                                        </p:cTn>
                                        <p:tgtEl>
                                          <p:spTgt spid="50"/>
                                        </p:tgtEl>
                                        <p:attrNameLst>
                                          <p:attrName>style.visibility</p:attrName>
                                        </p:attrNameLst>
                                      </p:cBhvr>
                                      <p:to>
                                        <p:strVal val="visible"/>
                                      </p:to>
                                    </p:set>
                                    <p:animEffect transition="in" filter="wipe(right)">
                                      <p:cBhvr>
                                        <p:cTn id="181" dur="500"/>
                                        <p:tgtEl>
                                          <p:spTgt spid="50"/>
                                        </p:tgtEl>
                                      </p:cBhvr>
                                    </p:animEffect>
                                  </p:childTnLst>
                                </p:cTn>
                              </p:par>
                              <p:par>
                                <p:cTn id="182" presetID="22" presetClass="entr" presetSubtype="2" fill="hold" grpId="0" nodeType="withEffect">
                                  <p:stCondLst>
                                    <p:cond delay="500"/>
                                  </p:stCondLst>
                                  <p:childTnLst>
                                    <p:set>
                                      <p:cBhvr>
                                        <p:cTn id="183" dur="1" fill="hold">
                                          <p:stCondLst>
                                            <p:cond delay="0"/>
                                          </p:stCondLst>
                                        </p:cTn>
                                        <p:tgtEl>
                                          <p:spTgt spid="51"/>
                                        </p:tgtEl>
                                        <p:attrNameLst>
                                          <p:attrName>style.visibility</p:attrName>
                                        </p:attrNameLst>
                                      </p:cBhvr>
                                      <p:to>
                                        <p:strVal val="visible"/>
                                      </p:to>
                                    </p:set>
                                    <p:animEffect transition="in" filter="wipe(right)">
                                      <p:cBhvr>
                                        <p:cTn id="184" dur="500"/>
                                        <p:tgtEl>
                                          <p:spTgt spid="51"/>
                                        </p:tgtEl>
                                      </p:cBhvr>
                                    </p:animEffect>
                                  </p:childTnLst>
                                </p:cTn>
                              </p:par>
                              <p:par>
                                <p:cTn id="185" presetID="22" presetClass="entr" presetSubtype="2" fill="hold" grpId="0" nodeType="withEffect">
                                  <p:stCondLst>
                                    <p:cond delay="600"/>
                                  </p:stCondLst>
                                  <p:childTnLst>
                                    <p:set>
                                      <p:cBhvr>
                                        <p:cTn id="186" dur="1" fill="hold">
                                          <p:stCondLst>
                                            <p:cond delay="0"/>
                                          </p:stCondLst>
                                        </p:cTn>
                                        <p:tgtEl>
                                          <p:spTgt spid="52"/>
                                        </p:tgtEl>
                                        <p:attrNameLst>
                                          <p:attrName>style.visibility</p:attrName>
                                        </p:attrNameLst>
                                      </p:cBhvr>
                                      <p:to>
                                        <p:strVal val="visible"/>
                                      </p:to>
                                    </p:set>
                                    <p:animEffect transition="in" filter="wipe(right)">
                                      <p:cBhvr>
                                        <p:cTn id="187" dur="500"/>
                                        <p:tgtEl>
                                          <p:spTgt spid="52"/>
                                        </p:tgtEl>
                                      </p:cBhvr>
                                    </p:animEffect>
                                  </p:childTnLst>
                                </p:cTn>
                              </p:par>
                            </p:childTnLst>
                          </p:cTn>
                        </p:par>
                        <p:par>
                          <p:cTn id="188" fill="hold">
                            <p:stCondLst>
                              <p:cond delay="4500"/>
                            </p:stCondLst>
                            <p:childTnLst>
                              <p:par>
                                <p:cTn id="189" presetID="22" presetClass="entr" presetSubtype="8" fill="hold" grpId="0" nodeType="afterEffect">
                                  <p:stCondLst>
                                    <p:cond delay="0"/>
                                  </p:stCondLst>
                                  <p:childTnLst>
                                    <p:set>
                                      <p:cBhvr>
                                        <p:cTn id="190" dur="1" fill="hold">
                                          <p:stCondLst>
                                            <p:cond delay="0"/>
                                          </p:stCondLst>
                                        </p:cTn>
                                        <p:tgtEl>
                                          <p:spTgt spid="67"/>
                                        </p:tgtEl>
                                        <p:attrNameLst>
                                          <p:attrName>style.visibility</p:attrName>
                                        </p:attrNameLst>
                                      </p:cBhvr>
                                      <p:to>
                                        <p:strVal val="visible"/>
                                      </p:to>
                                    </p:set>
                                    <p:animEffect transition="in" filter="wipe(left)">
                                      <p:cBhvr>
                                        <p:cTn id="191" dur="500"/>
                                        <p:tgtEl>
                                          <p:spTgt spid="67"/>
                                        </p:tgtEl>
                                      </p:cBhvr>
                                    </p:animEffect>
                                  </p:childTnLst>
                                </p:cTn>
                              </p:par>
                              <p:par>
                                <p:cTn id="192" presetID="22" presetClass="entr" presetSubtype="8" fill="hold" grpId="0" nodeType="withEffect">
                                  <p:stCondLst>
                                    <p:cond delay="0"/>
                                  </p:stCondLst>
                                  <p:childTnLst>
                                    <p:set>
                                      <p:cBhvr>
                                        <p:cTn id="193" dur="1" fill="hold">
                                          <p:stCondLst>
                                            <p:cond delay="0"/>
                                          </p:stCondLst>
                                        </p:cTn>
                                        <p:tgtEl>
                                          <p:spTgt spid="68"/>
                                        </p:tgtEl>
                                        <p:attrNameLst>
                                          <p:attrName>style.visibility</p:attrName>
                                        </p:attrNameLst>
                                      </p:cBhvr>
                                      <p:to>
                                        <p:strVal val="visible"/>
                                      </p:to>
                                    </p:set>
                                    <p:animEffect transition="in" filter="wipe(left)">
                                      <p:cBhvr>
                                        <p:cTn id="194" dur="500"/>
                                        <p:tgtEl>
                                          <p:spTgt spid="68"/>
                                        </p:tgtEl>
                                      </p:cBhvr>
                                    </p:animEffect>
                                  </p:childTnLst>
                                </p:cTn>
                              </p:par>
                              <p:par>
                                <p:cTn id="195" presetID="22" presetClass="entr" presetSubtype="8" fill="hold" grpId="0" nodeType="withEffect">
                                  <p:stCondLst>
                                    <p:cond delay="0"/>
                                  </p:stCondLst>
                                  <p:childTnLst>
                                    <p:set>
                                      <p:cBhvr>
                                        <p:cTn id="196" dur="1" fill="hold">
                                          <p:stCondLst>
                                            <p:cond delay="0"/>
                                          </p:stCondLst>
                                        </p:cTn>
                                        <p:tgtEl>
                                          <p:spTgt spid="69"/>
                                        </p:tgtEl>
                                        <p:attrNameLst>
                                          <p:attrName>style.visibility</p:attrName>
                                        </p:attrNameLst>
                                      </p:cBhvr>
                                      <p:to>
                                        <p:strVal val="visible"/>
                                      </p:to>
                                    </p:set>
                                    <p:animEffect transition="in" filter="wipe(left)">
                                      <p:cBhvr>
                                        <p:cTn id="197" dur="500"/>
                                        <p:tgtEl>
                                          <p:spTgt spid="69"/>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70"/>
                                        </p:tgtEl>
                                        <p:attrNameLst>
                                          <p:attrName>style.visibility</p:attrName>
                                        </p:attrNameLst>
                                      </p:cBhvr>
                                      <p:to>
                                        <p:strVal val="visible"/>
                                      </p:to>
                                    </p:set>
                                    <p:animEffect transition="in" filter="wipe(left)">
                                      <p:cBhvr>
                                        <p:cTn id="200" dur="500"/>
                                        <p:tgtEl>
                                          <p:spTgt spid="70"/>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72"/>
                                        </p:tgtEl>
                                        <p:attrNameLst>
                                          <p:attrName>style.visibility</p:attrName>
                                        </p:attrNameLst>
                                      </p:cBhvr>
                                      <p:to>
                                        <p:strVal val="visible"/>
                                      </p:to>
                                    </p:set>
                                    <p:animEffect transition="in" filter="wipe(left)">
                                      <p:cBhvr>
                                        <p:cTn id="206" dur="500"/>
                                        <p:tgtEl>
                                          <p:spTgt spid="72"/>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73"/>
                                        </p:tgtEl>
                                        <p:attrNameLst>
                                          <p:attrName>style.visibility</p:attrName>
                                        </p:attrNameLst>
                                      </p:cBhvr>
                                      <p:to>
                                        <p:strVal val="visible"/>
                                      </p:to>
                                    </p:set>
                                    <p:animEffect transition="in" filter="wipe(left)">
                                      <p:cBhvr>
                                        <p:cTn id="209" dur="500"/>
                                        <p:tgtEl>
                                          <p:spTgt spid="73"/>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53"/>
                                        </p:tgtEl>
                                        <p:attrNameLst>
                                          <p:attrName>style.visibility</p:attrName>
                                        </p:attrNameLst>
                                      </p:cBhvr>
                                      <p:to>
                                        <p:strVal val="visible"/>
                                      </p:to>
                                    </p:set>
                                    <p:animEffect transition="in" filter="wipe(right)">
                                      <p:cBhvr>
                                        <p:cTn id="212" dur="500"/>
                                        <p:tgtEl>
                                          <p:spTgt spid="53"/>
                                        </p:tgtEl>
                                      </p:cBhvr>
                                    </p:animEffect>
                                  </p:childTnLst>
                                </p:cTn>
                              </p:par>
                              <p:par>
                                <p:cTn id="213" presetID="22" presetClass="entr" presetSubtype="2" fill="hold" grpId="0" nodeType="withEffect">
                                  <p:stCondLst>
                                    <p:cond delay="0"/>
                                  </p:stCondLst>
                                  <p:childTnLst>
                                    <p:set>
                                      <p:cBhvr>
                                        <p:cTn id="214" dur="1" fill="hold">
                                          <p:stCondLst>
                                            <p:cond delay="0"/>
                                          </p:stCondLst>
                                        </p:cTn>
                                        <p:tgtEl>
                                          <p:spTgt spid="54"/>
                                        </p:tgtEl>
                                        <p:attrNameLst>
                                          <p:attrName>style.visibility</p:attrName>
                                        </p:attrNameLst>
                                      </p:cBhvr>
                                      <p:to>
                                        <p:strVal val="visible"/>
                                      </p:to>
                                    </p:set>
                                    <p:animEffect transition="in" filter="wipe(right)">
                                      <p:cBhvr>
                                        <p:cTn id="215" dur="500"/>
                                        <p:tgtEl>
                                          <p:spTgt spid="54"/>
                                        </p:tgtEl>
                                      </p:cBhvr>
                                    </p:animEffect>
                                  </p:childTnLst>
                                </p:cTn>
                              </p:par>
                              <p:par>
                                <p:cTn id="216" presetID="22" presetClass="entr" presetSubtype="2" fill="hold" grpId="0" nodeType="withEffect">
                                  <p:stCondLst>
                                    <p:cond delay="0"/>
                                  </p:stCondLst>
                                  <p:childTnLst>
                                    <p:set>
                                      <p:cBhvr>
                                        <p:cTn id="217" dur="1" fill="hold">
                                          <p:stCondLst>
                                            <p:cond delay="0"/>
                                          </p:stCondLst>
                                        </p:cTn>
                                        <p:tgtEl>
                                          <p:spTgt spid="55"/>
                                        </p:tgtEl>
                                        <p:attrNameLst>
                                          <p:attrName>style.visibility</p:attrName>
                                        </p:attrNameLst>
                                      </p:cBhvr>
                                      <p:to>
                                        <p:strVal val="visible"/>
                                      </p:to>
                                    </p:set>
                                    <p:animEffect transition="in" filter="wipe(right)">
                                      <p:cBhvr>
                                        <p:cTn id="218" dur="500"/>
                                        <p:tgtEl>
                                          <p:spTgt spid="5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56"/>
                                        </p:tgtEl>
                                        <p:attrNameLst>
                                          <p:attrName>style.visibility</p:attrName>
                                        </p:attrNameLst>
                                      </p:cBhvr>
                                      <p:to>
                                        <p:strVal val="visible"/>
                                      </p:to>
                                    </p:set>
                                    <p:animEffect transition="in" filter="wipe(right)">
                                      <p:cBhvr>
                                        <p:cTn id="221" dur="500"/>
                                        <p:tgtEl>
                                          <p:spTgt spid="56"/>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57"/>
                                        </p:tgtEl>
                                        <p:attrNameLst>
                                          <p:attrName>style.visibility</p:attrName>
                                        </p:attrNameLst>
                                      </p:cBhvr>
                                      <p:to>
                                        <p:strVal val="visible"/>
                                      </p:to>
                                    </p:set>
                                    <p:animEffect transition="in" filter="wipe(right)">
                                      <p:cBhvr>
                                        <p:cTn id="224" dur="500"/>
                                        <p:tgtEl>
                                          <p:spTgt spid="57"/>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58"/>
                                        </p:tgtEl>
                                        <p:attrNameLst>
                                          <p:attrName>style.visibility</p:attrName>
                                        </p:attrNameLst>
                                      </p:cBhvr>
                                      <p:to>
                                        <p:strVal val="visible"/>
                                      </p:to>
                                    </p:set>
                                    <p:animEffect transition="in" filter="wipe(right)">
                                      <p:cBhvr>
                                        <p:cTn id="227" dur="500"/>
                                        <p:tgtEl>
                                          <p:spTgt spid="58"/>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59"/>
                                        </p:tgtEl>
                                        <p:attrNameLst>
                                          <p:attrName>style.visibility</p:attrName>
                                        </p:attrNameLst>
                                      </p:cBhvr>
                                      <p:to>
                                        <p:strVal val="visible"/>
                                      </p:to>
                                    </p:set>
                                    <p:animEffect transition="in" filter="wipe(right)">
                                      <p:cBhvr>
                                        <p:cTn id="230" dur="500"/>
                                        <p:tgtEl>
                                          <p:spTgt spid="59"/>
                                        </p:tgtEl>
                                      </p:cBhvr>
                                    </p:animEffect>
                                  </p:childTnLst>
                                </p:cTn>
                              </p:par>
                            </p:childTnLst>
                          </p:cTn>
                        </p:par>
                        <p:par>
                          <p:cTn id="231" fill="hold">
                            <p:stCondLst>
                              <p:cond delay="5000"/>
                            </p:stCondLst>
                            <p:childTnLst>
                              <p:par>
                                <p:cTn id="232" presetID="16" presetClass="entr" presetSubtype="37" fill="hold" grpId="0" nodeType="afterEffect">
                                  <p:stCondLst>
                                    <p:cond delay="0"/>
                                  </p:stCondLst>
                                  <p:childTnLst>
                                    <p:set>
                                      <p:cBhvr>
                                        <p:cTn id="233" dur="1" fill="hold">
                                          <p:stCondLst>
                                            <p:cond delay="0"/>
                                          </p:stCondLst>
                                        </p:cTn>
                                        <p:tgtEl>
                                          <p:spTgt spid="81"/>
                                        </p:tgtEl>
                                        <p:attrNameLst>
                                          <p:attrName>style.visibility</p:attrName>
                                        </p:attrNameLst>
                                      </p:cBhvr>
                                      <p:to>
                                        <p:strVal val="visible"/>
                                      </p:to>
                                    </p:set>
                                    <p:animEffect transition="in" filter="barn(outVertical)">
                                      <p:cBhvr>
                                        <p:cTn id="234"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animBg="1"/>
      <p:bldP spid="61" grpId="0" animBg="1"/>
      <p:bldP spid="62" grpId="0"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2899454" y="1162867"/>
            <a:ext cx="3366181" cy="3052324"/>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58" name="组合 49"/>
          <p:cNvGrpSpPr>
            <a:grpSpLocks/>
          </p:cNvGrpSpPr>
          <p:nvPr/>
        </p:nvGrpSpPr>
        <p:grpSpPr bwMode="auto">
          <a:xfrm>
            <a:off x="4079259" y="2345256"/>
            <a:ext cx="950232" cy="637077"/>
            <a:chOff x="0" y="0"/>
            <a:chExt cx="935038" cy="568325"/>
          </a:xfrm>
        </p:grpSpPr>
        <p:sp>
          <p:nvSpPr>
            <p:cNvPr id="59"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3453760" y="1059932"/>
            <a:ext cx="1060447" cy="1199227"/>
            <a:chOff x="4603874" y="1557586"/>
            <a:chExt cx="1414257" cy="1599339"/>
          </a:xfrm>
        </p:grpSpPr>
        <p:sp>
          <p:nvSpPr>
            <p:cNvPr id="51" name="六边形 50"/>
            <p:cNvSpPr/>
            <p:nvPr/>
          </p:nvSpPr>
          <p:spPr>
            <a:xfrm rot="5400000">
              <a:off x="4511333" y="1650127"/>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5" name="Freeform 357"/>
            <p:cNvSpPr>
              <a:spLocks noChangeAspect="1" noEditPoints="1"/>
            </p:cNvSpPr>
            <p:nvPr/>
          </p:nvSpPr>
          <p:spPr bwMode="auto">
            <a:xfrm>
              <a:off x="4894938" y="2090517"/>
              <a:ext cx="783472" cy="555104"/>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endParaRPr lang="zh-CN" altLang="en-US" sz="1866">
                <a:solidFill>
                  <a:schemeClr val="tx1">
                    <a:lumMod val="75000"/>
                    <a:lumOff val="25000"/>
                  </a:schemeClr>
                </a:solidFill>
              </a:endParaRPr>
            </a:p>
          </p:txBody>
        </p:sp>
      </p:grpSp>
      <p:grpSp>
        <p:nvGrpSpPr>
          <p:cNvPr id="10" name="组合 9"/>
          <p:cNvGrpSpPr/>
          <p:nvPr/>
        </p:nvGrpSpPr>
        <p:grpSpPr>
          <a:xfrm>
            <a:off x="4641617" y="1059932"/>
            <a:ext cx="1060447" cy="1199227"/>
            <a:chOff x="6188049" y="1557586"/>
            <a:chExt cx="1414257" cy="1599339"/>
          </a:xfrm>
        </p:grpSpPr>
        <p:sp>
          <p:nvSpPr>
            <p:cNvPr id="53" name="六边形 52"/>
            <p:cNvSpPr/>
            <p:nvPr/>
          </p:nvSpPr>
          <p:spPr>
            <a:xfrm rot="5400000">
              <a:off x="6095508" y="1650127"/>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6" name="Freeform 359"/>
            <p:cNvSpPr>
              <a:spLocks noChangeAspect="1" noEditPoints="1"/>
            </p:cNvSpPr>
            <p:nvPr/>
          </p:nvSpPr>
          <p:spPr bwMode="auto">
            <a:xfrm>
              <a:off x="6663814" y="2005646"/>
              <a:ext cx="563407" cy="614725"/>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endParaRPr lang="zh-CN" altLang="en-US" sz="1866">
                <a:solidFill>
                  <a:schemeClr val="tx1">
                    <a:lumMod val="75000"/>
                    <a:lumOff val="25000"/>
                  </a:schemeClr>
                </a:solidFill>
              </a:endParaRPr>
            </a:p>
          </p:txBody>
        </p:sp>
      </p:grpSp>
      <p:grpSp>
        <p:nvGrpSpPr>
          <p:cNvPr id="3" name="组合 2"/>
          <p:cNvGrpSpPr/>
          <p:nvPr/>
        </p:nvGrpSpPr>
        <p:grpSpPr>
          <a:xfrm>
            <a:off x="2859832" y="2085809"/>
            <a:ext cx="1060447" cy="1199227"/>
            <a:chOff x="3811786" y="2925738"/>
            <a:chExt cx="1414257" cy="1599339"/>
          </a:xfrm>
        </p:grpSpPr>
        <p:sp>
          <p:nvSpPr>
            <p:cNvPr id="55" name="六边形 54"/>
            <p:cNvSpPr/>
            <p:nvPr/>
          </p:nvSpPr>
          <p:spPr>
            <a:xfrm rot="5400000">
              <a:off x="3719245"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8" name="组合 7"/>
            <p:cNvGrpSpPr/>
            <p:nvPr/>
          </p:nvGrpSpPr>
          <p:grpSpPr>
            <a:xfrm>
              <a:off x="4242700" y="3370429"/>
              <a:ext cx="633615" cy="611925"/>
              <a:chOff x="4136908" y="3626190"/>
              <a:chExt cx="449941" cy="434538"/>
            </a:xfrm>
          </p:grpSpPr>
          <p:sp>
            <p:nvSpPr>
              <p:cNvPr id="67" name="Freeform 159"/>
              <p:cNvSpPr>
                <a:spLocks noChangeArrowheads="1"/>
              </p:cNvSpPr>
              <p:nvPr/>
            </p:nvSpPr>
            <p:spPr bwMode="auto">
              <a:xfrm>
                <a:off x="4184418" y="3708657"/>
                <a:ext cx="354922" cy="352071"/>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w="9525" cmpd="sng">
                <a:noFill/>
                <a:bevel/>
                <a:headEnd/>
                <a:tailEnd/>
              </a:ln>
              <a:extLst/>
            </p:spPr>
            <p:txBody>
              <a:bodyPr lIns="91419" tIns="45709" rIns="91419" bIns="45709"/>
              <a:lstStyle/>
              <a:p>
                <a:endParaRPr lang="zh-CN" altLang="en-US" sz="1012">
                  <a:solidFill>
                    <a:schemeClr val="tx1">
                      <a:lumMod val="75000"/>
                      <a:lumOff val="25000"/>
                    </a:schemeClr>
                  </a:solidFill>
                </a:endParaRPr>
              </a:p>
            </p:txBody>
          </p:sp>
          <p:sp>
            <p:nvSpPr>
              <p:cNvPr id="68" name="Freeform 160"/>
              <p:cNvSpPr>
                <a:spLocks noChangeArrowheads="1"/>
              </p:cNvSpPr>
              <p:nvPr/>
            </p:nvSpPr>
            <p:spPr bwMode="auto">
              <a:xfrm>
                <a:off x="4136908" y="3626190"/>
                <a:ext cx="449941" cy="196652"/>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w="9525" cmpd="sng">
                <a:noFill/>
                <a:bevel/>
                <a:headEnd/>
                <a:tailEnd/>
              </a:ln>
              <a:extLst/>
            </p:spPr>
            <p:txBody>
              <a:bodyPr lIns="91419" tIns="45709" rIns="91419" bIns="45709"/>
              <a:lstStyle/>
              <a:p>
                <a:endParaRPr lang="zh-CN" altLang="en-US" sz="1012">
                  <a:solidFill>
                    <a:schemeClr val="tx1">
                      <a:lumMod val="75000"/>
                      <a:lumOff val="25000"/>
                    </a:schemeClr>
                  </a:solidFill>
                </a:endParaRPr>
              </a:p>
            </p:txBody>
          </p:sp>
        </p:grpSp>
      </p:grpSp>
      <p:grpSp>
        <p:nvGrpSpPr>
          <p:cNvPr id="6" name="组合 5"/>
          <p:cNvGrpSpPr/>
          <p:nvPr/>
        </p:nvGrpSpPr>
        <p:grpSpPr>
          <a:xfrm>
            <a:off x="5216123" y="2085809"/>
            <a:ext cx="1060447" cy="1199227"/>
            <a:chOff x="6954235" y="2925738"/>
            <a:chExt cx="1414257" cy="1599339"/>
          </a:xfrm>
        </p:grpSpPr>
        <p:sp>
          <p:nvSpPr>
            <p:cNvPr id="54" name="六边形 53"/>
            <p:cNvSpPr/>
            <p:nvPr/>
          </p:nvSpPr>
          <p:spPr>
            <a:xfrm rot="5400000">
              <a:off x="6861694"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9" name="组合 8"/>
            <p:cNvGrpSpPr/>
            <p:nvPr/>
          </p:nvGrpSpPr>
          <p:grpSpPr>
            <a:xfrm>
              <a:off x="7355017" y="3486605"/>
              <a:ext cx="688535" cy="429165"/>
              <a:chOff x="7659896" y="3661627"/>
              <a:chExt cx="474499" cy="295756"/>
            </a:xfrm>
          </p:grpSpPr>
          <p:sp>
            <p:nvSpPr>
              <p:cNvPr id="69" name="Freeform 8"/>
              <p:cNvSpPr>
                <a:spLocks noEditPoints="1" noChangeArrowheads="1"/>
              </p:cNvSpPr>
              <p:nvPr/>
            </p:nvSpPr>
            <p:spPr bwMode="auto">
              <a:xfrm>
                <a:off x="7659896" y="3661627"/>
                <a:ext cx="474499" cy="295756"/>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endParaRPr>
              </a:p>
            </p:txBody>
          </p:sp>
          <p:sp>
            <p:nvSpPr>
              <p:cNvPr id="70" name="Rectangle 9"/>
              <p:cNvSpPr>
                <a:spLocks noChangeArrowheads="1"/>
              </p:cNvSpPr>
              <p:nvPr/>
            </p:nvSpPr>
            <p:spPr bwMode="auto">
              <a:xfrm>
                <a:off x="7723802" y="3725573"/>
                <a:ext cx="91066"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sp>
            <p:nvSpPr>
              <p:cNvPr id="71" name="Rectangle 10"/>
              <p:cNvSpPr>
                <a:spLocks noChangeArrowheads="1"/>
              </p:cNvSpPr>
              <p:nvPr/>
            </p:nvSpPr>
            <p:spPr bwMode="auto">
              <a:xfrm>
                <a:off x="7830843" y="3725573"/>
                <a:ext cx="86272"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grpSp>
      </p:grpSp>
      <p:grpSp>
        <p:nvGrpSpPr>
          <p:cNvPr id="7" name="组合 6"/>
          <p:cNvGrpSpPr/>
          <p:nvPr/>
        </p:nvGrpSpPr>
        <p:grpSpPr>
          <a:xfrm>
            <a:off x="4641617" y="3111685"/>
            <a:ext cx="1060447" cy="1199227"/>
            <a:chOff x="6188049" y="4293890"/>
            <a:chExt cx="1414257" cy="1599339"/>
          </a:xfrm>
        </p:grpSpPr>
        <p:sp>
          <p:nvSpPr>
            <p:cNvPr id="57" name="六边形 56"/>
            <p:cNvSpPr/>
            <p:nvPr/>
          </p:nvSpPr>
          <p:spPr>
            <a:xfrm rot="5400000">
              <a:off x="6095508" y="4386431"/>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74" name="Freeform 145"/>
            <p:cNvSpPr>
              <a:spLocks noChangeAspect="1" noEditPoints="1"/>
            </p:cNvSpPr>
            <p:nvPr/>
          </p:nvSpPr>
          <p:spPr bwMode="auto">
            <a:xfrm>
              <a:off x="6556876" y="4794197"/>
              <a:ext cx="670345" cy="66950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grpSp>
      <p:sp>
        <p:nvSpPr>
          <p:cNvPr id="78" name="直接连接符 17"/>
          <p:cNvSpPr>
            <a:spLocks noChangeShapeType="1"/>
          </p:cNvSpPr>
          <p:nvPr/>
        </p:nvSpPr>
        <p:spPr bwMode="auto">
          <a:xfrm flipH="1" flipV="1">
            <a:off x="2494447" y="3868902"/>
            <a:ext cx="9593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直接连接符 14"/>
          <p:cNvSpPr>
            <a:spLocks noChangeShapeType="1"/>
          </p:cNvSpPr>
          <p:nvPr/>
        </p:nvSpPr>
        <p:spPr bwMode="auto">
          <a:xfrm flipH="1">
            <a:off x="2494450" y="2708925"/>
            <a:ext cx="36538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直接连接符 12"/>
          <p:cNvSpPr>
            <a:spLocks noChangeShapeType="1"/>
          </p:cNvSpPr>
          <p:nvPr/>
        </p:nvSpPr>
        <p:spPr bwMode="auto">
          <a:xfrm flipH="1">
            <a:off x="2494448" y="1470621"/>
            <a:ext cx="95931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65"/>
          <p:cNvSpPr>
            <a:spLocks noChangeArrowheads="1"/>
          </p:cNvSpPr>
          <p:nvPr/>
        </p:nvSpPr>
        <p:spPr bwMode="auto">
          <a:xfrm>
            <a:off x="1368579" y="1242326"/>
            <a:ext cx="1077174"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2" name="矩形 47"/>
          <p:cNvSpPr>
            <a:spLocks noChangeArrowheads="1"/>
          </p:cNvSpPr>
          <p:nvPr/>
        </p:nvSpPr>
        <p:spPr bwMode="auto">
          <a:xfrm>
            <a:off x="306513" y="1516106"/>
            <a:ext cx="213924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endParaRPr>
          </a:p>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3" name="矩形 69"/>
          <p:cNvSpPr>
            <a:spLocks noChangeArrowheads="1"/>
          </p:cNvSpPr>
          <p:nvPr/>
        </p:nvSpPr>
        <p:spPr bwMode="auto">
          <a:xfrm>
            <a:off x="1485627" y="2355934"/>
            <a:ext cx="960126"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4" name="矩形 47"/>
          <p:cNvSpPr>
            <a:spLocks noChangeArrowheads="1"/>
          </p:cNvSpPr>
          <p:nvPr/>
        </p:nvSpPr>
        <p:spPr bwMode="auto">
          <a:xfrm>
            <a:off x="528825" y="2629716"/>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5" name="矩形 72"/>
          <p:cNvSpPr>
            <a:spLocks noChangeArrowheads="1"/>
          </p:cNvSpPr>
          <p:nvPr/>
        </p:nvSpPr>
        <p:spPr bwMode="auto">
          <a:xfrm>
            <a:off x="1485626" y="3420107"/>
            <a:ext cx="960127"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6" name="矩形 47"/>
          <p:cNvSpPr>
            <a:spLocks noChangeArrowheads="1"/>
          </p:cNvSpPr>
          <p:nvPr/>
        </p:nvSpPr>
        <p:spPr bwMode="auto">
          <a:xfrm>
            <a:off x="528825" y="3693888"/>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7" name="矩形 76"/>
          <p:cNvSpPr>
            <a:spLocks noChangeArrowheads="1"/>
          </p:cNvSpPr>
          <p:nvPr/>
        </p:nvSpPr>
        <p:spPr bwMode="auto">
          <a:xfrm>
            <a:off x="6657247" y="1167919"/>
            <a:ext cx="956521"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8" name="矩形 47"/>
          <p:cNvSpPr>
            <a:spLocks noChangeArrowheads="1"/>
          </p:cNvSpPr>
          <p:nvPr/>
        </p:nvSpPr>
        <p:spPr bwMode="auto">
          <a:xfrm>
            <a:off x="6657246" y="1453603"/>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9" name="矩形 78"/>
          <p:cNvSpPr>
            <a:spLocks noChangeArrowheads="1"/>
          </p:cNvSpPr>
          <p:nvPr/>
        </p:nvSpPr>
        <p:spPr bwMode="auto">
          <a:xfrm>
            <a:off x="6657247" y="2584396"/>
            <a:ext cx="963663"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0" name="矩形 47"/>
          <p:cNvSpPr>
            <a:spLocks noChangeArrowheads="1"/>
          </p:cNvSpPr>
          <p:nvPr/>
        </p:nvSpPr>
        <p:spPr bwMode="auto">
          <a:xfrm>
            <a:off x="6657246" y="2870080"/>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91" name="矩形 80"/>
          <p:cNvSpPr>
            <a:spLocks noChangeArrowheads="1"/>
          </p:cNvSpPr>
          <p:nvPr/>
        </p:nvSpPr>
        <p:spPr bwMode="auto">
          <a:xfrm>
            <a:off x="6657247" y="3544448"/>
            <a:ext cx="915119"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2" name="矩形 47"/>
          <p:cNvSpPr>
            <a:spLocks noChangeArrowheads="1"/>
          </p:cNvSpPr>
          <p:nvPr/>
        </p:nvSpPr>
        <p:spPr bwMode="auto">
          <a:xfrm>
            <a:off x="6657247" y="3830132"/>
            <a:ext cx="201446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在此录入上述图表的描述说明</a:t>
            </a:r>
            <a:endParaRPr lang="en-US" altLang="zh-CN" sz="1050" dirty="0">
              <a:solidFill>
                <a:schemeClr val="tx1">
                  <a:lumMod val="75000"/>
                  <a:lumOff val="25000"/>
                </a:schemeClr>
              </a:solidFill>
              <a:latin typeface="微软雅黑" pitchFamily="34" charset="-122"/>
              <a:ea typeface="微软雅黑" pitchFamily="34" charset="-122"/>
              <a:sym typeface="方正兰亭黑_GBK" pitchFamily="2" charset="-122"/>
            </a:endParaRPr>
          </a:p>
          <a:p>
            <a:pPr>
              <a:lnSpc>
                <a:spcPct val="120000"/>
              </a:lnSpc>
            </a:pPr>
            <a:r>
              <a:rPr lang="zh-CN" altLang="en-US" sz="105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94" name="直接连接符 17"/>
          <p:cNvSpPr>
            <a:spLocks noChangeShapeType="1"/>
          </p:cNvSpPr>
          <p:nvPr/>
        </p:nvSpPr>
        <p:spPr bwMode="auto">
          <a:xfrm flipH="1" flipV="1">
            <a:off x="5702064" y="3868902"/>
            <a:ext cx="987575"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直接连接符 14"/>
          <p:cNvSpPr>
            <a:spLocks noChangeShapeType="1"/>
          </p:cNvSpPr>
          <p:nvPr/>
        </p:nvSpPr>
        <p:spPr bwMode="auto">
          <a:xfrm flipH="1">
            <a:off x="6276570" y="2716589"/>
            <a:ext cx="351199"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直接连接符 12"/>
          <p:cNvSpPr>
            <a:spLocks noChangeShapeType="1"/>
          </p:cNvSpPr>
          <p:nvPr/>
        </p:nvSpPr>
        <p:spPr bwMode="auto">
          <a:xfrm flipH="1">
            <a:off x="5702639" y="1478285"/>
            <a:ext cx="9675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3453760" y="3111685"/>
            <a:ext cx="1060447" cy="1199227"/>
            <a:chOff x="4603874" y="4293890"/>
            <a:chExt cx="1414257" cy="1599339"/>
          </a:xfrm>
        </p:grpSpPr>
        <p:sp>
          <p:nvSpPr>
            <p:cNvPr id="56" name="六边形 55"/>
            <p:cNvSpPr/>
            <p:nvPr/>
          </p:nvSpPr>
          <p:spPr>
            <a:xfrm rot="5400000">
              <a:off x="4511333" y="4386431"/>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9" name="Freeform 13"/>
            <p:cNvSpPr>
              <a:spLocks noEditPoints="1"/>
            </p:cNvSpPr>
            <p:nvPr/>
          </p:nvSpPr>
          <p:spPr bwMode="auto">
            <a:xfrm>
              <a:off x="5064412" y="4653930"/>
              <a:ext cx="493180" cy="90906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409169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right)">
                                      <p:cBhvr>
                                        <p:cTn id="25" dur="500"/>
                                        <p:tgtEl>
                                          <p:spTgt spid="80"/>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right)">
                                      <p:cBhvr>
                                        <p:cTn id="29" dur="500"/>
                                        <p:tgtEl>
                                          <p:spTgt spid="81"/>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right)">
                                      <p:cBhvr>
                                        <p:cTn id="33" dur="500"/>
                                        <p:tgtEl>
                                          <p:spTgt spid="82"/>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style.rotation</p:attrName>
                                        </p:attrNameLst>
                                      </p:cBhvr>
                                      <p:tavLst>
                                        <p:tav tm="0">
                                          <p:val>
                                            <p:fltVal val="360"/>
                                          </p:val>
                                        </p:tav>
                                        <p:tav tm="100000">
                                          <p:val>
                                            <p:fltVal val="0"/>
                                          </p:val>
                                        </p:tav>
                                      </p:tavLst>
                                    </p:anim>
                                    <p:animEffect transition="in" filter="fade">
                                      <p:cBhvr>
                                        <p:cTn id="40" dur="500"/>
                                        <p:tgtEl>
                                          <p:spTgt spid="3"/>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right)">
                                      <p:cBhvr>
                                        <p:cTn id="44" dur="500"/>
                                        <p:tgtEl>
                                          <p:spTgt spid="79"/>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right)">
                                      <p:cBhvr>
                                        <p:cTn id="48" dur="500"/>
                                        <p:tgtEl>
                                          <p:spTgt spid="83"/>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wipe(right)">
                                      <p:cBhvr>
                                        <p:cTn id="52" dur="500"/>
                                        <p:tgtEl>
                                          <p:spTgt spid="84"/>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wipe(right)">
                                      <p:cBhvr>
                                        <p:cTn id="63" dur="500"/>
                                        <p:tgtEl>
                                          <p:spTgt spid="78"/>
                                        </p:tgtEl>
                                      </p:cBhvr>
                                    </p:animEffect>
                                  </p:childTnLst>
                                </p:cTn>
                              </p:par>
                            </p:childTnLst>
                          </p:cTn>
                        </p:par>
                        <p:par>
                          <p:cTn id="64" fill="hold">
                            <p:stCondLst>
                              <p:cond delay="6000"/>
                            </p:stCondLst>
                            <p:childTnLst>
                              <p:par>
                                <p:cTn id="65" presetID="22" presetClass="entr" presetSubtype="2"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wipe(right)">
                                      <p:cBhvr>
                                        <p:cTn id="67" dur="500"/>
                                        <p:tgtEl>
                                          <p:spTgt spid="85"/>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wipe(right)">
                                      <p:cBhvr>
                                        <p:cTn id="71" dur="500"/>
                                        <p:tgtEl>
                                          <p:spTgt spid="86"/>
                                        </p:tgtEl>
                                      </p:cBhvr>
                                    </p:animEffect>
                                  </p:childTnLst>
                                </p:cTn>
                              </p:par>
                            </p:childTnLst>
                          </p:cTn>
                        </p:par>
                        <p:par>
                          <p:cTn id="72" fill="hold">
                            <p:stCondLst>
                              <p:cond delay="7000"/>
                            </p:stCondLst>
                            <p:childTnLst>
                              <p:par>
                                <p:cTn id="73" presetID="49" presetClass="entr" presetSubtype="0" decel="10000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 calcmode="lin" valueType="num">
                                      <p:cBhvr>
                                        <p:cTn id="77" dur="500" fill="hold"/>
                                        <p:tgtEl>
                                          <p:spTgt spid="7"/>
                                        </p:tgtEl>
                                        <p:attrNameLst>
                                          <p:attrName>style.rotation</p:attrName>
                                        </p:attrNameLst>
                                      </p:cBhvr>
                                      <p:tavLst>
                                        <p:tav tm="0">
                                          <p:val>
                                            <p:fltVal val="360"/>
                                          </p:val>
                                        </p:tav>
                                        <p:tav tm="100000">
                                          <p:val>
                                            <p:fltVal val="0"/>
                                          </p:val>
                                        </p:tav>
                                      </p:tavLst>
                                    </p:anim>
                                    <p:animEffect transition="in" filter="fade">
                                      <p:cBhvr>
                                        <p:cTn id="78" dur="500"/>
                                        <p:tgtEl>
                                          <p:spTgt spid="7"/>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wipe(left)">
                                      <p:cBhvr>
                                        <p:cTn id="82" dur="500"/>
                                        <p:tgtEl>
                                          <p:spTgt spid="94"/>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wipe(left)">
                                      <p:cBhvr>
                                        <p:cTn id="86" dur="500"/>
                                        <p:tgtEl>
                                          <p:spTgt spid="91"/>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Effect transition="in" filter="wipe(left)">
                                      <p:cBhvr>
                                        <p:cTn id="90" dur="500"/>
                                        <p:tgtEl>
                                          <p:spTgt spid="92"/>
                                        </p:tgtEl>
                                      </p:cBhvr>
                                    </p:animEffect>
                                  </p:childTnLst>
                                </p:cTn>
                              </p:par>
                            </p:childTnLst>
                          </p:cTn>
                        </p:par>
                        <p:par>
                          <p:cTn id="91" fill="hold">
                            <p:stCondLst>
                              <p:cond delay="9000"/>
                            </p:stCondLst>
                            <p:childTnLst>
                              <p:par>
                                <p:cTn id="92" presetID="49" presetClass="entr" presetSubtype="0" decel="100000"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 calcmode="lin" valueType="num">
                                      <p:cBhvr>
                                        <p:cTn id="94" dur="500" fill="hold"/>
                                        <p:tgtEl>
                                          <p:spTgt spid="6"/>
                                        </p:tgtEl>
                                        <p:attrNameLst>
                                          <p:attrName>ppt_w</p:attrName>
                                        </p:attrNameLst>
                                      </p:cBhvr>
                                      <p:tavLst>
                                        <p:tav tm="0">
                                          <p:val>
                                            <p:fltVal val="0"/>
                                          </p:val>
                                        </p:tav>
                                        <p:tav tm="100000">
                                          <p:val>
                                            <p:strVal val="#ppt_w"/>
                                          </p:val>
                                        </p:tav>
                                      </p:tavLst>
                                    </p:anim>
                                    <p:anim calcmode="lin" valueType="num">
                                      <p:cBhvr>
                                        <p:cTn id="95" dur="500" fill="hold"/>
                                        <p:tgtEl>
                                          <p:spTgt spid="6"/>
                                        </p:tgtEl>
                                        <p:attrNameLst>
                                          <p:attrName>ppt_h</p:attrName>
                                        </p:attrNameLst>
                                      </p:cBhvr>
                                      <p:tavLst>
                                        <p:tav tm="0">
                                          <p:val>
                                            <p:fltVal val="0"/>
                                          </p:val>
                                        </p:tav>
                                        <p:tav tm="100000">
                                          <p:val>
                                            <p:strVal val="#ppt_h"/>
                                          </p:val>
                                        </p:tav>
                                      </p:tavLst>
                                    </p:anim>
                                    <p:anim calcmode="lin" valueType="num">
                                      <p:cBhvr>
                                        <p:cTn id="96" dur="500" fill="hold"/>
                                        <p:tgtEl>
                                          <p:spTgt spid="6"/>
                                        </p:tgtEl>
                                        <p:attrNameLst>
                                          <p:attrName>style.rotation</p:attrName>
                                        </p:attrNameLst>
                                      </p:cBhvr>
                                      <p:tavLst>
                                        <p:tav tm="0">
                                          <p:val>
                                            <p:fltVal val="360"/>
                                          </p:val>
                                        </p:tav>
                                        <p:tav tm="100000">
                                          <p:val>
                                            <p:fltVal val="0"/>
                                          </p:val>
                                        </p:tav>
                                      </p:tavLst>
                                    </p:anim>
                                    <p:animEffect transition="in" filter="fade">
                                      <p:cBhvr>
                                        <p:cTn id="97" dur="500"/>
                                        <p:tgtEl>
                                          <p:spTgt spid="6"/>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95"/>
                                        </p:tgtEl>
                                        <p:attrNameLst>
                                          <p:attrName>style.visibility</p:attrName>
                                        </p:attrNameLst>
                                      </p:cBhvr>
                                      <p:to>
                                        <p:strVal val="visible"/>
                                      </p:to>
                                    </p:set>
                                    <p:animEffect transition="in" filter="wipe(left)">
                                      <p:cBhvr>
                                        <p:cTn id="101" dur="500"/>
                                        <p:tgtEl>
                                          <p:spTgt spid="95"/>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89"/>
                                        </p:tgtEl>
                                        <p:attrNameLst>
                                          <p:attrName>style.visibility</p:attrName>
                                        </p:attrNameLst>
                                      </p:cBhvr>
                                      <p:to>
                                        <p:strVal val="visible"/>
                                      </p:to>
                                    </p:set>
                                    <p:animEffect transition="in" filter="wipe(left)">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left)">
                                      <p:cBhvr>
                                        <p:cTn id="109" dur="500"/>
                                        <p:tgtEl>
                                          <p:spTgt spid="90"/>
                                        </p:tgtEl>
                                      </p:cBhvr>
                                    </p:animEffect>
                                  </p:childTnLst>
                                </p:cTn>
                              </p:par>
                            </p:childTnLst>
                          </p:cTn>
                        </p:par>
                        <p:par>
                          <p:cTn id="110" fill="hold">
                            <p:stCondLst>
                              <p:cond delay="11000"/>
                            </p:stCondLst>
                            <p:childTnLst>
                              <p:par>
                                <p:cTn id="111" presetID="49" presetClass="entr" presetSubtype="0" decel="100000" fill="hold" nodeType="after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500" fill="hold"/>
                                        <p:tgtEl>
                                          <p:spTgt spid="10"/>
                                        </p:tgtEl>
                                        <p:attrNameLst>
                                          <p:attrName>ppt_w</p:attrName>
                                        </p:attrNameLst>
                                      </p:cBhvr>
                                      <p:tavLst>
                                        <p:tav tm="0">
                                          <p:val>
                                            <p:fltVal val="0"/>
                                          </p:val>
                                        </p:tav>
                                        <p:tav tm="100000">
                                          <p:val>
                                            <p:strVal val="#ppt_w"/>
                                          </p:val>
                                        </p:tav>
                                      </p:tavLst>
                                    </p:anim>
                                    <p:anim calcmode="lin" valueType="num">
                                      <p:cBhvr>
                                        <p:cTn id="114" dur="500" fill="hold"/>
                                        <p:tgtEl>
                                          <p:spTgt spid="10"/>
                                        </p:tgtEl>
                                        <p:attrNameLst>
                                          <p:attrName>ppt_h</p:attrName>
                                        </p:attrNameLst>
                                      </p:cBhvr>
                                      <p:tavLst>
                                        <p:tav tm="0">
                                          <p:val>
                                            <p:fltVal val="0"/>
                                          </p:val>
                                        </p:tav>
                                        <p:tav tm="100000">
                                          <p:val>
                                            <p:strVal val="#ppt_h"/>
                                          </p:val>
                                        </p:tav>
                                      </p:tavLst>
                                    </p:anim>
                                    <p:anim calcmode="lin" valueType="num">
                                      <p:cBhvr>
                                        <p:cTn id="115" dur="500" fill="hold"/>
                                        <p:tgtEl>
                                          <p:spTgt spid="10"/>
                                        </p:tgtEl>
                                        <p:attrNameLst>
                                          <p:attrName>style.rotation</p:attrName>
                                        </p:attrNameLst>
                                      </p:cBhvr>
                                      <p:tavLst>
                                        <p:tav tm="0">
                                          <p:val>
                                            <p:fltVal val="360"/>
                                          </p:val>
                                        </p:tav>
                                        <p:tav tm="100000">
                                          <p:val>
                                            <p:fltVal val="0"/>
                                          </p:val>
                                        </p:tav>
                                      </p:tavLst>
                                    </p:anim>
                                    <p:animEffect transition="in" filter="fade">
                                      <p:cBhvr>
                                        <p:cTn id="116" dur="500"/>
                                        <p:tgtEl>
                                          <p:spTgt spid="10"/>
                                        </p:tgtEl>
                                      </p:cBhvr>
                                    </p:animEffect>
                                  </p:childTnLst>
                                </p:cTn>
                              </p:par>
                            </p:childTnLst>
                          </p:cTn>
                        </p:par>
                        <p:par>
                          <p:cTn id="117" fill="hold">
                            <p:stCondLst>
                              <p:cond delay="11500"/>
                            </p:stCondLst>
                            <p:childTnLst>
                              <p:par>
                                <p:cTn id="118" presetID="22" presetClass="entr" presetSubtype="8"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left)">
                                      <p:cBhvr>
                                        <p:cTn id="120" dur="500"/>
                                        <p:tgtEl>
                                          <p:spTgt spid="96"/>
                                        </p:tgtEl>
                                      </p:cBhvr>
                                    </p:animEffect>
                                  </p:childTnLst>
                                </p:cTn>
                              </p:par>
                            </p:childTnLst>
                          </p:cTn>
                        </p:par>
                        <p:par>
                          <p:cTn id="121" fill="hold">
                            <p:stCondLst>
                              <p:cond delay="12000"/>
                            </p:stCondLst>
                            <p:childTnLst>
                              <p:par>
                                <p:cTn id="122" presetID="22" presetClass="entr" presetSubtype="8" fill="hold" grpId="0" nodeType="afterEffect">
                                  <p:stCondLst>
                                    <p:cond delay="0"/>
                                  </p:stCondLst>
                                  <p:childTnLst>
                                    <p:set>
                                      <p:cBhvr>
                                        <p:cTn id="123" dur="1" fill="hold">
                                          <p:stCondLst>
                                            <p:cond delay="0"/>
                                          </p:stCondLst>
                                        </p:cTn>
                                        <p:tgtEl>
                                          <p:spTgt spid="87"/>
                                        </p:tgtEl>
                                        <p:attrNameLst>
                                          <p:attrName>style.visibility</p:attrName>
                                        </p:attrNameLst>
                                      </p:cBhvr>
                                      <p:to>
                                        <p:strVal val="visible"/>
                                      </p:to>
                                    </p:set>
                                    <p:animEffect transition="in" filter="wipe(left)">
                                      <p:cBhvr>
                                        <p:cTn id="124" dur="500"/>
                                        <p:tgtEl>
                                          <p:spTgt spid="87"/>
                                        </p:tgtEl>
                                      </p:cBhvr>
                                    </p:animEffect>
                                  </p:childTnLst>
                                </p:cTn>
                              </p:par>
                            </p:childTnLst>
                          </p:cTn>
                        </p:par>
                        <p:par>
                          <p:cTn id="125" fill="hold">
                            <p:stCondLst>
                              <p:cond delay="12500"/>
                            </p:stCondLst>
                            <p:childTnLst>
                              <p:par>
                                <p:cTn id="126" presetID="22" presetClass="entr" presetSubtype="8" fill="hold" grpId="0" nodeType="afterEffect">
                                  <p:stCondLst>
                                    <p:cond delay="0"/>
                                  </p:stCondLst>
                                  <p:childTnLst>
                                    <p:set>
                                      <p:cBhvr>
                                        <p:cTn id="127" dur="1" fill="hold">
                                          <p:stCondLst>
                                            <p:cond delay="0"/>
                                          </p:stCondLst>
                                        </p:cTn>
                                        <p:tgtEl>
                                          <p:spTgt spid="88"/>
                                        </p:tgtEl>
                                        <p:attrNameLst>
                                          <p:attrName>style.visibility</p:attrName>
                                        </p:attrNameLst>
                                      </p:cBhvr>
                                      <p:to>
                                        <p:strVal val="visible"/>
                                      </p:to>
                                    </p:set>
                                    <p:animEffect transition="in" filter="wipe(left)">
                                      <p:cBhvr>
                                        <p:cTn id="12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8" grpId="0" animBg="1"/>
      <p:bldP spid="79" grpId="0" animBg="1"/>
      <p:bldP spid="80" grpId="0" animBg="1"/>
      <p:bldP spid="81" grpId="0" bldLvl="0" autoUpdateAnimBg="0"/>
      <p:bldP spid="82" grpId="0" bldLvl="0" autoUpdateAnimBg="0"/>
      <p:bldP spid="83" grpId="0" bldLvl="0" autoUpdateAnimBg="0"/>
      <p:bldP spid="84" grpId="0" bldLvl="0" autoUpdateAnimBg="0"/>
      <p:bldP spid="85" grpId="0" bldLvl="0" autoUpdateAnimBg="0"/>
      <p:bldP spid="86" grpId="0" bldLvl="0" autoUpdateAnimBg="0"/>
      <p:bldP spid="87" grpId="0" bldLvl="0" autoUpdateAnimBg="0"/>
      <p:bldP spid="88" grpId="0" bldLvl="0" autoUpdateAnimBg="0"/>
      <p:bldP spid="89" grpId="0" bldLvl="0" autoUpdateAnimBg="0"/>
      <p:bldP spid="90" grpId="0" bldLvl="0" autoUpdateAnimBg="0"/>
      <p:bldP spid="91" grpId="0" bldLvl="0" autoUpdateAnimBg="0"/>
      <p:bldP spid="92" grpId="0" bldLvl="0" autoUpdateAnimBg="0"/>
      <p:bldP spid="94" grpId="0" animBg="1"/>
      <p:bldP spid="95" grpId="0" animBg="1"/>
      <p:bldP spid="9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90214" y="1480428"/>
            <a:ext cx="1457825" cy="701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添加标题内容</a:t>
            </a:r>
            <a:endParaRPr lang="en-US" altLang="zh-CN" sz="1500" b="1"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7" name="矩形 6"/>
          <p:cNvSpPr/>
          <p:nvPr/>
        </p:nvSpPr>
        <p:spPr>
          <a:xfrm>
            <a:off x="4356026" y="1470195"/>
            <a:ext cx="3941526" cy="757130"/>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2790214" y="2454661"/>
            <a:ext cx="1457825" cy="7019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添加标题内容</a:t>
            </a:r>
            <a:endParaRPr lang="en-US" altLang="zh-CN" sz="1500" b="1"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9" name="矩形 8"/>
          <p:cNvSpPr/>
          <p:nvPr/>
        </p:nvSpPr>
        <p:spPr>
          <a:xfrm>
            <a:off x="2790214" y="3428895"/>
            <a:ext cx="1457825" cy="7019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a:t>
            </a:r>
            <a:r>
              <a:rPr lang="zh-CN" altLang="en-US" sz="1500" dirty="0">
                <a:latin typeface="微软雅黑" panose="020B0503020204020204" pitchFamily="34" charset="-122"/>
                <a:ea typeface="微软雅黑" panose="020B0503020204020204" pitchFamily="34" charset="-122"/>
              </a:rPr>
              <a:t>内容</a:t>
            </a:r>
            <a:endParaRPr lang="en-US" altLang="zh-CN" sz="1500"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10" name="矩形 9"/>
          <p:cNvSpPr/>
          <p:nvPr/>
        </p:nvSpPr>
        <p:spPr>
          <a:xfrm>
            <a:off x="4356026" y="2557089"/>
            <a:ext cx="3941526" cy="535531"/>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4356026" y="3403685"/>
            <a:ext cx="3941526" cy="757130"/>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08878" y="2454661"/>
            <a:ext cx="1457825" cy="7019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99" b="1" dirty="0">
                <a:latin typeface="微软雅黑" panose="020B0503020204020204" pitchFamily="34" charset="-122"/>
                <a:ea typeface="微软雅黑" panose="020B0503020204020204" pitchFamily="34" charset="-122"/>
              </a:rPr>
              <a:t>添加内容</a:t>
            </a:r>
          </a:p>
        </p:txBody>
      </p:sp>
      <p:cxnSp>
        <p:nvCxnSpPr>
          <p:cNvPr id="13" name="肘形连接符 12"/>
          <p:cNvCxnSpPr>
            <a:stCxn id="12" idx="3"/>
            <a:endCxn id="8" idx="1"/>
          </p:cNvCxnSpPr>
          <p:nvPr/>
        </p:nvCxnSpPr>
        <p:spPr>
          <a:xfrm>
            <a:off x="2166704" y="2805619"/>
            <a:ext cx="623511" cy="9523"/>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4" name="肘形连接符 13"/>
          <p:cNvCxnSpPr>
            <a:stCxn id="6" idx="1"/>
            <a:endCxn id="12" idx="3"/>
          </p:cNvCxnSpPr>
          <p:nvPr/>
        </p:nvCxnSpPr>
        <p:spPr>
          <a:xfrm rot="10800000" flipV="1">
            <a:off x="2166704" y="1831385"/>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5" name="肘形连接符 14"/>
          <p:cNvCxnSpPr>
            <a:stCxn id="12" idx="3"/>
            <a:endCxn id="9" idx="1"/>
          </p:cNvCxnSpPr>
          <p:nvPr/>
        </p:nvCxnSpPr>
        <p:spPr>
          <a:xfrm>
            <a:off x="2166704" y="2805620"/>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4625993" y="2301782"/>
            <a:ext cx="3509578"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4625993" y="3273666"/>
            <a:ext cx="3509578" cy="0"/>
          </a:xfrm>
          <a:prstGeom prst="line">
            <a:avLst/>
          </a:prstGeom>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6200454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738462" y="2226104"/>
            <a:ext cx="7667077" cy="157706"/>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 name="五角星 18"/>
          <p:cNvSpPr/>
          <p:nvPr/>
        </p:nvSpPr>
        <p:spPr>
          <a:xfrm rot="2134838">
            <a:off x="1122688"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4" name="TextBox 3"/>
          <p:cNvSpPr txBox="1"/>
          <p:nvPr/>
        </p:nvSpPr>
        <p:spPr>
          <a:xfrm>
            <a:off x="1226627"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5" name="五角星 18"/>
          <p:cNvSpPr/>
          <p:nvPr/>
        </p:nvSpPr>
        <p:spPr>
          <a:xfrm rot="2134838">
            <a:off x="2935627"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 name="五角星 18"/>
          <p:cNvSpPr/>
          <p:nvPr/>
        </p:nvSpPr>
        <p:spPr>
          <a:xfrm rot="2134838">
            <a:off x="4800995"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7" name="TextBox 6"/>
          <p:cNvSpPr txBox="1"/>
          <p:nvPr/>
        </p:nvSpPr>
        <p:spPr>
          <a:xfrm>
            <a:off x="3053433"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8" name="TextBox 7"/>
          <p:cNvSpPr txBox="1"/>
          <p:nvPr/>
        </p:nvSpPr>
        <p:spPr>
          <a:xfrm>
            <a:off x="4891070"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9" name="五角星 18"/>
          <p:cNvSpPr/>
          <p:nvPr/>
        </p:nvSpPr>
        <p:spPr>
          <a:xfrm rot="2134838">
            <a:off x="6613934"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0" name="TextBox 9"/>
          <p:cNvSpPr txBox="1"/>
          <p:nvPr/>
        </p:nvSpPr>
        <p:spPr>
          <a:xfrm>
            <a:off x="6715247"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11" name="矩形 10"/>
          <p:cNvSpPr/>
          <p:nvPr/>
        </p:nvSpPr>
        <p:spPr>
          <a:xfrm>
            <a:off x="1116275"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106242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3" name="矩形 12"/>
          <p:cNvSpPr/>
          <p:nvPr/>
        </p:nvSpPr>
        <p:spPr>
          <a:xfrm>
            <a:off x="2938556"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4" name="矩形 47"/>
          <p:cNvSpPr>
            <a:spLocks noChangeArrowheads="1"/>
          </p:cNvSpPr>
          <p:nvPr/>
        </p:nvSpPr>
        <p:spPr bwMode="auto">
          <a:xfrm>
            <a:off x="288470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5" name="矩形 14"/>
          <p:cNvSpPr/>
          <p:nvPr/>
        </p:nvSpPr>
        <p:spPr>
          <a:xfrm>
            <a:off x="4828329"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477447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7" name="矩形 16"/>
          <p:cNvSpPr/>
          <p:nvPr/>
        </p:nvSpPr>
        <p:spPr>
          <a:xfrm>
            <a:off x="6650609"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659675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47"/>
          <p:cNvSpPr>
            <a:spLocks noChangeArrowheads="1"/>
          </p:cNvSpPr>
          <p:nvPr/>
        </p:nvSpPr>
        <p:spPr bwMode="auto">
          <a:xfrm>
            <a:off x="753581" y="897951"/>
            <a:ext cx="7597964"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Tree>
    <p:extLst>
      <p:ext uri="{BB962C8B-B14F-4D97-AF65-F5344CB8AC3E}">
        <p14:creationId xmlns:p14="http://schemas.microsoft.com/office/powerpoint/2010/main" val="58879845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90500" y="0"/>
            <a:ext cx="9403856" cy="5143500"/>
            <a:chOff x="-190500" y="0"/>
            <a:chExt cx="9403856" cy="5143500"/>
          </a:xfrm>
        </p:grpSpPr>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a:off x="7457890" y="2438400"/>
              <a:ext cx="1695823" cy="2705100"/>
            </a:xfrm>
            <a:prstGeom prst="rect">
              <a:avLst/>
            </a:prstGeom>
          </p:spPr>
        </p:pic>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flipH="1">
              <a:off x="0"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5963884" y="0"/>
                <a:ext cx="3249472" cy="749316"/>
              </a:xfrm>
              <a:prstGeom prst="rect">
                <a:avLst/>
              </a:prstGeom>
            </p:spPr>
          </p:pic>
        </p:grpSp>
        <p:grpSp>
          <p:nvGrpSpPr>
            <p:cNvPr id="19" name="组合 18"/>
            <p:cNvGrpSpPr/>
            <p:nvPr/>
          </p:nvGrpSpPr>
          <p:grpSpPr>
            <a:xfrm>
              <a:off x="9714" y="3657600"/>
              <a:ext cx="9144001" cy="1485900"/>
              <a:chOff x="0" y="3657600"/>
              <a:chExt cx="9144001" cy="1485900"/>
            </a:xfrm>
          </p:grpSpPr>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321301" y="3657600"/>
                <a:ext cx="3822700" cy="1485900"/>
              </a:xfrm>
              <a:prstGeom prst="rect">
                <a:avLst/>
              </a:prstGeom>
            </p:spPr>
          </p:pic>
        </p:grpSp>
      </p:grpSp>
      <p:sp>
        <p:nvSpPr>
          <p:cNvPr id="21" name="圆角矩形 20"/>
          <p:cNvSpPr/>
          <p:nvPr/>
        </p:nvSpPr>
        <p:spPr>
          <a:xfrm>
            <a:off x="1879597" y="2539224"/>
            <a:ext cx="5375091" cy="667534"/>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单击此处添加您的文字内容</a:t>
            </a:r>
            <a:endParaRPr lang="zh-CN" altLang="en-US" sz="3200" b="1" dirty="0"/>
          </a:p>
        </p:txBody>
      </p:sp>
      <p:grpSp>
        <p:nvGrpSpPr>
          <p:cNvPr id="4" name="组合 3"/>
          <p:cNvGrpSpPr/>
          <p:nvPr/>
        </p:nvGrpSpPr>
        <p:grpSpPr>
          <a:xfrm>
            <a:off x="3938983" y="1166253"/>
            <a:ext cx="1256318" cy="1083033"/>
            <a:chOff x="1434236" y="1685961"/>
            <a:chExt cx="1256318" cy="1083033"/>
          </a:xfrm>
        </p:grpSpPr>
        <p:sp>
          <p:nvSpPr>
            <p:cNvPr id="2" name="六边形 1"/>
            <p:cNvSpPr/>
            <p:nvPr/>
          </p:nvSpPr>
          <p:spPr>
            <a:xfrm>
              <a:off x="1434236" y="1685961"/>
              <a:ext cx="1256318" cy="1083033"/>
            </a:xfrm>
            <a:prstGeom prst="hexagon">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3C70"/>
                </a:solidFill>
              </a:endParaRPr>
            </a:p>
          </p:txBody>
        </p:sp>
        <p:sp>
          <p:nvSpPr>
            <p:cNvPr id="3" name="文本框 2"/>
            <p:cNvSpPr txBox="1"/>
            <p:nvPr/>
          </p:nvSpPr>
          <p:spPr>
            <a:xfrm>
              <a:off x="1543663" y="1765812"/>
              <a:ext cx="1037463" cy="923330"/>
            </a:xfrm>
            <a:prstGeom prst="rect">
              <a:avLst/>
            </a:prstGeom>
            <a:noFill/>
          </p:spPr>
          <p:txBody>
            <a:bodyPr wrap="none" rtlCol="0">
              <a:spAutoFit/>
            </a:bodyPr>
            <a:lstStyle/>
            <a:p>
              <a:r>
                <a:rPr lang="en-US" altLang="zh-CN" sz="5400" b="1" dirty="0" smtClean="0">
                  <a:solidFill>
                    <a:schemeClr val="bg1"/>
                  </a:solidFill>
                  <a:latin typeface="+mj-ea"/>
                  <a:ea typeface="+mj-ea"/>
                </a:rPr>
                <a:t>03</a:t>
              </a:r>
              <a:endParaRPr lang="zh-CN" altLang="en-US" sz="5400" b="1" dirty="0">
                <a:solidFill>
                  <a:schemeClr val="bg1"/>
                </a:solidFill>
                <a:latin typeface="+mj-ea"/>
                <a:ea typeface="+mj-ea"/>
              </a:endParaRPr>
            </a:p>
          </p:txBody>
        </p:sp>
      </p:grpSp>
    </p:spTree>
    <p:extLst>
      <p:ext uri="{BB962C8B-B14F-4D97-AF65-F5344CB8AC3E}">
        <p14:creationId xmlns:p14="http://schemas.microsoft.com/office/powerpoint/2010/main" val="135574776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Scale>
                                      <p:cBhvr>
                                        <p:cTn id="13"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250" decel="50000" fill="hold">
                                          <p:stCondLst>
                                            <p:cond delay="0"/>
                                          </p:stCondLst>
                                        </p:cTn>
                                        <p:tgtEl>
                                          <p:spTgt spid="21"/>
                                        </p:tgtEl>
                                        <p:attrNameLst>
                                          <p:attrName>ppt_x</p:attrName>
                                          <p:attrName>ppt_y</p:attrName>
                                        </p:attrNameLst>
                                      </p:cBhvr>
                                    </p:animMotion>
                                    <p:animEffect transition="in" filter="fade">
                                      <p:cBhvr>
                                        <p:cTn id="15"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5"/>
          <p:cNvSpPr>
            <a:spLocks/>
          </p:cNvSpPr>
          <p:nvPr/>
        </p:nvSpPr>
        <p:spPr bwMode="auto">
          <a:xfrm>
            <a:off x="4626703" y="3266202"/>
            <a:ext cx="863400"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 name="Freeform 107"/>
          <p:cNvSpPr>
            <a:spLocks/>
          </p:cNvSpPr>
          <p:nvPr/>
        </p:nvSpPr>
        <p:spPr bwMode="auto">
          <a:xfrm>
            <a:off x="3620461" y="3266202"/>
            <a:ext cx="866574"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sz="1800">
              <a:solidFill>
                <a:prstClr val="black"/>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4" name="组合 3"/>
          <p:cNvGrpSpPr/>
          <p:nvPr/>
        </p:nvGrpSpPr>
        <p:grpSpPr>
          <a:xfrm>
            <a:off x="3044330" y="1329900"/>
            <a:ext cx="3021901" cy="2874298"/>
            <a:chOff x="3748193" y="2000673"/>
            <a:chExt cx="4030134" cy="3833285"/>
          </a:xfrm>
        </p:grpSpPr>
        <p:sp>
          <p:nvSpPr>
            <p:cNvPr id="5"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6"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8"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3"/>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9"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3"/>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0"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1"/>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1"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4"/>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2"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186854" y="1352121"/>
            <a:ext cx="1956935" cy="403957"/>
            <a:chOff x="7939194" y="2030307"/>
            <a:chExt cx="2609851" cy="538734"/>
          </a:xfrm>
        </p:grpSpPr>
        <p:sp>
          <p:nvSpPr>
            <p:cNvPr id="14" name="矩形 1"/>
            <p:cNvSpPr>
              <a:spLocks noChangeArrowheads="1"/>
            </p:cNvSpPr>
            <p:nvPr/>
          </p:nvSpPr>
          <p:spPr bwMode="auto">
            <a:xfrm>
              <a:off x="8250345" y="2030307"/>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sp>
          <p:nvSpPr>
            <p:cNvPr id="15" name="Freeform 11"/>
            <p:cNvSpPr>
              <a:spLocks/>
            </p:cNvSpPr>
            <p:nvPr/>
          </p:nvSpPr>
          <p:spPr bwMode="auto">
            <a:xfrm>
              <a:off x="7939194" y="2163657"/>
              <a:ext cx="357717" cy="31326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tx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236108" y="1352120"/>
            <a:ext cx="1987090" cy="403957"/>
            <a:chOff x="1336673" y="2030307"/>
            <a:chExt cx="2650066" cy="538735"/>
          </a:xfrm>
        </p:grpSpPr>
        <p:sp>
          <p:nvSpPr>
            <p:cNvPr id="17" name="矩形 1"/>
            <p:cNvSpPr>
              <a:spLocks noChangeArrowheads="1"/>
            </p:cNvSpPr>
            <p:nvPr/>
          </p:nvSpPr>
          <p:spPr bwMode="auto">
            <a:xfrm>
              <a:off x="1688040" y="2030307"/>
              <a:ext cx="2298699" cy="53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18" name="组合 122"/>
            <p:cNvGrpSpPr>
              <a:grpSpLocks/>
            </p:cNvGrpSpPr>
            <p:nvPr/>
          </p:nvGrpSpPr>
          <p:grpSpPr bwMode="auto">
            <a:xfrm>
              <a:off x="1336673" y="2178474"/>
              <a:ext cx="256116" cy="258233"/>
              <a:chOff x="3889445" y="2973091"/>
              <a:chExt cx="319708" cy="324921"/>
            </a:xfrm>
            <a:solidFill>
              <a:schemeClr val="tx2"/>
            </a:solidFill>
          </p:grpSpPr>
          <p:sp>
            <p:nvSpPr>
              <p:cNvPr id="1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3" name="组合 22"/>
          <p:cNvGrpSpPr/>
          <p:nvPr/>
        </p:nvGrpSpPr>
        <p:grpSpPr>
          <a:xfrm>
            <a:off x="6215422" y="2871006"/>
            <a:ext cx="1928367" cy="403957"/>
            <a:chOff x="7977294" y="4055958"/>
            <a:chExt cx="2571751" cy="538734"/>
          </a:xfrm>
        </p:grpSpPr>
        <p:sp>
          <p:nvSpPr>
            <p:cNvPr id="24" name="矩形 1"/>
            <p:cNvSpPr>
              <a:spLocks noChangeArrowheads="1"/>
            </p:cNvSpPr>
            <p:nvPr/>
          </p:nvSpPr>
          <p:spPr bwMode="auto">
            <a:xfrm>
              <a:off x="8250345" y="4055958"/>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25" name="组合 13321"/>
            <p:cNvGrpSpPr>
              <a:grpSpLocks/>
            </p:cNvGrpSpPr>
            <p:nvPr/>
          </p:nvGrpSpPr>
          <p:grpSpPr bwMode="auto">
            <a:xfrm>
              <a:off x="7977294" y="4233757"/>
              <a:ext cx="281517" cy="279400"/>
              <a:chOff x="1057275" y="3008313"/>
              <a:chExt cx="368300" cy="368300"/>
            </a:xfrm>
            <a:solidFill>
              <a:schemeClr val="accent2"/>
            </a:solidFill>
          </p:grpSpPr>
          <p:sp>
            <p:nvSpPr>
              <p:cNvPr id="26"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1227259" y="2872595"/>
            <a:ext cx="1959467" cy="403957"/>
            <a:chOff x="1324871" y="4058074"/>
            <a:chExt cx="2613228" cy="538733"/>
          </a:xfrm>
        </p:grpSpPr>
        <p:sp>
          <p:nvSpPr>
            <p:cNvPr id="29" name="矩形 1"/>
            <p:cNvSpPr>
              <a:spLocks noChangeArrowheads="1"/>
            </p:cNvSpPr>
            <p:nvPr/>
          </p:nvSpPr>
          <p:spPr bwMode="auto">
            <a:xfrm>
              <a:off x="1639399" y="4058074"/>
              <a:ext cx="2298700" cy="53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30" name="组合 13322"/>
            <p:cNvGrpSpPr>
              <a:grpSpLocks/>
            </p:cNvGrpSpPr>
            <p:nvPr/>
          </p:nvGrpSpPr>
          <p:grpSpPr bwMode="auto">
            <a:xfrm>
              <a:off x="1324871" y="4185073"/>
              <a:ext cx="279400" cy="298451"/>
              <a:chOff x="1946500" y="2659080"/>
              <a:chExt cx="249236" cy="264850"/>
            </a:xfrm>
            <a:solidFill>
              <a:schemeClr val="accent3"/>
            </a:solidFill>
          </p:grpSpPr>
          <p:sp>
            <p:nvSpPr>
              <p:cNvPr id="31" name="Rectangle 13"/>
              <p:cNvSpPr>
                <a:spLocks noChangeArrowheads="1"/>
              </p:cNvSpPr>
              <p:nvPr/>
            </p:nvSpPr>
            <p:spPr bwMode="auto">
              <a:xfrm>
                <a:off x="1946500" y="2712050"/>
                <a:ext cx="40474" cy="21188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2" name="Rectangle 14"/>
              <p:cNvSpPr>
                <a:spLocks noChangeArrowheads="1"/>
              </p:cNvSpPr>
              <p:nvPr/>
            </p:nvSpPr>
            <p:spPr bwMode="auto">
              <a:xfrm>
                <a:off x="2016797" y="2679947"/>
                <a:ext cx="40474" cy="243983"/>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3" name="Rectangle 15"/>
              <p:cNvSpPr>
                <a:spLocks noChangeArrowheads="1"/>
              </p:cNvSpPr>
              <p:nvPr/>
            </p:nvSpPr>
            <p:spPr bwMode="auto">
              <a:xfrm>
                <a:off x="2084964" y="2659080"/>
                <a:ext cx="42604" cy="26485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4" name="Rectangle 16"/>
              <p:cNvSpPr>
                <a:spLocks noChangeArrowheads="1"/>
              </p:cNvSpPr>
              <p:nvPr/>
            </p:nvSpPr>
            <p:spPr bwMode="auto">
              <a:xfrm>
                <a:off x="2155262" y="2790702"/>
                <a:ext cx="40474" cy="133228"/>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1116417" y="1734619"/>
            <a:ext cx="3013513" cy="661834"/>
            <a:chOff x="1177047" y="2540424"/>
            <a:chExt cx="4018947" cy="882650"/>
          </a:xfrm>
        </p:grpSpPr>
        <p:sp>
          <p:nvSpPr>
            <p:cNvPr id="36" name="任意多边形 35"/>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37" name="Oval 54"/>
            <p:cNvSpPr>
              <a:spLocks noChangeArrowheads="1"/>
            </p:cNvSpPr>
            <p:nvPr/>
          </p:nvSpPr>
          <p:spPr bwMode="auto">
            <a:xfrm>
              <a:off x="5085927" y="3313007"/>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155217" y="1744142"/>
            <a:ext cx="2783830" cy="658660"/>
            <a:chOff x="6563360" y="2553124"/>
            <a:chExt cx="3712633" cy="878416"/>
          </a:xfrm>
        </p:grpSpPr>
        <p:sp>
          <p:nvSpPr>
            <p:cNvPr id="39" name="任意多边形 38"/>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0" name="Oval 54"/>
            <p:cNvSpPr>
              <a:spLocks noChangeArrowheads="1"/>
            </p:cNvSpPr>
            <p:nvPr/>
          </p:nvSpPr>
          <p:spPr bwMode="auto">
            <a:xfrm>
              <a:off x="6563360" y="3321473"/>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202831" y="3259854"/>
            <a:ext cx="2756850" cy="661834"/>
            <a:chOff x="6626860" y="4574541"/>
            <a:chExt cx="3676651" cy="882650"/>
          </a:xfrm>
        </p:grpSpPr>
        <p:sp>
          <p:nvSpPr>
            <p:cNvPr id="42" name="任意多边形 41"/>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3" name="Oval 54"/>
            <p:cNvSpPr>
              <a:spLocks noChangeArrowheads="1"/>
            </p:cNvSpPr>
            <p:nvPr/>
          </p:nvSpPr>
          <p:spPr bwMode="auto">
            <a:xfrm>
              <a:off x="6626860"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116416" y="3259854"/>
            <a:ext cx="2729417" cy="661834"/>
            <a:chOff x="1177046" y="4574541"/>
            <a:chExt cx="3640065" cy="882650"/>
          </a:xfrm>
        </p:grpSpPr>
        <p:sp>
          <p:nvSpPr>
            <p:cNvPr id="45" name="任意多边形 44"/>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6" name="Oval 54"/>
            <p:cNvSpPr>
              <a:spLocks noChangeArrowheads="1"/>
            </p:cNvSpPr>
            <p:nvPr/>
          </p:nvSpPr>
          <p:spPr bwMode="auto">
            <a:xfrm>
              <a:off x="4707044"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sp>
        <p:nvSpPr>
          <p:cNvPr id="47" name="矩形 1"/>
          <p:cNvSpPr>
            <a:spLocks noChangeArrowheads="1"/>
          </p:cNvSpPr>
          <p:nvPr/>
        </p:nvSpPr>
        <p:spPr bwMode="auto">
          <a:xfrm>
            <a:off x="1160792" y="1801622"/>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矩形 1"/>
          <p:cNvSpPr>
            <a:spLocks noChangeArrowheads="1"/>
          </p:cNvSpPr>
          <p:nvPr/>
        </p:nvSpPr>
        <p:spPr bwMode="auto">
          <a:xfrm>
            <a:off x="1185915" y="3321759"/>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6208128" y="1812460"/>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矩形 1"/>
          <p:cNvSpPr>
            <a:spLocks noChangeArrowheads="1"/>
          </p:cNvSpPr>
          <p:nvPr/>
        </p:nvSpPr>
        <p:spPr bwMode="auto">
          <a:xfrm>
            <a:off x="6264762" y="3334261"/>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472435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right)">
                                      <p:cBhvr>
                                        <p:cTn id="13" dur="500"/>
                                        <p:tgtEl>
                                          <p:spTgt spid="3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up)">
                                      <p:cBhvr>
                                        <p:cTn id="21" dur="500"/>
                                        <p:tgtEl>
                                          <p:spTgt spid="4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5500"/>
                            </p:stCondLst>
                            <p:childTnLst>
                              <p:par>
                                <p:cTn id="51" presetID="14" presetClass="entr" presetSubtype="1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randombar(horizontal)">
                                      <p:cBhvr>
                                        <p:cTn id="53" dur="500"/>
                                        <p:tgtEl>
                                          <p:spTgt spid="23"/>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468661" y="3117353"/>
            <a:ext cx="145997" cy="1163637"/>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3" name="Freeform 6"/>
          <p:cNvSpPr>
            <a:spLocks/>
          </p:cNvSpPr>
          <p:nvPr/>
        </p:nvSpPr>
        <p:spPr bwMode="auto">
          <a:xfrm>
            <a:off x="1468661" y="1477761"/>
            <a:ext cx="145997" cy="1163637"/>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4" name="Freeform 8"/>
          <p:cNvSpPr>
            <a:spLocks/>
          </p:cNvSpPr>
          <p:nvPr/>
        </p:nvSpPr>
        <p:spPr bwMode="auto">
          <a:xfrm>
            <a:off x="1572958" y="1299255"/>
            <a:ext cx="1253290" cy="222250"/>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5" name="Freeform 7"/>
          <p:cNvSpPr>
            <a:spLocks/>
          </p:cNvSpPr>
          <p:nvPr/>
        </p:nvSpPr>
        <p:spPr bwMode="auto">
          <a:xfrm>
            <a:off x="1468661" y="2255344"/>
            <a:ext cx="1338626" cy="217487"/>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chemeClr val="bg1">
              <a:lumMod val="50000"/>
            </a:schemeClr>
          </a:solidFill>
          <a:ln>
            <a:noFill/>
          </a:ln>
          <a:extLst/>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6" name="Freeform 9"/>
          <p:cNvSpPr>
            <a:spLocks/>
          </p:cNvSpPr>
          <p:nvPr/>
        </p:nvSpPr>
        <p:spPr bwMode="auto">
          <a:xfrm>
            <a:off x="1468661" y="3284530"/>
            <a:ext cx="1338626" cy="219075"/>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chemeClr val="bg1">
              <a:lumMod val="50000"/>
            </a:schemeClr>
          </a:solidFill>
          <a:ln>
            <a:noFill/>
          </a:ln>
          <a:extLst/>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 name="Freeform 10"/>
          <p:cNvSpPr>
            <a:spLocks/>
          </p:cNvSpPr>
          <p:nvPr/>
        </p:nvSpPr>
        <p:spPr bwMode="auto">
          <a:xfrm>
            <a:off x="1572958" y="4237686"/>
            <a:ext cx="1253290" cy="223837"/>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nvGrpSpPr>
          <p:cNvPr id="8" name="组合 7"/>
          <p:cNvGrpSpPr/>
          <p:nvPr/>
        </p:nvGrpSpPr>
        <p:grpSpPr>
          <a:xfrm>
            <a:off x="900442" y="2278202"/>
            <a:ext cx="1258923" cy="1752473"/>
            <a:chOff x="878699" y="1945606"/>
            <a:chExt cx="1705474" cy="2373231"/>
          </a:xfrm>
          <a:solidFill>
            <a:schemeClr val="tx2"/>
          </a:solidFill>
        </p:grpSpPr>
        <p:sp>
          <p:nvSpPr>
            <p:cNvPr id="9" name="椭圆 8"/>
            <p:cNvSpPr/>
            <p:nvPr/>
          </p:nvSpPr>
          <p:spPr>
            <a:xfrm>
              <a:off x="878699" y="1945606"/>
              <a:ext cx="1705474" cy="17054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0" name="Rectangle 11"/>
            <p:cNvSpPr>
              <a:spLocks noChangeArrowheads="1"/>
            </p:cNvSpPr>
            <p:nvPr/>
          </p:nvSpPr>
          <p:spPr bwMode="gray">
            <a:xfrm>
              <a:off x="1195985" y="2193868"/>
              <a:ext cx="1070900" cy="2124969"/>
            </a:xfrm>
            <a:prstGeom prst="rect">
              <a:avLst/>
            </a:prstGeom>
            <a:noFill/>
            <a:ln>
              <a:noFill/>
            </a:ln>
            <a:extLst/>
          </p:spPr>
          <p:txBody>
            <a:bodyPr wrap="square">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工作总结</a:t>
              </a:r>
            </a:p>
          </p:txBody>
        </p:sp>
      </p:grpSp>
      <p:sp>
        <p:nvSpPr>
          <p:cNvPr id="11" name="矩形 10"/>
          <p:cNvSpPr/>
          <p:nvPr/>
        </p:nvSpPr>
        <p:spPr>
          <a:xfrm>
            <a:off x="3117000" y="924048"/>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2" name="矩形 11"/>
          <p:cNvSpPr/>
          <p:nvPr/>
        </p:nvSpPr>
        <p:spPr>
          <a:xfrm>
            <a:off x="3117000" y="1933015"/>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3" name="矩形 12"/>
          <p:cNvSpPr/>
          <p:nvPr/>
        </p:nvSpPr>
        <p:spPr>
          <a:xfrm>
            <a:off x="3047843" y="1933014"/>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4" name="矩形 13"/>
          <p:cNvSpPr/>
          <p:nvPr/>
        </p:nvSpPr>
        <p:spPr>
          <a:xfrm>
            <a:off x="3117000" y="2941980"/>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5" name="矩形 14"/>
          <p:cNvSpPr/>
          <p:nvPr/>
        </p:nvSpPr>
        <p:spPr>
          <a:xfrm>
            <a:off x="3047843" y="2941980"/>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6" name="矩形 15"/>
          <p:cNvSpPr/>
          <p:nvPr/>
        </p:nvSpPr>
        <p:spPr>
          <a:xfrm>
            <a:off x="3117000" y="3950946"/>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7" name="矩形 16"/>
          <p:cNvSpPr/>
          <p:nvPr/>
        </p:nvSpPr>
        <p:spPr>
          <a:xfrm>
            <a:off x="3047843" y="3950945"/>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8" name="TextBox 17"/>
          <p:cNvSpPr txBox="1"/>
          <p:nvPr/>
        </p:nvSpPr>
        <p:spPr>
          <a:xfrm>
            <a:off x="3299793" y="1163498"/>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3047843" y="924048"/>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0" name="TextBox 19"/>
          <p:cNvSpPr txBox="1"/>
          <p:nvPr/>
        </p:nvSpPr>
        <p:spPr>
          <a:xfrm>
            <a:off x="3305456" y="901824"/>
            <a:ext cx="1698493" cy="311600"/>
          </a:xfrm>
          <a:prstGeom prst="rect">
            <a:avLst/>
          </a:prstGeom>
          <a:noFill/>
        </p:spPr>
        <p:txBody>
          <a:bodyPr wrap="squar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1" name="TextBox 20"/>
          <p:cNvSpPr txBox="1"/>
          <p:nvPr/>
        </p:nvSpPr>
        <p:spPr>
          <a:xfrm>
            <a:off x="3299793" y="2174204"/>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305455" y="1913384"/>
            <a:ext cx="1646558" cy="311600"/>
          </a:xfrm>
          <a:prstGeom prst="rect">
            <a:avLst/>
          </a:prstGeom>
          <a:noFill/>
        </p:spPr>
        <p:txBody>
          <a:bodyPr wrap="non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3" name="TextBox 22"/>
          <p:cNvSpPr txBox="1"/>
          <p:nvPr/>
        </p:nvSpPr>
        <p:spPr>
          <a:xfrm>
            <a:off x="3299793" y="3185827"/>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305455" y="2908124"/>
            <a:ext cx="1646558" cy="311600"/>
          </a:xfrm>
          <a:prstGeom prst="rect">
            <a:avLst/>
          </a:prstGeom>
          <a:noFill/>
        </p:spPr>
        <p:txBody>
          <a:bodyPr wrap="non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5" name="TextBox 24"/>
          <p:cNvSpPr txBox="1"/>
          <p:nvPr/>
        </p:nvSpPr>
        <p:spPr>
          <a:xfrm>
            <a:off x="3299793" y="4194108"/>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305455" y="3932434"/>
            <a:ext cx="1646558" cy="311600"/>
          </a:xfrm>
          <a:prstGeom prst="rect">
            <a:avLst/>
          </a:prstGeom>
          <a:noFill/>
        </p:spPr>
        <p:txBody>
          <a:bodyPr wrap="non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Tree>
    <p:extLst>
      <p:ext uri="{BB962C8B-B14F-4D97-AF65-F5344CB8AC3E}">
        <p14:creationId xmlns:p14="http://schemas.microsoft.com/office/powerpoint/2010/main" val="197798642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200" fill="hold"/>
                                        <p:tgtEl>
                                          <p:spTgt spid="20"/>
                                        </p:tgtEl>
                                        <p:attrNameLst>
                                          <p:attrName>ppt_x</p:attrName>
                                        </p:attrNameLst>
                                      </p:cBhvr>
                                      <p:tavLst>
                                        <p:tav tm="0">
                                          <p:val>
                                            <p:strVal val="#ppt_x"/>
                                          </p:val>
                                        </p:tav>
                                        <p:tav tm="100000">
                                          <p:val>
                                            <p:strVal val="#ppt_x"/>
                                          </p:val>
                                        </p:tav>
                                      </p:tavLst>
                                    </p:anim>
                                    <p:anim calcmode="lin" valueType="num">
                                      <p:cBhvr additive="base">
                                        <p:cTn id="22" dur="200" fill="hold"/>
                                        <p:tgtEl>
                                          <p:spTgt spid="20"/>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200" fill="hold"/>
                                        <p:tgtEl>
                                          <p:spTgt spid="19"/>
                                        </p:tgtEl>
                                        <p:attrNameLst>
                                          <p:attrName>ppt_x</p:attrName>
                                        </p:attrNameLst>
                                      </p:cBhvr>
                                      <p:tavLst>
                                        <p:tav tm="0">
                                          <p:val>
                                            <p:strVal val="#ppt_x"/>
                                          </p:val>
                                        </p:tav>
                                        <p:tav tm="100000">
                                          <p:val>
                                            <p:strVal val="#ppt_x"/>
                                          </p:val>
                                        </p:tav>
                                      </p:tavLst>
                                    </p:anim>
                                    <p:anim calcmode="lin" valueType="num">
                                      <p:cBhvr additive="base">
                                        <p:cTn id="26" dur="200" fill="hold"/>
                                        <p:tgtEl>
                                          <p:spTgt spid="19"/>
                                        </p:tgtEl>
                                        <p:attrNameLst>
                                          <p:attrName>ppt_y</p:attrName>
                                        </p:attrNameLst>
                                      </p:cBhvr>
                                      <p:tavLst>
                                        <p:tav tm="0">
                                          <p:val>
                                            <p:strVal val="0-#ppt_h/2"/>
                                          </p:val>
                                        </p:tav>
                                        <p:tav tm="100000">
                                          <p:val>
                                            <p:strVal val="#ppt_y"/>
                                          </p:val>
                                        </p:tav>
                                      </p:tavLst>
                                    </p:anim>
                                  </p:childTnLst>
                                </p:cTn>
                              </p:par>
                            </p:childTnLst>
                          </p:cTn>
                        </p:par>
                        <p:par>
                          <p:cTn id="27" fill="hold">
                            <p:stCondLst>
                              <p:cond delay="17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2200"/>
                            </p:stCondLst>
                            <p:childTnLst>
                              <p:par>
                                <p:cTn id="35" presetID="2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2700"/>
                            </p:stCondLst>
                            <p:childTnLst>
                              <p:par>
                                <p:cTn id="39" presetID="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00" fill="hold"/>
                                        <p:tgtEl>
                                          <p:spTgt spid="13"/>
                                        </p:tgtEl>
                                        <p:attrNameLst>
                                          <p:attrName>ppt_x</p:attrName>
                                        </p:attrNameLst>
                                      </p:cBhvr>
                                      <p:tavLst>
                                        <p:tav tm="0">
                                          <p:val>
                                            <p:strVal val="#ppt_x"/>
                                          </p:val>
                                        </p:tav>
                                        <p:tav tm="100000">
                                          <p:val>
                                            <p:strVal val="#ppt_x"/>
                                          </p:val>
                                        </p:tav>
                                      </p:tavLst>
                                    </p:anim>
                                    <p:anim calcmode="lin" valueType="num">
                                      <p:cBhvr additive="base">
                                        <p:cTn id="42" dur="200" fill="hold"/>
                                        <p:tgtEl>
                                          <p:spTgt spid="13"/>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200" fill="hold"/>
                                        <p:tgtEl>
                                          <p:spTgt spid="22"/>
                                        </p:tgtEl>
                                        <p:attrNameLst>
                                          <p:attrName>ppt_x</p:attrName>
                                        </p:attrNameLst>
                                      </p:cBhvr>
                                      <p:tavLst>
                                        <p:tav tm="0">
                                          <p:val>
                                            <p:strVal val="#ppt_x"/>
                                          </p:val>
                                        </p:tav>
                                        <p:tav tm="100000">
                                          <p:val>
                                            <p:strVal val="#ppt_x"/>
                                          </p:val>
                                        </p:tav>
                                      </p:tavLst>
                                    </p:anim>
                                    <p:anim calcmode="lin" valueType="num">
                                      <p:cBhvr additive="base">
                                        <p:cTn id="46" dur="200" fill="hold"/>
                                        <p:tgtEl>
                                          <p:spTgt spid="22"/>
                                        </p:tgtEl>
                                        <p:attrNameLst>
                                          <p:attrName>ppt_y</p:attrName>
                                        </p:attrNameLst>
                                      </p:cBhvr>
                                      <p:tavLst>
                                        <p:tav tm="0">
                                          <p:val>
                                            <p:strVal val="0-#ppt_h/2"/>
                                          </p:val>
                                        </p:tav>
                                        <p:tav tm="100000">
                                          <p:val>
                                            <p:strVal val="#ppt_y"/>
                                          </p:val>
                                        </p:tav>
                                      </p:tavLst>
                                    </p:anim>
                                  </p:childTnLst>
                                </p:cTn>
                              </p:par>
                            </p:childTnLst>
                          </p:cTn>
                        </p:par>
                        <p:par>
                          <p:cTn id="47" fill="hold">
                            <p:stCondLst>
                              <p:cond delay="2900"/>
                            </p:stCondLst>
                            <p:childTnLst>
                              <p:par>
                                <p:cTn id="48" presetID="22" presetClass="entr" presetSubtype="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3400"/>
                            </p:stCondLst>
                            <p:childTnLst>
                              <p:par>
                                <p:cTn id="55" presetID="22" presetClass="entr" presetSubtype="8"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par>
                          <p:cTn id="58" fill="hold">
                            <p:stCondLst>
                              <p:cond delay="3900"/>
                            </p:stCondLst>
                            <p:childTnLst>
                              <p:par>
                                <p:cTn id="59" presetID="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200" fill="hold"/>
                                        <p:tgtEl>
                                          <p:spTgt spid="15"/>
                                        </p:tgtEl>
                                        <p:attrNameLst>
                                          <p:attrName>ppt_x</p:attrName>
                                        </p:attrNameLst>
                                      </p:cBhvr>
                                      <p:tavLst>
                                        <p:tav tm="0">
                                          <p:val>
                                            <p:strVal val="#ppt_x"/>
                                          </p:val>
                                        </p:tav>
                                        <p:tav tm="100000">
                                          <p:val>
                                            <p:strVal val="#ppt_x"/>
                                          </p:val>
                                        </p:tav>
                                      </p:tavLst>
                                    </p:anim>
                                    <p:anim calcmode="lin" valueType="num">
                                      <p:cBhvr additive="base">
                                        <p:cTn id="62" dur="200" fill="hold"/>
                                        <p:tgtEl>
                                          <p:spTgt spid="15"/>
                                        </p:tgtEl>
                                        <p:attrNameLst>
                                          <p:attrName>ppt_y</p:attrName>
                                        </p:attrNameLst>
                                      </p:cBhvr>
                                      <p:tavLst>
                                        <p:tav tm="0">
                                          <p:val>
                                            <p:strVal val="0-#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200" fill="hold"/>
                                        <p:tgtEl>
                                          <p:spTgt spid="24"/>
                                        </p:tgtEl>
                                        <p:attrNameLst>
                                          <p:attrName>ppt_x</p:attrName>
                                        </p:attrNameLst>
                                      </p:cBhvr>
                                      <p:tavLst>
                                        <p:tav tm="0">
                                          <p:val>
                                            <p:strVal val="#ppt_x"/>
                                          </p:val>
                                        </p:tav>
                                        <p:tav tm="100000">
                                          <p:val>
                                            <p:strVal val="#ppt_x"/>
                                          </p:val>
                                        </p:tav>
                                      </p:tavLst>
                                    </p:anim>
                                    <p:anim calcmode="lin" valueType="num">
                                      <p:cBhvr additive="base">
                                        <p:cTn id="66" dur="200" fill="hold"/>
                                        <p:tgtEl>
                                          <p:spTgt spid="24"/>
                                        </p:tgtEl>
                                        <p:attrNameLst>
                                          <p:attrName>ppt_y</p:attrName>
                                        </p:attrNameLst>
                                      </p:cBhvr>
                                      <p:tavLst>
                                        <p:tav tm="0">
                                          <p:val>
                                            <p:strVal val="0-#ppt_h/2"/>
                                          </p:val>
                                        </p:tav>
                                        <p:tav tm="100000">
                                          <p:val>
                                            <p:strVal val="#ppt_y"/>
                                          </p:val>
                                        </p:tav>
                                      </p:tavLst>
                                    </p:anim>
                                  </p:childTnLst>
                                </p:cTn>
                              </p:par>
                            </p:childTnLst>
                          </p:cTn>
                        </p:par>
                        <p:par>
                          <p:cTn id="67" fill="hold">
                            <p:stCondLst>
                              <p:cond delay="4100"/>
                            </p:stCondLst>
                            <p:childTnLst>
                              <p:par>
                                <p:cTn id="68" presetID="22" presetClass="entr" presetSubtype="1"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up)">
                                      <p:cBhvr>
                                        <p:cTn id="70" dur="500"/>
                                        <p:tgtEl>
                                          <p:spTgt spid="2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up)">
                                      <p:cBhvr>
                                        <p:cTn id="73" dur="500"/>
                                        <p:tgtEl>
                                          <p:spTgt spid="14"/>
                                        </p:tgtEl>
                                      </p:cBhvr>
                                    </p:animEffect>
                                  </p:childTnLst>
                                </p:cTn>
                              </p:par>
                            </p:childTnLst>
                          </p:cTn>
                        </p:par>
                        <p:par>
                          <p:cTn id="74" fill="hold">
                            <p:stCondLst>
                              <p:cond delay="4600"/>
                            </p:stCondLst>
                            <p:childTnLst>
                              <p:par>
                                <p:cTn id="75" presetID="22" presetClass="entr" presetSubtype="1"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up)">
                                      <p:cBhvr>
                                        <p:cTn id="77" dur="500"/>
                                        <p:tgtEl>
                                          <p:spTgt spid="2"/>
                                        </p:tgtEl>
                                      </p:cBhvr>
                                    </p:animEffect>
                                  </p:childTnLst>
                                </p:cTn>
                              </p:par>
                            </p:childTnLst>
                          </p:cTn>
                        </p:par>
                        <p:par>
                          <p:cTn id="78" fill="hold">
                            <p:stCondLst>
                              <p:cond delay="5100"/>
                            </p:stCondLst>
                            <p:childTnLst>
                              <p:par>
                                <p:cTn id="79" presetID="22" presetClass="entr" presetSubtype="8"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left)">
                                      <p:cBhvr>
                                        <p:cTn id="81" dur="500"/>
                                        <p:tgtEl>
                                          <p:spTgt spid="7"/>
                                        </p:tgtEl>
                                      </p:cBhvr>
                                    </p:animEffect>
                                  </p:childTnLst>
                                </p:cTn>
                              </p:par>
                            </p:childTnLst>
                          </p:cTn>
                        </p:par>
                        <p:par>
                          <p:cTn id="82" fill="hold">
                            <p:stCondLst>
                              <p:cond delay="5600"/>
                            </p:stCondLst>
                            <p:childTnLst>
                              <p:par>
                                <p:cTn id="83" presetID="2" presetClass="entr" presetSubtype="1"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200" fill="hold"/>
                                        <p:tgtEl>
                                          <p:spTgt spid="26"/>
                                        </p:tgtEl>
                                        <p:attrNameLst>
                                          <p:attrName>ppt_x</p:attrName>
                                        </p:attrNameLst>
                                      </p:cBhvr>
                                      <p:tavLst>
                                        <p:tav tm="0">
                                          <p:val>
                                            <p:strVal val="#ppt_x"/>
                                          </p:val>
                                        </p:tav>
                                        <p:tav tm="100000">
                                          <p:val>
                                            <p:strVal val="#ppt_x"/>
                                          </p:val>
                                        </p:tav>
                                      </p:tavLst>
                                    </p:anim>
                                    <p:anim calcmode="lin" valueType="num">
                                      <p:cBhvr additive="base">
                                        <p:cTn id="86" dur="200" fill="hold"/>
                                        <p:tgtEl>
                                          <p:spTgt spid="26"/>
                                        </p:tgtEl>
                                        <p:attrNameLst>
                                          <p:attrName>ppt_y</p:attrName>
                                        </p:attrNameLst>
                                      </p:cBhvr>
                                      <p:tavLst>
                                        <p:tav tm="0">
                                          <p:val>
                                            <p:strVal val="0-#ppt_h/2"/>
                                          </p:val>
                                        </p:tav>
                                        <p:tav tm="100000">
                                          <p:val>
                                            <p:strVal val="#ppt_y"/>
                                          </p:val>
                                        </p:tav>
                                      </p:tavLst>
                                    </p:anim>
                                  </p:childTnLst>
                                </p:cTn>
                              </p:par>
                              <p:par>
                                <p:cTn id="87" presetID="2" presetClass="entr" presetSubtype="1"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200" fill="hold"/>
                                        <p:tgtEl>
                                          <p:spTgt spid="17"/>
                                        </p:tgtEl>
                                        <p:attrNameLst>
                                          <p:attrName>ppt_x</p:attrName>
                                        </p:attrNameLst>
                                      </p:cBhvr>
                                      <p:tavLst>
                                        <p:tav tm="0">
                                          <p:val>
                                            <p:strVal val="#ppt_x"/>
                                          </p:val>
                                        </p:tav>
                                        <p:tav tm="100000">
                                          <p:val>
                                            <p:strVal val="#ppt_x"/>
                                          </p:val>
                                        </p:tav>
                                      </p:tavLst>
                                    </p:anim>
                                    <p:anim calcmode="lin" valueType="num">
                                      <p:cBhvr additive="base">
                                        <p:cTn id="90" dur="200" fill="hold"/>
                                        <p:tgtEl>
                                          <p:spTgt spid="17"/>
                                        </p:tgtEl>
                                        <p:attrNameLst>
                                          <p:attrName>ppt_y</p:attrName>
                                        </p:attrNameLst>
                                      </p:cBhvr>
                                      <p:tavLst>
                                        <p:tav tm="0">
                                          <p:val>
                                            <p:strVal val="0-#ppt_h/2"/>
                                          </p:val>
                                        </p:tav>
                                        <p:tav tm="100000">
                                          <p:val>
                                            <p:strVal val="#ppt_y"/>
                                          </p:val>
                                        </p:tav>
                                      </p:tavLst>
                                    </p:anim>
                                  </p:childTnLst>
                                </p:cTn>
                              </p:par>
                            </p:childTnLst>
                          </p:cTn>
                        </p:par>
                        <p:par>
                          <p:cTn id="91" fill="hold">
                            <p:stCondLst>
                              <p:cond delay="5800"/>
                            </p:stCondLst>
                            <p:childTnLst>
                              <p:par>
                                <p:cTn id="92" presetID="22" presetClass="entr" presetSubtype="1"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500"/>
                                        <p:tgtEl>
                                          <p:spTgt spid="16"/>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up)">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p:bldP spid="21" grpId="0"/>
      <p:bldP spid="22" grpId="0"/>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567697" y="2294853"/>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67697" y="3423771"/>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476206" y="1221912"/>
            <a:ext cx="1973731" cy="984529"/>
            <a:chOff x="8835092" y="1945063"/>
            <a:chExt cx="2483676" cy="1235726"/>
          </a:xfrm>
        </p:grpSpPr>
        <p:sp>
          <p:nvSpPr>
            <p:cNvPr id="5" name="文本框 11"/>
            <p:cNvSpPr txBox="1"/>
            <p:nvPr/>
          </p:nvSpPr>
          <p:spPr>
            <a:xfrm>
              <a:off x="8835092" y="1945063"/>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6" name="文本框 12"/>
            <p:cNvSpPr txBox="1"/>
            <p:nvPr/>
          </p:nvSpPr>
          <p:spPr>
            <a:xfrm>
              <a:off x="8872835" y="2273941"/>
              <a:ext cx="2445933" cy="906848"/>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468494" y="2351593"/>
            <a:ext cx="1973731" cy="1004664"/>
            <a:chOff x="8835092" y="2033592"/>
            <a:chExt cx="2483676" cy="1260987"/>
          </a:xfrm>
        </p:grpSpPr>
        <p:sp>
          <p:nvSpPr>
            <p:cNvPr id="8" name="文本框 14"/>
            <p:cNvSpPr txBox="1"/>
            <p:nvPr/>
          </p:nvSpPr>
          <p:spPr>
            <a:xfrm>
              <a:off x="8835092" y="2033592"/>
              <a:ext cx="1248229" cy="376564"/>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9" name="文本框 15"/>
            <p:cNvSpPr txBox="1"/>
            <p:nvPr/>
          </p:nvSpPr>
          <p:spPr>
            <a:xfrm>
              <a:off x="8872835" y="2387739"/>
              <a:ext cx="2445933" cy="906840"/>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476205" y="3471167"/>
            <a:ext cx="1983728" cy="994609"/>
            <a:chOff x="8835092" y="2046239"/>
            <a:chExt cx="2496257" cy="1248376"/>
          </a:xfrm>
        </p:grpSpPr>
        <p:sp>
          <p:nvSpPr>
            <p:cNvPr id="11" name="文本框 17"/>
            <p:cNvSpPr txBox="1"/>
            <p:nvPr/>
          </p:nvSpPr>
          <p:spPr>
            <a:xfrm>
              <a:off x="8835092" y="2046239"/>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2" name="文本框 18"/>
            <p:cNvSpPr txBox="1"/>
            <p:nvPr/>
          </p:nvSpPr>
          <p:spPr>
            <a:xfrm>
              <a:off x="8885417" y="2387768"/>
              <a:ext cx="2445932" cy="906847"/>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2592662" y="2930862"/>
            <a:ext cx="1852974" cy="1396334"/>
            <a:chOff x="3474720" y="4038600"/>
            <a:chExt cx="2331720" cy="1752600"/>
          </a:xfrm>
        </p:grpSpPr>
        <p:sp>
          <p:nvSpPr>
            <p:cNvPr id="14" name="文本框 19"/>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5" name="文本框 20"/>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6" name="文本框 21"/>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b="1">
                <a:ln w="12700">
                  <a:solidFill>
                    <a:schemeClr val="tx2">
                      <a:satMod val="155000"/>
                    </a:schemeClr>
                  </a:solidFill>
                  <a:prstDash val="solid"/>
                </a:ln>
                <a:solidFill>
                  <a:schemeClr val="tx1">
                    <a:lumMod val="75000"/>
                    <a:lumOff val="2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4646028" y="2930862"/>
            <a:ext cx="1852974" cy="1396334"/>
            <a:chOff x="3474720" y="4038600"/>
            <a:chExt cx="2331720" cy="1752600"/>
          </a:xfrm>
        </p:grpSpPr>
        <p:sp>
          <p:nvSpPr>
            <p:cNvPr id="21" name="文本框 30"/>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2" name="文本框 31"/>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3" name="文本框 32"/>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solidFill>
                  <a:schemeClr val="tx1">
                    <a:lumMod val="75000"/>
                    <a:lumOff val="25000"/>
                  </a:schemeClr>
                </a:solidFill>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6690113" y="2930862"/>
            <a:ext cx="1852974" cy="1396334"/>
            <a:chOff x="3474720" y="4038600"/>
            <a:chExt cx="2331720" cy="1752600"/>
          </a:xfrm>
        </p:grpSpPr>
        <p:sp>
          <p:nvSpPr>
            <p:cNvPr id="28" name="文本框 37"/>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9" name="文本框 38"/>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30" name="文本框 39"/>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solidFill>
                  <a:schemeClr val="tx1">
                    <a:lumMod val="75000"/>
                    <a:lumOff val="25000"/>
                  </a:schemeClr>
                </a:solidFill>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592662" y="1400968"/>
            <a:ext cx="1852974" cy="1529897"/>
            <a:chOff x="3569970" y="1908810"/>
            <a:chExt cx="2331720" cy="1920240"/>
          </a:xfrm>
        </p:grpSpPr>
        <p:sp>
          <p:nvSpPr>
            <p:cNvPr id="35" name="矩形 34"/>
            <p:cNvSpPr/>
            <p:nvPr/>
          </p:nvSpPr>
          <p:spPr>
            <a:xfrm>
              <a:off x="356997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bg1"/>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sp>
          <p:nvSpPr>
            <p:cNvPr id="37" name="文本框 47"/>
            <p:cNvSpPr txBox="1"/>
            <p:nvPr/>
          </p:nvSpPr>
          <p:spPr>
            <a:xfrm>
              <a:off x="4111716" y="3381327"/>
              <a:ext cx="1248229" cy="376567"/>
            </a:xfrm>
            <a:prstGeom prst="rect">
              <a:avLst/>
            </a:prstGeom>
            <a:noFill/>
          </p:spPr>
          <p:txBody>
            <a:bodyPr wrap="square" rtlCol="0">
              <a:spAutoFit/>
            </a:bodyPr>
            <a:lstStyle/>
            <a:p>
              <a:pPr algn="ctr"/>
              <a:r>
                <a:rPr lang="zh-CN" altLang="en-US" sz="2024" baseline="-3000" dirty="0">
                  <a:solidFill>
                    <a:schemeClr val="bg1"/>
                  </a:solidFill>
                  <a:latin typeface="微软雅黑" pitchFamily="34" charset="-122"/>
                  <a:ea typeface="微软雅黑" pitchFamily="34" charset="-122"/>
                </a:rPr>
                <a:t>添加标题</a:t>
              </a:r>
            </a:p>
          </p:txBody>
        </p:sp>
      </p:grpSp>
      <p:grpSp>
        <p:nvGrpSpPr>
          <p:cNvPr id="38" name="组合 37"/>
          <p:cNvGrpSpPr/>
          <p:nvPr/>
        </p:nvGrpSpPr>
        <p:grpSpPr>
          <a:xfrm>
            <a:off x="4658139" y="1400968"/>
            <a:ext cx="1852974" cy="1529897"/>
            <a:chOff x="6252210" y="1908810"/>
            <a:chExt cx="2331720" cy="1920240"/>
          </a:xfrm>
        </p:grpSpPr>
        <p:sp>
          <p:nvSpPr>
            <p:cNvPr id="39" name="矩形 38"/>
            <p:cNvSpPr/>
            <p:nvPr/>
          </p:nvSpPr>
          <p:spPr>
            <a:xfrm>
              <a:off x="6252210" y="1908810"/>
              <a:ext cx="2331720" cy="192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68564" tIns="34282" rIns="68564" bIns="34282" numCol="1" anchor="t" anchorCtr="0" compatLnSpc="1">
              <a:prstTxWarp prst="textNoShape">
                <a:avLst/>
              </a:prstTxWarp>
            </a:bodyPr>
            <a:lstStyle/>
            <a:p>
              <a:endParaRPr lang="zh-CN" altLang="en-US" sz="1575">
                <a:latin typeface="微软雅黑" pitchFamily="34" charset="-122"/>
                <a:ea typeface="微软雅黑" pitchFamily="34" charset="-122"/>
              </a:endParaRPr>
            </a:p>
          </p:txBody>
        </p:sp>
        <p:sp>
          <p:nvSpPr>
            <p:cNvPr id="41" name="文本框 48"/>
            <p:cNvSpPr txBox="1"/>
            <p:nvPr/>
          </p:nvSpPr>
          <p:spPr>
            <a:xfrm>
              <a:off x="6793956" y="3381327"/>
              <a:ext cx="1248229" cy="39113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grpSp>
        <p:nvGrpSpPr>
          <p:cNvPr id="42" name="组合 41"/>
          <p:cNvGrpSpPr/>
          <p:nvPr/>
        </p:nvGrpSpPr>
        <p:grpSpPr>
          <a:xfrm>
            <a:off x="6696168" y="1400968"/>
            <a:ext cx="1852974" cy="1529897"/>
            <a:chOff x="9025890" y="1908810"/>
            <a:chExt cx="2331720" cy="1920240"/>
          </a:xfrm>
        </p:grpSpPr>
        <p:sp>
          <p:nvSpPr>
            <p:cNvPr id="43" name="矩形 42"/>
            <p:cNvSpPr/>
            <p:nvPr/>
          </p:nvSpPr>
          <p:spPr>
            <a:xfrm>
              <a:off x="9025890" y="1908810"/>
              <a:ext cx="2331720" cy="192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bg1"/>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89999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sp>
          <p:nvSpPr>
            <p:cNvPr id="45" name="文本框 49"/>
            <p:cNvSpPr txBox="1"/>
            <p:nvPr/>
          </p:nvSpPr>
          <p:spPr>
            <a:xfrm>
              <a:off x="9567636" y="3381327"/>
              <a:ext cx="1248229" cy="39113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53759106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655595" y="1838519"/>
            <a:ext cx="1786590" cy="1787236"/>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4548890" y="1460383"/>
            <a:ext cx="0" cy="558958"/>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p:nvPr/>
        </p:nvCxnSpPr>
        <p:spPr>
          <a:xfrm>
            <a:off x="4548890" y="3426030"/>
            <a:ext cx="0" cy="558000"/>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p:nvPr/>
        </p:nvCxnSpPr>
        <p:spPr>
          <a:xfrm rot="5400000">
            <a:off x="5547608" y="2453238"/>
            <a:ext cx="0" cy="557798"/>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5"/>
          <p:cNvCxnSpPr/>
          <p:nvPr/>
        </p:nvCxnSpPr>
        <p:spPr>
          <a:xfrm rot="5400000">
            <a:off x="3548693" y="2453238"/>
            <a:ext cx="0" cy="557798"/>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7" name="TextBox 6"/>
          <p:cNvSpPr txBox="1"/>
          <p:nvPr/>
        </p:nvSpPr>
        <p:spPr>
          <a:xfrm>
            <a:off x="5158995" y="897952"/>
            <a:ext cx="1388924" cy="155748"/>
          </a:xfrm>
          <a:prstGeom prst="rect">
            <a:avLst/>
          </a:prstGeom>
          <a:noFill/>
        </p:spPr>
        <p:txBody>
          <a:bodyPr wrap="square" lIns="0" tIns="0" rIns="0" bIns="0" rtlCol="0">
            <a:spAutoFit/>
          </a:bodyPr>
          <a:lstStyle/>
          <a:p>
            <a:r>
              <a:rPr lang="zh-CN" altLang="en-US" sz="1012" b="1" dirty="0">
                <a:solidFill>
                  <a:schemeClr val="tx2"/>
                </a:solidFill>
                <a:latin typeface="微软雅黑" panose="020B0503020204020204" pitchFamily="34" charset="-122"/>
                <a:ea typeface="微软雅黑" panose="020B0503020204020204" pitchFamily="34" charset="-122"/>
              </a:rPr>
              <a:t>添加标题内容</a:t>
            </a:r>
          </a:p>
        </p:txBody>
      </p:sp>
      <p:sp>
        <p:nvSpPr>
          <p:cNvPr id="8" name="TextBox 7"/>
          <p:cNvSpPr txBox="1"/>
          <p:nvPr/>
        </p:nvSpPr>
        <p:spPr>
          <a:xfrm>
            <a:off x="5158996" y="1239336"/>
            <a:ext cx="2945375" cy="666849"/>
          </a:xfrm>
          <a:prstGeom prst="rect">
            <a:avLst/>
          </a:prstGeom>
          <a:noFill/>
        </p:spPr>
        <p:txBody>
          <a:bodyPr wrap="square" lIns="0" tIns="0" rIns="0" bIns="0" rtlCol="0">
            <a:spAutoFit/>
          </a:bodyPr>
          <a:lstStyle/>
          <a:p>
            <a:pPr>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9" name="TextBox 8"/>
          <p:cNvSpPr txBox="1"/>
          <p:nvPr/>
        </p:nvSpPr>
        <p:spPr>
          <a:xfrm>
            <a:off x="4309632" y="961938"/>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01</a:t>
            </a:r>
            <a:endParaRPr lang="zh-CN" altLang="en-US" sz="2399" b="1" dirty="0">
              <a:solidFill>
                <a:schemeClr val="tx2"/>
              </a:solidFill>
              <a:latin typeface="微软雅黑" pitchFamily="34" charset="-122"/>
              <a:ea typeface="微软雅黑" pitchFamily="34" charset="-122"/>
            </a:endParaRPr>
          </a:p>
        </p:txBody>
      </p:sp>
      <p:sp>
        <p:nvSpPr>
          <p:cNvPr id="10" name="TextBox 9"/>
          <p:cNvSpPr txBox="1"/>
          <p:nvPr/>
        </p:nvSpPr>
        <p:spPr>
          <a:xfrm>
            <a:off x="5898490" y="2547471"/>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02</a:t>
            </a:r>
            <a:endParaRPr lang="zh-CN" altLang="en-US" sz="2399" b="1" dirty="0">
              <a:solidFill>
                <a:schemeClr val="tx2"/>
              </a:solidFill>
              <a:latin typeface="微软雅黑" pitchFamily="34" charset="-122"/>
              <a:ea typeface="微软雅黑" pitchFamily="34" charset="-122"/>
            </a:endParaRPr>
          </a:p>
        </p:txBody>
      </p:sp>
      <p:sp>
        <p:nvSpPr>
          <p:cNvPr id="11" name="TextBox 10"/>
          <p:cNvSpPr txBox="1"/>
          <p:nvPr/>
        </p:nvSpPr>
        <p:spPr>
          <a:xfrm>
            <a:off x="6715447" y="2301541"/>
            <a:ext cx="1388924" cy="155748"/>
          </a:xfrm>
          <a:prstGeom prst="rect">
            <a:avLst/>
          </a:prstGeom>
          <a:noFill/>
        </p:spPr>
        <p:txBody>
          <a:bodyPr wrap="square" lIns="0" tIns="0" rIns="0" bIns="0" rtlCol="0">
            <a:spAutoFit/>
          </a:bodyPr>
          <a:lstStyle/>
          <a:p>
            <a:r>
              <a:rPr lang="zh-CN" altLang="en-US" sz="1012" b="1" dirty="0">
                <a:solidFill>
                  <a:schemeClr val="tx2"/>
                </a:solidFill>
                <a:latin typeface="微软雅黑" panose="020B0503020204020204" pitchFamily="34" charset="-122"/>
                <a:ea typeface="微软雅黑" panose="020B0503020204020204" pitchFamily="34" charset="-122"/>
              </a:rPr>
              <a:t>添加标题内容</a:t>
            </a:r>
          </a:p>
        </p:txBody>
      </p:sp>
      <p:sp>
        <p:nvSpPr>
          <p:cNvPr id="12" name="TextBox 11"/>
          <p:cNvSpPr txBox="1"/>
          <p:nvPr/>
        </p:nvSpPr>
        <p:spPr>
          <a:xfrm>
            <a:off x="6720201" y="2673525"/>
            <a:ext cx="1739332" cy="1166986"/>
          </a:xfrm>
          <a:prstGeom prst="rect">
            <a:avLst/>
          </a:prstGeom>
          <a:noFill/>
        </p:spPr>
        <p:txBody>
          <a:bodyPr wrap="square" lIns="0" tIns="0" rIns="0" bIns="0" rtlCol="0">
            <a:spAutoFit/>
          </a:bodyPr>
          <a:lstStyle/>
          <a:p>
            <a:pPr algn="just">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13" name="TextBox 12"/>
          <p:cNvSpPr txBox="1"/>
          <p:nvPr/>
        </p:nvSpPr>
        <p:spPr>
          <a:xfrm>
            <a:off x="4309632" y="4067154"/>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03</a:t>
            </a:r>
            <a:endParaRPr lang="zh-CN" altLang="en-US" sz="2399" b="1" dirty="0">
              <a:solidFill>
                <a:schemeClr val="tx2"/>
              </a:solidFill>
              <a:latin typeface="微软雅黑" pitchFamily="34" charset="-122"/>
              <a:ea typeface="微软雅黑" pitchFamily="34" charset="-122"/>
            </a:endParaRPr>
          </a:p>
        </p:txBody>
      </p:sp>
      <p:sp>
        <p:nvSpPr>
          <p:cNvPr id="14" name="TextBox 13"/>
          <p:cNvSpPr txBox="1"/>
          <p:nvPr/>
        </p:nvSpPr>
        <p:spPr>
          <a:xfrm>
            <a:off x="2763581" y="2547471"/>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04</a:t>
            </a:r>
            <a:endParaRPr lang="zh-CN" altLang="en-US" sz="2399" b="1" dirty="0">
              <a:solidFill>
                <a:schemeClr val="tx2"/>
              </a:solidFill>
              <a:latin typeface="微软雅黑" pitchFamily="34" charset="-122"/>
              <a:ea typeface="微软雅黑" pitchFamily="34" charset="-122"/>
            </a:endParaRPr>
          </a:p>
        </p:txBody>
      </p:sp>
      <p:cxnSp>
        <p:nvCxnSpPr>
          <p:cNvPr id="15" name="直接连接符 14"/>
          <p:cNvCxnSpPr/>
          <p:nvPr/>
        </p:nvCxnSpPr>
        <p:spPr>
          <a:xfrm>
            <a:off x="5048554" y="897952"/>
            <a:ext cx="0" cy="84191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9" idx="3"/>
          </p:cNvCxnSpPr>
          <p:nvPr/>
        </p:nvCxnSpPr>
        <p:spPr>
          <a:xfrm>
            <a:off x="4788148" y="1146604"/>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24444" y="2301542"/>
            <a:ext cx="0" cy="1205546"/>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364038" y="2710147"/>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003467" y="3788154"/>
            <a:ext cx="0" cy="797438"/>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003468" y="4251820"/>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512128" y="3743976"/>
            <a:ext cx="1388924" cy="155748"/>
          </a:xfrm>
          <a:prstGeom prst="rect">
            <a:avLst/>
          </a:prstGeom>
          <a:noFill/>
        </p:spPr>
        <p:txBody>
          <a:bodyPr wrap="square" lIns="0" tIns="0" rIns="0" bIns="0" rtlCol="0">
            <a:spAutoFit/>
          </a:bodyPr>
          <a:lstStyle/>
          <a:p>
            <a:pPr algn="r"/>
            <a:r>
              <a:rPr lang="zh-CN" altLang="en-US" sz="1012" b="1" dirty="0">
                <a:solidFill>
                  <a:schemeClr val="tx2"/>
                </a:solidFill>
                <a:latin typeface="微软雅黑" panose="020B0503020204020204" pitchFamily="34" charset="-122"/>
                <a:ea typeface="微软雅黑" panose="020B0503020204020204" pitchFamily="34" charset="-122"/>
              </a:rPr>
              <a:t>添加标题内容</a:t>
            </a:r>
          </a:p>
        </p:txBody>
      </p:sp>
      <p:sp>
        <p:nvSpPr>
          <p:cNvPr id="22" name="TextBox 21"/>
          <p:cNvSpPr txBox="1"/>
          <p:nvPr/>
        </p:nvSpPr>
        <p:spPr>
          <a:xfrm>
            <a:off x="580692" y="4085360"/>
            <a:ext cx="3397380" cy="666849"/>
          </a:xfrm>
          <a:prstGeom prst="rect">
            <a:avLst/>
          </a:prstGeom>
          <a:noFill/>
        </p:spPr>
        <p:txBody>
          <a:bodyPr wrap="square" lIns="0" tIns="0" rIns="0" bIns="0" rtlCol="0">
            <a:spAutoFit/>
          </a:bodyPr>
          <a:lstStyle/>
          <a:p>
            <a:pPr>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cxnSp>
        <p:nvCxnSpPr>
          <p:cNvPr id="23" name="直接连接符 22"/>
          <p:cNvCxnSpPr/>
          <p:nvPr/>
        </p:nvCxnSpPr>
        <p:spPr>
          <a:xfrm>
            <a:off x="2472927" y="1836357"/>
            <a:ext cx="0" cy="1205546"/>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2472927" y="2710147"/>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72809" y="1821544"/>
            <a:ext cx="1388924" cy="155748"/>
          </a:xfrm>
          <a:prstGeom prst="rect">
            <a:avLst/>
          </a:prstGeom>
          <a:noFill/>
        </p:spPr>
        <p:txBody>
          <a:bodyPr wrap="square" lIns="0" tIns="0" rIns="0" bIns="0" rtlCol="0">
            <a:spAutoFit/>
          </a:bodyPr>
          <a:lstStyle/>
          <a:p>
            <a:pPr algn="r"/>
            <a:r>
              <a:rPr lang="zh-CN" altLang="en-US" sz="1012" b="1" dirty="0">
                <a:solidFill>
                  <a:schemeClr val="tx2"/>
                </a:solidFill>
                <a:latin typeface="微软雅黑" panose="020B0503020204020204" pitchFamily="34" charset="-122"/>
                <a:ea typeface="微软雅黑" panose="020B0503020204020204" pitchFamily="34" charset="-122"/>
              </a:rPr>
              <a:t>添加标题内容</a:t>
            </a:r>
          </a:p>
        </p:txBody>
      </p:sp>
      <p:sp>
        <p:nvSpPr>
          <p:cNvPr id="26" name="TextBox 25"/>
          <p:cNvSpPr txBox="1"/>
          <p:nvPr/>
        </p:nvSpPr>
        <p:spPr>
          <a:xfrm>
            <a:off x="532871" y="2193528"/>
            <a:ext cx="1933383" cy="1166986"/>
          </a:xfrm>
          <a:prstGeom prst="rect">
            <a:avLst/>
          </a:prstGeom>
          <a:noFill/>
        </p:spPr>
        <p:txBody>
          <a:bodyPr wrap="square" lIns="0" tIns="0" rIns="0" bIns="0" rtlCol="0">
            <a:spAutoFit/>
          </a:bodyPr>
          <a:lstStyle/>
          <a:p>
            <a:pPr>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27" name="椭圆 26"/>
          <p:cNvSpPr/>
          <p:nvPr/>
        </p:nvSpPr>
        <p:spPr>
          <a:xfrm>
            <a:off x="3725276" y="1908225"/>
            <a:ext cx="1647228" cy="1647824"/>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8" name="TextBox 27"/>
          <p:cNvSpPr txBox="1"/>
          <p:nvPr/>
        </p:nvSpPr>
        <p:spPr>
          <a:xfrm>
            <a:off x="3950069" y="2231199"/>
            <a:ext cx="1197644" cy="1015382"/>
          </a:xfrm>
          <a:prstGeom prst="rect">
            <a:avLst/>
          </a:prstGeom>
          <a:noFill/>
        </p:spPr>
        <p:txBody>
          <a:bodyPr wrap="square" lIns="91417" tIns="45708" rIns="91417" bIns="45708" rtlCol="0">
            <a:spAutoFit/>
          </a:bodyPr>
          <a:lstStyle/>
          <a:p>
            <a:pPr algn="ctr"/>
            <a:r>
              <a:rPr lang="zh-CN" altLang="en-US" sz="2999" b="1" dirty="0">
                <a:solidFill>
                  <a:schemeClr val="bg1"/>
                </a:solidFill>
                <a:latin typeface="微软雅黑" panose="020B0503020204020204" pitchFamily="34" charset="-122"/>
                <a:ea typeface="微软雅黑" panose="020B0503020204020204" pitchFamily="34" charset="-122"/>
              </a:rPr>
              <a:t>总体目标</a:t>
            </a:r>
          </a:p>
        </p:txBody>
      </p:sp>
    </p:spTree>
    <p:extLst>
      <p:ext uri="{BB962C8B-B14F-4D97-AF65-F5344CB8AC3E}">
        <p14:creationId xmlns:p14="http://schemas.microsoft.com/office/powerpoint/2010/main" val="392486146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strVal val="(6*min(max(#ppt_w*#ppt_h,.3),1)-7.4)/-.7*#ppt_w"/>
                                          </p:val>
                                        </p:tav>
                                        <p:tav tm="100000">
                                          <p:val>
                                            <p:strVal val="#ppt_w"/>
                                          </p:val>
                                        </p:tav>
                                      </p:tavLst>
                                    </p:anim>
                                    <p:anim calcmode="lin" valueType="num">
                                      <p:cBhvr>
                                        <p:cTn id="8" dur="500" fill="hold"/>
                                        <p:tgtEl>
                                          <p:spTgt spid="27"/>
                                        </p:tgtEl>
                                        <p:attrNameLst>
                                          <p:attrName>ppt_h</p:attrName>
                                        </p:attrNameLst>
                                      </p:cBhvr>
                                      <p:tavLst>
                                        <p:tav tm="0">
                                          <p:val>
                                            <p:strVal val="(6*min(max(#ppt_w*#ppt_h,.3),1)-7.4)/-.7*#ppt_h"/>
                                          </p:val>
                                        </p:tav>
                                        <p:tav tm="100000">
                                          <p:val>
                                            <p:strVal val="#ppt_h"/>
                                          </p:val>
                                        </p:tav>
                                      </p:tavLst>
                                    </p:anim>
                                    <p:anim calcmode="lin" valueType="num">
                                      <p:cBhvr>
                                        <p:cTn id="9" dur="500" fill="hold"/>
                                        <p:tgtEl>
                                          <p:spTgt spid="27"/>
                                        </p:tgtEl>
                                        <p:attrNameLst>
                                          <p:attrName>ppt_x</p:attrName>
                                        </p:attrNameLst>
                                      </p:cBhvr>
                                      <p:tavLst>
                                        <p:tav tm="0">
                                          <p:val>
                                            <p:fltVal val="0.5"/>
                                          </p:val>
                                        </p:tav>
                                        <p:tav tm="100000">
                                          <p:val>
                                            <p:strVal val="#ppt_x"/>
                                          </p:val>
                                        </p:tav>
                                      </p:tavLst>
                                    </p:anim>
                                    <p:anim calcmode="lin" valueType="num">
                                      <p:cBhvr>
                                        <p:cTn id="10" dur="500" fill="hold"/>
                                        <p:tgtEl>
                                          <p:spTgt spid="27"/>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strVal val="(6*min(max(#ppt_w*#ppt_h,.3),1)-7.4)/-.7*#ppt_w"/>
                                          </p:val>
                                        </p:tav>
                                        <p:tav tm="100000">
                                          <p:val>
                                            <p:strVal val="#ppt_w"/>
                                          </p:val>
                                        </p:tav>
                                      </p:tavLst>
                                    </p:anim>
                                    <p:anim calcmode="lin" valueType="num">
                                      <p:cBhvr>
                                        <p:cTn id="14" dur="500" fill="hold"/>
                                        <p:tgtEl>
                                          <p:spTgt spid="28"/>
                                        </p:tgtEl>
                                        <p:attrNameLst>
                                          <p:attrName>ppt_h</p:attrName>
                                        </p:attrNameLst>
                                      </p:cBhvr>
                                      <p:tavLst>
                                        <p:tav tm="0">
                                          <p:val>
                                            <p:strVal val="(6*min(max(#ppt_w*#ppt_h,.3),1)-7.4)/-.7*#ppt_h"/>
                                          </p:val>
                                        </p:tav>
                                        <p:tav tm="100000">
                                          <p:val>
                                            <p:strVal val="#ppt_h"/>
                                          </p:val>
                                        </p:tav>
                                      </p:tavLst>
                                    </p:anim>
                                    <p:anim calcmode="lin" valueType="num">
                                      <p:cBhvr>
                                        <p:cTn id="15" dur="500" fill="hold"/>
                                        <p:tgtEl>
                                          <p:spTgt spid="28"/>
                                        </p:tgtEl>
                                        <p:attrNameLst>
                                          <p:attrName>ppt_x</p:attrName>
                                        </p:attrNameLst>
                                      </p:cBhvr>
                                      <p:tavLst>
                                        <p:tav tm="0">
                                          <p:val>
                                            <p:fltVal val="0.5"/>
                                          </p:val>
                                        </p:tav>
                                        <p:tav tm="100000">
                                          <p:val>
                                            <p:strVal val="#ppt_x"/>
                                          </p:val>
                                        </p:tav>
                                      </p:tavLst>
                                    </p:anim>
                                    <p:anim calcmode="lin" valueType="num">
                                      <p:cBhvr>
                                        <p:cTn id="16"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childTnLst>
                          </p:cTn>
                        </p:par>
                        <p:par>
                          <p:cTn id="21" fill="hold">
                            <p:stCondLst>
                              <p:cond delay="1000"/>
                            </p:stCondLst>
                            <p:childTnLst>
                              <p:par>
                                <p:cTn id="22" presetID="53" presetClass="entr" presetSubtype="52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anim calcmode="lin" valueType="num">
                                      <p:cBhvr>
                                        <p:cTn id="34" dur="500" fill="hold"/>
                                        <p:tgtEl>
                                          <p:spTgt spid="3"/>
                                        </p:tgtEl>
                                        <p:attrNameLst>
                                          <p:attrName>ppt_x</p:attrName>
                                        </p:attrNameLst>
                                      </p:cBhvr>
                                      <p:tavLst>
                                        <p:tav tm="0">
                                          <p:val>
                                            <p:fltVal val="0.5"/>
                                          </p:val>
                                        </p:tav>
                                        <p:tav tm="100000">
                                          <p:val>
                                            <p:strVal val="#ppt_x"/>
                                          </p:val>
                                        </p:tav>
                                      </p:tavLst>
                                    </p:anim>
                                    <p:anim calcmode="lin" valueType="num">
                                      <p:cBhvr>
                                        <p:cTn id="35" dur="500" fill="hold"/>
                                        <p:tgtEl>
                                          <p:spTgt spid="3"/>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anim calcmode="lin" valueType="num">
                                      <p:cBhvr>
                                        <p:cTn id="41" dur="500" fill="hold"/>
                                        <p:tgtEl>
                                          <p:spTgt spid="6"/>
                                        </p:tgtEl>
                                        <p:attrNameLst>
                                          <p:attrName>ppt_x</p:attrName>
                                        </p:attrNameLst>
                                      </p:cBhvr>
                                      <p:tavLst>
                                        <p:tav tm="0">
                                          <p:val>
                                            <p:fltVal val="0.5"/>
                                          </p:val>
                                        </p:tav>
                                        <p:tav tm="100000">
                                          <p:val>
                                            <p:strVal val="#ppt_x"/>
                                          </p:val>
                                        </p:tav>
                                      </p:tavLst>
                                    </p:anim>
                                    <p:anim calcmode="lin" valueType="num">
                                      <p:cBhvr>
                                        <p:cTn id="42" dur="500" fill="hold"/>
                                        <p:tgtEl>
                                          <p:spTgt spid="6"/>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anim calcmode="lin" valueType="num">
                                      <p:cBhvr>
                                        <p:cTn id="48" dur="500" fill="hold"/>
                                        <p:tgtEl>
                                          <p:spTgt spid="4"/>
                                        </p:tgtEl>
                                        <p:attrNameLst>
                                          <p:attrName>ppt_x</p:attrName>
                                        </p:attrNameLst>
                                      </p:cBhvr>
                                      <p:tavLst>
                                        <p:tav tm="0">
                                          <p:val>
                                            <p:fltVal val="0.5"/>
                                          </p:val>
                                        </p:tav>
                                        <p:tav tm="100000">
                                          <p:val>
                                            <p:strVal val="#ppt_x"/>
                                          </p:val>
                                        </p:tav>
                                      </p:tavLst>
                                    </p:anim>
                                    <p:anim calcmode="lin" valueType="num">
                                      <p:cBhvr>
                                        <p:cTn id="49" dur="500" fill="hold"/>
                                        <p:tgtEl>
                                          <p:spTgt spid="4"/>
                                        </p:tgtEl>
                                        <p:attrNameLst>
                                          <p:attrName>ppt_y</p:attrName>
                                        </p:attrNameLst>
                                      </p:cBhvr>
                                      <p:tavLst>
                                        <p:tav tm="0">
                                          <p:val>
                                            <p:fltVal val="0.5"/>
                                          </p:val>
                                        </p:tav>
                                        <p:tav tm="100000">
                                          <p:val>
                                            <p:strVal val="#ppt_y"/>
                                          </p:val>
                                        </p:tav>
                                      </p:tavLst>
                                    </p:anim>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par>
                          <p:cTn id="54" fill="hold">
                            <p:stCondLst>
                              <p:cond delay="2000"/>
                            </p:stCondLst>
                            <p:childTnLst>
                              <p:par>
                                <p:cTn id="55" presetID="16" presetClass="entr" presetSubtype="42"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Horizontal)">
                                      <p:cBhvr>
                                        <p:cTn id="57" dur="500"/>
                                        <p:tgtEl>
                                          <p:spTgt spid="15"/>
                                        </p:tgtEl>
                                      </p:cBhvr>
                                    </p:animEffect>
                                  </p:childTnLst>
                                </p:cTn>
                              </p:par>
                            </p:childTnLst>
                          </p:cTn>
                        </p:par>
                        <p:par>
                          <p:cTn id="58" fill="hold">
                            <p:stCondLst>
                              <p:cond delay="2500"/>
                            </p:stCondLst>
                            <p:childTnLst>
                              <p:par>
                                <p:cTn id="59" presetID="22" presetClass="entr" presetSubtype="2"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right)">
                                      <p:cBhvr>
                                        <p:cTn id="61" dur="500"/>
                                        <p:tgtEl>
                                          <p:spTgt spid="16"/>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left)">
                                      <p:cBhvr>
                                        <p:cTn id="64" dur="500"/>
                                        <p:tgtEl>
                                          <p:spTgt spid="7"/>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left)">
                                      <p:cBhvr>
                                        <p:cTn id="67" dur="500"/>
                                        <p:tgtEl>
                                          <p:spTgt spid="8"/>
                                        </p:tgtEl>
                                      </p:cBhvr>
                                    </p:animEffect>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par>
                          <p:cTn id="72" fill="hold">
                            <p:stCondLst>
                              <p:cond delay="3500"/>
                            </p:stCondLst>
                            <p:childTnLst>
                              <p:par>
                                <p:cTn id="73" presetID="16" presetClass="entr" presetSubtype="42"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barn(outHorizontal)">
                                      <p:cBhvr>
                                        <p:cTn id="75" dur="500"/>
                                        <p:tgtEl>
                                          <p:spTgt spid="17"/>
                                        </p:tgtEl>
                                      </p:cBhvr>
                                    </p:animEffect>
                                  </p:childTnLst>
                                </p:cTn>
                              </p:par>
                            </p:childTnLst>
                          </p:cTn>
                        </p:par>
                        <p:par>
                          <p:cTn id="76" fill="hold">
                            <p:stCondLst>
                              <p:cond delay="4000"/>
                            </p:stCondLst>
                            <p:childTnLst>
                              <p:par>
                                <p:cTn id="77" presetID="22" presetClass="entr" presetSubtype="2"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right)">
                                      <p:cBhvr>
                                        <p:cTn id="79" dur="500"/>
                                        <p:tgtEl>
                                          <p:spTgt spid="1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wipe(left)">
                                      <p:cBhvr>
                                        <p:cTn id="85" dur="500"/>
                                        <p:tgtEl>
                                          <p:spTgt spid="12"/>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childTnLst>
                                </p:cTn>
                              </p:par>
                            </p:childTnLst>
                          </p:cTn>
                        </p:par>
                        <p:par>
                          <p:cTn id="90" fill="hold">
                            <p:stCondLst>
                              <p:cond delay="5000"/>
                            </p:stCondLst>
                            <p:childTnLst>
                              <p:par>
                                <p:cTn id="91" presetID="16" presetClass="entr" presetSubtype="42" fill="hold" nodeType="after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barn(outHorizontal)">
                                      <p:cBhvr>
                                        <p:cTn id="93" dur="500"/>
                                        <p:tgtEl>
                                          <p:spTgt spid="19"/>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left)">
                                      <p:cBhvr>
                                        <p:cTn id="97" dur="500"/>
                                        <p:tgtEl>
                                          <p:spTgt spid="20"/>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right)">
                                      <p:cBhvr>
                                        <p:cTn id="100" dur="500"/>
                                        <p:tgtEl>
                                          <p:spTgt spid="21"/>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right)">
                                      <p:cBhvr>
                                        <p:cTn id="103" dur="500"/>
                                        <p:tgtEl>
                                          <p:spTgt spid="22"/>
                                        </p:tgtEl>
                                      </p:cBhvr>
                                    </p:animEffect>
                                  </p:childTnLst>
                                </p:cTn>
                              </p:par>
                            </p:childTnLst>
                          </p:cTn>
                        </p:par>
                        <p:par>
                          <p:cTn id="104" fill="hold">
                            <p:stCondLst>
                              <p:cond delay="6000"/>
                            </p:stCondLst>
                            <p:childTnLst>
                              <p:par>
                                <p:cTn id="105" presetID="10" presetClass="entr" presetSubtype="0"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fade">
                                      <p:cBhvr>
                                        <p:cTn id="107" dur="500"/>
                                        <p:tgtEl>
                                          <p:spTgt spid="14"/>
                                        </p:tgtEl>
                                      </p:cBhvr>
                                    </p:animEffect>
                                  </p:childTnLst>
                                </p:cTn>
                              </p:par>
                            </p:childTnLst>
                          </p:cTn>
                        </p:par>
                        <p:par>
                          <p:cTn id="108" fill="hold">
                            <p:stCondLst>
                              <p:cond delay="6500"/>
                            </p:stCondLst>
                            <p:childTnLst>
                              <p:par>
                                <p:cTn id="109" presetID="16" presetClass="entr" presetSubtype="42" fill="hold" nodeType="after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barn(outHorizontal)">
                                      <p:cBhvr>
                                        <p:cTn id="111" dur="500"/>
                                        <p:tgtEl>
                                          <p:spTgt spid="23"/>
                                        </p:tgtEl>
                                      </p:cBhvr>
                                    </p:animEffect>
                                  </p:childTnLst>
                                </p:cTn>
                              </p:par>
                            </p:childTnLst>
                          </p:cTn>
                        </p:par>
                        <p:par>
                          <p:cTn id="112" fill="hold">
                            <p:stCondLst>
                              <p:cond delay="7000"/>
                            </p:stCondLst>
                            <p:childTnLst>
                              <p:par>
                                <p:cTn id="113" presetID="22" presetClass="entr" presetSubtype="8" fill="hold" nodeType="after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wipe(left)">
                                      <p:cBhvr>
                                        <p:cTn id="115" dur="500"/>
                                        <p:tgtEl>
                                          <p:spTgt spid="24"/>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wipe(right)">
                                      <p:cBhvr>
                                        <p:cTn id="118" dur="500"/>
                                        <p:tgtEl>
                                          <p:spTgt spid="25"/>
                                        </p:tgtEl>
                                      </p:cBhvr>
                                    </p:animEffect>
                                  </p:childTnLst>
                                </p:cTn>
                              </p:par>
                              <p:par>
                                <p:cTn id="119" presetID="22" presetClass="entr" presetSubtype="2" fill="hold" grpId="0" nodeType="with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wipe(right)">
                                      <p:cBhvr>
                                        <p:cTn id="1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P spid="13" grpId="0"/>
      <p:bldP spid="14" grpId="0"/>
      <p:bldP spid="21" grpId="0"/>
      <p:bldP spid="22" grpId="0"/>
      <p:bldP spid="25" grpId="0"/>
      <p:bldP spid="26" grpId="0"/>
      <p:bldP spid="27" grpId="0" animBg="1"/>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90500" y="0"/>
            <a:ext cx="9403856" cy="5143500"/>
            <a:chOff x="-190500" y="0"/>
            <a:chExt cx="9403856" cy="5143500"/>
          </a:xfrm>
        </p:grpSpPr>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a:off x="7448176" y="2438400"/>
              <a:ext cx="1695823" cy="2705100"/>
            </a:xfrm>
            <a:prstGeom prst="rect">
              <a:avLst/>
            </a:prstGeom>
          </p:spPr>
        </p:pic>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flipH="1">
              <a:off x="-9714"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5963884" y="0"/>
                <a:ext cx="3249472" cy="749316"/>
              </a:xfrm>
              <a:prstGeom prst="rect">
                <a:avLst/>
              </a:prstGeom>
            </p:spPr>
          </p:pic>
        </p:grpSp>
        <p:grpSp>
          <p:nvGrpSpPr>
            <p:cNvPr id="19" name="组合 18"/>
            <p:cNvGrpSpPr/>
            <p:nvPr/>
          </p:nvGrpSpPr>
          <p:grpSpPr>
            <a:xfrm>
              <a:off x="0" y="3657600"/>
              <a:ext cx="9144001" cy="1485900"/>
              <a:chOff x="0" y="3657600"/>
              <a:chExt cx="9144001" cy="1485900"/>
            </a:xfrm>
          </p:grpSpPr>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321301" y="3657600"/>
                <a:ext cx="3822700" cy="1485900"/>
              </a:xfrm>
              <a:prstGeom prst="rect">
                <a:avLst/>
              </a:prstGeom>
            </p:spPr>
          </p:pic>
        </p:grpSp>
      </p:grpSp>
      <p:sp>
        <p:nvSpPr>
          <p:cNvPr id="21" name="圆角矩形 20"/>
          <p:cNvSpPr/>
          <p:nvPr/>
        </p:nvSpPr>
        <p:spPr>
          <a:xfrm>
            <a:off x="3183766" y="1178360"/>
            <a:ext cx="3418952" cy="415498"/>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单击此处添加您的文字内容</a:t>
            </a:r>
            <a:endParaRPr lang="zh-CN" altLang="en-US" sz="2000" b="1" dirty="0"/>
          </a:p>
        </p:txBody>
      </p:sp>
      <p:sp>
        <p:nvSpPr>
          <p:cNvPr id="22" name="圆角矩形 21"/>
          <p:cNvSpPr/>
          <p:nvPr/>
        </p:nvSpPr>
        <p:spPr>
          <a:xfrm>
            <a:off x="3183766" y="1760767"/>
            <a:ext cx="3418952" cy="415498"/>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单击此处添加您的文字内容</a:t>
            </a:r>
            <a:endParaRPr lang="zh-CN" altLang="en-US" sz="2000" b="1" dirty="0"/>
          </a:p>
        </p:txBody>
      </p:sp>
      <p:sp>
        <p:nvSpPr>
          <p:cNvPr id="23" name="圆角矩形 22"/>
          <p:cNvSpPr/>
          <p:nvPr/>
        </p:nvSpPr>
        <p:spPr>
          <a:xfrm>
            <a:off x="3183766" y="2343174"/>
            <a:ext cx="3418952" cy="415498"/>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单击此处添加您的文字内容</a:t>
            </a:r>
            <a:endParaRPr lang="zh-CN" altLang="en-US" sz="2000" b="1" dirty="0"/>
          </a:p>
        </p:txBody>
      </p:sp>
      <p:sp>
        <p:nvSpPr>
          <p:cNvPr id="24" name="圆角矩形 23"/>
          <p:cNvSpPr/>
          <p:nvPr/>
        </p:nvSpPr>
        <p:spPr>
          <a:xfrm>
            <a:off x="3183766" y="2925581"/>
            <a:ext cx="3418952" cy="415498"/>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单击此处添加您的文字内容</a:t>
            </a:r>
            <a:endParaRPr lang="zh-CN" altLang="en-US" sz="2000" b="1" dirty="0"/>
          </a:p>
        </p:txBody>
      </p:sp>
      <p:grpSp>
        <p:nvGrpSpPr>
          <p:cNvPr id="4" name="组合 3"/>
          <p:cNvGrpSpPr/>
          <p:nvPr/>
        </p:nvGrpSpPr>
        <p:grpSpPr>
          <a:xfrm>
            <a:off x="1434236" y="1685961"/>
            <a:ext cx="1256319" cy="1083033"/>
            <a:chOff x="1434236" y="1685961"/>
            <a:chExt cx="1256319" cy="1083033"/>
          </a:xfrm>
        </p:grpSpPr>
        <p:sp>
          <p:nvSpPr>
            <p:cNvPr id="2" name="六边形 1"/>
            <p:cNvSpPr/>
            <p:nvPr/>
          </p:nvSpPr>
          <p:spPr>
            <a:xfrm>
              <a:off x="1434236" y="1685961"/>
              <a:ext cx="1256318" cy="1083033"/>
            </a:xfrm>
            <a:prstGeom prst="hexagon">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3C70"/>
                </a:solidFill>
              </a:endParaRPr>
            </a:p>
          </p:txBody>
        </p:sp>
        <p:sp>
          <p:nvSpPr>
            <p:cNvPr id="3" name="文本框 2"/>
            <p:cNvSpPr txBox="1"/>
            <p:nvPr/>
          </p:nvSpPr>
          <p:spPr>
            <a:xfrm>
              <a:off x="1479967" y="1917843"/>
              <a:ext cx="1210588" cy="707886"/>
            </a:xfrm>
            <a:prstGeom prst="rect">
              <a:avLst/>
            </a:prstGeom>
            <a:noFill/>
          </p:spPr>
          <p:txBody>
            <a:bodyPr wrap="none" rtlCol="0">
              <a:spAutoFit/>
            </a:bodyPr>
            <a:lstStyle/>
            <a:p>
              <a:r>
                <a:rPr lang="zh-CN" altLang="en-US" sz="4000" b="1" dirty="0" smtClean="0">
                  <a:solidFill>
                    <a:schemeClr val="bg1"/>
                  </a:solidFill>
                </a:rPr>
                <a:t>目录</a:t>
              </a:r>
              <a:endParaRPr lang="zh-CN" altLang="en-US" sz="4000" b="1" dirty="0">
                <a:solidFill>
                  <a:schemeClr val="bg1"/>
                </a:solidFill>
              </a:endParaRPr>
            </a:p>
          </p:txBody>
        </p:sp>
      </p:grpSp>
    </p:spTree>
    <p:extLst>
      <p:ext uri="{BB962C8B-B14F-4D97-AF65-F5344CB8AC3E}">
        <p14:creationId xmlns:p14="http://schemas.microsoft.com/office/powerpoint/2010/main" val="274052452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Scale>
                                      <p:cBhvr>
                                        <p:cTn id="13"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250" decel="50000" fill="hold">
                                          <p:stCondLst>
                                            <p:cond delay="0"/>
                                          </p:stCondLst>
                                        </p:cTn>
                                        <p:tgtEl>
                                          <p:spTgt spid="21"/>
                                        </p:tgtEl>
                                        <p:attrNameLst>
                                          <p:attrName>ppt_x</p:attrName>
                                          <p:attrName>ppt_y</p:attrName>
                                        </p:attrNameLst>
                                      </p:cBhvr>
                                    </p:animMotion>
                                    <p:animEffect transition="in" filter="fade">
                                      <p:cBhvr>
                                        <p:cTn id="15" dur="1250"/>
                                        <p:tgtEl>
                                          <p:spTgt spid="21"/>
                                        </p:tgtEl>
                                      </p:cBhvr>
                                    </p:animEffect>
                                  </p:childTnLst>
                                </p:cTn>
                              </p:par>
                            </p:childTnLst>
                          </p:cTn>
                        </p:par>
                        <p:par>
                          <p:cTn id="16" fill="hold">
                            <p:stCondLst>
                              <p:cond delay="2250"/>
                            </p:stCondLst>
                            <p:childTnLst>
                              <p:par>
                                <p:cTn id="17" presetID="52"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Scale>
                                      <p:cBhvr>
                                        <p:cTn id="19" dur="125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250" decel="50000" fill="hold">
                                          <p:stCondLst>
                                            <p:cond delay="0"/>
                                          </p:stCondLst>
                                        </p:cTn>
                                        <p:tgtEl>
                                          <p:spTgt spid="22"/>
                                        </p:tgtEl>
                                        <p:attrNameLst>
                                          <p:attrName>ppt_x</p:attrName>
                                          <p:attrName>ppt_y</p:attrName>
                                        </p:attrNameLst>
                                      </p:cBhvr>
                                    </p:animMotion>
                                    <p:animEffect transition="in" filter="fade">
                                      <p:cBhvr>
                                        <p:cTn id="21" dur="1250"/>
                                        <p:tgtEl>
                                          <p:spTgt spid="22"/>
                                        </p:tgtEl>
                                      </p:cBhvr>
                                    </p:animEffect>
                                  </p:childTnLst>
                                </p:cTn>
                              </p:par>
                            </p:childTnLst>
                          </p:cTn>
                        </p:par>
                        <p:par>
                          <p:cTn id="22" fill="hold">
                            <p:stCondLst>
                              <p:cond delay="3500"/>
                            </p:stCondLst>
                            <p:childTnLst>
                              <p:par>
                                <p:cTn id="23" presetID="5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Scale>
                                      <p:cBhvr>
                                        <p:cTn id="25" dur="125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250" decel="50000" fill="hold">
                                          <p:stCondLst>
                                            <p:cond delay="0"/>
                                          </p:stCondLst>
                                        </p:cTn>
                                        <p:tgtEl>
                                          <p:spTgt spid="23"/>
                                        </p:tgtEl>
                                        <p:attrNameLst>
                                          <p:attrName>ppt_x</p:attrName>
                                          <p:attrName>ppt_y</p:attrName>
                                        </p:attrNameLst>
                                      </p:cBhvr>
                                    </p:animMotion>
                                    <p:animEffect transition="in" filter="fade">
                                      <p:cBhvr>
                                        <p:cTn id="27" dur="1250"/>
                                        <p:tgtEl>
                                          <p:spTgt spid="23"/>
                                        </p:tgtEl>
                                      </p:cBhvr>
                                    </p:animEffect>
                                  </p:childTnLst>
                                </p:cTn>
                              </p:par>
                            </p:childTnLst>
                          </p:cTn>
                        </p:par>
                        <p:par>
                          <p:cTn id="28" fill="hold">
                            <p:stCondLst>
                              <p:cond delay="4750"/>
                            </p:stCondLst>
                            <p:childTnLst>
                              <p:par>
                                <p:cTn id="29" presetID="52"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Scale>
                                      <p:cBhvr>
                                        <p:cTn id="31" dur="125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250" decel="50000" fill="hold">
                                          <p:stCondLst>
                                            <p:cond delay="0"/>
                                          </p:stCondLst>
                                        </p:cTn>
                                        <p:tgtEl>
                                          <p:spTgt spid="24"/>
                                        </p:tgtEl>
                                        <p:attrNameLst>
                                          <p:attrName>ppt_x</p:attrName>
                                          <p:attrName>ppt_y</p:attrName>
                                        </p:attrNameLst>
                                      </p:cBhvr>
                                    </p:animMotion>
                                    <p:animEffect transition="in" filter="fade">
                                      <p:cBhvr>
                                        <p:cTn id="33" dur="12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548323" y="1251620"/>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23" name="矩形 22"/>
          <p:cNvSpPr/>
          <p:nvPr/>
        </p:nvSpPr>
        <p:spPr>
          <a:xfrm>
            <a:off x="3187135" y="1113926"/>
            <a:ext cx="3976554" cy="337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dirty="0">
                <a:latin typeface="微软雅黑" pitchFamily="34" charset="-122"/>
                <a:ea typeface="微软雅黑" pitchFamily="34" charset="-122"/>
              </a:rPr>
              <a:t>点击添加标题</a:t>
            </a:r>
          </a:p>
        </p:txBody>
      </p:sp>
      <p:sp>
        <p:nvSpPr>
          <p:cNvPr id="24" name="六边形 23"/>
          <p:cNvSpPr/>
          <p:nvPr/>
        </p:nvSpPr>
        <p:spPr>
          <a:xfrm>
            <a:off x="684468" y="2477325"/>
            <a:ext cx="1190017" cy="1026114"/>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800" dirty="0">
                <a:latin typeface="微软雅黑" pitchFamily="34" charset="-122"/>
                <a:ea typeface="微软雅黑" pitchFamily="34" charset="-122"/>
              </a:rPr>
              <a:t>工作</a:t>
            </a:r>
            <a:endParaRPr lang="en-US" altLang="zh-CN" sz="1800" dirty="0">
              <a:latin typeface="微软雅黑" pitchFamily="34" charset="-122"/>
              <a:ea typeface="微软雅黑" pitchFamily="34" charset="-122"/>
            </a:endParaRPr>
          </a:p>
          <a:p>
            <a:pPr algn="ctr"/>
            <a:r>
              <a:rPr lang="zh-CN" altLang="en-US" sz="1800" dirty="0">
                <a:latin typeface="微软雅黑" pitchFamily="34" charset="-122"/>
                <a:ea typeface="微软雅黑" pitchFamily="34" charset="-122"/>
              </a:rPr>
              <a:t>概述</a:t>
            </a:r>
          </a:p>
        </p:txBody>
      </p:sp>
      <p:cxnSp>
        <p:nvCxnSpPr>
          <p:cNvPr id="25" name="直接箭头连接符 24"/>
          <p:cNvCxnSpPr>
            <a:stCxn id="24" idx="5"/>
            <a:endCxn id="22" idx="1"/>
          </p:cNvCxnSpPr>
          <p:nvPr/>
        </p:nvCxnSpPr>
        <p:spPr>
          <a:xfrm flipV="1">
            <a:off x="1617956" y="1737407"/>
            <a:ext cx="930367" cy="739917"/>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24" idx="0"/>
          </p:cNvCxnSpPr>
          <p:nvPr/>
        </p:nvCxnSpPr>
        <p:spPr>
          <a:xfrm>
            <a:off x="1874484" y="2990381"/>
            <a:ext cx="673839"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4" idx="1"/>
            <a:endCxn id="32" idx="1"/>
          </p:cNvCxnSpPr>
          <p:nvPr/>
        </p:nvCxnSpPr>
        <p:spPr>
          <a:xfrm>
            <a:off x="1617956" y="3503439"/>
            <a:ext cx="930367" cy="75040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893565" y="1491880"/>
            <a:ext cx="4868452"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29" name="矩形 28"/>
          <p:cNvSpPr/>
          <p:nvPr/>
        </p:nvSpPr>
        <p:spPr>
          <a:xfrm>
            <a:off x="2548323" y="2507033"/>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0" name="矩形 29"/>
          <p:cNvSpPr/>
          <p:nvPr/>
        </p:nvSpPr>
        <p:spPr>
          <a:xfrm>
            <a:off x="3187135" y="2369338"/>
            <a:ext cx="3976554" cy="3370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dirty="0">
                <a:latin typeface="微软雅黑" pitchFamily="34" charset="-122"/>
                <a:ea typeface="微软雅黑" pitchFamily="34" charset="-122"/>
              </a:rPr>
              <a:t>点击添加标题</a:t>
            </a:r>
          </a:p>
        </p:txBody>
      </p:sp>
      <p:sp>
        <p:nvSpPr>
          <p:cNvPr id="31" name="TextBox 30"/>
          <p:cNvSpPr txBox="1"/>
          <p:nvPr/>
        </p:nvSpPr>
        <p:spPr>
          <a:xfrm>
            <a:off x="2893566" y="2739839"/>
            <a:ext cx="4918045"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32" name="矩形 31"/>
          <p:cNvSpPr/>
          <p:nvPr/>
        </p:nvSpPr>
        <p:spPr>
          <a:xfrm>
            <a:off x="2548323" y="3776187"/>
            <a:ext cx="5432063" cy="955303"/>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3" name="矩形 32"/>
          <p:cNvSpPr/>
          <p:nvPr/>
        </p:nvSpPr>
        <p:spPr>
          <a:xfrm>
            <a:off x="3187135" y="3638493"/>
            <a:ext cx="3976554" cy="3370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a:latin typeface="微软雅黑" pitchFamily="34" charset="-122"/>
                <a:ea typeface="微软雅黑" pitchFamily="34" charset="-122"/>
              </a:rPr>
              <a:t>点击添加标题</a:t>
            </a:r>
          </a:p>
        </p:txBody>
      </p:sp>
      <p:sp>
        <p:nvSpPr>
          <p:cNvPr id="34" name="TextBox 33"/>
          <p:cNvSpPr txBox="1"/>
          <p:nvPr/>
        </p:nvSpPr>
        <p:spPr>
          <a:xfrm>
            <a:off x="2893566" y="4008995"/>
            <a:ext cx="4876716"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Tree>
    <p:extLst>
      <p:ext uri="{BB962C8B-B14F-4D97-AF65-F5344CB8AC3E}">
        <p14:creationId xmlns:p14="http://schemas.microsoft.com/office/powerpoint/2010/main" val="2105432352"/>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0000">
                                          <p:cBhvr additive="base">
                                            <p:cTn id="25"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14:bounceEnd="5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5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90500" y="0"/>
            <a:ext cx="9403856" cy="5143500"/>
            <a:chOff x="-190500" y="0"/>
            <a:chExt cx="9403856" cy="5143500"/>
          </a:xfrm>
        </p:grpSpPr>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a:off x="7457890" y="2438400"/>
              <a:ext cx="1695823" cy="2705100"/>
            </a:xfrm>
            <a:prstGeom prst="rect">
              <a:avLst/>
            </a:prstGeom>
          </p:spPr>
        </p:pic>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flipH="1">
              <a:off x="0"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5963884" y="0"/>
                <a:ext cx="3249472" cy="749316"/>
              </a:xfrm>
              <a:prstGeom prst="rect">
                <a:avLst/>
              </a:prstGeom>
            </p:spPr>
          </p:pic>
        </p:grpSp>
        <p:grpSp>
          <p:nvGrpSpPr>
            <p:cNvPr id="19" name="组合 18"/>
            <p:cNvGrpSpPr/>
            <p:nvPr/>
          </p:nvGrpSpPr>
          <p:grpSpPr>
            <a:xfrm>
              <a:off x="9714" y="3657600"/>
              <a:ext cx="9144001" cy="1485900"/>
              <a:chOff x="0" y="3657600"/>
              <a:chExt cx="9144001" cy="1485900"/>
            </a:xfrm>
          </p:grpSpPr>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321301" y="3657600"/>
                <a:ext cx="3822700" cy="1485900"/>
              </a:xfrm>
              <a:prstGeom prst="rect">
                <a:avLst/>
              </a:prstGeom>
            </p:spPr>
          </p:pic>
        </p:grpSp>
      </p:grpSp>
      <p:sp>
        <p:nvSpPr>
          <p:cNvPr id="21" name="圆角矩形 20"/>
          <p:cNvSpPr/>
          <p:nvPr/>
        </p:nvSpPr>
        <p:spPr>
          <a:xfrm>
            <a:off x="1879597" y="2539224"/>
            <a:ext cx="5375091" cy="667534"/>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单击此处添加您的文字内容</a:t>
            </a:r>
            <a:endParaRPr lang="zh-CN" altLang="en-US" sz="3200" b="1" dirty="0"/>
          </a:p>
        </p:txBody>
      </p:sp>
      <p:grpSp>
        <p:nvGrpSpPr>
          <p:cNvPr id="4" name="组合 3"/>
          <p:cNvGrpSpPr/>
          <p:nvPr/>
        </p:nvGrpSpPr>
        <p:grpSpPr>
          <a:xfrm>
            <a:off x="3938983" y="1166253"/>
            <a:ext cx="1256318" cy="1083033"/>
            <a:chOff x="1434236" y="1685961"/>
            <a:chExt cx="1256318" cy="1083033"/>
          </a:xfrm>
        </p:grpSpPr>
        <p:sp>
          <p:nvSpPr>
            <p:cNvPr id="2" name="六边形 1"/>
            <p:cNvSpPr/>
            <p:nvPr/>
          </p:nvSpPr>
          <p:spPr>
            <a:xfrm>
              <a:off x="1434236" y="1685961"/>
              <a:ext cx="1256318" cy="1083033"/>
            </a:xfrm>
            <a:prstGeom prst="hexagon">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3C70"/>
                </a:solidFill>
              </a:endParaRPr>
            </a:p>
          </p:txBody>
        </p:sp>
        <p:sp>
          <p:nvSpPr>
            <p:cNvPr id="3" name="文本框 2"/>
            <p:cNvSpPr txBox="1"/>
            <p:nvPr/>
          </p:nvSpPr>
          <p:spPr>
            <a:xfrm>
              <a:off x="1543663" y="1765812"/>
              <a:ext cx="1037463" cy="923330"/>
            </a:xfrm>
            <a:prstGeom prst="rect">
              <a:avLst/>
            </a:prstGeom>
            <a:noFill/>
          </p:spPr>
          <p:txBody>
            <a:bodyPr wrap="none" rtlCol="0">
              <a:spAutoFit/>
            </a:bodyPr>
            <a:lstStyle/>
            <a:p>
              <a:r>
                <a:rPr lang="en-US" altLang="zh-CN" sz="5400" b="1" dirty="0" smtClean="0">
                  <a:solidFill>
                    <a:schemeClr val="bg1"/>
                  </a:solidFill>
                  <a:latin typeface="+mj-ea"/>
                  <a:ea typeface="+mj-ea"/>
                </a:rPr>
                <a:t>04</a:t>
              </a:r>
              <a:endParaRPr lang="zh-CN" altLang="en-US" sz="5400" b="1" dirty="0">
                <a:solidFill>
                  <a:schemeClr val="bg1"/>
                </a:solidFill>
                <a:latin typeface="+mj-ea"/>
                <a:ea typeface="+mj-ea"/>
              </a:endParaRPr>
            </a:p>
          </p:txBody>
        </p:sp>
      </p:grpSp>
    </p:spTree>
    <p:extLst>
      <p:ext uri="{BB962C8B-B14F-4D97-AF65-F5344CB8AC3E}">
        <p14:creationId xmlns:p14="http://schemas.microsoft.com/office/powerpoint/2010/main" val="90213540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Scale>
                                      <p:cBhvr>
                                        <p:cTn id="13"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250" decel="50000" fill="hold">
                                          <p:stCondLst>
                                            <p:cond delay="0"/>
                                          </p:stCondLst>
                                        </p:cTn>
                                        <p:tgtEl>
                                          <p:spTgt spid="21"/>
                                        </p:tgtEl>
                                        <p:attrNameLst>
                                          <p:attrName>ppt_x</p:attrName>
                                          <p:attrName>ppt_y</p:attrName>
                                        </p:attrNameLst>
                                      </p:cBhvr>
                                    </p:animMotion>
                                    <p:animEffect transition="in" filter="fade">
                                      <p:cBhvr>
                                        <p:cTn id="15"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42"/>
          <p:cNvSpPr>
            <a:spLocks noChangeArrowheads="1"/>
          </p:cNvSpPr>
          <p:nvPr/>
        </p:nvSpPr>
        <p:spPr bwMode="auto">
          <a:xfrm>
            <a:off x="7317765" y="2928445"/>
            <a:ext cx="692783" cy="1695058"/>
          </a:xfrm>
          <a:prstGeom prst="rect">
            <a:avLst/>
          </a:prstGeom>
          <a:solidFill>
            <a:schemeClr val="accent2"/>
          </a:solidFill>
          <a:ln>
            <a:noFill/>
          </a:ln>
        </p:spPr>
        <p:txBody>
          <a:bodyPr lIns="91413" tIns="45706" rIns="91413" bIns="4570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19" name="矩形 37"/>
          <p:cNvSpPr>
            <a:spLocks noChangeArrowheads="1"/>
          </p:cNvSpPr>
          <p:nvPr/>
        </p:nvSpPr>
        <p:spPr bwMode="auto">
          <a:xfrm>
            <a:off x="3726481" y="2928445"/>
            <a:ext cx="3499627" cy="1695058"/>
          </a:xfrm>
          <a:prstGeom prst="rect">
            <a:avLst/>
          </a:prstGeom>
          <a:solidFill>
            <a:schemeClr val="accent3"/>
          </a:solidFill>
          <a:ln>
            <a:noFill/>
          </a:ln>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1" name="矩形 46"/>
          <p:cNvSpPr>
            <a:spLocks noChangeAspect="1" noChangeArrowheads="1"/>
          </p:cNvSpPr>
          <p:nvPr/>
        </p:nvSpPr>
        <p:spPr bwMode="auto">
          <a:xfrm>
            <a:off x="1094618" y="2928445"/>
            <a:ext cx="2541396" cy="169505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2" name="矩形 47"/>
          <p:cNvSpPr>
            <a:spLocks noChangeAspect="1" noChangeArrowheads="1"/>
          </p:cNvSpPr>
          <p:nvPr/>
        </p:nvSpPr>
        <p:spPr bwMode="auto">
          <a:xfrm>
            <a:off x="2859907" y="1164348"/>
            <a:ext cx="2539015" cy="169386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3" name="矩形 1"/>
          <p:cNvSpPr>
            <a:spLocks noChangeArrowheads="1"/>
          </p:cNvSpPr>
          <p:nvPr/>
        </p:nvSpPr>
        <p:spPr bwMode="auto">
          <a:xfrm>
            <a:off x="1094618" y="1163157"/>
            <a:ext cx="1695058" cy="1695058"/>
          </a:xfrm>
          <a:prstGeom prst="rect">
            <a:avLst/>
          </a:prstGeom>
          <a:solidFill>
            <a:schemeClr val="accent1"/>
          </a:solidFill>
          <a:ln>
            <a:noFill/>
          </a:ln>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4" name="矩形 59"/>
          <p:cNvSpPr>
            <a:spLocks noChangeAspect="1" noChangeArrowheads="1"/>
          </p:cNvSpPr>
          <p:nvPr/>
        </p:nvSpPr>
        <p:spPr bwMode="auto">
          <a:xfrm>
            <a:off x="5469152" y="1163157"/>
            <a:ext cx="2541396" cy="1695058"/>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5" name="矩形 56"/>
          <p:cNvSpPr>
            <a:spLocks noChangeArrowheads="1"/>
          </p:cNvSpPr>
          <p:nvPr/>
        </p:nvSpPr>
        <p:spPr bwMode="auto">
          <a:xfrm>
            <a:off x="1094618" y="1259576"/>
            <a:ext cx="1614114" cy="3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650" dirty="0">
                <a:solidFill>
                  <a:schemeClr val="bg1"/>
                </a:solidFill>
                <a:latin typeface="微软雅黑" pitchFamily="34" charset="-122"/>
                <a:ea typeface="微软雅黑" pitchFamily="34" charset="-122"/>
                <a:sym typeface="方正兰亭黑_GBK" pitchFamily="2" charset="-122"/>
              </a:rPr>
              <a:t>添加主题</a:t>
            </a:r>
            <a:endParaRPr lang="zh-CN" altLang="en-US" sz="1650" dirty="0">
              <a:solidFill>
                <a:schemeClr val="bg1"/>
              </a:solidFill>
              <a:latin typeface="微软雅黑" pitchFamily="34" charset="-122"/>
              <a:ea typeface="微软雅黑" pitchFamily="34" charset="-122"/>
              <a:sym typeface="Arial" pitchFamily="34" charset="0"/>
            </a:endParaRPr>
          </a:p>
        </p:txBody>
      </p:sp>
      <p:sp>
        <p:nvSpPr>
          <p:cNvPr id="26" name="矩形 57"/>
          <p:cNvSpPr>
            <a:spLocks noChangeArrowheads="1"/>
          </p:cNvSpPr>
          <p:nvPr/>
        </p:nvSpPr>
        <p:spPr bwMode="auto">
          <a:xfrm>
            <a:off x="1278397" y="1596445"/>
            <a:ext cx="1458178" cy="819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buNone/>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27" name="矩形 44"/>
          <p:cNvSpPr>
            <a:spLocks noChangeArrowheads="1"/>
          </p:cNvSpPr>
          <p:nvPr/>
        </p:nvSpPr>
        <p:spPr bwMode="auto">
          <a:xfrm>
            <a:off x="3824089" y="3034387"/>
            <a:ext cx="2323562" cy="3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650">
                <a:solidFill>
                  <a:schemeClr val="bg1"/>
                </a:solidFill>
                <a:latin typeface="微软雅黑" pitchFamily="34" charset="-122"/>
                <a:ea typeface="微软雅黑" pitchFamily="34" charset="-122"/>
                <a:sym typeface="方正兰亭黑_GBK" pitchFamily="2" charset="-122"/>
              </a:rPr>
              <a:t>添加主题</a:t>
            </a:r>
            <a:endParaRPr lang="zh-CN" altLang="en-US" sz="1650">
              <a:solidFill>
                <a:schemeClr val="bg1"/>
              </a:solidFill>
              <a:latin typeface="微软雅黑" pitchFamily="34" charset="-122"/>
              <a:ea typeface="微软雅黑" pitchFamily="34" charset="-122"/>
              <a:sym typeface="Arial" pitchFamily="34" charset="0"/>
            </a:endParaRPr>
          </a:p>
        </p:txBody>
      </p:sp>
      <p:sp>
        <p:nvSpPr>
          <p:cNvPr id="28" name="矩形 45"/>
          <p:cNvSpPr>
            <a:spLocks noChangeArrowheads="1"/>
          </p:cNvSpPr>
          <p:nvPr/>
        </p:nvSpPr>
        <p:spPr bwMode="auto">
          <a:xfrm>
            <a:off x="3824090" y="3335545"/>
            <a:ext cx="3210372" cy="73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050">
                <a:solidFill>
                  <a:schemeClr val="bg1"/>
                </a:solidFill>
                <a:latin typeface="微软雅黑" pitchFamily="34" charset="-122"/>
                <a:ea typeface="微软雅黑" pitchFamily="34" charset="-122"/>
                <a:sym typeface="方正兰亭黑_GBK"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350">
              <a:solidFill>
                <a:schemeClr val="bg1"/>
              </a:solidFill>
              <a:latin typeface="微软雅黑" pitchFamily="34" charset="-122"/>
              <a:ea typeface="微软雅黑" pitchFamily="34" charset="-122"/>
            </a:endParaRPr>
          </a:p>
        </p:txBody>
      </p:sp>
      <p:sp>
        <p:nvSpPr>
          <p:cNvPr id="29" name="燕尾形 1"/>
          <p:cNvSpPr>
            <a:spLocks noChangeArrowheads="1"/>
          </p:cNvSpPr>
          <p:nvPr/>
        </p:nvSpPr>
        <p:spPr bwMode="auto">
          <a:xfrm>
            <a:off x="8292661" y="2665379"/>
            <a:ext cx="384482" cy="384482"/>
          </a:xfrm>
          <a:prstGeom prst="chevron">
            <a:avLst>
              <a:gd name="adj" fmla="val 50000"/>
            </a:avLst>
          </a:prstGeom>
          <a:solidFill>
            <a:schemeClr val="tx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012">
              <a:solidFill>
                <a:schemeClr val="tx1">
                  <a:lumMod val="75000"/>
                  <a:lumOff val="25000"/>
                </a:schemeClr>
              </a:solidFill>
              <a:latin typeface="微软雅黑" pitchFamily="34" charset="-122"/>
              <a:ea typeface="微软雅黑" pitchFamily="34" charset="-122"/>
              <a:sym typeface="宋体" pitchFamily="2" charset="-122"/>
            </a:endParaRPr>
          </a:p>
        </p:txBody>
      </p:sp>
      <p:sp>
        <p:nvSpPr>
          <p:cNvPr id="30" name="燕尾形 23"/>
          <p:cNvSpPr>
            <a:spLocks noChangeArrowheads="1"/>
          </p:cNvSpPr>
          <p:nvPr/>
        </p:nvSpPr>
        <p:spPr bwMode="auto">
          <a:xfrm flipH="1">
            <a:off x="468494" y="2665379"/>
            <a:ext cx="384483" cy="384482"/>
          </a:xfrm>
          <a:prstGeom prst="chevron">
            <a:avLst>
              <a:gd name="adj" fmla="val 50000"/>
            </a:avLst>
          </a:prstGeom>
          <a:solidFill>
            <a:schemeClr val="tx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012">
              <a:solidFill>
                <a:schemeClr val="tx1">
                  <a:lumMod val="75000"/>
                  <a:lumOff val="25000"/>
                </a:schemeClr>
              </a:solidFill>
              <a:latin typeface="微软雅黑" pitchFamily="34" charset="-122"/>
              <a:ea typeface="微软雅黑" pitchFamily="34" charset="-122"/>
              <a:sym typeface="宋体" pitchFamily="2" charset="-122"/>
            </a:endParaRPr>
          </a:p>
        </p:txBody>
      </p:sp>
    </p:spTree>
    <p:extLst>
      <p:ext uri="{BB962C8B-B14F-4D97-AF65-F5344CB8AC3E}">
        <p14:creationId xmlns:p14="http://schemas.microsoft.com/office/powerpoint/2010/main" val="31368816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ppt_x</p:attrName>
                                        </p:attrNameLst>
                                      </p:cBhvr>
                                      <p:tavLst>
                                        <p:tav tm="0">
                                          <p:val>
                                            <p:strVal val="0-#ppt_w/2"/>
                                          </p:val>
                                        </p:tav>
                                        <p:tav tm="100000">
                                          <p:val>
                                            <p:strVal val="#ppt_x"/>
                                          </p:val>
                                        </p:tav>
                                      </p:tavLst>
                                    </p:anim>
                                    <p:anim calcmode="lin" valueType="num">
                                      <p:cBhvr>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ppt_x</p:attrName>
                                        </p:attrNameLst>
                                      </p:cBhvr>
                                      <p:tavLst>
                                        <p:tav tm="0">
                                          <p:val>
                                            <p:strVal val="1+#ppt_w/2"/>
                                          </p:val>
                                        </p:tav>
                                        <p:tav tm="100000">
                                          <p:val>
                                            <p:strVal val="#ppt_x"/>
                                          </p:val>
                                        </p:tav>
                                      </p:tavLst>
                                    </p:anim>
                                    <p:anim calcmode="lin" valueType="num">
                                      <p:cBhvr>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ppt_x</p:attrName>
                                        </p:attrNameLst>
                                      </p:cBhvr>
                                      <p:tavLst>
                                        <p:tav tm="0">
                                          <p:val>
                                            <p:strVal val="0-#ppt_w/2"/>
                                          </p:val>
                                        </p:tav>
                                        <p:tav tm="100000">
                                          <p:val>
                                            <p:strVal val="#ppt_x"/>
                                          </p:val>
                                        </p:tav>
                                      </p:tavLst>
                                    </p:anim>
                                    <p:anim calcmode="lin" valueType="num">
                                      <p:cBhvr>
                                        <p:cTn id="23" dur="5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ppt_x</p:attrName>
                                        </p:attrNameLst>
                                      </p:cBhvr>
                                      <p:tavLst>
                                        <p:tav tm="0">
                                          <p:val>
                                            <p:strVal val="1+#ppt_w/2"/>
                                          </p:val>
                                        </p:tav>
                                        <p:tav tm="100000">
                                          <p:val>
                                            <p:strVal val="#ppt_x"/>
                                          </p:val>
                                        </p:tav>
                                      </p:tavLst>
                                    </p:anim>
                                    <p:anim calcmode="lin" valueType="num">
                                      <p:cBhvr>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ppt_x</p:attrName>
                                        </p:attrNameLst>
                                      </p:cBhvr>
                                      <p:tavLst>
                                        <p:tav tm="0">
                                          <p:val>
                                            <p:strVal val="1+#ppt_w/2"/>
                                          </p:val>
                                        </p:tav>
                                        <p:tav tm="100000">
                                          <p:val>
                                            <p:strVal val="#ppt_x"/>
                                          </p:val>
                                        </p:tav>
                                      </p:tavLst>
                                    </p:anim>
                                    <p:anim calcmode="lin" valueType="num">
                                      <p:cBhvr>
                                        <p:cTn id="33" dur="5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
                                        <p:tgtEl>
                                          <p:spTgt spid="2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p:cBhvr>
                                        <p:cTn id="56" dur="500"/>
                                        <p:tgtEl>
                                          <p:spTgt spid="30"/>
                                        </p:tgtEl>
                                      </p:cBhvr>
                                    </p:animEffect>
                                  </p:childTnLst>
                                </p:cTn>
                              </p:par>
                              <p:par>
                                <p:cTn id="57" presetID="6" presetClass="emph" presetSubtype="0" autoRev="1" fill="hold" grpId="1" nodeType="withEffect">
                                  <p:stCondLst>
                                    <p:cond delay="0"/>
                                  </p:stCondLst>
                                  <p:childTnLst>
                                    <p:animScale>
                                      <p:cBhvr>
                                        <p:cTn id="58" dur="750" fill="hold"/>
                                        <p:tgtEl>
                                          <p:spTgt spid="29"/>
                                        </p:tgtEl>
                                      </p:cBhvr>
                                      <p:by x="108000" y="108000"/>
                                    </p:animScale>
                                  </p:childTnLst>
                                </p:cTn>
                              </p:par>
                              <p:par>
                                <p:cTn id="59" presetID="6" presetClass="emph" presetSubtype="0" autoRev="1" fill="hold" grpId="1" nodeType="withEffect">
                                  <p:stCondLst>
                                    <p:cond delay="0"/>
                                  </p:stCondLst>
                                  <p:childTnLst>
                                    <p:animScale>
                                      <p:cBhvr>
                                        <p:cTn id="60" dur="750" fill="hold"/>
                                        <p:tgtEl>
                                          <p:spTgt spid="30"/>
                                        </p:tgtEl>
                                      </p:cBhvr>
                                      <p:by x="108000" y="108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19" grpId="0" bldLvl="0" animBg="1" autoUpdateAnimBg="0"/>
      <p:bldP spid="21" grpId="0" bldLvl="0" animBg="1" autoUpdateAnimBg="0"/>
      <p:bldP spid="22" grpId="0" bldLvl="0" animBg="1" autoUpdateAnimBg="0"/>
      <p:bldP spid="23" grpId="0" bldLvl="0" animBg="1" autoUpdateAnimBg="0"/>
      <p:bldP spid="24" grpId="0" bldLvl="0" animBg="1" autoUpdateAnimBg="0"/>
      <p:bldP spid="25" grpId="0"/>
      <p:bldP spid="26" grpId="0"/>
      <p:bldP spid="27" grpId="0"/>
      <p:bldP spid="28" grpId="0"/>
      <p:bldP spid="29" grpId="0" bldLvl="0" animBg="1" autoUpdateAnimBg="0"/>
      <p:bldP spid="29" grpId="1" bldLvl="0" animBg="1" autoUpdateAnimBg="0"/>
      <p:bldP spid="30" grpId="0" bldLvl="0" animBg="1" autoUpdateAnimBg="0"/>
      <p:bldP spid="30" grpId="1" bldLvl="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02389" y="2949892"/>
            <a:ext cx="8206268" cy="328532"/>
            <a:chOff x="534438" y="3368953"/>
            <a:chExt cx="10944224" cy="438144"/>
          </a:xfrm>
          <a:solidFill>
            <a:schemeClr val="bg1">
              <a:lumMod val="65000"/>
            </a:schemeClr>
          </a:solidFill>
        </p:grpSpPr>
        <p:sp>
          <p:nvSpPr>
            <p:cNvPr id="19" name="矩形 18"/>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20" name="组合 19"/>
            <p:cNvGrpSpPr/>
            <p:nvPr/>
          </p:nvGrpSpPr>
          <p:grpSpPr>
            <a:xfrm>
              <a:off x="534438" y="3368953"/>
              <a:ext cx="10944224" cy="438144"/>
              <a:chOff x="623889" y="3209929"/>
              <a:chExt cx="10944224" cy="438144"/>
            </a:xfrm>
            <a:grpFill/>
          </p:grpSpPr>
          <p:sp>
            <p:nvSpPr>
              <p:cNvPr id="21" name="矩形 20"/>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 name="矩形 21"/>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矩形 22"/>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4" name="矩形 23"/>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5" name="矩形 24"/>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6" name="矩形 25"/>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等腰三角形 26"/>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cxnSp>
        <p:nvCxnSpPr>
          <p:cNvPr id="28" name="肘形连接符 27"/>
          <p:cNvCxnSpPr>
            <a:stCxn id="31" idx="3"/>
            <a:endCxn id="49" idx="1"/>
          </p:cNvCxnSpPr>
          <p:nvPr/>
        </p:nvCxnSpPr>
        <p:spPr>
          <a:xfrm rot="5400000" flipH="1" flipV="1">
            <a:off x="627064"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766705" y="2862184"/>
            <a:ext cx="437221" cy="507177"/>
            <a:chOff x="1109756" y="3090803"/>
            <a:chExt cx="583096" cy="676392"/>
          </a:xfrm>
          <a:solidFill>
            <a:schemeClr val="accent1"/>
          </a:solidFill>
        </p:grpSpPr>
        <p:sp>
          <p:nvSpPr>
            <p:cNvPr id="31" name="六边形 3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47" name="文本框 64"/>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4</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48" name="组合 47"/>
          <p:cNvGrpSpPr/>
          <p:nvPr/>
        </p:nvGrpSpPr>
        <p:grpSpPr>
          <a:xfrm>
            <a:off x="1094621" y="1707854"/>
            <a:ext cx="1317639" cy="1095756"/>
            <a:chOff x="1853741" y="1952625"/>
            <a:chExt cx="1413335" cy="1461346"/>
          </a:xfrm>
          <a:solidFill>
            <a:schemeClr val="bg1">
              <a:lumMod val="75000"/>
            </a:schemeClr>
          </a:solidFill>
        </p:grpSpPr>
        <p:sp>
          <p:nvSpPr>
            <p:cNvPr id="49" name="矩形 4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0" name="文本框 66"/>
            <p:cNvSpPr txBox="1"/>
            <p:nvPr/>
          </p:nvSpPr>
          <p:spPr>
            <a:xfrm>
              <a:off x="1853742" y="1997871"/>
              <a:ext cx="1413334" cy="1416100"/>
            </a:xfrm>
            <a:prstGeom prst="rect">
              <a:avLst/>
            </a:prstGeom>
            <a:grpFill/>
          </p:spPr>
          <p:txBody>
            <a:bodyPr wrap="square"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a:p>
              <a:pPr algn="just"/>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51" name="肘形连接符 50"/>
          <p:cNvCxnSpPr>
            <a:stCxn id="53" idx="3"/>
            <a:endCxn id="56" idx="1"/>
          </p:cNvCxnSpPr>
          <p:nvPr/>
        </p:nvCxnSpPr>
        <p:spPr>
          <a:xfrm rot="5400000" flipH="1" flipV="1">
            <a:off x="2561910"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2701551" y="2862184"/>
            <a:ext cx="437221" cy="507177"/>
            <a:chOff x="1109756" y="3090803"/>
            <a:chExt cx="583096" cy="676392"/>
          </a:xfrm>
          <a:solidFill>
            <a:schemeClr val="accent1"/>
          </a:solidFill>
        </p:grpSpPr>
        <p:sp>
          <p:nvSpPr>
            <p:cNvPr id="53" name="六边形 5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54" name="文本框 72"/>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6</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55" name="组合 54"/>
          <p:cNvGrpSpPr/>
          <p:nvPr/>
        </p:nvGrpSpPr>
        <p:grpSpPr>
          <a:xfrm>
            <a:off x="3029467" y="1707854"/>
            <a:ext cx="1317639" cy="1095756"/>
            <a:chOff x="1853741" y="1952625"/>
            <a:chExt cx="1413335" cy="1461346"/>
          </a:xfrm>
          <a:solidFill>
            <a:schemeClr val="bg1">
              <a:lumMod val="75000"/>
            </a:schemeClr>
          </a:solidFill>
        </p:grpSpPr>
        <p:sp>
          <p:nvSpPr>
            <p:cNvPr id="56" name="矩形 5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7" name="文本框 75"/>
            <p:cNvSpPr txBox="1"/>
            <p:nvPr/>
          </p:nvSpPr>
          <p:spPr>
            <a:xfrm>
              <a:off x="1853742" y="1997871"/>
              <a:ext cx="1413334" cy="1416100"/>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58" name="肘形连接符 57"/>
          <p:cNvCxnSpPr>
            <a:stCxn id="60" idx="3"/>
            <a:endCxn id="63" idx="1"/>
          </p:cNvCxnSpPr>
          <p:nvPr/>
        </p:nvCxnSpPr>
        <p:spPr>
          <a:xfrm rot="5400000" flipH="1" flipV="1">
            <a:off x="4496756"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4636397" y="2862184"/>
            <a:ext cx="437221" cy="507177"/>
            <a:chOff x="1109756" y="3090803"/>
            <a:chExt cx="583096" cy="676392"/>
          </a:xfrm>
          <a:solidFill>
            <a:schemeClr val="accent1"/>
          </a:solidFill>
        </p:grpSpPr>
        <p:sp>
          <p:nvSpPr>
            <p:cNvPr id="60" name="六边形 5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61" name="文本框 79"/>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8</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62" name="组合 61"/>
          <p:cNvGrpSpPr/>
          <p:nvPr/>
        </p:nvGrpSpPr>
        <p:grpSpPr>
          <a:xfrm>
            <a:off x="4964313" y="1707854"/>
            <a:ext cx="1317639" cy="1095756"/>
            <a:chOff x="1853741" y="1952625"/>
            <a:chExt cx="1413335" cy="1461346"/>
          </a:xfrm>
          <a:solidFill>
            <a:schemeClr val="bg1">
              <a:lumMod val="75000"/>
            </a:schemeClr>
          </a:solidFill>
        </p:grpSpPr>
        <p:sp>
          <p:nvSpPr>
            <p:cNvPr id="63" name="矩形 62"/>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4" name="文本框 82"/>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65" name="肘形连接符 64"/>
          <p:cNvCxnSpPr>
            <a:stCxn id="67" idx="3"/>
            <a:endCxn id="70" idx="1"/>
          </p:cNvCxnSpPr>
          <p:nvPr/>
        </p:nvCxnSpPr>
        <p:spPr>
          <a:xfrm rot="5400000" flipH="1" flipV="1">
            <a:off x="6431602"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6518742" y="2862184"/>
            <a:ext cx="539935" cy="507177"/>
            <a:chOff x="1039738" y="3090803"/>
            <a:chExt cx="720080" cy="676392"/>
          </a:xfrm>
          <a:solidFill>
            <a:srgbClr val="005DA2"/>
          </a:solidFill>
        </p:grpSpPr>
        <p:sp>
          <p:nvSpPr>
            <p:cNvPr id="67" name="六边形 66"/>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68" name="文本框 86"/>
            <p:cNvSpPr txBox="1"/>
            <p:nvPr/>
          </p:nvSpPr>
          <p:spPr>
            <a:xfrm>
              <a:off x="1039738" y="3298193"/>
              <a:ext cx="720080" cy="292455"/>
            </a:xfrm>
            <a:prstGeom prst="rect">
              <a:avLst/>
            </a:prstGeom>
            <a:no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10</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69" name="组合 68"/>
          <p:cNvGrpSpPr/>
          <p:nvPr/>
        </p:nvGrpSpPr>
        <p:grpSpPr>
          <a:xfrm>
            <a:off x="6899160" y="1707854"/>
            <a:ext cx="1317639" cy="1095756"/>
            <a:chOff x="1853741" y="1952625"/>
            <a:chExt cx="1413335" cy="1461346"/>
          </a:xfrm>
          <a:solidFill>
            <a:schemeClr val="bg1">
              <a:lumMod val="75000"/>
            </a:schemeClr>
          </a:solidFill>
        </p:grpSpPr>
        <p:sp>
          <p:nvSpPr>
            <p:cNvPr id="70" name="矩形 69"/>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1" name="文本框 89"/>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72" name="肘形连接符 71"/>
          <p:cNvCxnSpPr>
            <a:stCxn id="74" idx="0"/>
            <a:endCxn id="77" idx="1"/>
          </p:cNvCxnSpPr>
          <p:nvPr/>
        </p:nvCxnSpPr>
        <p:spPr>
          <a:xfrm rot="16200000" flipH="1">
            <a:off x="1752276"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1734128" y="2862184"/>
            <a:ext cx="437221" cy="507177"/>
            <a:chOff x="1109756" y="3090803"/>
            <a:chExt cx="583096" cy="676392"/>
          </a:xfrm>
          <a:solidFill>
            <a:schemeClr val="accent1"/>
          </a:solidFill>
        </p:grpSpPr>
        <p:sp>
          <p:nvSpPr>
            <p:cNvPr id="74" name="六边形 7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75" name="文本框 93"/>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5</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76" name="组合 75"/>
          <p:cNvGrpSpPr/>
          <p:nvPr/>
        </p:nvGrpSpPr>
        <p:grpSpPr>
          <a:xfrm>
            <a:off x="2062044" y="3551071"/>
            <a:ext cx="1317639" cy="1095756"/>
            <a:chOff x="1853741" y="1952625"/>
            <a:chExt cx="1413335" cy="1461346"/>
          </a:xfrm>
          <a:solidFill>
            <a:schemeClr val="bg1">
              <a:lumMod val="75000"/>
            </a:schemeClr>
          </a:solidFill>
        </p:grpSpPr>
        <p:sp>
          <p:nvSpPr>
            <p:cNvPr id="77" name="矩形 76"/>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8" name="文本框 96"/>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79" name="肘形连接符 78"/>
          <p:cNvCxnSpPr>
            <a:stCxn id="81" idx="0"/>
            <a:endCxn id="84" idx="1"/>
          </p:cNvCxnSpPr>
          <p:nvPr/>
        </p:nvCxnSpPr>
        <p:spPr>
          <a:xfrm rot="16200000" flipH="1">
            <a:off x="3687122"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3668974" y="2862184"/>
            <a:ext cx="437221" cy="507177"/>
            <a:chOff x="1109756" y="3090803"/>
            <a:chExt cx="583096" cy="676392"/>
          </a:xfrm>
          <a:solidFill>
            <a:schemeClr val="accent1"/>
          </a:solidFill>
        </p:grpSpPr>
        <p:sp>
          <p:nvSpPr>
            <p:cNvPr id="81" name="六边形 8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82" name="文本框 101"/>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7</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83" name="组合 82"/>
          <p:cNvGrpSpPr/>
          <p:nvPr/>
        </p:nvGrpSpPr>
        <p:grpSpPr>
          <a:xfrm>
            <a:off x="3996890" y="3551071"/>
            <a:ext cx="1317639" cy="1095756"/>
            <a:chOff x="1853741" y="1952625"/>
            <a:chExt cx="1413335" cy="1461346"/>
          </a:xfrm>
          <a:solidFill>
            <a:schemeClr val="bg1">
              <a:lumMod val="75000"/>
            </a:schemeClr>
          </a:solidFill>
        </p:grpSpPr>
        <p:sp>
          <p:nvSpPr>
            <p:cNvPr id="84" name="矩形 8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5" name="文本框 104"/>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86" name="肘形连接符 85"/>
          <p:cNvCxnSpPr>
            <a:stCxn id="88" idx="0"/>
            <a:endCxn id="91" idx="1"/>
          </p:cNvCxnSpPr>
          <p:nvPr/>
        </p:nvCxnSpPr>
        <p:spPr>
          <a:xfrm rot="16200000" flipH="1">
            <a:off x="5621968"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a:off x="5603820" y="2862184"/>
            <a:ext cx="437221" cy="507177"/>
            <a:chOff x="1109756" y="3090803"/>
            <a:chExt cx="583096" cy="676392"/>
          </a:xfrm>
          <a:solidFill>
            <a:schemeClr val="accent1"/>
          </a:solidFill>
        </p:grpSpPr>
        <p:sp>
          <p:nvSpPr>
            <p:cNvPr id="88" name="六边形 8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89" name="文本框 108"/>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9</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90" name="组合 89"/>
          <p:cNvGrpSpPr/>
          <p:nvPr/>
        </p:nvGrpSpPr>
        <p:grpSpPr>
          <a:xfrm>
            <a:off x="5931736" y="3551071"/>
            <a:ext cx="1317639" cy="1095756"/>
            <a:chOff x="1853741" y="1952625"/>
            <a:chExt cx="1413335" cy="1461346"/>
          </a:xfrm>
          <a:solidFill>
            <a:schemeClr val="bg1">
              <a:lumMod val="75000"/>
            </a:schemeClr>
          </a:solidFill>
        </p:grpSpPr>
        <p:sp>
          <p:nvSpPr>
            <p:cNvPr id="91" name="矩形 9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2" name="文本框 111"/>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grpSp>
        <p:nvGrpSpPr>
          <p:cNvPr id="93" name="组合 92"/>
          <p:cNvGrpSpPr/>
          <p:nvPr/>
        </p:nvGrpSpPr>
        <p:grpSpPr>
          <a:xfrm>
            <a:off x="7490625" y="2862184"/>
            <a:ext cx="511503" cy="507177"/>
            <a:chOff x="1045689" y="3090803"/>
            <a:chExt cx="682162" cy="676392"/>
          </a:xfrm>
          <a:solidFill>
            <a:schemeClr val="accent1"/>
          </a:solidFill>
        </p:grpSpPr>
        <p:sp>
          <p:nvSpPr>
            <p:cNvPr id="94" name="六边形 9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95" name="文本框 114"/>
            <p:cNvSpPr txBox="1"/>
            <p:nvPr/>
          </p:nvSpPr>
          <p:spPr>
            <a:xfrm>
              <a:off x="1045689" y="3298193"/>
              <a:ext cx="682162" cy="461772"/>
            </a:xfrm>
            <a:prstGeom prst="rect">
              <a:avLst/>
            </a:prstGeom>
            <a:no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11</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sp>
        <p:nvSpPr>
          <p:cNvPr id="96" name="矩形 95"/>
          <p:cNvSpPr/>
          <p:nvPr/>
        </p:nvSpPr>
        <p:spPr>
          <a:xfrm>
            <a:off x="3117152" y="951945"/>
            <a:ext cx="2881134" cy="3476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012" dirty="0">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291676238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barn(outVertical)">
                                      <p:cBhvr>
                                        <p:cTn id="7" dur="500"/>
                                        <p:tgtEl>
                                          <p:spTgt spid="9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up)">
                                      <p:cBhvr>
                                        <p:cTn id="31" dur="500"/>
                                        <p:tgtEl>
                                          <p:spTgt spid="7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down)">
                                      <p:cBhvr>
                                        <p:cTn id="43" dur="500"/>
                                        <p:tgtEl>
                                          <p:spTgt spid="51"/>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up)">
                                      <p:cBhvr>
                                        <p:cTn id="55" dur="500"/>
                                        <p:tgtEl>
                                          <p:spTgt spid="7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down)">
                                      <p:cBhvr>
                                        <p:cTn id="67" dur="500"/>
                                        <p:tgtEl>
                                          <p:spTgt spid="58"/>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fade">
                                      <p:cBhvr>
                                        <p:cTn id="75" dur="500"/>
                                        <p:tgtEl>
                                          <p:spTgt spid="87"/>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wipe(up)">
                                      <p:cBhvr>
                                        <p:cTn id="79" dur="500"/>
                                        <p:tgtEl>
                                          <p:spTgt spid="86"/>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500"/>
                                        <p:tgtEl>
                                          <p:spTgt spid="90"/>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wipe(down)">
                                      <p:cBhvr>
                                        <p:cTn id="91" dur="500"/>
                                        <p:tgtEl>
                                          <p:spTgt spid="65"/>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left)">
                                      <p:cBhvr>
                                        <p:cTn id="95" dur="500"/>
                                        <p:tgtEl>
                                          <p:spTgt spid="69"/>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93"/>
                                        </p:tgtEl>
                                        <p:attrNameLst>
                                          <p:attrName>style.visibility</p:attrName>
                                        </p:attrNameLst>
                                      </p:cBhvr>
                                      <p:to>
                                        <p:strVal val="visible"/>
                                      </p:to>
                                    </p:set>
                                    <p:animEffect transition="in" filter="fade">
                                      <p:cBhvr>
                                        <p:cTn id="99" dur="500"/>
                                        <p:tgtEl>
                                          <p:spTgt spid="93"/>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93"/>
                                        </p:tgtEl>
                                      </p:cBhvr>
                                    </p:animEffect>
                                    <p:animScale>
                                      <p:cBhvr>
                                        <p:cTn id="103" dur="250" autoRev="1" fill="hold"/>
                                        <p:tgtEl>
                                          <p:spTgt spid="9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1808382"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4651669"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519615" y="1351802"/>
            <a:ext cx="2372454" cy="946149"/>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519615" y="2522035"/>
            <a:ext cx="2190807" cy="1517146"/>
            <a:chOff x="503238" y="2612182"/>
            <a:chExt cx="2191599" cy="1517147"/>
          </a:xfrm>
        </p:grpSpPr>
        <p:sp>
          <p:nvSpPr>
            <p:cNvPr id="2826" name="矩形 2825"/>
            <p:cNvSpPr/>
            <p:nvPr/>
          </p:nvSpPr>
          <p:spPr>
            <a:xfrm>
              <a:off x="50323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27" name="矩形 2826"/>
            <p:cNvSpPr/>
            <p:nvPr/>
          </p:nvSpPr>
          <p:spPr>
            <a:xfrm>
              <a:off x="50323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29" name="42 Rectángulo"/>
          <p:cNvSpPr/>
          <p:nvPr/>
        </p:nvSpPr>
        <p:spPr>
          <a:xfrm>
            <a:off x="3393573" y="1351803"/>
            <a:ext cx="2372455" cy="946149"/>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3393573" y="2522036"/>
            <a:ext cx="2190807" cy="1517146"/>
            <a:chOff x="471218" y="2612182"/>
            <a:chExt cx="2191599" cy="1517147"/>
          </a:xfrm>
        </p:grpSpPr>
        <p:sp>
          <p:nvSpPr>
            <p:cNvPr id="2831" name="矩形 2830"/>
            <p:cNvSpPr/>
            <p:nvPr/>
          </p:nvSpPr>
          <p:spPr>
            <a:xfrm>
              <a:off x="47121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2" name="矩形 2831"/>
            <p:cNvSpPr/>
            <p:nvPr/>
          </p:nvSpPr>
          <p:spPr>
            <a:xfrm>
              <a:off x="47121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34" name="51 Rectángulo"/>
          <p:cNvSpPr/>
          <p:nvPr/>
        </p:nvSpPr>
        <p:spPr>
          <a:xfrm>
            <a:off x="6245178" y="1351803"/>
            <a:ext cx="2374042" cy="946149"/>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6245178" y="2522036"/>
            <a:ext cx="2190807" cy="1517146"/>
            <a:chOff x="467746" y="2612182"/>
            <a:chExt cx="2191599" cy="1517147"/>
          </a:xfrm>
        </p:grpSpPr>
        <p:sp>
          <p:nvSpPr>
            <p:cNvPr id="2836" name="矩形 2835"/>
            <p:cNvSpPr/>
            <p:nvPr/>
          </p:nvSpPr>
          <p:spPr>
            <a:xfrm>
              <a:off x="467746"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7" name="矩形 2836"/>
            <p:cNvSpPr/>
            <p:nvPr/>
          </p:nvSpPr>
          <p:spPr>
            <a:xfrm>
              <a:off x="467746"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Tree>
    <p:extLst>
      <p:ext uri="{BB962C8B-B14F-4D97-AF65-F5344CB8AC3E}">
        <p14:creationId xmlns:p14="http://schemas.microsoft.com/office/powerpoint/2010/main" val="14029379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箭头 28"/>
          <p:cNvSpPr/>
          <p:nvPr/>
        </p:nvSpPr>
        <p:spPr>
          <a:xfrm>
            <a:off x="7023871"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0" name="右箭头 29"/>
          <p:cNvSpPr/>
          <p:nvPr/>
        </p:nvSpPr>
        <p:spPr>
          <a:xfrm>
            <a:off x="5745960"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1" name="右箭头 30"/>
          <p:cNvSpPr/>
          <p:nvPr/>
        </p:nvSpPr>
        <p:spPr>
          <a:xfrm>
            <a:off x="4436480"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2" name="右箭头 31"/>
          <p:cNvSpPr/>
          <p:nvPr/>
        </p:nvSpPr>
        <p:spPr>
          <a:xfrm>
            <a:off x="3158569"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3" name="右箭头 32"/>
          <p:cNvSpPr/>
          <p:nvPr/>
        </p:nvSpPr>
        <p:spPr>
          <a:xfrm>
            <a:off x="1867793"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4" name="右箭头 33"/>
          <p:cNvSpPr/>
          <p:nvPr/>
        </p:nvSpPr>
        <p:spPr>
          <a:xfrm>
            <a:off x="589882"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5" name="TextBox 34"/>
          <p:cNvSpPr txBox="1"/>
          <p:nvPr/>
        </p:nvSpPr>
        <p:spPr>
          <a:xfrm>
            <a:off x="991913"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1</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2</a:t>
            </a:r>
            <a:r>
              <a:rPr lang="zh-CN" altLang="en-US" sz="1050" b="1" dirty="0">
                <a:solidFill>
                  <a:schemeClr val="bg1"/>
                </a:solidFill>
                <a:latin typeface="微软雅黑" pitchFamily="34" charset="-122"/>
                <a:ea typeface="微软雅黑" pitchFamily="34" charset="-122"/>
              </a:rPr>
              <a:t>月份</a:t>
            </a:r>
          </a:p>
        </p:txBody>
      </p:sp>
      <p:cxnSp>
        <p:nvCxnSpPr>
          <p:cNvPr id="36" name="直接连接符 35"/>
          <p:cNvCxnSpPr/>
          <p:nvPr/>
        </p:nvCxnSpPr>
        <p:spPr>
          <a:xfrm flipV="1">
            <a:off x="1367385"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64500"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38" name="TextBox 37"/>
          <p:cNvSpPr txBox="1"/>
          <p:nvPr/>
        </p:nvSpPr>
        <p:spPr>
          <a:xfrm>
            <a:off x="1494371"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39" name="直接连接符 38"/>
          <p:cNvCxnSpPr/>
          <p:nvPr/>
        </p:nvCxnSpPr>
        <p:spPr>
          <a:xfrm>
            <a:off x="2645295"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69825"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3</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4</a:t>
            </a:r>
            <a:r>
              <a:rPr lang="zh-CN" altLang="en-US" sz="1050" b="1" dirty="0">
                <a:solidFill>
                  <a:schemeClr val="bg1"/>
                </a:solidFill>
                <a:latin typeface="微软雅黑" pitchFamily="34" charset="-122"/>
                <a:ea typeface="微软雅黑" pitchFamily="34" charset="-122"/>
              </a:rPr>
              <a:t>月份</a:t>
            </a:r>
          </a:p>
        </p:txBody>
      </p:sp>
      <p:sp>
        <p:nvSpPr>
          <p:cNvPr id="41" name="TextBox 40"/>
          <p:cNvSpPr txBox="1"/>
          <p:nvPr/>
        </p:nvSpPr>
        <p:spPr>
          <a:xfrm>
            <a:off x="3560601"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5</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6</a:t>
            </a:r>
            <a:r>
              <a:rPr lang="zh-CN" altLang="en-US" sz="1050" b="1" dirty="0">
                <a:solidFill>
                  <a:schemeClr val="bg1"/>
                </a:solidFill>
                <a:latin typeface="微软雅黑" pitchFamily="34" charset="-122"/>
                <a:ea typeface="微软雅黑" pitchFamily="34" charset="-122"/>
              </a:rPr>
              <a:t>月份</a:t>
            </a:r>
          </a:p>
        </p:txBody>
      </p:sp>
      <p:sp>
        <p:nvSpPr>
          <p:cNvPr id="42" name="TextBox 41"/>
          <p:cNvSpPr txBox="1"/>
          <p:nvPr/>
        </p:nvSpPr>
        <p:spPr>
          <a:xfrm>
            <a:off x="4807650" y="2620481"/>
            <a:ext cx="960701"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7</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8</a:t>
            </a:r>
            <a:r>
              <a:rPr lang="zh-CN" altLang="en-US" sz="1050" b="1" dirty="0">
                <a:solidFill>
                  <a:schemeClr val="bg1"/>
                </a:solidFill>
                <a:latin typeface="微软雅黑" pitchFamily="34" charset="-122"/>
                <a:ea typeface="微软雅黑" pitchFamily="34" charset="-122"/>
              </a:rPr>
              <a:t>月份</a:t>
            </a:r>
          </a:p>
        </p:txBody>
      </p:sp>
      <p:sp>
        <p:nvSpPr>
          <p:cNvPr id="43" name="TextBox 42"/>
          <p:cNvSpPr txBox="1"/>
          <p:nvPr/>
        </p:nvSpPr>
        <p:spPr>
          <a:xfrm>
            <a:off x="6109131" y="2620481"/>
            <a:ext cx="979618"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9</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10</a:t>
            </a:r>
            <a:r>
              <a:rPr lang="zh-CN" altLang="en-US" sz="1050" b="1" dirty="0">
                <a:solidFill>
                  <a:schemeClr val="bg1"/>
                </a:solidFill>
                <a:latin typeface="微软雅黑" pitchFamily="34" charset="-122"/>
                <a:ea typeface="微软雅黑" pitchFamily="34" charset="-122"/>
              </a:rPr>
              <a:t>月份</a:t>
            </a:r>
          </a:p>
        </p:txBody>
      </p:sp>
      <p:sp>
        <p:nvSpPr>
          <p:cNvPr id="44" name="TextBox 43"/>
          <p:cNvSpPr txBox="1"/>
          <p:nvPr/>
        </p:nvSpPr>
        <p:spPr>
          <a:xfrm>
            <a:off x="7397335" y="2620481"/>
            <a:ext cx="955276"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11</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12</a:t>
            </a:r>
            <a:r>
              <a:rPr lang="zh-CN" altLang="en-US" sz="1050" b="1" dirty="0">
                <a:solidFill>
                  <a:schemeClr val="bg1"/>
                </a:solidFill>
                <a:latin typeface="微软雅黑" pitchFamily="34" charset="-122"/>
                <a:ea typeface="微软雅黑" pitchFamily="34" charset="-122"/>
              </a:rPr>
              <a:t>月份</a:t>
            </a:r>
          </a:p>
        </p:txBody>
      </p:sp>
      <p:cxnSp>
        <p:nvCxnSpPr>
          <p:cNvPr id="45" name="直接连接符 44"/>
          <p:cNvCxnSpPr/>
          <p:nvPr/>
        </p:nvCxnSpPr>
        <p:spPr>
          <a:xfrm flipV="1">
            <a:off x="3936072"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133187"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47" name="TextBox 46"/>
          <p:cNvSpPr txBox="1"/>
          <p:nvPr/>
        </p:nvSpPr>
        <p:spPr>
          <a:xfrm>
            <a:off x="4063057"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48" name="直接连接符 47"/>
          <p:cNvCxnSpPr/>
          <p:nvPr/>
        </p:nvCxnSpPr>
        <p:spPr>
          <a:xfrm>
            <a:off x="521398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6523463"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720578"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51" name="TextBox 50"/>
          <p:cNvSpPr txBox="1"/>
          <p:nvPr/>
        </p:nvSpPr>
        <p:spPr>
          <a:xfrm>
            <a:off x="6617798"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52" name="直接连接符 51"/>
          <p:cNvCxnSpPr/>
          <p:nvPr/>
        </p:nvCxnSpPr>
        <p:spPr>
          <a:xfrm>
            <a:off x="780137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95930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0-#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 fill="hold"/>
                                        <p:tgtEl>
                                          <p:spTgt spid="34"/>
                                        </p:tgtEl>
                                        <p:attrNameLst>
                                          <p:attrName>ppt_x</p:attrName>
                                        </p:attrNameLst>
                                      </p:cBhvr>
                                      <p:tavLst>
                                        <p:tav tm="0">
                                          <p:val>
                                            <p:strVal val="0-#ppt_w/2"/>
                                          </p:val>
                                        </p:tav>
                                        <p:tav tm="100000">
                                          <p:val>
                                            <p:strVal val="#ppt_x"/>
                                          </p:val>
                                        </p:tav>
                                      </p:tavLst>
                                    </p:anim>
                                    <p:anim calcmode="lin" valueType="num">
                                      <p:cBhvr additive="base">
                                        <p:cTn id="12" dur="2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20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700"/>
                            </p:stCondLst>
                            <p:childTnLst>
                              <p:par>
                                <p:cTn id="18" presetID="22" presetClass="entr" presetSubtype="4"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childTnLst>
                          </p:cTn>
                        </p:par>
                        <p:par>
                          <p:cTn id="21" fill="hold">
                            <p:stCondLst>
                              <p:cond delay="1200"/>
                            </p:stCondLst>
                            <p:childTnLst>
                              <p:par>
                                <p:cTn id="22" presetID="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200" fill="hold"/>
                                        <p:tgtEl>
                                          <p:spTgt spid="33"/>
                                        </p:tgtEl>
                                        <p:attrNameLst>
                                          <p:attrName>ppt_x</p:attrName>
                                        </p:attrNameLst>
                                      </p:cBhvr>
                                      <p:tavLst>
                                        <p:tav tm="0">
                                          <p:val>
                                            <p:strVal val="0-#ppt_w/2"/>
                                          </p:val>
                                        </p:tav>
                                        <p:tav tm="100000">
                                          <p:val>
                                            <p:strVal val="#ppt_x"/>
                                          </p:val>
                                        </p:tav>
                                      </p:tavLst>
                                    </p:anim>
                                    <p:anim calcmode="lin" valueType="num">
                                      <p:cBhvr additive="base">
                                        <p:cTn id="25" dur="2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200" fill="hold"/>
                                        <p:tgtEl>
                                          <p:spTgt spid="40"/>
                                        </p:tgtEl>
                                        <p:attrNameLst>
                                          <p:attrName>ppt_x</p:attrName>
                                        </p:attrNameLst>
                                      </p:cBhvr>
                                      <p:tavLst>
                                        <p:tav tm="0">
                                          <p:val>
                                            <p:strVal val="0-#ppt_w/2"/>
                                          </p:val>
                                        </p:tav>
                                        <p:tav tm="100000">
                                          <p:val>
                                            <p:strVal val="#ppt_x"/>
                                          </p:val>
                                        </p:tav>
                                      </p:tavLst>
                                    </p:anim>
                                    <p:anim calcmode="lin" valueType="num">
                                      <p:cBhvr additive="base">
                                        <p:cTn id="29" dur="2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22" presetClass="entr" presetSubtype="1"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1900"/>
                            </p:stCondLst>
                            <p:childTnLst>
                              <p:par>
                                <p:cTn id="35" presetID="22" presetClass="entr" presetSubtype="1"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2400"/>
                            </p:stCondLst>
                            <p:childTnLst>
                              <p:par>
                                <p:cTn id="39" presetID="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00" fill="hold"/>
                                        <p:tgtEl>
                                          <p:spTgt spid="32"/>
                                        </p:tgtEl>
                                        <p:attrNameLst>
                                          <p:attrName>ppt_x</p:attrName>
                                        </p:attrNameLst>
                                      </p:cBhvr>
                                      <p:tavLst>
                                        <p:tav tm="0">
                                          <p:val>
                                            <p:strVal val="0-#ppt_w/2"/>
                                          </p:val>
                                        </p:tav>
                                        <p:tav tm="100000">
                                          <p:val>
                                            <p:strVal val="#ppt_x"/>
                                          </p:val>
                                        </p:tav>
                                      </p:tavLst>
                                    </p:anim>
                                    <p:anim calcmode="lin" valueType="num">
                                      <p:cBhvr additive="base">
                                        <p:cTn id="42" dur="2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00" fill="hold"/>
                                        <p:tgtEl>
                                          <p:spTgt spid="41"/>
                                        </p:tgtEl>
                                        <p:attrNameLst>
                                          <p:attrName>ppt_x</p:attrName>
                                        </p:attrNameLst>
                                      </p:cBhvr>
                                      <p:tavLst>
                                        <p:tav tm="0">
                                          <p:val>
                                            <p:strVal val="0-#ppt_w/2"/>
                                          </p:val>
                                        </p:tav>
                                        <p:tav tm="100000">
                                          <p:val>
                                            <p:strVal val="#ppt_x"/>
                                          </p:val>
                                        </p:tav>
                                      </p:tavLst>
                                    </p:anim>
                                    <p:anim calcmode="lin" valueType="num">
                                      <p:cBhvr additive="base">
                                        <p:cTn id="46" dur="2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31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200" fill="hold"/>
                                        <p:tgtEl>
                                          <p:spTgt spid="31"/>
                                        </p:tgtEl>
                                        <p:attrNameLst>
                                          <p:attrName>ppt_x</p:attrName>
                                        </p:attrNameLst>
                                      </p:cBhvr>
                                      <p:tavLst>
                                        <p:tav tm="0">
                                          <p:val>
                                            <p:strVal val="0-#ppt_w/2"/>
                                          </p:val>
                                        </p:tav>
                                        <p:tav tm="100000">
                                          <p:val>
                                            <p:strVal val="#ppt_x"/>
                                          </p:val>
                                        </p:tav>
                                      </p:tavLst>
                                    </p:anim>
                                    <p:anim calcmode="lin" valueType="num">
                                      <p:cBhvr additive="base">
                                        <p:cTn id="59" dur="20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200" fill="hold"/>
                                        <p:tgtEl>
                                          <p:spTgt spid="42"/>
                                        </p:tgtEl>
                                        <p:attrNameLst>
                                          <p:attrName>ppt_x</p:attrName>
                                        </p:attrNameLst>
                                      </p:cBhvr>
                                      <p:tavLst>
                                        <p:tav tm="0">
                                          <p:val>
                                            <p:strVal val="0-#ppt_w/2"/>
                                          </p:val>
                                        </p:tav>
                                        <p:tav tm="100000">
                                          <p:val>
                                            <p:strVal val="#ppt_x"/>
                                          </p:val>
                                        </p:tav>
                                      </p:tavLst>
                                    </p:anim>
                                    <p:anim calcmode="lin" valueType="num">
                                      <p:cBhvr additive="base">
                                        <p:cTn id="63" dur="2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38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43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childTnLst>
                          </p:cTn>
                        </p:par>
                        <p:par>
                          <p:cTn id="72" fill="hold">
                            <p:stCondLst>
                              <p:cond delay="48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200" fill="hold"/>
                                        <p:tgtEl>
                                          <p:spTgt spid="30"/>
                                        </p:tgtEl>
                                        <p:attrNameLst>
                                          <p:attrName>ppt_x</p:attrName>
                                        </p:attrNameLst>
                                      </p:cBhvr>
                                      <p:tavLst>
                                        <p:tav tm="0">
                                          <p:val>
                                            <p:strVal val="0-#ppt_w/2"/>
                                          </p:val>
                                        </p:tav>
                                        <p:tav tm="100000">
                                          <p:val>
                                            <p:strVal val="#ppt_x"/>
                                          </p:val>
                                        </p:tav>
                                      </p:tavLst>
                                    </p:anim>
                                    <p:anim calcmode="lin" valueType="num">
                                      <p:cBhvr additive="base">
                                        <p:cTn id="76" dur="200" fill="hold"/>
                                        <p:tgtEl>
                                          <p:spTgt spid="3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200" fill="hold"/>
                                        <p:tgtEl>
                                          <p:spTgt spid="43"/>
                                        </p:tgtEl>
                                        <p:attrNameLst>
                                          <p:attrName>ppt_x</p:attrName>
                                        </p:attrNameLst>
                                      </p:cBhvr>
                                      <p:tavLst>
                                        <p:tav tm="0">
                                          <p:val>
                                            <p:strVal val="0-#ppt_w/2"/>
                                          </p:val>
                                        </p:tav>
                                        <p:tav tm="100000">
                                          <p:val>
                                            <p:strVal val="#ppt_x"/>
                                          </p:val>
                                        </p:tav>
                                      </p:tavLst>
                                    </p:anim>
                                    <p:anim calcmode="lin" valueType="num">
                                      <p:cBhvr additive="base">
                                        <p:cTn id="80" dur="200" fill="hold"/>
                                        <p:tgtEl>
                                          <p:spTgt spid="4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4"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childTnLst>
                          </p:cTn>
                        </p:par>
                        <p:par>
                          <p:cTn id="85" fill="hold">
                            <p:stCondLst>
                              <p:cond delay="5500"/>
                            </p:stCondLst>
                            <p:childTnLst>
                              <p:par>
                                <p:cTn id="86" presetID="22" presetClass="entr" presetSubtype="4"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down)">
                                      <p:cBhvr>
                                        <p:cTn id="88" dur="500"/>
                                        <p:tgtEl>
                                          <p:spTgt spid="50"/>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200" fill="hold"/>
                                        <p:tgtEl>
                                          <p:spTgt spid="29"/>
                                        </p:tgtEl>
                                        <p:attrNameLst>
                                          <p:attrName>ppt_x</p:attrName>
                                        </p:attrNameLst>
                                      </p:cBhvr>
                                      <p:tavLst>
                                        <p:tav tm="0">
                                          <p:val>
                                            <p:strVal val="0-#ppt_w/2"/>
                                          </p:val>
                                        </p:tav>
                                        <p:tav tm="100000">
                                          <p:val>
                                            <p:strVal val="#ppt_x"/>
                                          </p:val>
                                        </p:tav>
                                      </p:tavLst>
                                    </p:anim>
                                    <p:anim calcmode="lin" valueType="num">
                                      <p:cBhvr additive="base">
                                        <p:cTn id="93" dur="200" fill="hold"/>
                                        <p:tgtEl>
                                          <p:spTgt spid="29"/>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200" fill="hold"/>
                                        <p:tgtEl>
                                          <p:spTgt spid="44"/>
                                        </p:tgtEl>
                                        <p:attrNameLst>
                                          <p:attrName>ppt_x</p:attrName>
                                        </p:attrNameLst>
                                      </p:cBhvr>
                                      <p:tavLst>
                                        <p:tav tm="0">
                                          <p:val>
                                            <p:strVal val="0-#ppt_w/2"/>
                                          </p:val>
                                        </p:tav>
                                        <p:tav tm="100000">
                                          <p:val>
                                            <p:strVal val="#ppt_x"/>
                                          </p:val>
                                        </p:tav>
                                      </p:tavLst>
                                    </p:anim>
                                    <p:anim calcmode="lin" valueType="num">
                                      <p:cBhvr additive="base">
                                        <p:cTn id="97" dur="200" fill="hold"/>
                                        <p:tgtEl>
                                          <p:spTgt spid="44"/>
                                        </p:tgtEl>
                                        <p:attrNameLst>
                                          <p:attrName>ppt_y</p:attrName>
                                        </p:attrNameLst>
                                      </p:cBhvr>
                                      <p:tavLst>
                                        <p:tav tm="0">
                                          <p:val>
                                            <p:strVal val="#ppt_y"/>
                                          </p:val>
                                        </p:tav>
                                        <p:tav tm="100000">
                                          <p:val>
                                            <p:strVal val="#ppt_y"/>
                                          </p:val>
                                        </p:tav>
                                      </p:tavLst>
                                    </p:anim>
                                  </p:childTnLst>
                                </p:cTn>
                              </p:par>
                            </p:childTnLst>
                          </p:cTn>
                        </p:par>
                        <p:par>
                          <p:cTn id="98" fill="hold">
                            <p:stCondLst>
                              <p:cond delay="6200"/>
                            </p:stCondLst>
                            <p:childTnLst>
                              <p:par>
                                <p:cTn id="99" presetID="22" presetClass="entr" presetSubtype="1"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up)">
                                      <p:cBhvr>
                                        <p:cTn id="101" dur="500"/>
                                        <p:tgtEl>
                                          <p:spTgt spid="52"/>
                                        </p:tgtEl>
                                      </p:cBhvr>
                                    </p:animEffect>
                                  </p:childTnLst>
                                </p:cTn>
                              </p:par>
                            </p:childTnLst>
                          </p:cTn>
                        </p:par>
                        <p:par>
                          <p:cTn id="102" fill="hold">
                            <p:stCondLst>
                              <p:cond delay="6700"/>
                            </p:stCondLst>
                            <p:childTnLst>
                              <p:par>
                                <p:cTn id="103" presetID="22" presetClass="entr" presetSubtype="1"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up)">
                                      <p:cBhvr>
                                        <p:cTn id="10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p:bldP spid="37" grpId="0"/>
      <p:bldP spid="38" grpId="0"/>
      <p:bldP spid="40" grpId="0"/>
      <p:bldP spid="41" grpId="0"/>
      <p:bldP spid="42" grpId="0"/>
      <p:bldP spid="43" grpId="0"/>
      <p:bldP spid="44" grpId="0"/>
      <p:bldP spid="46" grpId="0"/>
      <p:bldP spid="47" grpId="0"/>
      <p:bldP spid="50" grpId="0"/>
      <p:bldP spid="5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2631" y="2564627"/>
            <a:ext cx="9156168"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5"/>
          <p:cNvSpPr txBox="1">
            <a:spLocks noChangeArrowheads="1"/>
          </p:cNvSpPr>
          <p:nvPr/>
        </p:nvSpPr>
        <p:spPr bwMode="auto">
          <a:xfrm>
            <a:off x="668250" y="2577721"/>
            <a:ext cx="851515" cy="415370"/>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latin typeface="微软雅黑" pitchFamily="34" charset="-122"/>
                <a:ea typeface="微软雅黑" pitchFamily="34" charset="-122"/>
              </a:rPr>
              <a:t>2013</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4" name="文本框 26"/>
          <p:cNvSpPr txBox="1">
            <a:spLocks noChangeArrowheads="1"/>
          </p:cNvSpPr>
          <p:nvPr/>
        </p:nvSpPr>
        <p:spPr bwMode="auto">
          <a:xfrm>
            <a:off x="2833496" y="2577721"/>
            <a:ext cx="851515" cy="415370"/>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latin typeface="微软雅黑" pitchFamily="34" charset="-122"/>
                <a:ea typeface="微软雅黑" pitchFamily="34" charset="-122"/>
              </a:rPr>
              <a:t>2014</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5" name="文本框 27"/>
          <p:cNvSpPr txBox="1">
            <a:spLocks noChangeArrowheads="1"/>
          </p:cNvSpPr>
          <p:nvPr/>
        </p:nvSpPr>
        <p:spPr bwMode="auto">
          <a:xfrm>
            <a:off x="4998741" y="2577721"/>
            <a:ext cx="851515" cy="415370"/>
          </a:xfrm>
          <a:prstGeom prst="rect">
            <a:avLst/>
          </a:prstGeom>
          <a:noFill/>
          <a:ln w="9525">
            <a:noFill/>
            <a:miter lim="800000"/>
            <a:headEnd/>
            <a:tailEnd/>
          </a:ln>
        </p:spPr>
        <p:txBody>
          <a:bodyPr wrap="none">
            <a:spAutoFit/>
          </a:bodyPr>
          <a:lstStyle/>
          <a:p>
            <a:r>
              <a:rPr lang="en-US" altLang="zh-CN" sz="2099" b="1" dirty="0" smtClean="0">
                <a:solidFill>
                  <a:schemeClr val="tx1">
                    <a:lumMod val="75000"/>
                    <a:lumOff val="25000"/>
                  </a:schemeClr>
                </a:solidFill>
                <a:latin typeface="微软雅黑" pitchFamily="34" charset="-122"/>
                <a:ea typeface="微软雅黑" pitchFamily="34" charset="-122"/>
              </a:rPr>
              <a:t>2018</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6" name="文本框 28"/>
          <p:cNvSpPr txBox="1">
            <a:spLocks noChangeArrowheads="1"/>
          </p:cNvSpPr>
          <p:nvPr/>
        </p:nvSpPr>
        <p:spPr bwMode="auto">
          <a:xfrm>
            <a:off x="7163987" y="2577721"/>
            <a:ext cx="896399" cy="415370"/>
          </a:xfrm>
          <a:prstGeom prst="rect">
            <a:avLst/>
          </a:prstGeom>
          <a:noFill/>
          <a:ln w="9525">
            <a:noFill/>
            <a:miter lim="800000"/>
            <a:headEnd/>
            <a:tailEnd/>
          </a:ln>
        </p:spPr>
        <p:txBody>
          <a:bodyPr wrap="none">
            <a:spAutoFit/>
          </a:bodyPr>
          <a:lstStyle/>
          <a:p>
            <a:r>
              <a:rPr lang="en-US" altLang="zh-CN" sz="2099" b="1" dirty="0" smtClean="0">
                <a:solidFill>
                  <a:schemeClr val="tx1">
                    <a:lumMod val="75000"/>
                    <a:lumOff val="25000"/>
                  </a:schemeClr>
                </a:solidFill>
                <a:latin typeface="微软雅黑" pitchFamily="34" charset="-122"/>
                <a:ea typeface="微软雅黑" pitchFamily="34" charset="-122"/>
              </a:rPr>
              <a:t>20XX</a:t>
            </a:r>
            <a:endParaRPr lang="zh-CN" altLang="en-US" sz="900" b="1"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615874" y="1221913"/>
            <a:ext cx="1542693" cy="1033223"/>
            <a:chOff x="819150" y="2190750"/>
            <a:chExt cx="2057400" cy="1377950"/>
          </a:xfrm>
        </p:grpSpPr>
        <p:sp>
          <p:nvSpPr>
            <p:cNvPr id="8" name="矩形标注 7"/>
            <p:cNvSpPr/>
            <p:nvPr/>
          </p:nvSpPr>
          <p:spPr>
            <a:xfrm>
              <a:off x="819150" y="2190750"/>
              <a:ext cx="2057400" cy="1377950"/>
            </a:xfrm>
            <a:prstGeom prst="wedgeRectCallout">
              <a:avLst>
                <a:gd name="adj1" fmla="val -28240"/>
                <a:gd name="adj2" fmla="val 790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p>
          </p:txBody>
        </p:sp>
        <p:sp>
          <p:nvSpPr>
            <p:cNvPr id="9" name="文本框 41"/>
            <p:cNvSpPr txBox="1">
              <a:spLocks noChangeArrowheads="1"/>
            </p:cNvSpPr>
            <p:nvPr/>
          </p:nvSpPr>
          <p:spPr bwMode="auto">
            <a:xfrm>
              <a:off x="1054646" y="2545827"/>
              <a:ext cx="1521119" cy="738835"/>
            </a:xfrm>
            <a:prstGeom prst="rect">
              <a:avLst/>
            </a:prstGeom>
            <a:noFill/>
            <a:ln w="9525">
              <a:noFill/>
              <a:miter lim="800000"/>
              <a:headEnd/>
              <a:tailEnd/>
            </a:ln>
          </p:spPr>
          <p:txBody>
            <a:bodyPr wrap="squar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10" name="组合 9"/>
          <p:cNvGrpSpPr/>
          <p:nvPr/>
        </p:nvGrpSpPr>
        <p:grpSpPr>
          <a:xfrm>
            <a:off x="312398" y="3125091"/>
            <a:ext cx="1721907" cy="1315348"/>
            <a:chOff x="4793125" y="1242834"/>
            <a:chExt cx="2296408" cy="1754203"/>
          </a:xfrm>
        </p:grpSpPr>
        <p:sp>
          <p:nvSpPr>
            <p:cNvPr id="11" name="文本框 65"/>
            <p:cNvSpPr txBox="1">
              <a:spLocks noChangeArrowheads="1"/>
            </p:cNvSpPr>
            <p:nvPr/>
          </p:nvSpPr>
          <p:spPr bwMode="auto">
            <a:xfrm>
              <a:off x="4793125" y="1642506"/>
              <a:ext cx="2296408" cy="1354531"/>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2" name="文本框 66"/>
            <p:cNvSpPr txBox="1">
              <a:spLocks noChangeArrowheads="1"/>
            </p:cNvSpPr>
            <p:nvPr/>
          </p:nvSpPr>
          <p:spPr bwMode="auto">
            <a:xfrm>
              <a:off x="5178052" y="1242834"/>
              <a:ext cx="1785518"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3" name="组合 12"/>
          <p:cNvGrpSpPr/>
          <p:nvPr/>
        </p:nvGrpSpPr>
        <p:grpSpPr>
          <a:xfrm>
            <a:off x="2477151" y="3125091"/>
            <a:ext cx="1662901" cy="1500014"/>
            <a:chOff x="4853184" y="1242834"/>
            <a:chExt cx="2217715" cy="2000481"/>
          </a:xfrm>
        </p:grpSpPr>
        <p:sp>
          <p:nvSpPr>
            <p:cNvPr id="14" name="文本框 65"/>
            <p:cNvSpPr txBox="1">
              <a:spLocks noChangeArrowheads="1"/>
            </p:cNvSpPr>
            <p:nvPr/>
          </p:nvSpPr>
          <p:spPr bwMode="auto">
            <a:xfrm>
              <a:off x="4853184" y="1642506"/>
              <a:ext cx="2217715" cy="1600809"/>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5" name="文本框 66"/>
            <p:cNvSpPr txBox="1">
              <a:spLocks noChangeArrowheads="1"/>
            </p:cNvSpPr>
            <p:nvPr/>
          </p:nvSpPr>
          <p:spPr bwMode="auto">
            <a:xfrm>
              <a:off x="5178051" y="1242834"/>
              <a:ext cx="1785518"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6" name="组合 15"/>
          <p:cNvGrpSpPr/>
          <p:nvPr/>
        </p:nvGrpSpPr>
        <p:grpSpPr>
          <a:xfrm>
            <a:off x="4662246" y="3125091"/>
            <a:ext cx="1745533" cy="1315348"/>
            <a:chOff x="4789729" y="1242834"/>
            <a:chExt cx="2327916" cy="1754203"/>
          </a:xfrm>
        </p:grpSpPr>
        <p:sp>
          <p:nvSpPr>
            <p:cNvPr id="17" name="文本框 65"/>
            <p:cNvSpPr txBox="1">
              <a:spLocks noChangeArrowheads="1"/>
            </p:cNvSpPr>
            <p:nvPr/>
          </p:nvSpPr>
          <p:spPr bwMode="auto">
            <a:xfrm>
              <a:off x="4789729" y="1642506"/>
              <a:ext cx="2327916" cy="1354531"/>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8" name="文本框 66"/>
            <p:cNvSpPr txBox="1">
              <a:spLocks noChangeArrowheads="1"/>
            </p:cNvSpPr>
            <p:nvPr/>
          </p:nvSpPr>
          <p:spPr bwMode="auto">
            <a:xfrm>
              <a:off x="5178051" y="1242834"/>
              <a:ext cx="1785517"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9" name="组合 18"/>
          <p:cNvGrpSpPr/>
          <p:nvPr/>
        </p:nvGrpSpPr>
        <p:grpSpPr>
          <a:xfrm>
            <a:off x="6947714" y="3125091"/>
            <a:ext cx="1686559" cy="1500014"/>
            <a:chOff x="4878906" y="1242834"/>
            <a:chExt cx="2249266" cy="2000481"/>
          </a:xfrm>
        </p:grpSpPr>
        <p:sp>
          <p:nvSpPr>
            <p:cNvPr id="20" name="文本框 65"/>
            <p:cNvSpPr txBox="1">
              <a:spLocks noChangeArrowheads="1"/>
            </p:cNvSpPr>
            <p:nvPr/>
          </p:nvSpPr>
          <p:spPr bwMode="auto">
            <a:xfrm>
              <a:off x="4878906" y="1642506"/>
              <a:ext cx="2249266" cy="1600809"/>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21" name="文本框 66"/>
            <p:cNvSpPr txBox="1">
              <a:spLocks noChangeArrowheads="1"/>
            </p:cNvSpPr>
            <p:nvPr/>
          </p:nvSpPr>
          <p:spPr bwMode="auto">
            <a:xfrm>
              <a:off x="5178051" y="1242834"/>
              <a:ext cx="1785517"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22" name="组合 21"/>
          <p:cNvGrpSpPr/>
          <p:nvPr/>
        </p:nvGrpSpPr>
        <p:grpSpPr>
          <a:xfrm>
            <a:off x="2691843" y="1221913"/>
            <a:ext cx="1542693" cy="1033223"/>
            <a:chOff x="3587750" y="2190750"/>
            <a:chExt cx="2057400" cy="1377950"/>
          </a:xfrm>
        </p:grpSpPr>
        <p:sp>
          <p:nvSpPr>
            <p:cNvPr id="23" name="矩形标注 22"/>
            <p:cNvSpPr/>
            <p:nvPr/>
          </p:nvSpPr>
          <p:spPr>
            <a:xfrm>
              <a:off x="3587750" y="2190750"/>
              <a:ext cx="2057400" cy="1377950"/>
            </a:xfrm>
            <a:prstGeom prst="wedgeRectCallout">
              <a:avLst>
                <a:gd name="adj1" fmla="val -28240"/>
                <a:gd name="adj2" fmla="val 790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文本框 41"/>
            <p:cNvSpPr txBox="1">
              <a:spLocks noChangeArrowheads="1"/>
            </p:cNvSpPr>
            <p:nvPr/>
          </p:nvSpPr>
          <p:spPr bwMode="auto">
            <a:xfrm>
              <a:off x="3877104" y="2565698"/>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25" name="组合 24"/>
          <p:cNvGrpSpPr/>
          <p:nvPr/>
        </p:nvGrpSpPr>
        <p:grpSpPr>
          <a:xfrm>
            <a:off x="4872563" y="1221913"/>
            <a:ext cx="1542693" cy="1033223"/>
            <a:chOff x="6496050" y="2190750"/>
            <a:chExt cx="2057400" cy="1377950"/>
          </a:xfrm>
        </p:grpSpPr>
        <p:sp>
          <p:nvSpPr>
            <p:cNvPr id="26" name="矩形标注 25"/>
            <p:cNvSpPr/>
            <p:nvPr/>
          </p:nvSpPr>
          <p:spPr>
            <a:xfrm>
              <a:off x="6496050" y="2190750"/>
              <a:ext cx="2057400" cy="1377950"/>
            </a:xfrm>
            <a:prstGeom prst="wedgeRectCallout">
              <a:avLst>
                <a:gd name="adj1" fmla="val -28240"/>
                <a:gd name="adj2" fmla="val 7908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41"/>
            <p:cNvSpPr txBox="1">
              <a:spLocks noChangeArrowheads="1"/>
            </p:cNvSpPr>
            <p:nvPr/>
          </p:nvSpPr>
          <p:spPr bwMode="auto">
            <a:xfrm>
              <a:off x="6829431" y="2577892"/>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28" name="组合 27"/>
          <p:cNvGrpSpPr/>
          <p:nvPr/>
        </p:nvGrpSpPr>
        <p:grpSpPr>
          <a:xfrm>
            <a:off x="7055701" y="1221913"/>
            <a:ext cx="1542693" cy="1033223"/>
            <a:chOff x="9582150" y="2190750"/>
            <a:chExt cx="2057400" cy="1377950"/>
          </a:xfrm>
        </p:grpSpPr>
        <p:sp>
          <p:nvSpPr>
            <p:cNvPr id="29" name="矩形标注 28"/>
            <p:cNvSpPr/>
            <p:nvPr/>
          </p:nvSpPr>
          <p:spPr>
            <a:xfrm>
              <a:off x="9582150" y="2190750"/>
              <a:ext cx="2057400" cy="1377950"/>
            </a:xfrm>
            <a:prstGeom prst="wedgeRectCallout">
              <a:avLst>
                <a:gd name="adj1" fmla="val -28240"/>
                <a:gd name="adj2" fmla="val 7908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文本框 41"/>
            <p:cNvSpPr txBox="1">
              <a:spLocks noChangeArrowheads="1"/>
            </p:cNvSpPr>
            <p:nvPr/>
          </p:nvSpPr>
          <p:spPr bwMode="auto">
            <a:xfrm>
              <a:off x="9880675" y="2565698"/>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977878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a:off x="7448176" y="2438400"/>
            <a:ext cx="1695823" cy="2705100"/>
          </a:xfrm>
          <a:prstGeom prst="rect">
            <a:avLst/>
          </a:prstGeom>
        </p:spPr>
      </p:pic>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flipH="1">
            <a:off x="-9714"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5963884" y="0"/>
              <a:ext cx="3249472" cy="749316"/>
            </a:xfrm>
            <a:prstGeom prst="rect">
              <a:avLst/>
            </a:prstGeom>
          </p:spPr>
        </p:pic>
      </p:grpSp>
      <p:sp>
        <p:nvSpPr>
          <p:cNvPr id="17" name="文本框 16"/>
          <p:cNvSpPr txBox="1"/>
          <p:nvPr/>
        </p:nvSpPr>
        <p:spPr>
          <a:xfrm>
            <a:off x="1434236" y="1553017"/>
            <a:ext cx="6625532" cy="830997"/>
          </a:xfrm>
          <a:prstGeom prst="rect">
            <a:avLst/>
          </a:prstGeom>
          <a:noFill/>
        </p:spPr>
        <p:txBody>
          <a:bodyPr wrap="none" rtlCol="0">
            <a:spAutoFit/>
          </a:bodyPr>
          <a:lstStyle/>
          <a:p>
            <a:r>
              <a:rPr lang="zh-CN" altLang="en-US" sz="4800" b="1" dirty="0" smtClean="0">
                <a:solidFill>
                  <a:srgbClr val="FE3C70"/>
                </a:solidFill>
              </a:rPr>
              <a:t>感谢您的观看 </a:t>
            </a:r>
            <a:r>
              <a:rPr lang="en-US" altLang="zh-CN" sz="4800" b="1" dirty="0" smtClean="0">
                <a:solidFill>
                  <a:srgbClr val="FE3C70"/>
                </a:solidFill>
              </a:rPr>
              <a:t>THANKS!</a:t>
            </a:r>
            <a:endParaRPr lang="zh-CN" altLang="en-US" sz="4800" b="1" dirty="0">
              <a:solidFill>
                <a:srgbClr val="FE3C70"/>
              </a:solidFill>
            </a:endParaRPr>
          </a:p>
        </p:txBody>
      </p:sp>
      <p:grpSp>
        <p:nvGrpSpPr>
          <p:cNvPr id="19" name="组合 18"/>
          <p:cNvGrpSpPr/>
          <p:nvPr/>
        </p:nvGrpSpPr>
        <p:grpSpPr>
          <a:xfrm>
            <a:off x="0" y="3657600"/>
            <a:ext cx="9144001" cy="1485900"/>
            <a:chOff x="0" y="3657600"/>
            <a:chExt cx="9144001" cy="1485900"/>
          </a:xfrm>
        </p:grpSpPr>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321301" y="3657600"/>
              <a:ext cx="3822700" cy="1485900"/>
            </a:xfrm>
            <a:prstGeom prst="rect">
              <a:avLst/>
            </a:prstGeom>
          </p:spPr>
        </p:pic>
      </p:grpSp>
      <p:sp>
        <p:nvSpPr>
          <p:cNvPr id="21" name="圆角矩形 20"/>
          <p:cNvSpPr/>
          <p:nvPr/>
        </p:nvSpPr>
        <p:spPr>
          <a:xfrm>
            <a:off x="2194448" y="2605309"/>
            <a:ext cx="4745388" cy="415498"/>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a:t>
            </a:r>
            <a:r>
              <a:rPr lang="zh-CN" altLang="en-US" sz="2000" b="1" dirty="0" smtClean="0"/>
              <a:t>单击此处添加您的文字内容</a:t>
            </a:r>
            <a:r>
              <a:rPr lang="en-US" altLang="zh-CN" sz="2000" b="1" dirty="0" smtClean="0"/>
              <a:t>——</a:t>
            </a:r>
            <a:endParaRPr lang="zh-CN" altLang="en-US" sz="2000" b="1" dirty="0"/>
          </a:p>
        </p:txBody>
      </p:sp>
    </p:spTree>
    <p:extLst>
      <p:ext uri="{BB962C8B-B14F-4D97-AF65-F5344CB8AC3E}">
        <p14:creationId xmlns:p14="http://schemas.microsoft.com/office/powerpoint/2010/main" val="90646655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strVal val="#ppt_w*0.70"/>
                                          </p:val>
                                        </p:tav>
                                        <p:tav tm="100000">
                                          <p:val>
                                            <p:strVal val="#ppt_w"/>
                                          </p:val>
                                        </p:tav>
                                      </p:tavLst>
                                    </p:anim>
                                    <p:anim calcmode="lin" valueType="num">
                                      <p:cBhvr>
                                        <p:cTn id="14" dur="1000" fill="hold"/>
                                        <p:tgtEl>
                                          <p:spTgt spid="12"/>
                                        </p:tgtEl>
                                        <p:attrNameLst>
                                          <p:attrName>ppt_h</p:attrName>
                                        </p:attrNameLst>
                                      </p:cBhvr>
                                      <p:tavLst>
                                        <p:tav tm="0">
                                          <p:val>
                                            <p:strVal val="#ppt_h"/>
                                          </p:val>
                                        </p:tav>
                                        <p:tav tm="100000">
                                          <p:val>
                                            <p:strVal val="#ppt_h"/>
                                          </p:val>
                                        </p:tav>
                                      </p:tavLst>
                                    </p:anim>
                                    <p:animEffect transition="in" filter="fade">
                                      <p:cBhvr>
                                        <p:cTn id="15" dur="1000"/>
                                        <p:tgtEl>
                                          <p:spTgt spid="12"/>
                                        </p:tgtEl>
                                      </p:cBhvr>
                                    </p:animEffect>
                                  </p:childTnLst>
                                </p:cTn>
                              </p:par>
                              <p:par>
                                <p:cTn id="16" presetID="55"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1000" fill="hold"/>
                                        <p:tgtEl>
                                          <p:spTgt spid="11"/>
                                        </p:tgtEl>
                                        <p:attrNameLst>
                                          <p:attrName>ppt_w</p:attrName>
                                        </p:attrNameLst>
                                      </p:cBhvr>
                                      <p:tavLst>
                                        <p:tav tm="0">
                                          <p:val>
                                            <p:strVal val="#ppt_w*0.70"/>
                                          </p:val>
                                        </p:tav>
                                        <p:tav tm="100000">
                                          <p:val>
                                            <p:strVal val="#ppt_w"/>
                                          </p:val>
                                        </p:tav>
                                      </p:tavLst>
                                    </p:anim>
                                    <p:anim calcmode="lin" valueType="num">
                                      <p:cBhvr>
                                        <p:cTn id="19" dur="1000" fill="hold"/>
                                        <p:tgtEl>
                                          <p:spTgt spid="11"/>
                                        </p:tgtEl>
                                        <p:attrNameLst>
                                          <p:attrName>ppt_h</p:attrName>
                                        </p:attrNameLst>
                                      </p:cBhvr>
                                      <p:tavLst>
                                        <p:tav tm="0">
                                          <p:val>
                                            <p:strVal val="#ppt_h"/>
                                          </p:val>
                                        </p:tav>
                                        <p:tav tm="100000">
                                          <p:val>
                                            <p:strVal val="#ppt_h"/>
                                          </p:val>
                                        </p:tav>
                                      </p:tavLst>
                                    </p:anim>
                                    <p:animEffect transition="in" filter="fade">
                                      <p:cBhvr>
                                        <p:cTn id="20" dur="1000"/>
                                        <p:tgtEl>
                                          <p:spTgt spid="11"/>
                                        </p:tgtEl>
                                      </p:cBhvr>
                                    </p:animEffect>
                                  </p:childTnLst>
                                </p:cTn>
                              </p:par>
                            </p:childTnLst>
                          </p:cTn>
                        </p:par>
                        <p:par>
                          <p:cTn id="21" fill="hold">
                            <p:stCondLst>
                              <p:cond delay="2000"/>
                            </p:stCondLst>
                            <p:childTnLst>
                              <p:par>
                                <p:cTn id="22" presetID="47" presetClass="entr" presetSubtype="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7" presetClass="entr" presetSubtype="10" fill="hold" grpId="0" nodeType="afterEffect">
                                  <p:stCondLst>
                                    <p:cond delay="0"/>
                                  </p:stCondLst>
                                  <p:iterate type="lt">
                                    <p:tmPct val="15000"/>
                                  </p:iterate>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strVal val="#ppt_h"/>
                                          </p:val>
                                        </p:tav>
                                        <p:tav tm="100000">
                                          <p:val>
                                            <p:strVal val="#ppt_h"/>
                                          </p:val>
                                        </p:tav>
                                      </p:tavLst>
                                    </p:anim>
                                  </p:childTnLst>
                                </p:cTn>
                              </p:par>
                            </p:childTnLst>
                          </p:cTn>
                        </p:par>
                        <p:par>
                          <p:cTn id="32" fill="hold">
                            <p:stCondLst>
                              <p:cond delay="4400"/>
                            </p:stCondLst>
                            <p:childTnLst>
                              <p:par>
                                <p:cTn id="33" presetID="52"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Scale>
                                      <p:cBhvr>
                                        <p:cTn id="35"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250" decel="50000" fill="hold">
                                          <p:stCondLst>
                                            <p:cond delay="0"/>
                                          </p:stCondLst>
                                        </p:cTn>
                                        <p:tgtEl>
                                          <p:spTgt spid="21"/>
                                        </p:tgtEl>
                                        <p:attrNameLst>
                                          <p:attrName>ppt_x</p:attrName>
                                          <p:attrName>ppt_y</p:attrName>
                                        </p:attrNameLst>
                                      </p:cBhvr>
                                    </p:animMotion>
                                    <p:animEffect transition="in" filter="fade">
                                      <p:cBhvr>
                                        <p:cTn id="37"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31776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90500" y="0"/>
            <a:ext cx="9403856" cy="5143500"/>
            <a:chOff x="-190500" y="0"/>
            <a:chExt cx="9403856" cy="5143500"/>
          </a:xfrm>
        </p:grpSpPr>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a:off x="7457890" y="2438400"/>
              <a:ext cx="1695823" cy="2705100"/>
            </a:xfrm>
            <a:prstGeom prst="rect">
              <a:avLst/>
            </a:prstGeom>
          </p:spPr>
        </p:pic>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flipH="1">
              <a:off x="0"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5963884" y="0"/>
                <a:ext cx="3249472" cy="749316"/>
              </a:xfrm>
              <a:prstGeom prst="rect">
                <a:avLst/>
              </a:prstGeom>
            </p:spPr>
          </p:pic>
        </p:grpSp>
        <p:grpSp>
          <p:nvGrpSpPr>
            <p:cNvPr id="19" name="组合 18"/>
            <p:cNvGrpSpPr/>
            <p:nvPr/>
          </p:nvGrpSpPr>
          <p:grpSpPr>
            <a:xfrm>
              <a:off x="9714" y="3657600"/>
              <a:ext cx="9144001" cy="1485900"/>
              <a:chOff x="0" y="3657600"/>
              <a:chExt cx="9144001" cy="1485900"/>
            </a:xfrm>
          </p:grpSpPr>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321301" y="3657600"/>
                <a:ext cx="3822700" cy="1485900"/>
              </a:xfrm>
              <a:prstGeom prst="rect">
                <a:avLst/>
              </a:prstGeom>
            </p:spPr>
          </p:pic>
        </p:grpSp>
      </p:grpSp>
      <p:sp>
        <p:nvSpPr>
          <p:cNvPr id="21" name="圆角矩形 20"/>
          <p:cNvSpPr/>
          <p:nvPr/>
        </p:nvSpPr>
        <p:spPr>
          <a:xfrm>
            <a:off x="1879597" y="2539224"/>
            <a:ext cx="5375091" cy="667534"/>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单击此处添加您的文字内容</a:t>
            </a:r>
            <a:endParaRPr lang="zh-CN" altLang="en-US" sz="3200" b="1" dirty="0"/>
          </a:p>
        </p:txBody>
      </p:sp>
      <p:grpSp>
        <p:nvGrpSpPr>
          <p:cNvPr id="4" name="组合 3"/>
          <p:cNvGrpSpPr/>
          <p:nvPr/>
        </p:nvGrpSpPr>
        <p:grpSpPr>
          <a:xfrm>
            <a:off x="3938983" y="1166253"/>
            <a:ext cx="1256318" cy="1083033"/>
            <a:chOff x="1434236" y="1685961"/>
            <a:chExt cx="1256318" cy="1083033"/>
          </a:xfrm>
        </p:grpSpPr>
        <p:sp>
          <p:nvSpPr>
            <p:cNvPr id="2" name="六边形 1"/>
            <p:cNvSpPr/>
            <p:nvPr/>
          </p:nvSpPr>
          <p:spPr>
            <a:xfrm>
              <a:off x="1434236" y="1685961"/>
              <a:ext cx="1256318" cy="1083033"/>
            </a:xfrm>
            <a:prstGeom prst="hexagon">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3C70"/>
                </a:solidFill>
              </a:endParaRPr>
            </a:p>
          </p:txBody>
        </p:sp>
        <p:sp>
          <p:nvSpPr>
            <p:cNvPr id="3" name="文本框 2"/>
            <p:cNvSpPr txBox="1"/>
            <p:nvPr/>
          </p:nvSpPr>
          <p:spPr>
            <a:xfrm>
              <a:off x="1543663" y="1765812"/>
              <a:ext cx="1037463" cy="923330"/>
            </a:xfrm>
            <a:prstGeom prst="rect">
              <a:avLst/>
            </a:prstGeom>
            <a:noFill/>
          </p:spPr>
          <p:txBody>
            <a:bodyPr wrap="none" rtlCol="0">
              <a:spAutoFit/>
            </a:bodyPr>
            <a:lstStyle/>
            <a:p>
              <a:r>
                <a:rPr lang="en-US" altLang="zh-CN" sz="5400" b="1" dirty="0" smtClean="0">
                  <a:solidFill>
                    <a:schemeClr val="bg1"/>
                  </a:solidFill>
                  <a:latin typeface="+mj-ea"/>
                  <a:ea typeface="+mj-ea"/>
                </a:rPr>
                <a:t>01</a:t>
              </a:r>
              <a:endParaRPr lang="zh-CN" altLang="en-US" sz="5400" b="1" dirty="0">
                <a:solidFill>
                  <a:schemeClr val="bg1"/>
                </a:solidFill>
                <a:latin typeface="+mj-ea"/>
                <a:ea typeface="+mj-ea"/>
              </a:endParaRPr>
            </a:p>
          </p:txBody>
        </p:sp>
      </p:grpSp>
    </p:spTree>
    <p:extLst>
      <p:ext uri="{BB962C8B-B14F-4D97-AF65-F5344CB8AC3E}">
        <p14:creationId xmlns:p14="http://schemas.microsoft.com/office/powerpoint/2010/main" val="287844940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Scale>
                                      <p:cBhvr>
                                        <p:cTn id="13"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250" decel="50000" fill="hold">
                                          <p:stCondLst>
                                            <p:cond delay="0"/>
                                          </p:stCondLst>
                                        </p:cTn>
                                        <p:tgtEl>
                                          <p:spTgt spid="21"/>
                                        </p:tgtEl>
                                        <p:attrNameLst>
                                          <p:attrName>ppt_x</p:attrName>
                                          <p:attrName>ppt_y</p:attrName>
                                        </p:attrNameLst>
                                      </p:cBhvr>
                                    </p:animMotion>
                                    <p:animEffect transition="in" filter="fade">
                                      <p:cBhvr>
                                        <p:cTn id="15"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35817" y="1201929"/>
            <a:ext cx="5015728" cy="802079"/>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itchFamily="34" charset="-122"/>
                <a:ea typeface="微软雅黑" pitchFamily="34" charset="-122"/>
              </a:rPr>
              <a:t>本模板所有颜色、图标均符合中国移动推出</a:t>
            </a:r>
            <a:r>
              <a:rPr lang="en-US" altLang="zh-CN" sz="1200" dirty="0">
                <a:solidFill>
                  <a:schemeClr val="tx1">
                    <a:lumMod val="75000"/>
                    <a:lumOff val="25000"/>
                  </a:schemeClr>
                </a:solidFill>
                <a:latin typeface="微软雅黑" pitchFamily="34" charset="-122"/>
                <a:ea typeface="微软雅黑" pitchFamily="34" charset="-122"/>
              </a:rPr>
              <a:t>4G</a:t>
            </a:r>
            <a:r>
              <a:rPr lang="zh-CN" altLang="en-US" sz="1200" dirty="0">
                <a:solidFill>
                  <a:schemeClr val="tx1">
                    <a:lumMod val="75000"/>
                    <a:lumOff val="25000"/>
                  </a:schemeClr>
                </a:solidFill>
                <a:latin typeface="微软雅黑" pitchFamily="34" charset="-122"/>
                <a:ea typeface="微软雅黑" pitchFamily="34" charset="-122"/>
              </a:rPr>
              <a:t>业务以后的</a:t>
            </a:r>
            <a:r>
              <a:rPr lang="en-US" altLang="zh-CN" sz="1200" dirty="0">
                <a:solidFill>
                  <a:schemeClr val="tx1">
                    <a:lumMod val="75000"/>
                    <a:lumOff val="25000"/>
                  </a:schemeClr>
                </a:solidFill>
                <a:latin typeface="微软雅黑" pitchFamily="34" charset="-122"/>
                <a:ea typeface="微软雅黑" pitchFamily="34" charset="-122"/>
              </a:rPr>
              <a:t>VIS</a:t>
            </a:r>
            <a:r>
              <a:rPr lang="zh-CN" altLang="en-US" sz="1200" dirty="0">
                <a:solidFill>
                  <a:schemeClr val="tx1">
                    <a:lumMod val="75000"/>
                    <a:lumOff val="25000"/>
                  </a:schemeClr>
                </a:solidFill>
                <a:latin typeface="微软雅黑" pitchFamily="34" charset="-122"/>
                <a:ea typeface="微软雅黑" pitchFamily="34" charset="-122"/>
              </a:rPr>
              <a:t>规范，所有图标均非图片格式，因此可以编辑、换色、放大。版式设计简约、实用，所有页面均有动画效果。</a:t>
            </a:r>
          </a:p>
        </p:txBody>
      </p:sp>
      <p:sp>
        <p:nvSpPr>
          <p:cNvPr id="3" name="TextBox 2"/>
          <p:cNvSpPr txBox="1"/>
          <p:nvPr/>
        </p:nvSpPr>
        <p:spPr>
          <a:xfrm>
            <a:off x="3335817" y="2461631"/>
            <a:ext cx="5015728" cy="802079"/>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漂亮的动态封面，各种精制的动态图形，包含各种逻辑关系图、图表、图文混排，让您制作</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省时省力。所有图型均根据不同类型设有动画效果。</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3384143" y="3535579"/>
            <a:ext cx="4967402" cy="617413"/>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200" dirty="0">
                <a:solidFill>
                  <a:schemeClr val="tx1">
                    <a:lumMod val="75000"/>
                    <a:lumOff val="25000"/>
                  </a:schemeClr>
                </a:solidFill>
                <a:latin typeface="微软雅黑" pitchFamily="34" charset="-122"/>
                <a:ea typeface="微软雅黑" pitchFamily="34" charset="-122"/>
              </a:rPr>
              <a:t>模板规划出了封面、前言、目录页、过渡页、内容页，让您制起</a:t>
            </a:r>
            <a:r>
              <a:rPr lang="en-US" altLang="zh-CN" sz="1200" dirty="0">
                <a:solidFill>
                  <a:schemeClr val="tx1">
                    <a:lumMod val="75000"/>
                    <a:lumOff val="25000"/>
                  </a:schemeClr>
                </a:solidFill>
                <a:latin typeface="微软雅黑" pitchFamily="34" charset="-122"/>
                <a:ea typeface="微软雅黑" pitchFamily="34" charset="-122"/>
              </a:rPr>
              <a:t>PPT</a:t>
            </a:r>
            <a:r>
              <a:rPr lang="zh-CN" altLang="en-US" sz="1200" dirty="0">
                <a:solidFill>
                  <a:schemeClr val="tx1">
                    <a:lumMod val="75000"/>
                    <a:lumOff val="25000"/>
                  </a:schemeClr>
                </a:solidFill>
                <a:latin typeface="微软雅黑" pitchFamily="34" charset="-122"/>
                <a:ea typeface="微软雅黑" pitchFamily="34" charset="-122"/>
              </a:rPr>
              <a:t>条理清楚，节省时间。</a:t>
            </a:r>
            <a:endParaRPr lang="en-US" altLang="zh-CN" sz="1200" dirty="0">
              <a:solidFill>
                <a:schemeClr val="tx1">
                  <a:lumMod val="75000"/>
                  <a:lumOff val="25000"/>
                </a:schemeClr>
              </a:solidFill>
              <a:latin typeface="微软雅黑" pitchFamily="34" charset="-122"/>
              <a:ea typeface="微软雅黑" pitchFamily="34" charset="-122"/>
            </a:endParaRPr>
          </a:p>
        </p:txBody>
      </p:sp>
      <p:cxnSp>
        <p:nvCxnSpPr>
          <p:cNvPr id="5" name="直接连接符 4"/>
          <p:cNvCxnSpPr/>
          <p:nvPr/>
        </p:nvCxnSpPr>
        <p:spPr>
          <a:xfrm flipV="1">
            <a:off x="3335817" y="2164377"/>
            <a:ext cx="5015728" cy="19657"/>
          </a:xfrm>
          <a:prstGeom prst="line">
            <a:avLst/>
          </a:prstGeom>
          <a:noFill/>
          <a:ln w="9525" cap="flat" cmpd="sng" algn="ctr">
            <a:solidFill>
              <a:schemeClr val="tx1"/>
            </a:solidFill>
            <a:prstDash val="dash"/>
          </a:ln>
          <a:effectLst/>
        </p:spPr>
      </p:cxnSp>
      <p:cxnSp>
        <p:nvCxnSpPr>
          <p:cNvPr id="6" name="直接连接符 5"/>
          <p:cNvCxnSpPr/>
          <p:nvPr/>
        </p:nvCxnSpPr>
        <p:spPr>
          <a:xfrm>
            <a:off x="3335817" y="3469656"/>
            <a:ext cx="5123715" cy="0"/>
          </a:xfrm>
          <a:prstGeom prst="line">
            <a:avLst/>
          </a:prstGeom>
          <a:noFill/>
          <a:ln w="9525" cap="flat" cmpd="sng" algn="ctr">
            <a:solidFill>
              <a:schemeClr val="tx1"/>
            </a:solidFill>
            <a:prstDash val="dash"/>
          </a:ln>
          <a:effectLst/>
        </p:spPr>
      </p:cxnSp>
      <p:grpSp>
        <p:nvGrpSpPr>
          <p:cNvPr id="7" name="组合 6"/>
          <p:cNvGrpSpPr/>
          <p:nvPr/>
        </p:nvGrpSpPr>
        <p:grpSpPr>
          <a:xfrm>
            <a:off x="2520247" y="1324093"/>
            <a:ext cx="655766" cy="655766"/>
            <a:chOff x="5068579" y="1163938"/>
            <a:chExt cx="555066" cy="555066"/>
          </a:xfrm>
        </p:grpSpPr>
        <p:sp>
          <p:nvSpPr>
            <p:cNvPr id="8" name="椭圆 7"/>
            <p:cNvSpPr/>
            <p:nvPr/>
          </p:nvSpPr>
          <p:spPr>
            <a:xfrm>
              <a:off x="5068579" y="1163938"/>
              <a:ext cx="555066" cy="555066"/>
            </a:xfrm>
            <a:prstGeom prst="ellipse">
              <a:avLst/>
            </a:prstGeom>
            <a:solidFill>
              <a:schemeClr val="accent1"/>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9"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520288" y="2520922"/>
            <a:ext cx="654980" cy="654980"/>
            <a:chOff x="5068633" y="2251819"/>
            <a:chExt cx="554400" cy="554400"/>
          </a:xfrm>
        </p:grpSpPr>
        <p:sp>
          <p:nvSpPr>
            <p:cNvPr id="11" name="椭圆 10"/>
            <p:cNvSpPr/>
            <p:nvPr/>
          </p:nvSpPr>
          <p:spPr>
            <a:xfrm>
              <a:off x="5068633" y="2251819"/>
              <a:ext cx="554400" cy="554400"/>
            </a:xfrm>
            <a:prstGeom prst="ellipse">
              <a:avLst/>
            </a:prstGeom>
            <a:solidFill>
              <a:schemeClr val="accent2"/>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2"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520746" y="3570585"/>
            <a:ext cx="654980" cy="654980"/>
            <a:chOff x="5069244" y="3295756"/>
            <a:chExt cx="554400" cy="554400"/>
          </a:xfrm>
        </p:grpSpPr>
        <p:sp>
          <p:nvSpPr>
            <p:cNvPr id="14" name="椭圆 13"/>
            <p:cNvSpPr/>
            <p:nvPr/>
          </p:nvSpPr>
          <p:spPr>
            <a:xfrm>
              <a:off x="5069244" y="3295756"/>
              <a:ext cx="554400" cy="554400"/>
            </a:xfrm>
            <a:prstGeom prst="ellipse">
              <a:avLst/>
            </a:prstGeom>
            <a:solidFill>
              <a:schemeClr val="accent3"/>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5"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a:off x="3335817" y="4370060"/>
            <a:ext cx="5123715" cy="0"/>
          </a:xfrm>
          <a:prstGeom prst="line">
            <a:avLst/>
          </a:prstGeom>
          <a:noFill/>
          <a:ln w="9525" cap="flat" cmpd="sng" algn="ctr">
            <a:solidFill>
              <a:schemeClr val="tx1"/>
            </a:solidFill>
            <a:prstDash val="dash"/>
          </a:ln>
          <a:effectLst/>
        </p:spPr>
      </p:cxnSp>
      <p:grpSp>
        <p:nvGrpSpPr>
          <p:cNvPr id="17" name="组合 16"/>
          <p:cNvGrpSpPr/>
          <p:nvPr/>
        </p:nvGrpSpPr>
        <p:grpSpPr>
          <a:xfrm>
            <a:off x="902823" y="1247854"/>
            <a:ext cx="1398959" cy="3429643"/>
            <a:chOff x="10256838" y="1484313"/>
            <a:chExt cx="1163638" cy="2852737"/>
          </a:xfrm>
        </p:grpSpPr>
        <p:sp>
          <p:nvSpPr>
            <p:cNvPr id="18" name="Freeform 33"/>
            <p:cNvSpPr>
              <a:spLocks/>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19" name="Freeform 34"/>
            <p:cNvSpPr>
              <a:spLocks/>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0" name="Freeform 35"/>
            <p:cNvSpPr>
              <a:spLocks/>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1" name="Freeform 36"/>
            <p:cNvSpPr>
              <a:spLocks/>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2" name="Freeform 37"/>
            <p:cNvSpPr>
              <a:spLocks/>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3" name="Freeform 38"/>
            <p:cNvSpPr>
              <a:spLocks/>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4" name="Freeform 39"/>
            <p:cNvSpPr>
              <a:spLocks/>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5" name="Freeform 40"/>
            <p:cNvSpPr>
              <a:spLocks/>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6" name="Freeform 41"/>
            <p:cNvSpPr>
              <a:spLocks/>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7" name="Freeform 42"/>
            <p:cNvSpPr>
              <a:spLocks/>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8" name="Freeform 43"/>
            <p:cNvSpPr>
              <a:spLocks/>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9" name="Freeform 44"/>
            <p:cNvSpPr>
              <a:spLocks/>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0" name="Freeform 45"/>
            <p:cNvSpPr>
              <a:spLocks/>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1" name="Freeform 46"/>
            <p:cNvSpPr>
              <a:spLocks/>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2" name="Freeform 47"/>
            <p:cNvSpPr>
              <a:spLocks/>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3" name="Freeform 48"/>
            <p:cNvSpPr>
              <a:spLocks/>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4" name="Freeform 49"/>
            <p:cNvSpPr>
              <a:spLocks/>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5" name="Freeform 50"/>
            <p:cNvSpPr>
              <a:spLocks/>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6" name="Freeform 51"/>
            <p:cNvSpPr>
              <a:spLocks/>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7" name="Freeform 52"/>
            <p:cNvSpPr>
              <a:spLocks/>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8" name="Freeform 53"/>
            <p:cNvSpPr>
              <a:spLocks/>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9" name="Freeform 54"/>
            <p:cNvSpPr>
              <a:spLocks noEditPoint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0" name="Freeform 55"/>
            <p:cNvSpPr>
              <a:spLocks/>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1" name="Freeform 56"/>
            <p:cNvSpPr>
              <a:spLocks/>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2" name="Freeform 57"/>
            <p:cNvSpPr>
              <a:spLocks/>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3" name="Freeform 58"/>
            <p:cNvSpPr>
              <a:spLocks/>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4" name="Freeform 59"/>
            <p:cNvSpPr>
              <a:spLocks/>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5" name="Freeform 60"/>
            <p:cNvSpPr>
              <a:spLocks/>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6" name="Freeform 61"/>
            <p:cNvSpPr>
              <a:spLocks/>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grpSp>
    </p:spTree>
    <p:extLst>
      <p:ext uri="{BB962C8B-B14F-4D97-AF65-F5344CB8AC3E}">
        <p14:creationId xmlns:p14="http://schemas.microsoft.com/office/powerpoint/2010/main" val="207559358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5093946" y="1383894"/>
            <a:ext cx="3598146" cy="869345"/>
            <a:chOff x="5161824" y="1994966"/>
            <a:chExt cx="3297964" cy="756804"/>
          </a:xfrm>
        </p:grpSpPr>
        <p:sp>
          <p:nvSpPr>
            <p:cNvPr id="32" name="矩形 31"/>
            <p:cNvSpPr/>
            <p:nvPr/>
          </p:nvSpPr>
          <p:spPr>
            <a:xfrm>
              <a:off x="5161824" y="1994966"/>
              <a:ext cx="3297964" cy="756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284317" y="2032622"/>
              <a:ext cx="3036413" cy="674951"/>
              <a:chOff x="5284317" y="2911032"/>
              <a:chExt cx="3036413" cy="674951"/>
            </a:xfrm>
          </p:grpSpPr>
          <p:sp>
            <p:nvSpPr>
              <p:cNvPr id="34" name="矩形 33"/>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5284317" y="3153940"/>
                <a:ext cx="3036413"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36" name="组合 35"/>
          <p:cNvGrpSpPr/>
          <p:nvPr/>
        </p:nvGrpSpPr>
        <p:grpSpPr>
          <a:xfrm>
            <a:off x="5093946" y="2331815"/>
            <a:ext cx="3598146" cy="869345"/>
            <a:chOff x="5161824" y="1994966"/>
            <a:chExt cx="3297964" cy="756804"/>
          </a:xfrm>
        </p:grpSpPr>
        <p:sp>
          <p:nvSpPr>
            <p:cNvPr id="37" name="矩形 36"/>
            <p:cNvSpPr/>
            <p:nvPr/>
          </p:nvSpPr>
          <p:spPr>
            <a:xfrm>
              <a:off x="5161824" y="1994966"/>
              <a:ext cx="3297964" cy="7568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5284317" y="2032622"/>
              <a:ext cx="3036413" cy="674951"/>
              <a:chOff x="5284317" y="2911032"/>
              <a:chExt cx="3036413" cy="674951"/>
            </a:xfrm>
          </p:grpSpPr>
          <p:sp>
            <p:nvSpPr>
              <p:cNvPr id="39" name="矩形 38"/>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5284317" y="3153940"/>
                <a:ext cx="3036413"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41" name="组合 40"/>
          <p:cNvGrpSpPr/>
          <p:nvPr/>
        </p:nvGrpSpPr>
        <p:grpSpPr>
          <a:xfrm>
            <a:off x="5093946" y="3279116"/>
            <a:ext cx="3598146" cy="869345"/>
            <a:chOff x="5161824" y="1994966"/>
            <a:chExt cx="3297964" cy="756804"/>
          </a:xfrm>
        </p:grpSpPr>
        <p:sp>
          <p:nvSpPr>
            <p:cNvPr id="42" name="矩形 41"/>
            <p:cNvSpPr/>
            <p:nvPr/>
          </p:nvSpPr>
          <p:spPr>
            <a:xfrm>
              <a:off x="5161824" y="1994966"/>
              <a:ext cx="3297964" cy="7568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5284317" y="2032622"/>
              <a:ext cx="2939494" cy="674951"/>
              <a:chOff x="5284317" y="2911032"/>
              <a:chExt cx="2939494" cy="674951"/>
            </a:xfrm>
          </p:grpSpPr>
          <p:sp>
            <p:nvSpPr>
              <p:cNvPr id="44" name="矩形 43"/>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5284317" y="3153940"/>
                <a:ext cx="2939494"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pic>
        <p:nvPicPr>
          <p:cNvPr id="4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52098" y="1383893"/>
            <a:ext cx="4451851" cy="2760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823564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ppt_x</p:attrName>
                                        </p:attrNameLst>
                                      </p:cBhvr>
                                      <p:tavLst>
                                        <p:tav tm="0">
                                          <p:val>
                                            <p:strVal val="#ppt_x-#ppt_w*1.125000"/>
                                          </p:val>
                                        </p:tav>
                                        <p:tav tm="100000">
                                          <p:val>
                                            <p:strVal val="#ppt_x"/>
                                          </p:val>
                                        </p:tav>
                                      </p:tavLst>
                                    </p:anim>
                                    <p:animEffect transition="in" filter="wipe(right)">
                                      <p:cBhvr>
                                        <p:cTn id="13" dur="500"/>
                                        <p:tgtEl>
                                          <p:spTgt spid="3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p:tgtEl>
                                          <p:spTgt spid="36"/>
                                        </p:tgtEl>
                                        <p:attrNameLst>
                                          <p:attrName>ppt_x</p:attrName>
                                        </p:attrNameLst>
                                      </p:cBhvr>
                                      <p:tavLst>
                                        <p:tav tm="0">
                                          <p:val>
                                            <p:strVal val="#ppt_x-#ppt_w*1.125000"/>
                                          </p:val>
                                        </p:tav>
                                        <p:tav tm="100000">
                                          <p:val>
                                            <p:strVal val="#ppt_x"/>
                                          </p:val>
                                        </p:tav>
                                      </p:tavLst>
                                    </p:anim>
                                    <p:animEffect transition="in" filter="wipe(right)">
                                      <p:cBhvr>
                                        <p:cTn id="18" dur="500"/>
                                        <p:tgtEl>
                                          <p:spTgt spid="36"/>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p:tgtEl>
                                          <p:spTgt spid="41"/>
                                        </p:tgtEl>
                                        <p:attrNameLst>
                                          <p:attrName>ppt_x</p:attrName>
                                        </p:attrNameLst>
                                      </p:cBhvr>
                                      <p:tavLst>
                                        <p:tav tm="0">
                                          <p:val>
                                            <p:strVal val="#ppt_x-#ppt_w*1.125000"/>
                                          </p:val>
                                        </p:tav>
                                        <p:tav tm="100000">
                                          <p:val>
                                            <p:strVal val="#ppt_x"/>
                                          </p:val>
                                        </p:tav>
                                      </p:tavLst>
                                    </p:anim>
                                    <p:animEffect transition="in" filter="wipe(right)">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3339394" y="1380229"/>
            <a:ext cx="2469975" cy="2484260"/>
          </a:xfrm>
          <a:prstGeom prst="ellipse">
            <a:avLst/>
          </a:prstGeom>
          <a:noFill/>
          <a:ln w="53975" cmpd="dbl">
            <a:solidFill>
              <a:schemeClr val="tx1">
                <a:lumMod val="85000"/>
                <a:lumOff val="15000"/>
              </a:schemeClr>
            </a:solid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3" name="组合 2"/>
          <p:cNvGrpSpPr/>
          <p:nvPr/>
        </p:nvGrpSpPr>
        <p:grpSpPr>
          <a:xfrm>
            <a:off x="3262021" y="1345709"/>
            <a:ext cx="774917" cy="779679"/>
            <a:chOff x="4348163" y="2042656"/>
            <a:chExt cx="1033462" cy="1039812"/>
          </a:xfrm>
        </p:grpSpPr>
        <p:sp>
          <p:nvSpPr>
            <p:cNvPr id="4" name="Oval 3"/>
            <p:cNvSpPr>
              <a:spLocks noChangeArrowheads="1"/>
            </p:cNvSpPr>
            <p:nvPr/>
          </p:nvSpPr>
          <p:spPr bwMode="auto">
            <a:xfrm>
              <a:off x="4348163" y="2042656"/>
              <a:ext cx="1033462" cy="1039812"/>
            </a:xfrm>
            <a:prstGeom prst="ellipse">
              <a:avLst/>
            </a:prstGeom>
            <a:solidFill>
              <a:schemeClr val="accent1"/>
            </a:solidFill>
            <a:ln w="28575">
              <a:noFill/>
              <a:bevel/>
              <a:headEnd/>
              <a:tailEnd/>
            </a:ln>
          </p:spPr>
          <p:txBody>
            <a:bodyPr anchor="ctr"/>
            <a:lstStyle/>
            <a:p>
              <a:pPr algn="ctr"/>
              <a:endParaRPr lang="zh-CN" altLang="zh-CN" sz="6598">
                <a:solidFill>
                  <a:schemeClr val="accent6"/>
                </a:solidFill>
                <a:latin typeface="Calibri" pitchFamily="34" charset="0"/>
                <a:sym typeface="Calibri" pitchFamily="34" charset="0"/>
              </a:endParaRPr>
            </a:p>
          </p:txBody>
        </p:sp>
        <p:grpSp>
          <p:nvGrpSpPr>
            <p:cNvPr id="5" name="Group 29"/>
            <p:cNvGrpSpPr>
              <a:grpSpLocks/>
            </p:cNvGrpSpPr>
            <p:nvPr/>
          </p:nvGrpSpPr>
          <p:grpSpPr bwMode="auto">
            <a:xfrm>
              <a:off x="4616450" y="2301418"/>
              <a:ext cx="569913" cy="484188"/>
              <a:chOff x="0" y="0"/>
              <a:chExt cx="496661" cy="421788"/>
            </a:xfrm>
          </p:grpSpPr>
          <p:sp>
            <p:nvSpPr>
              <p:cNvPr id="6" name="Freeform 12"/>
              <p:cNvSpPr>
                <a:spLocks noChangeArrowheads="1"/>
              </p:cNvSpPr>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chemeClr val="bg1"/>
              </a:solidFill>
              <a:ln w="9525" cmpd="sng">
                <a:noFill/>
                <a:bevel/>
                <a:headEnd/>
                <a:tailEnd/>
              </a:ln>
            </p:spPr>
            <p:txBody>
              <a:bodyPr/>
              <a:lstStyle/>
              <a:p>
                <a:endParaRPr lang="zh-CN" altLang="en-US" sz="1012"/>
              </a:p>
            </p:txBody>
          </p:sp>
          <p:sp>
            <p:nvSpPr>
              <p:cNvPr id="7" name="Rectangle 13"/>
              <p:cNvSpPr>
                <a:spLocks noChangeArrowheads="1"/>
              </p:cNvSpPr>
              <p:nvPr/>
            </p:nvSpPr>
            <p:spPr bwMode="auto">
              <a:xfrm>
                <a:off x="247083" y="294502"/>
                <a:ext cx="2497" cy="2497"/>
              </a:xfrm>
              <a:prstGeom prst="rect">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sp>
            <p:nvSpPr>
              <p:cNvPr id="8" name="Freeform 14"/>
              <p:cNvSpPr>
                <a:spLocks noChangeArrowheads="1"/>
              </p:cNvSpPr>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chemeClr val="bg1"/>
              </a:solidFill>
              <a:ln w="9525" cmpd="sng">
                <a:noFill/>
                <a:bevel/>
                <a:headEnd/>
                <a:tailEnd/>
              </a:ln>
            </p:spPr>
            <p:txBody>
              <a:bodyPr/>
              <a:lstStyle/>
              <a:p>
                <a:endParaRPr lang="zh-CN" altLang="en-US" sz="1012"/>
              </a:p>
            </p:txBody>
          </p:sp>
          <p:sp>
            <p:nvSpPr>
              <p:cNvPr id="9" name="Freeform 15"/>
              <p:cNvSpPr>
                <a:spLocks noChangeArrowheads="1"/>
              </p:cNvSpPr>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chemeClr val="bg1"/>
              </a:solidFill>
              <a:ln w="9525" cmpd="sng">
                <a:noFill/>
                <a:bevel/>
                <a:headEnd/>
                <a:tailEnd/>
              </a:ln>
            </p:spPr>
            <p:txBody>
              <a:bodyPr/>
              <a:lstStyle/>
              <a:p>
                <a:endParaRPr lang="zh-CN" altLang="en-US" sz="1012"/>
              </a:p>
            </p:txBody>
          </p:sp>
          <p:sp>
            <p:nvSpPr>
              <p:cNvPr id="10" name="Freeform 16"/>
              <p:cNvSpPr>
                <a:spLocks noChangeArrowheads="1"/>
              </p:cNvSpPr>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chemeClr val="bg1"/>
              </a:solidFill>
              <a:ln w="9525" cmpd="sng">
                <a:noFill/>
                <a:bevel/>
                <a:headEnd/>
                <a:tailEnd/>
              </a:ln>
            </p:spPr>
            <p:txBody>
              <a:bodyPr/>
              <a:lstStyle/>
              <a:p>
                <a:endParaRPr lang="zh-CN" altLang="en-US" sz="1012"/>
              </a:p>
            </p:txBody>
          </p:sp>
          <p:sp>
            <p:nvSpPr>
              <p:cNvPr id="11" name="Freeform 17"/>
              <p:cNvSpPr>
                <a:spLocks noChangeArrowheads="1"/>
              </p:cNvSpPr>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bg1"/>
              </a:solidFill>
              <a:ln w="9525" cmpd="sng">
                <a:noFill/>
                <a:bevel/>
                <a:headEnd/>
                <a:tailEnd/>
              </a:ln>
            </p:spPr>
            <p:txBody>
              <a:bodyPr/>
              <a:lstStyle/>
              <a:p>
                <a:endParaRPr lang="zh-CN" altLang="en-US" sz="1012"/>
              </a:p>
            </p:txBody>
          </p:sp>
        </p:grpSp>
      </p:grpSp>
      <p:grpSp>
        <p:nvGrpSpPr>
          <p:cNvPr id="12" name="组合 11"/>
          <p:cNvGrpSpPr/>
          <p:nvPr/>
        </p:nvGrpSpPr>
        <p:grpSpPr>
          <a:xfrm>
            <a:off x="2904916" y="2232519"/>
            <a:ext cx="776108" cy="779679"/>
            <a:chOff x="3871913" y="3225343"/>
            <a:chExt cx="1035050" cy="1039813"/>
          </a:xfrm>
        </p:grpSpPr>
        <p:sp>
          <p:nvSpPr>
            <p:cNvPr id="13" name="Oval 4"/>
            <p:cNvSpPr>
              <a:spLocks noChangeArrowheads="1"/>
            </p:cNvSpPr>
            <p:nvPr/>
          </p:nvSpPr>
          <p:spPr bwMode="auto">
            <a:xfrm>
              <a:off x="3871913" y="3225343"/>
              <a:ext cx="1035050" cy="1039813"/>
            </a:xfrm>
            <a:prstGeom prst="ellipse">
              <a:avLst/>
            </a:prstGeom>
            <a:solidFill>
              <a:schemeClr val="accent2"/>
            </a:solidFill>
            <a:ln w="28575">
              <a:noFill/>
              <a:bevel/>
              <a:headEnd/>
              <a:tailEnd/>
            </a:ln>
          </p:spPr>
          <p:txBody>
            <a:bodyPr anchor="ctr"/>
            <a:lstStyle/>
            <a:p>
              <a:pPr algn="ctr"/>
              <a:endParaRPr lang="zh-CN" altLang="zh-CN" sz="6598">
                <a:solidFill>
                  <a:schemeClr val="accent5"/>
                </a:solidFill>
                <a:latin typeface="Calibri" pitchFamily="34" charset="0"/>
                <a:sym typeface="Calibri" pitchFamily="34" charset="0"/>
              </a:endParaRPr>
            </a:p>
          </p:txBody>
        </p:sp>
        <p:grpSp>
          <p:nvGrpSpPr>
            <p:cNvPr id="14" name="Group 36"/>
            <p:cNvGrpSpPr>
              <a:grpSpLocks/>
            </p:cNvGrpSpPr>
            <p:nvPr/>
          </p:nvGrpSpPr>
          <p:grpSpPr bwMode="auto">
            <a:xfrm>
              <a:off x="4108450" y="3492043"/>
              <a:ext cx="536575" cy="528638"/>
              <a:chOff x="0" y="0"/>
              <a:chExt cx="314468" cy="309477"/>
            </a:xfrm>
          </p:grpSpPr>
          <p:sp>
            <p:nvSpPr>
              <p:cNvPr id="15" name="Freeform 59"/>
              <p:cNvSpPr>
                <a:spLocks noEditPoints="1" noChangeArrowheads="1"/>
              </p:cNvSpPr>
              <p:nvPr/>
            </p:nvSpPr>
            <p:spPr bwMode="auto">
              <a:xfrm>
                <a:off x="0" y="0"/>
                <a:ext cx="314468" cy="309477"/>
              </a:xfrm>
              <a:custGeom>
                <a:avLst/>
                <a:gdLst>
                  <a:gd name="T0" fmla="*/ 271436 w 95"/>
                  <a:gd name="T1" fmla="*/ 189679 h 93"/>
                  <a:gd name="T2" fmla="*/ 314468 w 95"/>
                  <a:gd name="T3" fmla="*/ 169713 h 93"/>
                  <a:gd name="T4" fmla="*/ 314468 w 95"/>
                  <a:gd name="T5" fmla="*/ 136436 h 93"/>
                  <a:gd name="T6" fmla="*/ 271436 w 95"/>
                  <a:gd name="T7" fmla="*/ 119798 h 93"/>
                  <a:gd name="T8" fmla="*/ 264815 w 95"/>
                  <a:gd name="T9" fmla="*/ 99831 h 93"/>
                  <a:gd name="T10" fmla="*/ 281366 w 95"/>
                  <a:gd name="T11" fmla="*/ 56571 h 93"/>
                  <a:gd name="T12" fmla="*/ 254885 w 95"/>
                  <a:gd name="T13" fmla="*/ 33277 h 93"/>
                  <a:gd name="T14" fmla="*/ 211852 w 95"/>
                  <a:gd name="T15" fmla="*/ 49916 h 93"/>
                  <a:gd name="T16" fmla="*/ 195301 w 95"/>
                  <a:gd name="T17" fmla="*/ 43260 h 93"/>
                  <a:gd name="T18" fmla="*/ 175440 w 95"/>
                  <a:gd name="T19" fmla="*/ 0 h 93"/>
                  <a:gd name="T20" fmla="*/ 139028 w 95"/>
                  <a:gd name="T21" fmla="*/ 0 h 93"/>
                  <a:gd name="T22" fmla="*/ 122477 w 95"/>
                  <a:gd name="T23" fmla="*/ 43260 h 93"/>
                  <a:gd name="T24" fmla="*/ 102616 w 95"/>
                  <a:gd name="T25" fmla="*/ 49916 h 93"/>
                  <a:gd name="T26" fmla="*/ 59583 w 95"/>
                  <a:gd name="T27" fmla="*/ 33277 h 93"/>
                  <a:gd name="T28" fmla="*/ 33102 w 95"/>
                  <a:gd name="T29" fmla="*/ 56571 h 93"/>
                  <a:gd name="T30" fmla="*/ 52963 w 95"/>
                  <a:gd name="T31" fmla="*/ 99831 h 93"/>
                  <a:gd name="T32" fmla="*/ 43032 w 95"/>
                  <a:gd name="T33" fmla="*/ 119798 h 93"/>
                  <a:gd name="T34" fmla="*/ 0 w 95"/>
                  <a:gd name="T35" fmla="*/ 136436 h 93"/>
                  <a:gd name="T36" fmla="*/ 0 w 95"/>
                  <a:gd name="T37" fmla="*/ 173041 h 93"/>
                  <a:gd name="T38" fmla="*/ 43032 w 95"/>
                  <a:gd name="T39" fmla="*/ 189679 h 93"/>
                  <a:gd name="T40" fmla="*/ 52963 w 95"/>
                  <a:gd name="T41" fmla="*/ 209646 h 93"/>
                  <a:gd name="T42" fmla="*/ 36412 w 95"/>
                  <a:gd name="T43" fmla="*/ 252906 h 93"/>
                  <a:gd name="T44" fmla="*/ 59583 w 95"/>
                  <a:gd name="T45" fmla="*/ 276200 h 93"/>
                  <a:gd name="T46" fmla="*/ 102616 w 95"/>
                  <a:gd name="T47" fmla="*/ 259561 h 93"/>
                  <a:gd name="T48" fmla="*/ 122477 w 95"/>
                  <a:gd name="T49" fmla="*/ 266217 h 93"/>
                  <a:gd name="T50" fmla="*/ 142338 w 95"/>
                  <a:gd name="T51" fmla="*/ 309477 h 93"/>
                  <a:gd name="T52" fmla="*/ 175440 w 95"/>
                  <a:gd name="T53" fmla="*/ 309477 h 93"/>
                  <a:gd name="T54" fmla="*/ 195301 w 95"/>
                  <a:gd name="T55" fmla="*/ 266217 h 93"/>
                  <a:gd name="T56" fmla="*/ 211852 w 95"/>
                  <a:gd name="T57" fmla="*/ 259561 h 93"/>
                  <a:gd name="T58" fmla="*/ 258195 w 95"/>
                  <a:gd name="T59" fmla="*/ 276200 h 93"/>
                  <a:gd name="T60" fmla="*/ 281366 w 95"/>
                  <a:gd name="T61" fmla="*/ 249578 h 93"/>
                  <a:gd name="T62" fmla="*/ 264815 w 95"/>
                  <a:gd name="T63" fmla="*/ 209646 h 93"/>
                  <a:gd name="T64" fmla="*/ 271436 w 95"/>
                  <a:gd name="T65" fmla="*/ 189679 h 93"/>
                  <a:gd name="T66" fmla="*/ 158889 w 95"/>
                  <a:gd name="T67" fmla="*/ 202990 h 93"/>
                  <a:gd name="T68" fmla="*/ 109236 w 95"/>
                  <a:gd name="T69" fmla="*/ 153075 h 93"/>
                  <a:gd name="T70" fmla="*/ 158889 w 95"/>
                  <a:gd name="T71" fmla="*/ 106487 h 93"/>
                  <a:gd name="T72" fmla="*/ 208542 w 95"/>
                  <a:gd name="T73" fmla="*/ 153075 h 93"/>
                  <a:gd name="T74" fmla="*/ 158889 w 95"/>
                  <a:gd name="T75" fmla="*/ 20299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cmpd="sng">
                <a:noFill/>
                <a:bevel/>
                <a:headEnd/>
                <a:tailEnd/>
              </a:ln>
            </p:spPr>
            <p:txBody>
              <a:bodyPr/>
              <a:lstStyle/>
              <a:p>
                <a:endParaRPr lang="zh-CN" altLang="en-US" sz="1012"/>
              </a:p>
            </p:txBody>
          </p:sp>
          <p:sp>
            <p:nvSpPr>
              <p:cNvPr id="16" name="Oval 60"/>
              <p:cNvSpPr>
                <a:spLocks noChangeArrowheads="1"/>
              </p:cNvSpPr>
              <p:nvPr/>
            </p:nvSpPr>
            <p:spPr bwMode="auto">
              <a:xfrm>
                <a:off x="124789" y="122294"/>
                <a:ext cx="64890" cy="62395"/>
              </a:xfrm>
              <a:prstGeom prst="ellipse">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grpSp>
      </p:grpSp>
      <p:grpSp>
        <p:nvGrpSpPr>
          <p:cNvPr id="17" name="组合 16"/>
          <p:cNvGrpSpPr/>
          <p:nvPr/>
        </p:nvGrpSpPr>
        <p:grpSpPr>
          <a:xfrm>
            <a:off x="5433218" y="2232519"/>
            <a:ext cx="776108" cy="779679"/>
            <a:chOff x="7243763" y="3225343"/>
            <a:chExt cx="1035050" cy="1039813"/>
          </a:xfrm>
        </p:grpSpPr>
        <p:sp>
          <p:nvSpPr>
            <p:cNvPr id="18" name="Oval 7"/>
            <p:cNvSpPr>
              <a:spLocks noChangeArrowheads="1"/>
            </p:cNvSpPr>
            <p:nvPr/>
          </p:nvSpPr>
          <p:spPr bwMode="auto">
            <a:xfrm>
              <a:off x="7243763" y="3225343"/>
              <a:ext cx="1035050" cy="1039813"/>
            </a:xfrm>
            <a:prstGeom prst="ellipse">
              <a:avLst/>
            </a:prstGeom>
            <a:solidFill>
              <a:schemeClr val="accent2"/>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19" name="Group 39"/>
            <p:cNvGrpSpPr>
              <a:grpSpLocks/>
            </p:cNvGrpSpPr>
            <p:nvPr/>
          </p:nvGrpSpPr>
          <p:grpSpPr bwMode="auto">
            <a:xfrm>
              <a:off x="7540625" y="3441243"/>
              <a:ext cx="439738" cy="552450"/>
              <a:chOff x="0" y="0"/>
              <a:chExt cx="324452" cy="406813"/>
            </a:xfrm>
          </p:grpSpPr>
          <p:sp>
            <p:nvSpPr>
              <p:cNvPr id="20" name="Freeform 80"/>
              <p:cNvSpPr>
                <a:spLocks noChangeArrowheads="1"/>
              </p:cNvSpPr>
              <p:nvPr/>
            </p:nvSpPr>
            <p:spPr bwMode="auto">
              <a:xfrm>
                <a:off x="0" y="169713"/>
                <a:ext cx="324452" cy="134772"/>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cmpd="sng">
                <a:noFill/>
                <a:bevel/>
                <a:headEnd/>
                <a:tailEnd/>
              </a:ln>
            </p:spPr>
            <p:txBody>
              <a:bodyPr/>
              <a:lstStyle/>
              <a:p>
                <a:endParaRPr lang="zh-CN" altLang="en-US" sz="1012"/>
              </a:p>
            </p:txBody>
          </p:sp>
          <p:sp>
            <p:nvSpPr>
              <p:cNvPr id="21" name="Freeform 81"/>
              <p:cNvSpPr>
                <a:spLocks noChangeArrowheads="1"/>
              </p:cNvSpPr>
              <p:nvPr/>
            </p:nvSpPr>
            <p:spPr bwMode="auto">
              <a:xfrm>
                <a:off x="0" y="274536"/>
                <a:ext cx="324452" cy="132277"/>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cmpd="sng">
                <a:noFill/>
                <a:bevel/>
                <a:headEnd/>
                <a:tailEnd/>
              </a:ln>
            </p:spPr>
            <p:txBody>
              <a:bodyPr/>
              <a:lstStyle/>
              <a:p>
                <a:endParaRPr lang="zh-CN" altLang="en-US" sz="1012"/>
              </a:p>
            </p:txBody>
          </p:sp>
          <p:sp>
            <p:nvSpPr>
              <p:cNvPr id="22" name="Freeform 82"/>
              <p:cNvSpPr>
                <a:spLocks noChangeArrowheads="1"/>
              </p:cNvSpPr>
              <p:nvPr/>
            </p:nvSpPr>
            <p:spPr bwMode="auto">
              <a:xfrm>
                <a:off x="0" y="69882"/>
                <a:ext cx="324452" cy="137269"/>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cmpd="sng">
                <a:noFill/>
                <a:bevel/>
                <a:headEnd/>
                <a:tailEnd/>
              </a:ln>
            </p:spPr>
            <p:txBody>
              <a:bodyPr/>
              <a:lstStyle/>
              <a:p>
                <a:endParaRPr lang="zh-CN" altLang="en-US" sz="1012"/>
              </a:p>
            </p:txBody>
          </p:sp>
          <p:sp>
            <p:nvSpPr>
              <p:cNvPr id="23" name="Oval 83"/>
              <p:cNvSpPr>
                <a:spLocks noChangeArrowheads="1"/>
              </p:cNvSpPr>
              <p:nvPr/>
            </p:nvSpPr>
            <p:spPr bwMode="auto">
              <a:xfrm>
                <a:off x="4991" y="0"/>
                <a:ext cx="316965" cy="107319"/>
              </a:xfrm>
              <a:prstGeom prst="ellipse">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grpSp>
      </p:grpSp>
      <p:grpSp>
        <p:nvGrpSpPr>
          <p:cNvPr id="24" name="组合 23"/>
          <p:cNvGrpSpPr/>
          <p:nvPr/>
        </p:nvGrpSpPr>
        <p:grpSpPr>
          <a:xfrm>
            <a:off x="3262021" y="3163372"/>
            <a:ext cx="774917" cy="780869"/>
            <a:chOff x="4348163" y="4466768"/>
            <a:chExt cx="1033462" cy="1041400"/>
          </a:xfrm>
        </p:grpSpPr>
        <p:sp>
          <p:nvSpPr>
            <p:cNvPr id="25" name="Oval 5"/>
            <p:cNvSpPr>
              <a:spLocks noChangeArrowheads="1"/>
            </p:cNvSpPr>
            <p:nvPr/>
          </p:nvSpPr>
          <p:spPr bwMode="auto">
            <a:xfrm>
              <a:off x="4348163" y="4466768"/>
              <a:ext cx="1033462" cy="1041400"/>
            </a:xfrm>
            <a:prstGeom prst="ellipse">
              <a:avLst/>
            </a:prstGeom>
            <a:solidFill>
              <a:schemeClr val="accent3"/>
            </a:solidFill>
            <a:ln w="28575">
              <a:noFill/>
              <a:bevel/>
              <a:headEnd/>
              <a:tailEnd/>
            </a:ln>
          </p:spPr>
          <p:txBody>
            <a:bodyPr anchor="ctr"/>
            <a:lstStyle/>
            <a:p>
              <a:pPr algn="ctr"/>
              <a:endParaRPr lang="zh-CN" altLang="zh-CN" sz="6598">
                <a:solidFill>
                  <a:schemeClr val="accent4"/>
                </a:solidFill>
                <a:latin typeface="Calibri" pitchFamily="34" charset="0"/>
                <a:sym typeface="Calibri" pitchFamily="34" charset="0"/>
              </a:endParaRPr>
            </a:p>
          </p:txBody>
        </p:sp>
        <p:sp>
          <p:nvSpPr>
            <p:cNvPr id="26" name="Freeform 103"/>
            <p:cNvSpPr>
              <a:spLocks noEditPoints="1" noChangeArrowheads="1"/>
            </p:cNvSpPr>
            <p:nvPr/>
          </p:nvSpPr>
          <p:spPr bwMode="auto">
            <a:xfrm>
              <a:off x="4568825" y="4735056"/>
              <a:ext cx="512763" cy="504825"/>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w="9525" cmpd="sng">
              <a:noFill/>
              <a:bevel/>
              <a:headEnd/>
              <a:tailEnd/>
            </a:ln>
          </p:spPr>
          <p:txBody>
            <a:bodyPr/>
            <a:lstStyle/>
            <a:p>
              <a:endParaRPr lang="zh-CN" altLang="en-US" sz="1012"/>
            </a:p>
          </p:txBody>
        </p:sp>
      </p:grpSp>
      <p:grpSp>
        <p:nvGrpSpPr>
          <p:cNvPr id="27" name="组合 26"/>
          <p:cNvGrpSpPr/>
          <p:nvPr/>
        </p:nvGrpSpPr>
        <p:grpSpPr>
          <a:xfrm>
            <a:off x="5057941" y="3140718"/>
            <a:ext cx="776108" cy="780869"/>
            <a:chOff x="6829425" y="4466768"/>
            <a:chExt cx="1035050" cy="1041400"/>
          </a:xfrm>
        </p:grpSpPr>
        <p:sp>
          <p:nvSpPr>
            <p:cNvPr id="28" name="Oval 8"/>
            <p:cNvSpPr>
              <a:spLocks noChangeArrowheads="1"/>
            </p:cNvSpPr>
            <p:nvPr/>
          </p:nvSpPr>
          <p:spPr bwMode="auto">
            <a:xfrm>
              <a:off x="6829425" y="4466768"/>
              <a:ext cx="1035050" cy="1041400"/>
            </a:xfrm>
            <a:prstGeom prst="ellipse">
              <a:avLst/>
            </a:prstGeom>
            <a:solidFill>
              <a:schemeClr val="accent3"/>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sp>
          <p:nvSpPr>
            <p:cNvPr id="29" name="Freeform 104"/>
            <p:cNvSpPr>
              <a:spLocks noEditPoints="1" noChangeArrowheads="1"/>
            </p:cNvSpPr>
            <p:nvPr/>
          </p:nvSpPr>
          <p:spPr bwMode="auto">
            <a:xfrm>
              <a:off x="7077075" y="4704893"/>
              <a:ext cx="541338" cy="534988"/>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w="9525" cmpd="sng">
              <a:noFill/>
              <a:bevel/>
              <a:headEnd/>
              <a:tailEnd/>
            </a:ln>
          </p:spPr>
          <p:txBody>
            <a:bodyPr/>
            <a:lstStyle/>
            <a:p>
              <a:endParaRPr lang="zh-CN" altLang="en-US" sz="1012"/>
            </a:p>
          </p:txBody>
        </p:sp>
      </p:grpSp>
      <p:grpSp>
        <p:nvGrpSpPr>
          <p:cNvPr id="30" name="组合 29"/>
          <p:cNvGrpSpPr/>
          <p:nvPr/>
        </p:nvGrpSpPr>
        <p:grpSpPr>
          <a:xfrm>
            <a:off x="5122537" y="1345709"/>
            <a:ext cx="776108" cy="779679"/>
            <a:chOff x="6829425" y="2042656"/>
            <a:chExt cx="1035050" cy="1039812"/>
          </a:xfrm>
        </p:grpSpPr>
        <p:sp>
          <p:nvSpPr>
            <p:cNvPr id="31" name="Oval 6"/>
            <p:cNvSpPr>
              <a:spLocks noChangeArrowheads="1"/>
            </p:cNvSpPr>
            <p:nvPr/>
          </p:nvSpPr>
          <p:spPr bwMode="auto">
            <a:xfrm>
              <a:off x="6829425" y="2042656"/>
              <a:ext cx="1035050" cy="1039812"/>
            </a:xfrm>
            <a:prstGeom prst="ellipse">
              <a:avLst/>
            </a:prstGeom>
            <a:solidFill>
              <a:schemeClr val="accent1"/>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32" name="Group 46"/>
            <p:cNvGrpSpPr>
              <a:grpSpLocks/>
            </p:cNvGrpSpPr>
            <p:nvPr/>
          </p:nvGrpSpPr>
          <p:grpSpPr bwMode="auto">
            <a:xfrm>
              <a:off x="7064375" y="2209343"/>
              <a:ext cx="554038" cy="630238"/>
              <a:chOff x="0" y="0"/>
              <a:chExt cx="361887" cy="411804"/>
            </a:xfrm>
          </p:grpSpPr>
          <p:sp>
            <p:nvSpPr>
              <p:cNvPr id="33" name="Freeform 68"/>
              <p:cNvSpPr>
                <a:spLocks noEditPoints="1" noChangeArrowheads="1"/>
              </p:cNvSpPr>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headEnd/>
                <a:tailEnd/>
              </a:ln>
            </p:spPr>
            <p:txBody>
              <a:bodyPr/>
              <a:lstStyle/>
              <a:p>
                <a:endParaRPr lang="zh-CN" altLang="en-US" sz="1012"/>
              </a:p>
            </p:txBody>
          </p:sp>
          <p:sp>
            <p:nvSpPr>
              <p:cNvPr id="34" name="Freeform 69"/>
              <p:cNvSpPr>
                <a:spLocks noEditPoints="1" noChangeArrowheads="1"/>
              </p:cNvSpPr>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headEnd/>
                <a:tailEnd/>
              </a:ln>
            </p:spPr>
            <p:txBody>
              <a:bodyPr/>
              <a:lstStyle/>
              <a:p>
                <a:endParaRPr lang="zh-CN" altLang="en-US" sz="1012"/>
              </a:p>
            </p:txBody>
          </p:sp>
          <p:sp>
            <p:nvSpPr>
              <p:cNvPr id="35" name="Freeform 70"/>
              <p:cNvSpPr>
                <a:spLocks noChangeArrowheads="1"/>
              </p:cNvSpPr>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w="9525" cmpd="sng">
                <a:noFill/>
                <a:bevel/>
                <a:headEnd/>
                <a:tailEnd/>
              </a:ln>
            </p:spPr>
            <p:txBody>
              <a:bodyPr/>
              <a:lstStyle/>
              <a:p>
                <a:endParaRPr lang="zh-CN" altLang="en-US" sz="1012"/>
              </a:p>
            </p:txBody>
          </p:sp>
          <p:sp>
            <p:nvSpPr>
              <p:cNvPr id="36" name="Freeform 71"/>
              <p:cNvSpPr>
                <a:spLocks noChangeArrowheads="1"/>
              </p:cNvSpPr>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w="9525" cmpd="sng">
                <a:noFill/>
                <a:bevel/>
                <a:headEnd/>
                <a:tailEnd/>
              </a:ln>
            </p:spPr>
            <p:txBody>
              <a:bodyPr/>
              <a:lstStyle/>
              <a:p>
                <a:endParaRPr lang="zh-CN" altLang="en-US" sz="1012"/>
              </a:p>
            </p:txBody>
          </p:sp>
        </p:grpSp>
      </p:grpSp>
      <p:grpSp>
        <p:nvGrpSpPr>
          <p:cNvPr id="37" name="组合 36"/>
          <p:cNvGrpSpPr/>
          <p:nvPr/>
        </p:nvGrpSpPr>
        <p:grpSpPr>
          <a:xfrm>
            <a:off x="965656" y="1329899"/>
            <a:ext cx="2150481" cy="845108"/>
            <a:chOff x="1285634" y="2021572"/>
            <a:chExt cx="2867972" cy="1127072"/>
          </a:xfrm>
        </p:grpSpPr>
        <p:sp>
          <p:nvSpPr>
            <p:cNvPr id="38" name="TextBox 7"/>
            <p:cNvSpPr>
              <a:spLocks noChangeArrowheads="1"/>
            </p:cNvSpPr>
            <p:nvPr/>
          </p:nvSpPr>
          <p:spPr bwMode="auto">
            <a:xfrm>
              <a:off x="1285634" y="2379025"/>
              <a:ext cx="2867972"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19"/>
            <p:cNvSpPr>
              <a:spLocks noChangeArrowheads="1"/>
            </p:cNvSpPr>
            <p:nvPr/>
          </p:nvSpPr>
          <p:spPr bwMode="auto">
            <a:xfrm>
              <a:off x="1285634" y="2021572"/>
              <a:ext cx="1785517"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0" name="组合 39"/>
          <p:cNvGrpSpPr/>
          <p:nvPr/>
        </p:nvGrpSpPr>
        <p:grpSpPr>
          <a:xfrm>
            <a:off x="534251" y="2355775"/>
            <a:ext cx="2176622" cy="800998"/>
            <a:chOff x="710294" y="3389724"/>
            <a:chExt cx="2902835" cy="1068245"/>
          </a:xfrm>
        </p:grpSpPr>
        <p:sp>
          <p:nvSpPr>
            <p:cNvPr id="41" name="TextBox 7"/>
            <p:cNvSpPr>
              <a:spLocks noChangeArrowheads="1"/>
            </p:cNvSpPr>
            <p:nvPr/>
          </p:nvSpPr>
          <p:spPr bwMode="auto">
            <a:xfrm>
              <a:off x="710294" y="3688350"/>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19"/>
            <p:cNvSpPr>
              <a:spLocks noChangeArrowheads="1"/>
            </p:cNvSpPr>
            <p:nvPr/>
          </p:nvSpPr>
          <p:spPr bwMode="auto">
            <a:xfrm>
              <a:off x="710294" y="3389724"/>
              <a:ext cx="1785518"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3" name="组合 42"/>
          <p:cNvGrpSpPr/>
          <p:nvPr/>
        </p:nvGrpSpPr>
        <p:grpSpPr>
          <a:xfrm>
            <a:off x="909758" y="3381655"/>
            <a:ext cx="2176622" cy="814413"/>
            <a:chOff x="1211086" y="4757876"/>
            <a:chExt cx="2902835" cy="1086135"/>
          </a:xfrm>
        </p:grpSpPr>
        <p:sp>
          <p:nvSpPr>
            <p:cNvPr id="44" name="TextBox 7"/>
            <p:cNvSpPr>
              <a:spLocks noChangeArrowheads="1"/>
            </p:cNvSpPr>
            <p:nvPr/>
          </p:nvSpPr>
          <p:spPr bwMode="auto">
            <a:xfrm>
              <a:off x="1211086" y="5074391"/>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19"/>
            <p:cNvSpPr>
              <a:spLocks noChangeArrowheads="1"/>
            </p:cNvSpPr>
            <p:nvPr/>
          </p:nvSpPr>
          <p:spPr bwMode="auto">
            <a:xfrm>
              <a:off x="121108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6" name="组合 45"/>
          <p:cNvGrpSpPr/>
          <p:nvPr/>
        </p:nvGrpSpPr>
        <p:grpSpPr>
          <a:xfrm>
            <a:off x="6120445" y="1329900"/>
            <a:ext cx="2176622" cy="824975"/>
            <a:chOff x="8160276" y="2093580"/>
            <a:chExt cx="2902835" cy="1100221"/>
          </a:xfrm>
        </p:grpSpPr>
        <p:sp>
          <p:nvSpPr>
            <p:cNvPr id="47" name="TextBox 7"/>
            <p:cNvSpPr>
              <a:spLocks noChangeArrowheads="1"/>
            </p:cNvSpPr>
            <p:nvPr/>
          </p:nvSpPr>
          <p:spPr bwMode="auto">
            <a:xfrm>
              <a:off x="8160276" y="2424182"/>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19"/>
            <p:cNvSpPr>
              <a:spLocks noChangeArrowheads="1"/>
            </p:cNvSpPr>
            <p:nvPr/>
          </p:nvSpPr>
          <p:spPr bwMode="auto">
            <a:xfrm>
              <a:off x="8160276" y="2093580"/>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9" name="组合 48"/>
          <p:cNvGrpSpPr/>
          <p:nvPr/>
        </p:nvGrpSpPr>
        <p:grpSpPr>
          <a:xfrm>
            <a:off x="6407780" y="2355777"/>
            <a:ext cx="2176622" cy="834860"/>
            <a:chOff x="8769876" y="3389724"/>
            <a:chExt cx="2902835" cy="1113404"/>
          </a:xfrm>
        </p:grpSpPr>
        <p:sp>
          <p:nvSpPr>
            <p:cNvPr id="50" name="TextBox 7"/>
            <p:cNvSpPr>
              <a:spLocks noChangeArrowheads="1"/>
            </p:cNvSpPr>
            <p:nvPr/>
          </p:nvSpPr>
          <p:spPr bwMode="auto">
            <a:xfrm>
              <a:off x="8769876" y="3733508"/>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19"/>
            <p:cNvSpPr>
              <a:spLocks noChangeArrowheads="1"/>
            </p:cNvSpPr>
            <p:nvPr/>
          </p:nvSpPr>
          <p:spPr bwMode="auto">
            <a:xfrm>
              <a:off x="8769876" y="3389724"/>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52" name="组合 51"/>
          <p:cNvGrpSpPr/>
          <p:nvPr/>
        </p:nvGrpSpPr>
        <p:grpSpPr>
          <a:xfrm>
            <a:off x="6120445" y="3381655"/>
            <a:ext cx="2176622" cy="848272"/>
            <a:chOff x="8160276" y="4757876"/>
            <a:chExt cx="2902835" cy="1131291"/>
          </a:xfrm>
        </p:grpSpPr>
        <p:sp>
          <p:nvSpPr>
            <p:cNvPr id="53" name="TextBox 7"/>
            <p:cNvSpPr>
              <a:spLocks noChangeArrowheads="1"/>
            </p:cNvSpPr>
            <p:nvPr/>
          </p:nvSpPr>
          <p:spPr bwMode="auto">
            <a:xfrm>
              <a:off x="8160276" y="5119547"/>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19"/>
            <p:cNvSpPr>
              <a:spLocks noChangeArrowheads="1"/>
            </p:cNvSpPr>
            <p:nvPr/>
          </p:nvSpPr>
          <p:spPr bwMode="auto">
            <a:xfrm>
              <a:off x="816027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55" name="矩形 54"/>
          <p:cNvSpPr/>
          <p:nvPr/>
        </p:nvSpPr>
        <p:spPr>
          <a:xfrm>
            <a:off x="4086059" y="2061861"/>
            <a:ext cx="1031051" cy="1107739"/>
          </a:xfrm>
          <a:prstGeom prst="rect">
            <a:avLst/>
          </a:prstGeom>
        </p:spPr>
        <p:txBody>
          <a:bodyPr wrap="none">
            <a:spAutoFit/>
          </a:bodyPr>
          <a:lstStyle/>
          <a:p>
            <a:r>
              <a:rPr lang="zh-CN" altLang="en-US"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a:t>
            </a:r>
            <a:endParaRPr lang="en-US" altLang="zh-CN"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r>
              <a:rPr lang="zh-CN" altLang="en-US"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标题</a:t>
            </a:r>
            <a:endParaRPr lang="en-US" altLang="zh-CN" sz="20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53984721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700"/>
                                        <p:tgtEl>
                                          <p:spTgt spid="2"/>
                                        </p:tgtEl>
                                      </p:cBhvr>
                                    </p:animEffect>
                                  </p:childTnLst>
                                </p:cTn>
                              </p:par>
                            </p:childTnLst>
                          </p:cTn>
                        </p:par>
                        <p:par>
                          <p:cTn id="13" fill="hold">
                            <p:stCondLst>
                              <p:cond delay="12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700"/>
                            </p:stCondLst>
                            <p:childTnLst>
                              <p:par>
                                <p:cTn id="20" presetID="22"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childTnLst>
                          </p:cTn>
                        </p:par>
                        <p:par>
                          <p:cTn id="23" fill="hold">
                            <p:stCondLst>
                              <p:cond delay="22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childTnLst>
                          </p:cTn>
                        </p:par>
                        <p:par>
                          <p:cTn id="33" fill="hold">
                            <p:stCondLst>
                              <p:cond delay="3200"/>
                            </p:stCondLst>
                            <p:childTnLst>
                              <p:par>
                                <p:cTn id="34" presetID="53" presetClass="entr" presetSubtype="16"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2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4700"/>
                            </p:stCondLst>
                            <p:childTnLst>
                              <p:par>
                                <p:cTn id="50" presetID="22" presetClass="entr" presetSubtype="1"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52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par>
                          <p:cTn id="59" fill="hold">
                            <p:stCondLst>
                              <p:cond delay="5700"/>
                            </p:stCondLst>
                            <p:childTnLst>
                              <p:par>
                                <p:cTn id="60" presetID="22" presetClass="entr" presetSubtype="1"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par>
                          <p:cTn id="63" fill="hold">
                            <p:stCondLst>
                              <p:cond delay="6200"/>
                            </p:stCondLst>
                            <p:childTnLst>
                              <p:par>
                                <p:cTn id="64" presetID="53" presetClass="entr" presetSubtype="16"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6700"/>
                            </p:stCondLst>
                            <p:childTnLst>
                              <p:par>
                                <p:cTn id="70" presetID="22" presetClass="entr" presetSubtype="1"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up)">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66"/>
          <p:cNvGrpSpPr>
            <a:grpSpLocks/>
          </p:cNvGrpSpPr>
          <p:nvPr/>
        </p:nvGrpSpPr>
        <p:grpSpPr bwMode="auto">
          <a:xfrm>
            <a:off x="414770" y="843958"/>
            <a:ext cx="4454805" cy="3745706"/>
            <a:chOff x="720" y="839"/>
            <a:chExt cx="3740" cy="3146"/>
          </a:xfrm>
          <a:solidFill>
            <a:srgbClr val="E8E8E6"/>
          </a:solidFill>
        </p:grpSpPr>
        <p:sp>
          <p:nvSpPr>
            <p:cNvPr id="47"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endParaRPr lang="zh-CN" altLang="en-US" sz="1012"/>
            </a:p>
          </p:txBody>
        </p:sp>
        <p:sp>
          <p:nvSpPr>
            <p:cNvPr id="48"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endParaRPr lang="zh-CN" altLang="en-US" sz="1012"/>
            </a:p>
          </p:txBody>
        </p:sp>
        <p:sp>
          <p:nvSpPr>
            <p:cNvPr id="49"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endParaRPr lang="zh-CN" altLang="en-US" sz="1012"/>
            </a:p>
          </p:txBody>
        </p:sp>
        <p:sp>
          <p:nvSpPr>
            <p:cNvPr id="50"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endParaRPr lang="zh-CN" altLang="en-US" sz="1012"/>
            </a:p>
          </p:txBody>
        </p:sp>
        <p:sp>
          <p:nvSpPr>
            <p:cNvPr id="51"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endParaRPr lang="zh-CN" altLang="en-US" sz="1012"/>
            </a:p>
          </p:txBody>
        </p:sp>
        <p:sp>
          <p:nvSpPr>
            <p:cNvPr id="5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endParaRPr lang="zh-CN" altLang="en-US" sz="1012"/>
            </a:p>
          </p:txBody>
        </p:sp>
        <p:sp>
          <p:nvSpPr>
            <p:cNvPr id="5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endParaRPr lang="zh-CN" altLang="en-US" sz="1012"/>
            </a:p>
          </p:txBody>
        </p:sp>
        <p:sp>
          <p:nvSpPr>
            <p:cNvPr id="5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endParaRPr lang="zh-CN" altLang="en-US" sz="1012"/>
            </a:p>
          </p:txBody>
        </p:sp>
        <p:sp>
          <p:nvSpPr>
            <p:cNvPr id="5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endParaRPr lang="zh-CN" altLang="en-US" sz="1012"/>
            </a:p>
          </p:txBody>
        </p:sp>
        <p:sp>
          <p:nvSpPr>
            <p:cNvPr id="5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endParaRPr lang="zh-CN" altLang="en-US" sz="1012"/>
            </a:p>
          </p:txBody>
        </p:sp>
        <p:sp>
          <p:nvSpPr>
            <p:cNvPr id="5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endParaRPr lang="zh-CN" altLang="en-US" sz="1012"/>
            </a:p>
          </p:txBody>
        </p:sp>
        <p:sp>
          <p:nvSpPr>
            <p:cNvPr id="5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endParaRPr lang="zh-CN" altLang="en-US" sz="1012"/>
            </a:p>
          </p:txBody>
        </p:sp>
        <p:sp>
          <p:nvSpPr>
            <p:cNvPr id="5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endParaRPr lang="zh-CN" altLang="en-US" sz="1012"/>
            </a:p>
          </p:txBody>
        </p:sp>
        <p:sp>
          <p:nvSpPr>
            <p:cNvPr id="6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endParaRPr lang="zh-CN" altLang="en-US" sz="1012"/>
            </a:p>
          </p:txBody>
        </p:sp>
        <p:sp>
          <p:nvSpPr>
            <p:cNvPr id="6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endParaRPr lang="zh-CN" altLang="en-US" sz="1012"/>
            </a:p>
          </p:txBody>
        </p:sp>
        <p:sp>
          <p:nvSpPr>
            <p:cNvPr id="6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endParaRPr lang="zh-CN" altLang="en-US" sz="1012"/>
            </a:p>
          </p:txBody>
        </p:sp>
        <p:sp>
          <p:nvSpPr>
            <p:cNvPr id="6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endParaRPr lang="zh-CN" altLang="en-US" sz="1012"/>
            </a:p>
          </p:txBody>
        </p:sp>
        <p:sp>
          <p:nvSpPr>
            <p:cNvPr id="6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endParaRPr lang="zh-CN" altLang="en-US" sz="1012"/>
            </a:p>
          </p:txBody>
        </p:sp>
        <p:sp>
          <p:nvSpPr>
            <p:cNvPr id="6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endParaRPr lang="zh-CN" altLang="en-US" sz="1012"/>
            </a:p>
          </p:txBody>
        </p:sp>
        <p:sp>
          <p:nvSpPr>
            <p:cNvPr id="6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endParaRPr lang="zh-CN" altLang="en-US" sz="1012"/>
            </a:p>
          </p:txBody>
        </p:sp>
        <p:sp>
          <p:nvSpPr>
            <p:cNvPr id="6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endParaRPr lang="zh-CN" altLang="en-US" sz="1012"/>
            </a:p>
          </p:txBody>
        </p:sp>
        <p:sp>
          <p:nvSpPr>
            <p:cNvPr id="6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endParaRPr lang="zh-CN" altLang="en-US" sz="1012"/>
            </a:p>
          </p:txBody>
        </p:sp>
        <p:sp>
          <p:nvSpPr>
            <p:cNvPr id="6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endParaRPr lang="zh-CN" altLang="en-US" sz="1012"/>
            </a:p>
          </p:txBody>
        </p:sp>
        <p:sp>
          <p:nvSpPr>
            <p:cNvPr id="7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endParaRPr lang="zh-CN" altLang="en-US" sz="1012"/>
            </a:p>
          </p:txBody>
        </p:sp>
        <p:sp>
          <p:nvSpPr>
            <p:cNvPr id="7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endParaRPr lang="zh-CN" altLang="en-US" sz="1012"/>
            </a:p>
          </p:txBody>
        </p:sp>
        <p:sp>
          <p:nvSpPr>
            <p:cNvPr id="7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endParaRPr lang="zh-CN" altLang="en-US" sz="1012"/>
            </a:p>
          </p:txBody>
        </p:sp>
        <p:sp>
          <p:nvSpPr>
            <p:cNvPr id="7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endParaRPr lang="zh-CN" altLang="en-US" sz="1012"/>
            </a:p>
          </p:txBody>
        </p:sp>
        <p:sp>
          <p:nvSpPr>
            <p:cNvPr id="7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endParaRPr lang="zh-CN" altLang="en-US" sz="1012"/>
            </a:p>
          </p:txBody>
        </p:sp>
        <p:sp>
          <p:nvSpPr>
            <p:cNvPr id="7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endParaRPr lang="zh-CN" altLang="en-US" sz="1012"/>
            </a:p>
          </p:txBody>
        </p:sp>
        <p:sp>
          <p:nvSpPr>
            <p:cNvPr id="7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endParaRPr lang="zh-CN" altLang="en-US" sz="1012"/>
            </a:p>
          </p:txBody>
        </p:sp>
        <p:sp>
          <p:nvSpPr>
            <p:cNvPr id="7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endParaRPr lang="zh-CN" altLang="en-US" sz="1012"/>
            </a:p>
          </p:txBody>
        </p:sp>
        <p:sp>
          <p:nvSpPr>
            <p:cNvPr id="7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endParaRPr lang="zh-CN" altLang="en-US" sz="1012"/>
            </a:p>
          </p:txBody>
        </p:sp>
        <p:sp>
          <p:nvSpPr>
            <p:cNvPr id="7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endParaRPr lang="zh-CN" altLang="en-US" sz="1012"/>
            </a:p>
          </p:txBody>
        </p:sp>
        <p:sp>
          <p:nvSpPr>
            <p:cNvPr id="8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endParaRPr lang="zh-CN" altLang="en-US" sz="1012"/>
            </a:p>
          </p:txBody>
        </p:sp>
        <p:sp>
          <p:nvSpPr>
            <p:cNvPr id="8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endParaRPr lang="zh-CN" altLang="en-US" sz="1012"/>
            </a:p>
          </p:txBody>
        </p:sp>
        <p:sp>
          <p:nvSpPr>
            <p:cNvPr id="8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endParaRPr lang="zh-CN" altLang="en-US" sz="1012"/>
            </a:p>
          </p:txBody>
        </p:sp>
        <p:sp>
          <p:nvSpPr>
            <p:cNvPr id="8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endParaRPr lang="zh-CN" altLang="en-US" sz="1012"/>
            </a:p>
          </p:txBody>
        </p:sp>
        <p:sp>
          <p:nvSpPr>
            <p:cNvPr id="8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endParaRPr lang="zh-CN" altLang="en-US" sz="1012"/>
            </a:p>
          </p:txBody>
        </p:sp>
        <p:sp>
          <p:nvSpPr>
            <p:cNvPr id="8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endParaRPr lang="zh-CN" altLang="en-US" sz="1012"/>
            </a:p>
          </p:txBody>
        </p:sp>
        <p:sp>
          <p:nvSpPr>
            <p:cNvPr id="8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endParaRPr lang="zh-CN" altLang="en-US" sz="1012"/>
            </a:p>
          </p:txBody>
        </p:sp>
        <p:sp>
          <p:nvSpPr>
            <p:cNvPr id="8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endParaRPr lang="zh-CN" altLang="en-US" sz="1012"/>
            </a:p>
          </p:txBody>
        </p:sp>
        <p:sp>
          <p:nvSpPr>
            <p:cNvPr id="8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endParaRPr lang="zh-CN" altLang="en-US" sz="1012"/>
            </a:p>
          </p:txBody>
        </p:sp>
        <p:sp>
          <p:nvSpPr>
            <p:cNvPr id="8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endParaRPr lang="zh-CN" altLang="en-US" sz="1012"/>
            </a:p>
          </p:txBody>
        </p:sp>
        <p:sp>
          <p:nvSpPr>
            <p:cNvPr id="9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endParaRPr lang="zh-CN" altLang="en-US" sz="1012"/>
            </a:p>
          </p:txBody>
        </p:sp>
        <p:sp>
          <p:nvSpPr>
            <p:cNvPr id="9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endParaRPr lang="zh-CN" altLang="en-US" sz="1012"/>
            </a:p>
          </p:txBody>
        </p:sp>
        <p:sp>
          <p:nvSpPr>
            <p:cNvPr id="9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endParaRPr lang="zh-CN" altLang="en-US" sz="1012"/>
            </a:p>
          </p:txBody>
        </p:sp>
        <p:sp>
          <p:nvSpPr>
            <p:cNvPr id="9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endParaRPr lang="zh-CN" altLang="en-US" sz="1012"/>
            </a:p>
          </p:txBody>
        </p:sp>
        <p:sp>
          <p:nvSpPr>
            <p:cNvPr id="9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endParaRPr lang="zh-CN" altLang="en-US" sz="1012"/>
            </a:p>
          </p:txBody>
        </p:sp>
        <p:sp>
          <p:nvSpPr>
            <p:cNvPr id="9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endParaRPr lang="zh-CN" altLang="en-US" sz="1012"/>
            </a:p>
          </p:txBody>
        </p:sp>
        <p:sp>
          <p:nvSpPr>
            <p:cNvPr id="9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endParaRPr lang="zh-CN" altLang="en-US" sz="1012"/>
            </a:p>
          </p:txBody>
        </p:sp>
        <p:sp>
          <p:nvSpPr>
            <p:cNvPr id="9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endParaRPr lang="zh-CN" altLang="en-US" sz="1012"/>
            </a:p>
          </p:txBody>
        </p:sp>
        <p:sp>
          <p:nvSpPr>
            <p:cNvPr id="9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endParaRPr lang="zh-CN" altLang="en-US" sz="1012"/>
            </a:p>
          </p:txBody>
        </p:sp>
        <p:sp>
          <p:nvSpPr>
            <p:cNvPr id="9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endParaRPr lang="zh-CN" altLang="en-US" sz="1012"/>
            </a:p>
          </p:txBody>
        </p:sp>
        <p:sp>
          <p:nvSpPr>
            <p:cNvPr id="10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endParaRPr lang="zh-CN" altLang="en-US" sz="1012"/>
            </a:p>
          </p:txBody>
        </p:sp>
        <p:sp>
          <p:nvSpPr>
            <p:cNvPr id="10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endParaRPr lang="zh-CN" altLang="en-US" sz="1012"/>
            </a:p>
          </p:txBody>
        </p:sp>
        <p:sp>
          <p:nvSpPr>
            <p:cNvPr id="10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endParaRPr lang="zh-CN" altLang="en-US" sz="1012"/>
            </a:p>
          </p:txBody>
        </p:sp>
        <p:sp>
          <p:nvSpPr>
            <p:cNvPr id="10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endParaRPr lang="zh-CN" altLang="en-US" sz="1012"/>
            </a:p>
          </p:txBody>
        </p:sp>
        <p:sp>
          <p:nvSpPr>
            <p:cNvPr id="10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endParaRPr lang="zh-CN" altLang="en-US" sz="1012"/>
            </a:p>
          </p:txBody>
        </p:sp>
        <p:sp>
          <p:nvSpPr>
            <p:cNvPr id="10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endParaRPr lang="zh-CN" altLang="en-US" sz="1012"/>
            </a:p>
          </p:txBody>
        </p:sp>
        <p:sp>
          <p:nvSpPr>
            <p:cNvPr id="10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endParaRPr lang="zh-CN" altLang="en-US" sz="1012"/>
            </a:p>
          </p:txBody>
        </p:sp>
        <p:sp>
          <p:nvSpPr>
            <p:cNvPr id="10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endParaRPr lang="zh-CN" altLang="en-US" sz="1012"/>
            </a:p>
          </p:txBody>
        </p:sp>
        <p:sp>
          <p:nvSpPr>
            <p:cNvPr id="10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endParaRPr lang="zh-CN" altLang="en-US" sz="1012"/>
            </a:p>
          </p:txBody>
        </p:sp>
      </p:grpSp>
      <p:sp>
        <p:nvSpPr>
          <p:cNvPr id="109" name="Freeform 78"/>
          <p:cNvSpPr>
            <a:spLocks/>
          </p:cNvSpPr>
          <p:nvPr/>
        </p:nvSpPr>
        <p:spPr bwMode="gray">
          <a:xfrm>
            <a:off x="3354465" y="3796708"/>
            <a:ext cx="671794"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bg1"/>
            </a:solidFill>
            <a:prstDash val="solid"/>
            <a:round/>
            <a:headEnd/>
            <a:tailEnd/>
          </a:ln>
        </p:spPr>
        <p:txBody>
          <a:bodyPr lIns="68588" tIns="34294" rIns="68588" bIns="34294"/>
          <a:lstStyle/>
          <a:p>
            <a:endParaRPr lang="zh-CN" altLang="en-US" sz="1012"/>
          </a:p>
        </p:txBody>
      </p:sp>
      <p:sp>
        <p:nvSpPr>
          <p:cNvPr id="110" name="Freeform 92"/>
          <p:cNvSpPr>
            <a:spLocks/>
          </p:cNvSpPr>
          <p:nvPr/>
        </p:nvSpPr>
        <p:spPr bwMode="gray">
          <a:xfrm>
            <a:off x="3667731" y="2472733"/>
            <a:ext cx="58722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solidFill>
            <a:prstDash val="solid"/>
            <a:round/>
            <a:headEnd/>
            <a:tailEnd/>
          </a:ln>
        </p:spPr>
        <p:txBody>
          <a:bodyPr lIns="68588" tIns="34294" rIns="68588" bIns="34294"/>
          <a:lstStyle/>
          <a:p>
            <a:endParaRPr lang="zh-CN" altLang="en-US" sz="1012"/>
          </a:p>
        </p:txBody>
      </p:sp>
      <p:sp>
        <p:nvSpPr>
          <p:cNvPr id="111" name="Freeform 100"/>
          <p:cNvSpPr>
            <a:spLocks/>
          </p:cNvSpPr>
          <p:nvPr/>
        </p:nvSpPr>
        <p:spPr bwMode="gray">
          <a:xfrm>
            <a:off x="3896427" y="1867895"/>
            <a:ext cx="512183"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solidFill>
            <a:prstDash val="solid"/>
            <a:round/>
            <a:headEnd/>
            <a:tailEnd/>
          </a:ln>
        </p:spPr>
        <p:txBody>
          <a:bodyPr lIns="68588" tIns="34294" rIns="68588" bIns="34294"/>
          <a:lstStyle/>
          <a:p>
            <a:endParaRPr lang="zh-CN" altLang="en-US" sz="1012"/>
          </a:p>
        </p:txBody>
      </p:sp>
      <p:sp>
        <p:nvSpPr>
          <p:cNvPr id="112" name="Freeform 82"/>
          <p:cNvSpPr>
            <a:spLocks/>
          </p:cNvSpPr>
          <p:nvPr/>
        </p:nvSpPr>
        <p:spPr bwMode="gray">
          <a:xfrm>
            <a:off x="4021589" y="3151388"/>
            <a:ext cx="337088"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bg1"/>
            </a:solidFill>
            <a:prstDash val="solid"/>
            <a:round/>
            <a:headEnd/>
            <a:tailEnd/>
          </a:ln>
        </p:spPr>
        <p:txBody>
          <a:bodyPr lIns="68588" tIns="34294" rIns="68588" bIns="34294"/>
          <a:lstStyle/>
          <a:p>
            <a:endParaRPr lang="zh-CN" altLang="en-US" sz="1012"/>
          </a:p>
        </p:txBody>
      </p:sp>
      <p:cxnSp>
        <p:nvCxnSpPr>
          <p:cNvPr id="113" name="直接连接符 112"/>
          <p:cNvCxnSpPr/>
          <p:nvPr/>
        </p:nvCxnSpPr>
        <p:spPr>
          <a:xfrm>
            <a:off x="4346926" y="2188770"/>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4536314" y="2375102"/>
            <a:ext cx="1689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4186767" y="2570898"/>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4376157" y="2757231"/>
            <a:ext cx="18496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4299027" y="3254974"/>
            <a:ext cx="237286"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4536314" y="3254974"/>
            <a:ext cx="1689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3804710" y="4118773"/>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3994099" y="4305105"/>
            <a:ext cx="164279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1" name="矩形 120"/>
          <p:cNvSpPr/>
          <p:nvPr/>
        </p:nvSpPr>
        <p:spPr>
          <a:xfrm>
            <a:off x="5048022" y="2014759"/>
            <a:ext cx="1234970" cy="288549"/>
          </a:xfrm>
          <a:prstGeom prst="rect">
            <a:avLst/>
          </a:prstGeom>
        </p:spPr>
        <p:txBody>
          <a:bodyPr wrap="none" lIns="68588" tIns="34294" rIns="68588" bIns="34294">
            <a:spAutoFit/>
          </a:bodyPr>
          <a:lstStyle/>
          <a:p>
            <a:r>
              <a:rPr lang="zh-CN" altLang="en-US" sz="1425" dirty="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dirty="0">
              <a:solidFill>
                <a:schemeClr val="tx1">
                  <a:lumMod val="75000"/>
                  <a:lumOff val="25000"/>
                </a:schemeClr>
              </a:solidFill>
              <a:latin typeface="微软雅黑" pitchFamily="34" charset="-122"/>
              <a:ea typeface="微软雅黑" pitchFamily="34" charset="-122"/>
            </a:endParaRPr>
          </a:p>
        </p:txBody>
      </p:sp>
      <p:sp>
        <p:nvSpPr>
          <p:cNvPr id="122" name="矩形 121"/>
          <p:cNvSpPr/>
          <p:nvPr/>
        </p:nvSpPr>
        <p:spPr>
          <a:xfrm>
            <a:off x="5048022" y="2446540"/>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3" name="矩形 122"/>
          <p:cNvSpPr/>
          <p:nvPr/>
        </p:nvSpPr>
        <p:spPr>
          <a:xfrm>
            <a:off x="5048022" y="2945619"/>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4" name="矩形 123"/>
          <p:cNvSpPr/>
          <p:nvPr/>
        </p:nvSpPr>
        <p:spPr>
          <a:xfrm>
            <a:off x="4476767" y="3943097"/>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5" name="矩形标注 124"/>
          <p:cNvSpPr/>
          <p:nvPr/>
        </p:nvSpPr>
        <p:spPr>
          <a:xfrm>
            <a:off x="6628065" y="1580956"/>
            <a:ext cx="2175765" cy="2923856"/>
          </a:xfrm>
          <a:prstGeom prst="wedgeRectCallout">
            <a:avLst>
              <a:gd name="adj1" fmla="val -72333"/>
              <a:gd name="adj2" fmla="val 1971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126" name="TextBox 125"/>
          <p:cNvSpPr txBox="1"/>
          <p:nvPr/>
        </p:nvSpPr>
        <p:spPr>
          <a:xfrm>
            <a:off x="6736123" y="1682192"/>
            <a:ext cx="2067707" cy="2709981"/>
          </a:xfrm>
          <a:prstGeom prst="rect">
            <a:avLst/>
          </a:prstGeom>
          <a:noFill/>
        </p:spPr>
        <p:txBody>
          <a:bodyPr wrap="square" lIns="68588" tIns="34294" rIns="68588" bIns="34294"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2504976119"/>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58000">
                                          <p:cBhvr additive="base">
                                            <p:cTn id="7" dur="1000" fill="hold"/>
                                            <p:tgtEl>
                                              <p:spTgt spid="46"/>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0-#ppt_w/2"/>
                                              </p:val>
                                            </p:tav>
                                            <p:tav tm="100000">
                                              <p:val>
                                                <p:strVal val="#ppt_x"/>
                                              </p:val>
                                            </p:tav>
                                          </p:tavLst>
                                        </p:anim>
                                        <p:anim calcmode="lin" valueType="num">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22849" y="3663619"/>
            <a:ext cx="2860013" cy="455508"/>
            <a:chOff x="2428822" y="5173989"/>
            <a:chExt cx="3814233" cy="607484"/>
          </a:xfrm>
          <a:solidFill>
            <a:srgbClr val="000000"/>
          </a:solidFill>
        </p:grpSpPr>
        <p:sp>
          <p:nvSpPr>
            <p:cNvPr id="3" name="Freeform 9"/>
            <p:cNvSpPr>
              <a:spLocks/>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4" name="矩形 1"/>
            <p:cNvSpPr>
              <a:spLocks noChangeArrowheads="1"/>
            </p:cNvSpPr>
            <p:nvPr/>
          </p:nvSpPr>
          <p:spPr bwMode="auto">
            <a:xfrm>
              <a:off x="2828188" y="5248632"/>
              <a:ext cx="3063501" cy="3308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12" b="1" dirty="0">
                  <a:solidFill>
                    <a:schemeClr val="bg1"/>
                  </a:solidFill>
                  <a:latin typeface="微软雅黑" panose="020B0503020204020204" pitchFamily="34" charset="-122"/>
                  <a:ea typeface="微软雅黑" panose="020B0503020204020204" pitchFamily="34" charset="-122"/>
                </a:rPr>
                <a:t>添加标题</a:t>
              </a:r>
            </a:p>
          </p:txBody>
        </p:sp>
      </p:grpSp>
      <p:pic>
        <p:nvPicPr>
          <p:cNvPr id="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86096" y="1349265"/>
            <a:ext cx="919988" cy="2777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2086313" y="3136692"/>
            <a:ext cx="2333085" cy="455508"/>
            <a:chOff x="2780189" y="4471256"/>
            <a:chExt cx="3111500" cy="607484"/>
          </a:xfrm>
        </p:grpSpPr>
        <p:sp>
          <p:nvSpPr>
            <p:cNvPr id="7" name="Freeform 10"/>
            <p:cNvSpPr>
              <a:spLocks/>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accent4"/>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3227054" y="4638577"/>
              <a:ext cx="2265768"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9" name="组合 8"/>
          <p:cNvGrpSpPr/>
          <p:nvPr/>
        </p:nvGrpSpPr>
        <p:grpSpPr>
          <a:xfrm>
            <a:off x="2349776" y="2609764"/>
            <a:ext cx="1806156" cy="455508"/>
            <a:chOff x="3131555" y="3768523"/>
            <a:chExt cx="2408766" cy="607484"/>
          </a:xfrm>
          <a:solidFill>
            <a:srgbClr val="000000"/>
          </a:solidFill>
        </p:grpSpPr>
        <p:sp>
          <p:nvSpPr>
            <p:cNvPr id="10" name="Freeform 6"/>
            <p:cNvSpPr>
              <a:spLocks/>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3"/>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3703596" y="3959292"/>
              <a:ext cx="131268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2" name="组合 11"/>
          <p:cNvGrpSpPr/>
          <p:nvPr/>
        </p:nvGrpSpPr>
        <p:grpSpPr>
          <a:xfrm>
            <a:off x="2613241" y="2082835"/>
            <a:ext cx="1279229" cy="455508"/>
            <a:chOff x="3482922" y="3065789"/>
            <a:chExt cx="1706033" cy="607484"/>
          </a:xfrm>
        </p:grpSpPr>
        <p:sp>
          <p:nvSpPr>
            <p:cNvPr id="13" name="Freeform 8"/>
            <p:cNvSpPr>
              <a:spLocks/>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accent2"/>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3725227" y="3278266"/>
              <a:ext cx="1269421"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5" name="组合 14"/>
          <p:cNvGrpSpPr/>
          <p:nvPr/>
        </p:nvGrpSpPr>
        <p:grpSpPr>
          <a:xfrm>
            <a:off x="2876705" y="1252764"/>
            <a:ext cx="756453" cy="774123"/>
            <a:chOff x="3834289" y="1958772"/>
            <a:chExt cx="1008837" cy="1032403"/>
          </a:xfrm>
          <a:solidFill>
            <a:srgbClr val="000000"/>
          </a:solidFill>
        </p:grpSpPr>
        <p:sp>
          <p:nvSpPr>
            <p:cNvPr id="16" name="Freeform 7"/>
            <p:cNvSpPr>
              <a:spLocks/>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rgbClr val="680701"/>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3876749" y="2652542"/>
              <a:ext cx="96637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sp>
        <p:nvSpPr>
          <p:cNvPr id="18" name="TextBox 174"/>
          <p:cNvSpPr txBox="1"/>
          <p:nvPr/>
        </p:nvSpPr>
        <p:spPr>
          <a:xfrm>
            <a:off x="5014529" y="1536845"/>
            <a:ext cx="3121042"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5003948" y="1257298"/>
            <a:ext cx="2422969" cy="323165"/>
          </a:xfrm>
          <a:prstGeom prst="rect">
            <a:avLst/>
          </a:prstGeom>
          <a:noFill/>
        </p:spPr>
        <p:txBody>
          <a:bodyPr wrap="square" rtlCol="0">
            <a:spAutoFit/>
          </a:bodyPr>
          <a:lstStyle/>
          <a:p>
            <a:pPr fontAlgn="base">
              <a:spcBef>
                <a:spcPct val="0"/>
              </a:spcBef>
              <a:spcAft>
                <a:spcPct val="0"/>
              </a:spcAft>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0" name="TextBox 174"/>
          <p:cNvSpPr txBox="1"/>
          <p:nvPr/>
        </p:nvSpPr>
        <p:spPr>
          <a:xfrm>
            <a:off x="5014529" y="3307193"/>
            <a:ext cx="3121042"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Box 175"/>
          <p:cNvSpPr txBox="1"/>
          <p:nvPr/>
        </p:nvSpPr>
        <p:spPr>
          <a:xfrm>
            <a:off x="5003948" y="3027646"/>
            <a:ext cx="2422969" cy="323165"/>
          </a:xfrm>
          <a:prstGeom prst="rect">
            <a:avLst/>
          </a:prstGeom>
          <a:noFill/>
        </p:spPr>
        <p:txBody>
          <a:bodyPr wrap="square" rtlCol="0">
            <a:spAutoFit/>
          </a:bodyPr>
          <a:lstStyle/>
          <a:p>
            <a:pPr fontAlgn="base">
              <a:spcBef>
                <a:spcPct val="0"/>
              </a:spcBef>
              <a:spcAft>
                <a:spcPct val="0"/>
              </a:spcAft>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79593589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
                                        <p:tgtEl>
                                          <p:spTgt spid="9"/>
                                        </p:tgtEl>
                                      </p:cBhvr>
                                    </p:animEffect>
                                    <p:anim calcmode="lin" valueType="num">
                                      <p:cBhvr>
                                        <p:cTn id="20" dur="300" fill="hold"/>
                                        <p:tgtEl>
                                          <p:spTgt spid="9"/>
                                        </p:tgtEl>
                                        <p:attrNameLst>
                                          <p:attrName>ppt_x</p:attrName>
                                        </p:attrNameLst>
                                      </p:cBhvr>
                                      <p:tavLst>
                                        <p:tav tm="0">
                                          <p:val>
                                            <p:strVal val="#ppt_x"/>
                                          </p:val>
                                        </p:tav>
                                        <p:tav tm="100000">
                                          <p:val>
                                            <p:strVal val="#ppt_x"/>
                                          </p:val>
                                        </p:tav>
                                      </p:tavLst>
                                    </p:anim>
                                    <p:anim calcmode="lin" valueType="num">
                                      <p:cBhvr>
                                        <p:cTn id="21" dur="3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9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00"/>
                                        <p:tgtEl>
                                          <p:spTgt spid="12"/>
                                        </p:tgtEl>
                                      </p:cBhvr>
                                    </p:animEffect>
                                    <p:anim calcmode="lin" valueType="num">
                                      <p:cBhvr>
                                        <p:cTn id="26" dur="300" fill="hold"/>
                                        <p:tgtEl>
                                          <p:spTgt spid="12"/>
                                        </p:tgtEl>
                                        <p:attrNameLst>
                                          <p:attrName>ppt_x</p:attrName>
                                        </p:attrNameLst>
                                      </p:cBhvr>
                                      <p:tavLst>
                                        <p:tav tm="0">
                                          <p:val>
                                            <p:strVal val="#ppt_x"/>
                                          </p:val>
                                        </p:tav>
                                        <p:tav tm="100000">
                                          <p:val>
                                            <p:strVal val="#ppt_x"/>
                                          </p:val>
                                        </p:tav>
                                      </p:tavLst>
                                    </p:anim>
                                    <p:anim calcmode="lin" valueType="num">
                                      <p:cBhvr>
                                        <p:cTn id="27" dur="3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300"/>
                                        <p:tgtEl>
                                          <p:spTgt spid="15"/>
                                        </p:tgtEl>
                                      </p:cBhvr>
                                    </p:animEffect>
                                    <p:anim calcmode="lin" valueType="num">
                                      <p:cBhvr>
                                        <p:cTn id="32" dur="300" fill="hold"/>
                                        <p:tgtEl>
                                          <p:spTgt spid="15"/>
                                        </p:tgtEl>
                                        <p:attrNameLst>
                                          <p:attrName>ppt_x</p:attrName>
                                        </p:attrNameLst>
                                      </p:cBhvr>
                                      <p:tavLst>
                                        <p:tav tm="0">
                                          <p:val>
                                            <p:strVal val="#ppt_x"/>
                                          </p:val>
                                        </p:tav>
                                        <p:tav tm="100000">
                                          <p:val>
                                            <p:strVal val="#ppt_x"/>
                                          </p:val>
                                        </p:tav>
                                      </p:tavLst>
                                    </p:anim>
                                    <p:anim calcmode="lin" valueType="num">
                                      <p:cBhvr>
                                        <p:cTn id="33" dur="3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90500" y="0"/>
            <a:ext cx="9403856" cy="5143500"/>
            <a:chOff x="-190500" y="0"/>
            <a:chExt cx="9403856" cy="5143500"/>
          </a:xfrm>
        </p:grpSpPr>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a:off x="7457890" y="2438400"/>
              <a:ext cx="1695823" cy="2705100"/>
            </a:xfrm>
            <a:prstGeom prst="rect">
              <a:avLst/>
            </a:prstGeom>
          </p:spPr>
        </p:pic>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b="6167"/>
            <a:stretch/>
          </p:blipFill>
          <p:spPr>
            <a:xfrm flipH="1">
              <a:off x="0"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5963884" y="0"/>
                <a:ext cx="3249472" cy="749316"/>
              </a:xfrm>
              <a:prstGeom prst="rect">
                <a:avLst/>
              </a:prstGeom>
            </p:spPr>
          </p:pic>
        </p:grpSp>
        <p:grpSp>
          <p:nvGrpSpPr>
            <p:cNvPr id="19" name="组合 18"/>
            <p:cNvGrpSpPr/>
            <p:nvPr/>
          </p:nvGrpSpPr>
          <p:grpSpPr>
            <a:xfrm>
              <a:off x="9714" y="3657600"/>
              <a:ext cx="9144001" cy="1485900"/>
              <a:chOff x="0" y="3657600"/>
              <a:chExt cx="9144001" cy="1485900"/>
            </a:xfrm>
          </p:grpSpPr>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321301" y="3657600"/>
                <a:ext cx="3822700" cy="1485900"/>
              </a:xfrm>
              <a:prstGeom prst="rect">
                <a:avLst/>
              </a:prstGeom>
            </p:spPr>
          </p:pic>
        </p:grpSp>
      </p:grpSp>
      <p:sp>
        <p:nvSpPr>
          <p:cNvPr id="21" name="圆角矩形 20"/>
          <p:cNvSpPr/>
          <p:nvPr/>
        </p:nvSpPr>
        <p:spPr>
          <a:xfrm>
            <a:off x="1879597" y="2539224"/>
            <a:ext cx="5375091" cy="667534"/>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单击此处添加您的文字内容</a:t>
            </a:r>
            <a:endParaRPr lang="zh-CN" altLang="en-US" sz="3200" b="1" dirty="0"/>
          </a:p>
        </p:txBody>
      </p:sp>
      <p:grpSp>
        <p:nvGrpSpPr>
          <p:cNvPr id="4" name="组合 3"/>
          <p:cNvGrpSpPr/>
          <p:nvPr/>
        </p:nvGrpSpPr>
        <p:grpSpPr>
          <a:xfrm>
            <a:off x="3938983" y="1166253"/>
            <a:ext cx="1256318" cy="1083033"/>
            <a:chOff x="1434236" y="1685961"/>
            <a:chExt cx="1256318" cy="1083033"/>
          </a:xfrm>
        </p:grpSpPr>
        <p:sp>
          <p:nvSpPr>
            <p:cNvPr id="2" name="六边形 1"/>
            <p:cNvSpPr/>
            <p:nvPr/>
          </p:nvSpPr>
          <p:spPr>
            <a:xfrm>
              <a:off x="1434236" y="1685961"/>
              <a:ext cx="1256318" cy="1083033"/>
            </a:xfrm>
            <a:prstGeom prst="hexagon">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3C70"/>
                </a:solidFill>
              </a:endParaRPr>
            </a:p>
          </p:txBody>
        </p:sp>
        <p:sp>
          <p:nvSpPr>
            <p:cNvPr id="3" name="文本框 2"/>
            <p:cNvSpPr txBox="1"/>
            <p:nvPr/>
          </p:nvSpPr>
          <p:spPr>
            <a:xfrm>
              <a:off x="1543663" y="1765812"/>
              <a:ext cx="1037463" cy="923330"/>
            </a:xfrm>
            <a:prstGeom prst="rect">
              <a:avLst/>
            </a:prstGeom>
            <a:noFill/>
          </p:spPr>
          <p:txBody>
            <a:bodyPr wrap="none" rtlCol="0">
              <a:spAutoFit/>
            </a:bodyPr>
            <a:lstStyle/>
            <a:p>
              <a:r>
                <a:rPr lang="en-US" altLang="zh-CN" sz="5400" b="1" dirty="0" smtClean="0">
                  <a:solidFill>
                    <a:schemeClr val="bg1"/>
                  </a:solidFill>
                  <a:latin typeface="+mj-ea"/>
                  <a:ea typeface="+mj-ea"/>
                </a:rPr>
                <a:t>02</a:t>
              </a:r>
              <a:endParaRPr lang="zh-CN" altLang="en-US" sz="5400" b="1" dirty="0">
                <a:solidFill>
                  <a:schemeClr val="bg1"/>
                </a:solidFill>
                <a:latin typeface="+mj-ea"/>
                <a:ea typeface="+mj-ea"/>
              </a:endParaRPr>
            </a:p>
          </p:txBody>
        </p:sp>
      </p:grpSp>
    </p:spTree>
    <p:extLst>
      <p:ext uri="{BB962C8B-B14F-4D97-AF65-F5344CB8AC3E}">
        <p14:creationId xmlns:p14="http://schemas.microsoft.com/office/powerpoint/2010/main" val="216352060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Scale>
                                      <p:cBhvr>
                                        <p:cTn id="13"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250" decel="50000" fill="hold">
                                          <p:stCondLst>
                                            <p:cond delay="0"/>
                                          </p:stCondLst>
                                        </p:cTn>
                                        <p:tgtEl>
                                          <p:spTgt spid="21"/>
                                        </p:tgtEl>
                                        <p:attrNameLst>
                                          <p:attrName>ppt_x</p:attrName>
                                          <p:attrName>ppt_y</p:attrName>
                                        </p:attrNameLst>
                                      </p:cBhvr>
                                    </p:animMotion>
                                    <p:animEffect transition="in" filter="fade">
                                      <p:cBhvr>
                                        <p:cTn id="15"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theme/theme1.xml><?xml version="1.0" encoding="utf-8"?>
<a:theme xmlns:a="http://schemas.openxmlformats.org/drawingml/2006/main" name="第一PPT，www.1ppt.com​">
  <a:themeElements>
    <a:clrScheme name="自定义 54">
      <a:dk1>
        <a:sysClr val="windowText" lastClr="000000"/>
      </a:dk1>
      <a:lt1>
        <a:sysClr val="window" lastClr="FFFFFF"/>
      </a:lt1>
      <a:dk2>
        <a:srgbClr val="FE3C70"/>
      </a:dk2>
      <a:lt2>
        <a:srgbClr val="FE628B"/>
      </a:lt2>
      <a:accent1>
        <a:srgbClr val="FE3C70"/>
      </a:accent1>
      <a:accent2>
        <a:srgbClr val="FE628B"/>
      </a:accent2>
      <a:accent3>
        <a:srgbClr val="FEA0B9"/>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5122</Words>
  <Application>Microsoft Office PowerPoint</Application>
  <PresentationFormat>全屏显示(16:9)</PresentationFormat>
  <Paragraphs>307</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唯美</dc:title>
  <dc:creator>第一PPT</dc:creator>
  <cp:keywords>www.1ppt.com</cp:keywords>
  <cp:lastModifiedBy>Windows User</cp:lastModifiedBy>
  <cp:revision>16</cp:revision>
  <dcterms:created xsi:type="dcterms:W3CDTF">2016-12-25T02:27:54Z</dcterms:created>
  <dcterms:modified xsi:type="dcterms:W3CDTF">2019-01-14T14:33:58Z</dcterms:modified>
</cp:coreProperties>
</file>