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703"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571D"/>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B70031-7A90-4DCD-B5C6-04AA1F6F0DA3}"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54F63A-CD5F-43D4-B02B-9B358B790303}" type="slidenum">
              <a:rPr lang="zh-CN" altLang="en-US" smtClean="0"/>
              <a:t>‹#›</a:t>
            </a:fld>
            <a:endParaRPr lang="zh-CN" altLang="en-US"/>
          </a:p>
        </p:txBody>
      </p:sp>
    </p:spTree>
    <p:extLst>
      <p:ext uri="{BB962C8B-B14F-4D97-AF65-F5344CB8AC3E}">
        <p14:creationId xmlns:p14="http://schemas.microsoft.com/office/powerpoint/2010/main" val="100359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FD106BD-0A98-43A6-817D-1A9962EE1F98}"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0292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037639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C9D1E306-1A25-48F5-8199-41ED57509B1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00154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02105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402158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1AD58759-6D97-4FCA-A961-FB09EB9BE6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792242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5302ACE0-6DD6-401C-96F1-FD92681A6A0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099755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BAD6F111-35FF-46D5-9D6D-15E9135AD08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899509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FD14312-DD56-4EB8-A484-0D627E30F9A5}"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6405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63169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F720370-682F-45A9-9D93-B08A09B88A3B}"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11258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62F5C956-77DD-46DB-A340-0DE919E4CD13}"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028968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8E24562A-FD23-4E70-8B70-E05AD578CBA2}"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26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1371856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88409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77438-1A4B-4E47-B565-F76AA91B11E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81882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2100389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base" latinLnBrk="0" hangingPunct="0">
              <a:lnSpc>
                <a:spcPct val="100000"/>
              </a:lnSpc>
              <a:spcBef>
                <a:spcPct val="0"/>
              </a:spcBef>
              <a:spcAft>
                <a:spcPct val="0"/>
              </a:spcAft>
              <a:buClrTx/>
              <a:buSzTx/>
              <a:buFont typeface="Arial" charset="0"/>
              <a:buNone/>
              <a:tabLst/>
              <a:defRPr/>
            </a:pPr>
            <a:fld id="{174C496A-C1F9-473A-BA66-529207D8B931}"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0" fontAlgn="base" latinLnBrk="0" hangingPunct="0">
                <a:lnSpc>
                  <a:spcPct val="100000"/>
                </a:lnSpc>
                <a:spcBef>
                  <a:spcPct val="0"/>
                </a:spcBef>
                <a:spcAft>
                  <a:spcPct val="0"/>
                </a:spcAft>
                <a:buClrTx/>
                <a:buSzTx/>
                <a:buFont typeface="Arial" charset="0"/>
                <a:buNone/>
                <a:tabLst/>
                <a:defRPr/>
              </a:pPr>
              <a:t>10</a:t>
            </a:fld>
            <a:endParaRPr kumimoji="0" lang="en-US" altLang="zh-CN"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26397596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68469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0771116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96502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89232952"/>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0253076"/>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871815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1902270"/>
      </p:ext>
    </p:extLst>
  </p:cSld>
  <p:clrMapOvr>
    <a:masterClrMapping/>
  </p:clrMapOvr>
  <p:transition spd="med" advClick="0" advTm="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6808"/>
      </p:ext>
    </p:extLst>
  </p:cSld>
  <p:clrMapOvr>
    <a:masterClrMapping/>
  </p:clrMapOvr>
  <p:transition spd="med" advClick="0" advTm="0">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55958871"/>
      </p:ext>
    </p:extLst>
  </p:cSld>
  <p:clrMapOvr>
    <a:masterClrMapping/>
  </p:clrMapOvr>
  <p:transition spd="med" advClick="0" advTm="0">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5036021"/>
      </p:ext>
    </p:extLst>
  </p:cSld>
  <p:clrMapOvr>
    <a:masterClrMapping/>
  </p:clrMapOvr>
  <p:transition spd="med" advClick="0"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369533"/>
      </p:ext>
    </p:extLst>
  </p:cSld>
  <p:clrMapOvr>
    <a:masterClrMapping/>
  </p:clrMapOvr>
  <p:transition spd="med"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78974662"/>
      </p:ext>
    </p:extLst>
  </p:cSld>
  <p:clrMapOvr>
    <a:masterClrMapping/>
  </p:clrMapOvr>
  <p:transition spd="med" advClick="0" advTm="0">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1957065"/>
      </p:ext>
    </p:extLst>
  </p:cSld>
  <p:clrMapOvr>
    <a:masterClrMapping/>
  </p:clrMapOvr>
  <p:transition spd="med"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0736799"/>
      </p:ext>
    </p:extLst>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734835"/>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95918"/>
      </p:ext>
    </p:extLst>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492353"/>
      </p:ext>
    </p:extLst>
  </p:cSld>
  <p:clrMapOvr>
    <a:masterClrMapping/>
  </p:clrMapOvr>
  <p:transition spd="med" advClick="0" advTm="0">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7236123"/>
      </p:ext>
    </p:extLst>
  </p:cSld>
  <p:clrMapOvr>
    <a:masterClrMapping/>
  </p:clrMapOvr>
  <p:transition spd="med" advClick="0" advTm="0">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7510967"/>
      </p:ext>
    </p:extLst>
  </p:cSld>
  <p:clrMapOvr>
    <a:masterClrMapping/>
  </p:clrMapOvr>
  <p:transition spd="med" advClick="0" advTm="0">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4701211"/>
      </p:ext>
    </p:extLst>
  </p:cSld>
  <p:clrMapOvr>
    <a:masterClrMapping/>
  </p:clrMapOvr>
  <p:transition spd="med" advClick="0" advTm="0">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989203"/>
      </p:ext>
    </p:extLst>
  </p:cSld>
  <p:clrMapOvr>
    <a:masterClrMapping/>
  </p:clrMapOvr>
  <p:transition spd="med" advClick="0" advTm="0">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903230"/>
      </p:ext>
    </p:extLst>
  </p:cSld>
  <p:clrMapOvr>
    <a:masterClrMapping/>
  </p:clrMapOvr>
  <p:transition spd="med" advClick="0" advTm="0">
    <p:pull/>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8394717"/>
      </p:ext>
    </p:extLst>
  </p:cSld>
  <p:clrMapOvr>
    <a:masterClrMapping/>
  </p:clrMapOvr>
  <p:transition spd="med" advClick="0" advTm="0">
    <p:pull/>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矩形 2"/>
          <p:cNvSpPr/>
          <p:nvPr userDrawn="1"/>
        </p:nvSpPr>
        <p:spPr>
          <a:xfrm>
            <a:off x="6991728" y="4653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02569445"/>
      </p:ext>
    </p:extLst>
  </p:cSld>
  <p:clrMapOvr>
    <a:masterClrMapping/>
  </p:clrMapOvr>
  <p:transition spd="med" advClick="0" advTm="0">
    <p:pull/>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6902" y="205620"/>
            <a:ext cx="8230197" cy="857250"/>
          </a:xfrm>
          <a:prstGeom prst="rect">
            <a:avLst/>
          </a:prstGeom>
        </p:spPr>
        <p:txBody>
          <a:bodyPr/>
          <a:lstStyle/>
          <a:p>
            <a:r>
              <a:rPr lang="en-US" altLang="zh-CN"/>
              <a:t>Click to edit Master title style</a:t>
            </a:r>
            <a:endParaRPr lang="zh-CN" altLang="en-US"/>
          </a:p>
        </p:txBody>
      </p:sp>
      <p:sp>
        <p:nvSpPr>
          <p:cNvPr id="3" name="Content Placeholder 2"/>
          <p:cNvSpPr>
            <a:spLocks noGrp="1"/>
          </p:cNvSpPr>
          <p:nvPr>
            <p:ph idx="1"/>
          </p:nvPr>
        </p:nvSpPr>
        <p:spPr>
          <a:xfrm>
            <a:off x="456902" y="1200452"/>
            <a:ext cx="8230197" cy="3394227"/>
          </a:xfrm>
          <a:prstGeom prst="rect">
            <a:avLst/>
          </a:prstGeo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Tree>
    <p:extLst>
      <p:ext uri="{BB962C8B-B14F-4D97-AF65-F5344CB8AC3E}">
        <p14:creationId xmlns:p14="http://schemas.microsoft.com/office/powerpoint/2010/main" val="603743494"/>
      </p:ext>
    </p:extLst>
  </p:cSld>
  <p:clrMapOvr>
    <a:masterClrMapping/>
  </p:clrMapOvr>
  <p:transition spd="med"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349159"/>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F9F5BEF5-ED0B-4B0D-B856-6A33CB0534F0}" type="datetimeFigureOut">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2019/1/14</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5" name="Footer Placeholder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
        <p:nvSpPr>
          <p:cNvPr id="6" name="Slide Number Placeholder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7F5121F4-26F7-477A-9E13-C859B0D20399}" type="slidenum">
              <a:rPr kumimoji="0" lang="zh-CN" altLang="en-US" sz="1350" b="0" i="0" u="none" strike="noStrike" kern="1200" cap="none" spc="0" normalizeH="0" baseline="0" noProof="0" smtClean="0">
                <a:ln>
                  <a:noFill/>
                </a:ln>
                <a:solidFill>
                  <a:srgbClr val="000000"/>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srgbClr val="000000"/>
              </a:solidFill>
              <a:effectLst/>
              <a:uLnTx/>
              <a:uFillTx/>
              <a:latin typeface="Arial"/>
              <a:ea typeface="微软雅黑"/>
              <a:cs typeface="+mn-cs"/>
            </a:endParaRPr>
          </a:p>
        </p:txBody>
      </p:sp>
    </p:spTree>
    <p:extLst>
      <p:ext uri="{BB962C8B-B14F-4D97-AF65-F5344CB8AC3E}">
        <p14:creationId xmlns:p14="http://schemas.microsoft.com/office/powerpoint/2010/main" val="17130438"/>
      </p:ext>
    </p:extLst>
  </p:cSld>
  <p:clrMapOvr>
    <a:masterClrMapping/>
  </p:clrMapOvr>
  <p:transition spd="med" advClick="0" advTm="0">
    <p:pull/>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478064"/>
      </p:ext>
    </p:extLst>
  </p:cSld>
  <p:clrMapOvr>
    <a:masterClrMapping/>
  </p:clrMapOvr>
  <p:transition spd="med" advClick="0" advTm="0">
    <p:pull/>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38757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8042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89608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950073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3162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48211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8111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660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7518438"/>
      </p:ext>
    </p:extLst>
  </p:cSld>
  <p:clrMapOvr>
    <a:masterClrMapping/>
  </p:clrMapOvr>
  <p:transition spd="med" advClick="0" advTm="0">
    <p:pull/>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66062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23360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2883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59467689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2515029"/>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425317"/>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1830755"/>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623629"/>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2.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a:off x="0" y="0"/>
            <a:ext cx="9144000" cy="5137604"/>
          </a:xfrm>
          <a:prstGeom prst="rect">
            <a:avLst/>
          </a:prstGeom>
        </p:spPr>
      </p:pic>
      <p:sp>
        <p:nvSpPr>
          <p:cNvPr id="10" name="矩形 9"/>
          <p:cNvSpPr/>
          <p:nvPr userDrawn="1"/>
        </p:nvSpPr>
        <p:spPr>
          <a:xfrm>
            <a:off x="159657" y="711200"/>
            <a:ext cx="8781143" cy="4252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Arial"/>
              <a:ea typeface="微软雅黑"/>
              <a:cs typeface="+mn-cs"/>
            </a:endParaRPr>
          </a:p>
        </p:txBody>
      </p:sp>
      <p:sp>
        <p:nvSpPr>
          <p:cNvPr id="3" name="矩形 2"/>
          <p:cNvSpPr>
            <a:spLocks noChangeArrowheads="1"/>
          </p:cNvSpPr>
          <p:nvPr userDrawn="1"/>
        </p:nvSpPr>
        <p:spPr bwMode="auto">
          <a:xfrm>
            <a:off x="0" y="153310"/>
            <a:ext cx="574860" cy="582083"/>
          </a:xfrm>
          <a:prstGeom prst="rect">
            <a:avLst/>
          </a:prstGeom>
          <a:solidFill>
            <a:schemeClr val="tx2"/>
          </a:solidFill>
          <a:ln w="25400" algn="ctr">
            <a:noFill/>
            <a:miter lim="800000"/>
            <a:headEnd/>
            <a:tailEnd/>
          </a:ln>
        </p:spPr>
        <p:txBody>
          <a:bodyPr anchor="ctr"/>
          <a:lstStyle/>
          <a:p>
            <a:pPr marL="0" marR="0" lvl="0" indent="0" algn="ctr" defTabSz="860085" rtl="0" eaLnBrk="1" fontAlgn="auto" latinLnBrk="0" hangingPunct="1">
              <a:lnSpc>
                <a:spcPct val="100000"/>
              </a:lnSpc>
              <a:spcBef>
                <a:spcPts val="0"/>
              </a:spcBef>
              <a:spcAft>
                <a:spcPts val="0"/>
              </a:spcAft>
              <a:buClrTx/>
              <a:buSzTx/>
              <a:buFontTx/>
              <a:buNone/>
              <a:tabLst/>
              <a:defRPr/>
            </a:pPr>
            <a:endParaRPr kumimoji="0" lang="zh-CN" altLang="en-US" sz="1693" b="0" i="0" u="none" strike="noStrike" kern="1200" cap="none" spc="0" normalizeH="0" baseline="0" noProof="0">
              <a:ln>
                <a:noFill/>
              </a:ln>
              <a:solidFill>
                <a:srgbClr val="FFFFFF"/>
              </a:solidFill>
              <a:effectLst/>
              <a:uLnTx/>
              <a:uFillTx/>
              <a:latin typeface="Arial"/>
              <a:ea typeface="微软雅黑"/>
              <a:cs typeface="+mn-cs"/>
            </a:endParaRPr>
          </a:p>
        </p:txBody>
      </p:sp>
      <p:sp>
        <p:nvSpPr>
          <p:cNvPr id="2" name="Line 10"/>
          <p:cNvSpPr>
            <a:spLocks noChangeShapeType="1"/>
          </p:cNvSpPr>
          <p:nvPr userDrawn="1"/>
        </p:nvSpPr>
        <p:spPr bwMode="auto">
          <a:xfrm>
            <a:off x="2200891" y="632583"/>
            <a:ext cx="6943109"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Tree>
    <p:extLst>
      <p:ext uri="{BB962C8B-B14F-4D97-AF65-F5344CB8AC3E}">
        <p14:creationId xmlns:p14="http://schemas.microsoft.com/office/powerpoint/2010/main" val="30352847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2" r:id="rId28"/>
    <p:sldLayoutId id="2147483700" r:id="rId29"/>
    <p:sldLayoutId id="2147483701" r:id="rId30"/>
    <p:sldLayoutId id="2147483662" r:id="rId31"/>
  </p:sldLayoutIdLst>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txStyles>
    <p:titleStyle>
      <a:lvl1pPr algn="ctr" defTabSz="909361" rtl="0" eaLnBrk="0" fontAlgn="base" hangingPunct="0">
        <a:spcBef>
          <a:spcPct val="0"/>
        </a:spcBef>
        <a:spcAft>
          <a:spcPct val="0"/>
        </a:spcAft>
        <a:defRPr sz="4421" kern="1200">
          <a:solidFill>
            <a:schemeClr val="tx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76497359"/>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3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0.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sp>
        <p:nvSpPr>
          <p:cNvPr id="12" name="圆角矩形 11"/>
          <p:cNvSpPr/>
          <p:nvPr/>
        </p:nvSpPr>
        <p:spPr>
          <a:xfrm>
            <a:off x="2134445" y="2085150"/>
            <a:ext cx="4789820" cy="497979"/>
          </a:xfrm>
          <a:prstGeom prst="roundRect">
            <a:avLst>
              <a:gd name="adj" fmla="val 50000"/>
            </a:avLst>
          </a:prstGeom>
          <a:solidFill>
            <a:srgbClr val="0C571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t>绿</a:t>
            </a:r>
            <a:r>
              <a:rPr lang="zh-CN" altLang="en-US" sz="3200" dirty="0" smtClean="0"/>
              <a:t>色出行环境保护</a:t>
            </a:r>
            <a:r>
              <a:rPr lang="en-US" altLang="zh-CN" sz="3200" dirty="0" smtClean="0">
                <a:latin typeface="+mj-ea"/>
                <a:ea typeface="+mj-ea"/>
              </a:rPr>
              <a:t>PPT</a:t>
            </a:r>
            <a:endParaRPr lang="zh-CN" altLang="en-US" sz="3200" dirty="0"/>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5350" y="1191900"/>
            <a:ext cx="7305675" cy="636441"/>
          </a:xfrm>
          <a:prstGeom prst="rect">
            <a:avLst/>
          </a:prstGeom>
        </p:spPr>
      </p:pic>
    </p:spTree>
    <p:extLst>
      <p:ext uri="{BB962C8B-B14F-4D97-AF65-F5344CB8AC3E}">
        <p14:creationId xmlns:p14="http://schemas.microsoft.com/office/powerpoint/2010/main" val="296837637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0-#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50" presetClass="entr" presetSubtype="0" decel="100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strVal val="#ppt_w+.3"/>
                                          </p:val>
                                        </p:tav>
                                        <p:tav tm="100000">
                                          <p:val>
                                            <p:strVal val="#ppt_w"/>
                                          </p:val>
                                        </p:tav>
                                      </p:tavLst>
                                    </p:anim>
                                    <p:anim calcmode="lin" valueType="num">
                                      <p:cBhvr>
                                        <p:cTn id="25" dur="1000" fill="hold"/>
                                        <p:tgtEl>
                                          <p:spTgt spid="13"/>
                                        </p:tgtEl>
                                        <p:attrNameLst>
                                          <p:attrName>ppt_h</p:attrName>
                                        </p:attrNameLst>
                                      </p:cBhvr>
                                      <p:tavLst>
                                        <p:tav tm="0">
                                          <p:val>
                                            <p:strVal val="#ppt_h"/>
                                          </p:val>
                                        </p:tav>
                                        <p:tav tm="100000">
                                          <p:val>
                                            <p:strVal val="#ppt_h"/>
                                          </p:val>
                                        </p:tav>
                                      </p:tavLst>
                                    </p:anim>
                                    <p:animEffect transition="in" filter="fade">
                                      <p:cBhvr>
                                        <p:cTn id="26" dur="1000"/>
                                        <p:tgtEl>
                                          <p:spTgt spid="13"/>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a:t>
            </a: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宋体" charset="-122"/>
                <a:cs typeface="+mn-cs"/>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marL="0" marR="0" lvl="0" indent="0" algn="just" defTabSz="860085"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详写内容</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a:t>
            </a: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点击输入本栏的具体文字，简明扼要的说明分项内容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63" name="Group 8"/>
          <p:cNvGrpSpPr>
            <a:grpSpLocks/>
          </p:cNvGrpSpPr>
          <p:nvPr/>
        </p:nvGrpSpPr>
        <p:grpSpPr bwMode="auto">
          <a:xfrm>
            <a:off x="643545" y="153309"/>
            <a:ext cx="1514046" cy="615346"/>
            <a:chOff x="431" y="159"/>
            <a:chExt cx="1014" cy="407"/>
          </a:xfrm>
        </p:grpSpPr>
        <p:sp>
          <p:nvSpPr>
            <p:cNvPr id="64"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65"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66"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17618740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par>
                                <p:cTn id="53" presetID="9"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dissolve">
                                      <p:cBhvr>
                                        <p:cTn id="55" dur="500"/>
                                        <p:tgtEl>
                                          <p:spTgt spid="63"/>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dissolve">
                                      <p:cBhvr>
                                        <p:cTn id="5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P spid="6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79"/>
            <a:ext cx="558435" cy="559928"/>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1" name="Oval 18"/>
          <p:cNvSpPr>
            <a:spLocks noChangeArrowheads="1"/>
          </p:cNvSpPr>
          <p:nvPr/>
        </p:nvSpPr>
        <p:spPr bwMode="auto">
          <a:xfrm>
            <a:off x="3659691" y="1441442"/>
            <a:ext cx="497216" cy="497217"/>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3" name="Oval 20"/>
          <p:cNvSpPr>
            <a:spLocks noChangeArrowheads="1"/>
          </p:cNvSpPr>
          <p:nvPr/>
        </p:nvSpPr>
        <p:spPr bwMode="auto">
          <a:xfrm>
            <a:off x="7449285" y="3491527"/>
            <a:ext cx="373285" cy="373285"/>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3014" name="Oval 21"/>
          <p:cNvSpPr>
            <a:spLocks noChangeArrowheads="1"/>
          </p:cNvSpPr>
          <p:nvPr/>
        </p:nvSpPr>
        <p:spPr bwMode="auto">
          <a:xfrm>
            <a:off x="6828137" y="1750523"/>
            <a:ext cx="559928" cy="559928"/>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6" name="Text Box 27"/>
            <p:cNvSpPr txBox="1">
              <a:spLocks noChangeArrowheads="1"/>
            </p:cNvSpPr>
            <p:nvPr/>
          </p:nvSpPr>
          <p:spPr bwMode="auto">
            <a:xfrm>
              <a:off x="1293" y="1293"/>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6" name="Group 28"/>
          <p:cNvGrpSpPr>
            <a:grpSpLocks/>
          </p:cNvGrpSpPr>
          <p:nvPr/>
        </p:nvGrpSpPr>
        <p:grpSpPr bwMode="auto">
          <a:xfrm>
            <a:off x="5025915"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4" name="Text Box 28"/>
            <p:cNvSpPr txBox="1">
              <a:spLocks noChangeArrowheads="1"/>
            </p:cNvSpPr>
            <p:nvPr/>
          </p:nvSpPr>
          <p:spPr bwMode="auto">
            <a:xfrm>
              <a:off x="3425" y="1189"/>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8" name="Group 30"/>
          <p:cNvGrpSpPr>
            <a:grpSpLocks/>
          </p:cNvGrpSpPr>
          <p:nvPr/>
        </p:nvGrpSpPr>
        <p:grpSpPr bwMode="auto">
          <a:xfrm>
            <a:off x="1857468" y="3304883"/>
            <a:ext cx="1494635" cy="1181076"/>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2" name="Text Box 29"/>
            <p:cNvSpPr txBox="1">
              <a:spLocks noChangeArrowheads="1"/>
            </p:cNvSpPr>
            <p:nvPr/>
          </p:nvSpPr>
          <p:spPr bwMode="auto">
            <a:xfrm>
              <a:off x="1293"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200" name="Text Box 30"/>
            <p:cNvSpPr txBox="1">
              <a:spLocks noChangeArrowheads="1"/>
            </p:cNvSpPr>
            <p:nvPr/>
          </p:nvSpPr>
          <p:spPr bwMode="auto">
            <a:xfrm>
              <a:off x="3924" y="2472"/>
              <a:ext cx="952" cy="246"/>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1787"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grpSp>
        <p:nvGrpSpPr>
          <p:cNvPr id="43037" name="Group 29"/>
          <p:cNvGrpSpPr>
            <a:grpSpLocks/>
          </p:cNvGrpSpPr>
          <p:nvPr/>
        </p:nvGrpSpPr>
        <p:grpSpPr bwMode="auto">
          <a:xfrm>
            <a:off x="3535759" y="2435874"/>
            <a:ext cx="1739511" cy="1739511"/>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100000"/>
                </a:lnSpc>
                <a:spcBef>
                  <a:spcPct val="50000"/>
                </a:spcBef>
                <a:spcAft>
                  <a:spcPct val="0"/>
                </a:spcAft>
                <a:buClrTx/>
                <a:buSzTx/>
                <a:buFontTx/>
                <a:buNone/>
                <a:tabLst/>
                <a:defRPr/>
              </a:pPr>
              <a:r>
                <a:rPr kumimoji="0" lang="zh-CN" altLang="en-US" sz="3010" b="0" i="0" u="none" strike="noStrike" kern="1200" cap="none" spc="0" normalizeH="0" baseline="0" noProof="0">
                  <a:ln>
                    <a:noFill/>
                  </a:ln>
                  <a:solidFill>
                    <a:srgbClr val="FFFFFF"/>
                  </a:solidFill>
                  <a:effectLst/>
                  <a:uLnTx/>
                  <a:uFillTx/>
                  <a:latin typeface="Arial" charset="0"/>
                  <a:ea typeface="方正大黑简体" pitchFamily="2" charset="-122"/>
                  <a:cs typeface="+mn-cs"/>
                </a:rPr>
                <a:t>添加标题</a:t>
              </a:r>
            </a:p>
          </p:txBody>
        </p:sp>
      </p:grpSp>
      <p:sp>
        <p:nvSpPr>
          <p:cNvPr id="43024" name="Line 32"/>
          <p:cNvSpPr>
            <a:spLocks noChangeShapeType="1"/>
          </p:cNvSpPr>
          <p:nvPr/>
        </p:nvSpPr>
        <p:spPr bwMode="auto">
          <a:xfrm flipV="1">
            <a:off x="1524499" y="2504559"/>
            <a:ext cx="473325" cy="40613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5" name="Line 33"/>
          <p:cNvSpPr>
            <a:spLocks noChangeShapeType="1"/>
          </p:cNvSpPr>
          <p:nvPr/>
        </p:nvSpPr>
        <p:spPr bwMode="auto">
          <a:xfrm flipV="1">
            <a:off x="3081845" y="1826673"/>
            <a:ext cx="542011" cy="135876"/>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6" name="Line 34"/>
          <p:cNvSpPr>
            <a:spLocks noChangeShapeType="1"/>
          </p:cNvSpPr>
          <p:nvPr/>
        </p:nvSpPr>
        <p:spPr bwMode="auto">
          <a:xfrm>
            <a:off x="4233057" y="1690798"/>
            <a:ext cx="745077" cy="13438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7" name="Line 35"/>
          <p:cNvSpPr>
            <a:spLocks noChangeShapeType="1"/>
          </p:cNvSpPr>
          <p:nvPr/>
        </p:nvSpPr>
        <p:spPr bwMode="auto">
          <a:xfrm>
            <a:off x="6333907" y="1893865"/>
            <a:ext cx="406135" cy="73163"/>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8" name="Line 36"/>
          <p:cNvSpPr>
            <a:spLocks noChangeShapeType="1"/>
          </p:cNvSpPr>
          <p:nvPr/>
        </p:nvSpPr>
        <p:spPr bwMode="auto">
          <a:xfrm>
            <a:off x="7213368" y="2368684"/>
            <a:ext cx="406135" cy="108402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29" name="Line 37"/>
          <p:cNvSpPr>
            <a:spLocks noChangeShapeType="1"/>
          </p:cNvSpPr>
          <p:nvPr/>
        </p:nvSpPr>
        <p:spPr bwMode="auto">
          <a:xfrm flipH="1">
            <a:off x="7146176" y="3790155"/>
            <a:ext cx="270259"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0" name="Line 38"/>
          <p:cNvSpPr>
            <a:spLocks noChangeShapeType="1"/>
          </p:cNvSpPr>
          <p:nvPr/>
        </p:nvSpPr>
        <p:spPr bwMode="auto">
          <a:xfrm flipH="1">
            <a:off x="5520145" y="4332165"/>
            <a:ext cx="338943" cy="68685"/>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1" name="Line 39"/>
          <p:cNvSpPr>
            <a:spLocks noChangeShapeType="1"/>
          </p:cNvSpPr>
          <p:nvPr/>
        </p:nvSpPr>
        <p:spPr bwMode="auto">
          <a:xfrm flipH="1" flipV="1">
            <a:off x="5046819" y="3994715"/>
            <a:ext cx="134383"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3033" name="Line 41"/>
          <p:cNvSpPr>
            <a:spLocks noChangeShapeType="1"/>
          </p:cNvSpPr>
          <p:nvPr/>
        </p:nvSpPr>
        <p:spPr bwMode="auto">
          <a:xfrm flipH="1" flipV="1">
            <a:off x="1658881" y="3316828"/>
            <a:ext cx="271752" cy="203067"/>
          </a:xfrm>
          <a:prstGeom prst="line">
            <a:avLst/>
          </a:prstGeom>
          <a:noFill/>
          <a:ln w="9525">
            <a:solidFill>
              <a:schemeClr val="tx2"/>
            </a:solidFill>
            <a:prstDash val="dash"/>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32" name="Group 8"/>
          <p:cNvGrpSpPr>
            <a:grpSpLocks/>
          </p:cNvGrpSpPr>
          <p:nvPr/>
        </p:nvGrpSpPr>
        <p:grpSpPr bwMode="auto">
          <a:xfrm>
            <a:off x="643545" y="153309"/>
            <a:ext cx="1514046" cy="615346"/>
            <a:chOff x="431" y="159"/>
            <a:chExt cx="1014" cy="407"/>
          </a:xfrm>
        </p:grpSpPr>
        <p:sp>
          <p:nvSpPr>
            <p:cNvPr id="33"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4"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5"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8194582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par>
                                <p:cTn id="87" presetID="9" presetClass="entr" presetSubtype="0" fill="hold" nodeType="with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dissolve">
                                      <p:cBhvr>
                                        <p:cTn id="89" dur="500"/>
                                        <p:tgtEl>
                                          <p:spTgt spid="32"/>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dissolve">
                                      <p:cBhvr>
                                        <p:cTn id="9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3"/>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646464"/>
                </a:solidFill>
                <a:effectLst/>
                <a:uLnTx/>
                <a:uFillTx/>
                <a:latin typeface="微软雅黑" pitchFamily="34" charset="-122"/>
                <a:ea typeface="微软雅黑" pitchFamily="34" charset="-122"/>
                <a:cs typeface="+mn-cs"/>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2257" name="Group 33"/>
          <p:cNvGrpSpPr>
            <a:grpSpLocks/>
          </p:cNvGrpSpPr>
          <p:nvPr/>
        </p:nvGrpSpPr>
        <p:grpSpPr bwMode="auto">
          <a:xfrm>
            <a:off x="1118363" y="1525058"/>
            <a:ext cx="2781723"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6" name="文本框 26"/>
            <p:cNvSpPr>
              <a:spLocks noChangeArrowheads="1"/>
            </p:cNvSpPr>
            <p:nvPr/>
          </p:nvSpPr>
          <p:spPr bwMode="auto">
            <a:xfrm>
              <a:off x="976"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39" y="1525058"/>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91" name="文本框 30"/>
            <p:cNvSpPr>
              <a:spLocks noChangeArrowheads="1"/>
            </p:cNvSpPr>
            <p:nvPr/>
          </p:nvSpPr>
          <p:spPr bwMode="auto">
            <a:xfrm>
              <a:off x="4022" y="111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1"/>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marL="0" marR="0" lvl="0" indent="0" algn="l" defTabSz="682394" rtl="0" eaLnBrk="1" fontAlgn="base" latinLnBrk="0" hangingPunct="1">
                <a:lnSpc>
                  <a:spcPct val="100000"/>
                </a:lnSpc>
                <a:spcBef>
                  <a:spcPct val="0"/>
                </a:spcBef>
                <a:spcAft>
                  <a:spcPct val="0"/>
                </a:spcAft>
                <a:buClrTx/>
                <a:buSzTx/>
                <a:buFontTx/>
                <a:buNone/>
                <a:tabLst/>
                <a:defRPr/>
              </a:pPr>
              <a:endParaRPr kumimoji="0" lang="zh-CN" altLang="en-US" sz="1317" b="1" i="1" u="none" strike="noStrike" kern="1200" cap="none" spc="0" normalizeH="0" baseline="0" noProof="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标题</a:t>
              </a:r>
            </a:p>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2634"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内容</a:t>
              </a:r>
            </a:p>
          </p:txBody>
        </p:sp>
      </p:grpSp>
      <p:sp>
        <p:nvSpPr>
          <p:cNvPr id="52240" name="文本框 35"/>
          <p:cNvSpPr>
            <a:spLocks noChangeArrowheads="1"/>
          </p:cNvSpPr>
          <p:nvPr/>
        </p:nvSpPr>
        <p:spPr bwMode="auto">
          <a:xfrm>
            <a:off x="1391608" y="3325787"/>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1" name="文本框 36"/>
          <p:cNvSpPr>
            <a:spLocks noChangeArrowheads="1"/>
          </p:cNvSpPr>
          <p:nvPr/>
        </p:nvSpPr>
        <p:spPr bwMode="auto">
          <a:xfrm>
            <a:off x="3588020" y="3325787"/>
            <a:ext cx="206800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en-US" altLang="zh-CN"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7"/>
            <a:ext cx="2076961"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69"/>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4" name="文本框 39"/>
          <p:cNvSpPr>
            <a:spLocks noChangeArrowheads="1"/>
          </p:cNvSpPr>
          <p:nvPr/>
        </p:nvSpPr>
        <p:spPr bwMode="auto">
          <a:xfrm>
            <a:off x="3583540" y="3828976"/>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6"/>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8"/>
            <a:ext cx="204709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7" name="文本框 42"/>
          <p:cNvSpPr>
            <a:spLocks noChangeArrowheads="1"/>
          </p:cNvSpPr>
          <p:nvPr/>
        </p:nvSpPr>
        <p:spPr bwMode="auto">
          <a:xfrm>
            <a:off x="3583540" y="4327685"/>
            <a:ext cx="2066508"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5"/>
            <a:ext cx="2076960" cy="271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p>
        </p:txBody>
      </p:sp>
      <p:grpSp>
        <p:nvGrpSpPr>
          <p:cNvPr id="35" name="Group 8"/>
          <p:cNvGrpSpPr>
            <a:grpSpLocks/>
          </p:cNvGrpSpPr>
          <p:nvPr/>
        </p:nvGrpSpPr>
        <p:grpSpPr bwMode="auto">
          <a:xfrm>
            <a:off x="643545" y="153309"/>
            <a:ext cx="1514046" cy="615346"/>
            <a:chOff x="431" y="159"/>
            <a:chExt cx="1014" cy="407"/>
          </a:xfrm>
        </p:grpSpPr>
        <p:sp>
          <p:nvSpPr>
            <p:cNvPr id="36"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7"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8"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406604613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par>
                                <p:cTn id="81" presetID="9" presetClass="entr" presetSubtype="0" fill="hold" nodeType="with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dissolve">
                                      <p:cBhvr>
                                        <p:cTn id="83" dur="500"/>
                                        <p:tgtEl>
                                          <p:spTgt spid="35"/>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dissolve">
                                      <p:cBhvr>
                                        <p:cTn id="8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7464885 w 1050"/>
                <a:gd name="T1" fmla="*/ 8440695 h 1049"/>
                <a:gd name="T2" fmla="*/ 7147627 w 1050"/>
                <a:gd name="T3" fmla="*/ 9310006 h 1049"/>
                <a:gd name="T4" fmla="*/ 6261178 w 1050"/>
                <a:gd name="T5" fmla="*/ 9057627 h 1049"/>
                <a:gd name="T6" fmla="*/ 5831944 w 1050"/>
                <a:gd name="T7" fmla="*/ 9758686 h 1049"/>
                <a:gd name="T8" fmla="*/ 4908165 w 1050"/>
                <a:gd name="T9" fmla="*/ 9263265 h 1049"/>
                <a:gd name="T10" fmla="*/ 4133684 w 1050"/>
                <a:gd name="T11" fmla="*/ 9786728 h 1049"/>
                <a:gd name="T12" fmla="*/ 3555152 w 1050"/>
                <a:gd name="T13" fmla="*/ 9057627 h 1049"/>
                <a:gd name="T14" fmla="*/ 2808664 w 1050"/>
                <a:gd name="T15" fmla="*/ 9375440 h 1049"/>
                <a:gd name="T16" fmla="*/ 2538062 w 1050"/>
                <a:gd name="T17" fmla="*/ 8571562 h 1049"/>
                <a:gd name="T18" fmla="*/ 2164821 w 1050"/>
                <a:gd name="T19" fmla="*/ 8300491 h 1049"/>
                <a:gd name="T20" fmla="*/ 1306357 w 1050"/>
                <a:gd name="T21" fmla="*/ 8281792 h 1049"/>
                <a:gd name="T22" fmla="*/ 1250370 w 1050"/>
                <a:gd name="T23" fmla="*/ 7272277 h 1049"/>
                <a:gd name="T24" fmla="*/ 438561 w 1050"/>
                <a:gd name="T25" fmla="*/ 7010549 h 1049"/>
                <a:gd name="T26" fmla="*/ 727827 w 1050"/>
                <a:gd name="T27" fmla="*/ 6141240 h 1049"/>
                <a:gd name="T28" fmla="*/ 0 w 1050"/>
                <a:gd name="T29" fmla="*/ 5514964 h 1049"/>
                <a:gd name="T30" fmla="*/ 559866 w 1050"/>
                <a:gd name="T31" fmla="*/ 4673702 h 1049"/>
                <a:gd name="T32" fmla="*/ 55989 w 1050"/>
                <a:gd name="T33" fmla="*/ 3981993 h 1049"/>
                <a:gd name="T34" fmla="*/ 802474 w 1050"/>
                <a:gd name="T35" fmla="*/ 3439844 h 1049"/>
                <a:gd name="T36" fmla="*/ 513212 w 1050"/>
                <a:gd name="T37" fmla="*/ 2654660 h 1049"/>
                <a:gd name="T38" fmla="*/ 1381004 w 1050"/>
                <a:gd name="T39" fmla="*/ 2336851 h 1049"/>
                <a:gd name="T40" fmla="*/ 1306357 w 1050"/>
                <a:gd name="T41" fmla="*/ 1523625 h 1049"/>
                <a:gd name="T42" fmla="*/ 2164821 w 1050"/>
                <a:gd name="T43" fmla="*/ 1514279 h 1049"/>
                <a:gd name="T44" fmla="*/ 2528733 w 1050"/>
                <a:gd name="T45" fmla="*/ 570193 h 1049"/>
                <a:gd name="T46" fmla="*/ 3340538 w 1050"/>
                <a:gd name="T47" fmla="*/ 822572 h 1049"/>
                <a:gd name="T48" fmla="*/ 3779099 w 1050"/>
                <a:gd name="T49" fmla="*/ 682361 h 1049"/>
                <a:gd name="T50" fmla="*/ 4674887 w 1050"/>
                <a:gd name="T51" fmla="*/ 542151 h 1049"/>
                <a:gd name="T52" fmla="*/ 5524014 w 1050"/>
                <a:gd name="T53" fmla="*/ 0 h 1049"/>
                <a:gd name="T54" fmla="*/ 6027897 w 1050"/>
                <a:gd name="T55" fmla="*/ 682361 h 1049"/>
                <a:gd name="T56" fmla="*/ 6475792 w 1050"/>
                <a:gd name="T57" fmla="*/ 822572 h 1049"/>
                <a:gd name="T58" fmla="*/ 7287598 w 1050"/>
                <a:gd name="T59" fmla="*/ 570193 h 1049"/>
                <a:gd name="T60" fmla="*/ 7558193 w 1050"/>
                <a:gd name="T61" fmla="*/ 1448847 h 1049"/>
                <a:gd name="T62" fmla="*/ 8397998 w 1050"/>
                <a:gd name="T63" fmla="*/ 1411457 h 1049"/>
                <a:gd name="T64" fmla="*/ 8435315 w 1050"/>
                <a:gd name="T65" fmla="*/ 2336851 h 1049"/>
                <a:gd name="T66" fmla="*/ 9303116 w 1050"/>
                <a:gd name="T67" fmla="*/ 2654660 h 1049"/>
                <a:gd name="T68" fmla="*/ 9051170 w 1050"/>
                <a:gd name="T69" fmla="*/ 3552009 h 1049"/>
                <a:gd name="T70" fmla="*/ 9751012 w 1050"/>
                <a:gd name="T71" fmla="*/ 3981993 h 1049"/>
                <a:gd name="T72" fmla="*/ 9265787 w 1050"/>
                <a:gd name="T73" fmla="*/ 4898039 h 1049"/>
                <a:gd name="T74" fmla="*/ 9779007 w 1050"/>
                <a:gd name="T75" fmla="*/ 5673871 h 1049"/>
                <a:gd name="T76" fmla="*/ 9051170 w 1050"/>
                <a:gd name="T77" fmla="*/ 6253408 h 1049"/>
                <a:gd name="T78" fmla="*/ 9377756 w 1050"/>
                <a:gd name="T79" fmla="*/ 7010549 h 1049"/>
                <a:gd name="T80" fmla="*/ 8565958 w 1050"/>
                <a:gd name="T81" fmla="*/ 7272277 h 1049"/>
                <a:gd name="T82" fmla="*/ 8295357 w 1050"/>
                <a:gd name="T83" fmla="*/ 7646174 h 1049"/>
                <a:gd name="T84" fmla="*/ 8286023 w 1050"/>
                <a:gd name="T85" fmla="*/ 8515478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693"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5435795 w 637"/>
                <a:gd name="T1" fmla="*/ 6717227 h 638"/>
                <a:gd name="T2" fmla="*/ 5176951 w 637"/>
                <a:gd name="T3" fmla="*/ 6839357 h 638"/>
                <a:gd name="T4" fmla="*/ 4893451 w 637"/>
                <a:gd name="T5" fmla="*/ 6937059 h 638"/>
                <a:gd name="T6" fmla="*/ 4462035 w 637"/>
                <a:gd name="T7" fmla="*/ 7767553 h 638"/>
                <a:gd name="T8" fmla="*/ 3845734 w 637"/>
                <a:gd name="T9" fmla="*/ 7071404 h 638"/>
                <a:gd name="T10" fmla="*/ 3549909 w 637"/>
                <a:gd name="T11" fmla="*/ 7046976 h 638"/>
                <a:gd name="T12" fmla="*/ 3254081 w 637"/>
                <a:gd name="T13" fmla="*/ 6998127 h 638"/>
                <a:gd name="T14" fmla="*/ 2576146 w 637"/>
                <a:gd name="T15" fmla="*/ 7559923 h 638"/>
                <a:gd name="T16" fmla="*/ 2231019 w 637"/>
                <a:gd name="T17" fmla="*/ 7425580 h 638"/>
                <a:gd name="T18" fmla="*/ 2144736 w 637"/>
                <a:gd name="T19" fmla="*/ 6509600 h 638"/>
                <a:gd name="T20" fmla="*/ 1910544 w 637"/>
                <a:gd name="T21" fmla="*/ 6338614 h 638"/>
                <a:gd name="T22" fmla="*/ 973763 w 637"/>
                <a:gd name="T23" fmla="*/ 6485172 h 638"/>
                <a:gd name="T24" fmla="*/ 690263 w 637"/>
                <a:gd name="T25" fmla="*/ 6130991 h 638"/>
                <a:gd name="T26" fmla="*/ 1097017 w 637"/>
                <a:gd name="T27" fmla="*/ 5276073 h 638"/>
                <a:gd name="T28" fmla="*/ 961435 w 637"/>
                <a:gd name="T29" fmla="*/ 5007382 h 638"/>
                <a:gd name="T30" fmla="*/ 73957 w 637"/>
                <a:gd name="T31" fmla="*/ 4677625 h 638"/>
                <a:gd name="T32" fmla="*/ 0 w 637"/>
                <a:gd name="T33" fmla="*/ 4225745 h 638"/>
                <a:gd name="T34" fmla="*/ 788871 w 637"/>
                <a:gd name="T35" fmla="*/ 3676150 h 638"/>
                <a:gd name="T36" fmla="*/ 825848 w 637"/>
                <a:gd name="T37" fmla="*/ 3370826 h 638"/>
                <a:gd name="T38" fmla="*/ 209544 w 637"/>
                <a:gd name="T39" fmla="*/ 2625821 h 638"/>
                <a:gd name="T40" fmla="*/ 369781 w 637"/>
                <a:gd name="T41" fmla="*/ 2222790 h 638"/>
                <a:gd name="T42" fmla="*/ 1343542 w 637"/>
                <a:gd name="T43" fmla="*/ 2137297 h 638"/>
                <a:gd name="T44" fmla="*/ 1528433 w 637"/>
                <a:gd name="T45" fmla="*/ 1893034 h 638"/>
                <a:gd name="T46" fmla="*/ 1368191 w 637"/>
                <a:gd name="T47" fmla="*/ 928198 h 638"/>
                <a:gd name="T48" fmla="*/ 1701000 w 637"/>
                <a:gd name="T49" fmla="*/ 671724 h 638"/>
                <a:gd name="T50" fmla="*/ 2600800 w 637"/>
                <a:gd name="T51" fmla="*/ 1074753 h 638"/>
                <a:gd name="T52" fmla="*/ 2884300 w 637"/>
                <a:gd name="T53" fmla="*/ 964837 h 638"/>
                <a:gd name="T54" fmla="*/ 3217106 w 637"/>
                <a:gd name="T55" fmla="*/ 48854 h 638"/>
                <a:gd name="T56" fmla="*/ 3438970 w 637"/>
                <a:gd name="T57" fmla="*/ 12216 h 638"/>
                <a:gd name="T58" fmla="*/ 4067600 w 637"/>
                <a:gd name="T59" fmla="*/ 781642 h 638"/>
                <a:gd name="T60" fmla="*/ 4375752 w 637"/>
                <a:gd name="T61" fmla="*/ 806066 h 638"/>
                <a:gd name="T62" fmla="*/ 4671578 w 637"/>
                <a:gd name="T63" fmla="*/ 854919 h 638"/>
                <a:gd name="T64" fmla="*/ 5374161 w 637"/>
                <a:gd name="T65" fmla="*/ 256472 h 638"/>
                <a:gd name="T66" fmla="*/ 5682317 w 637"/>
                <a:gd name="T67" fmla="*/ 390820 h 638"/>
                <a:gd name="T68" fmla="*/ 5768600 w 637"/>
                <a:gd name="T69" fmla="*/ 1343443 h 638"/>
                <a:gd name="T70" fmla="*/ 6015118 w 637"/>
                <a:gd name="T71" fmla="*/ 1526645 h 638"/>
                <a:gd name="T72" fmla="*/ 6927248 w 637"/>
                <a:gd name="T73" fmla="*/ 1367871 h 638"/>
                <a:gd name="T74" fmla="*/ 7136792 w 637"/>
                <a:gd name="T75" fmla="*/ 1660986 h 638"/>
                <a:gd name="T76" fmla="*/ 6754683 w 637"/>
                <a:gd name="T77" fmla="*/ 2454842 h 638"/>
                <a:gd name="T78" fmla="*/ 6828640 w 637"/>
                <a:gd name="T79" fmla="*/ 2601398 h 638"/>
                <a:gd name="T80" fmla="*/ 6939578 w 637"/>
                <a:gd name="T81" fmla="*/ 2870084 h 638"/>
                <a:gd name="T82" fmla="*/ 7790076 w 637"/>
                <a:gd name="T83" fmla="*/ 3187631 h 638"/>
                <a:gd name="T84" fmla="*/ 7851707 w 637"/>
                <a:gd name="T85" fmla="*/ 3676150 h 638"/>
                <a:gd name="T86" fmla="*/ 7112140 w 637"/>
                <a:gd name="T87" fmla="*/ 4201321 h 638"/>
                <a:gd name="T88" fmla="*/ 7075161 w 637"/>
                <a:gd name="T89" fmla="*/ 4482218 h 638"/>
                <a:gd name="T90" fmla="*/ 7642163 w 637"/>
                <a:gd name="T91" fmla="*/ 5178365 h 638"/>
                <a:gd name="T92" fmla="*/ 7444939 w 637"/>
                <a:gd name="T93" fmla="*/ 5642464 h 638"/>
                <a:gd name="T94" fmla="*/ 6557469 w 637"/>
                <a:gd name="T95" fmla="*/ 5727957 h 638"/>
                <a:gd name="T96" fmla="*/ 6384904 w 637"/>
                <a:gd name="T97" fmla="*/ 5960004 h 638"/>
                <a:gd name="T98" fmla="*/ 6520491 w 637"/>
                <a:gd name="T99" fmla="*/ 6827141 h 638"/>
                <a:gd name="T100" fmla="*/ 6224661 w 637"/>
                <a:gd name="T101" fmla="*/ 707140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en-US" altLang="zh-CN" sz="1129" b="0" i="0" u="none" strike="noStrike" kern="1200" cap="none" spc="0" normalizeH="0" baseline="0" noProof="0">
                <a:ln>
                  <a:noFill/>
                </a:ln>
                <a:solidFill>
                  <a:srgbClr val="C00000"/>
                </a:solidFill>
                <a:effectLst/>
                <a:uLnTx/>
                <a:uFillTx/>
                <a:latin typeface="Calibri" pitchFamily="34" charset="0"/>
                <a:ea typeface="微软雅黑" pitchFamily="34" charset="-122"/>
                <a:cs typeface="+mn-cs"/>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6065346 w 808"/>
                <a:gd name="T1" fmla="*/ 7136055 h 810"/>
                <a:gd name="T2" fmla="*/ 5714029 w 808"/>
                <a:gd name="T3" fmla="*/ 7332276 h 810"/>
                <a:gd name="T4" fmla="*/ 5528041 w 808"/>
                <a:gd name="T5" fmla="*/ 8148118 h 810"/>
                <a:gd name="T6" fmla="*/ 5259387 w 808"/>
                <a:gd name="T7" fmla="*/ 8230740 h 810"/>
                <a:gd name="T8" fmla="*/ 4649754 w 808"/>
                <a:gd name="T9" fmla="*/ 7652413 h 810"/>
                <a:gd name="T10" fmla="*/ 4391437 w 808"/>
                <a:gd name="T11" fmla="*/ 7683395 h 810"/>
                <a:gd name="T12" fmla="*/ 3905793 w 808"/>
                <a:gd name="T13" fmla="*/ 8364985 h 810"/>
                <a:gd name="T14" fmla="*/ 3626805 w 808"/>
                <a:gd name="T15" fmla="*/ 8334003 h 810"/>
                <a:gd name="T16" fmla="*/ 3275493 w 808"/>
                <a:gd name="T17" fmla="*/ 7569803 h 810"/>
                <a:gd name="T18" fmla="*/ 3017174 w 808"/>
                <a:gd name="T19" fmla="*/ 7497509 h 810"/>
                <a:gd name="T20" fmla="*/ 2324878 w 808"/>
                <a:gd name="T21" fmla="*/ 7941580 h 810"/>
                <a:gd name="T22" fmla="*/ 2056224 w 808"/>
                <a:gd name="T23" fmla="*/ 7796993 h 810"/>
                <a:gd name="T24" fmla="*/ 2035558 w 808"/>
                <a:gd name="T25" fmla="*/ 6970829 h 810"/>
                <a:gd name="T26" fmla="*/ 1828904 w 808"/>
                <a:gd name="T27" fmla="*/ 6795260 h 810"/>
                <a:gd name="T28" fmla="*/ 1022946 w 808"/>
                <a:gd name="T29" fmla="*/ 6939840 h 810"/>
                <a:gd name="T30" fmla="*/ 836953 w 808"/>
                <a:gd name="T31" fmla="*/ 6702321 h 810"/>
                <a:gd name="T32" fmla="*/ 1064277 w 808"/>
                <a:gd name="T33" fmla="*/ 5814181 h 810"/>
                <a:gd name="T34" fmla="*/ 950615 w 808"/>
                <a:gd name="T35" fmla="*/ 5576661 h 810"/>
                <a:gd name="T36" fmla="*/ 165324 w 808"/>
                <a:gd name="T37" fmla="*/ 5380447 h 810"/>
                <a:gd name="T38" fmla="*/ 692295 w 808"/>
                <a:gd name="T39" fmla="*/ 4760814 h 810"/>
                <a:gd name="T40" fmla="*/ 661301 w 808"/>
                <a:gd name="T41" fmla="*/ 4502638 h 810"/>
                <a:gd name="T42" fmla="*/ 640635 w 808"/>
                <a:gd name="T43" fmla="*/ 4234130 h 810"/>
                <a:gd name="T44" fmla="*/ 10334 w 808"/>
                <a:gd name="T45" fmla="*/ 3738428 h 810"/>
                <a:gd name="T46" fmla="*/ 723296 w 808"/>
                <a:gd name="T47" fmla="*/ 3387304 h 810"/>
                <a:gd name="T48" fmla="*/ 805957 w 808"/>
                <a:gd name="T49" fmla="*/ 3129129 h 810"/>
                <a:gd name="T50" fmla="*/ 888621 w 808"/>
                <a:gd name="T51" fmla="*/ 2870949 h 810"/>
                <a:gd name="T52" fmla="*/ 495973 w 808"/>
                <a:gd name="T53" fmla="*/ 2189354 h 810"/>
                <a:gd name="T54" fmla="*/ 1291600 w 808"/>
                <a:gd name="T55" fmla="*/ 2127393 h 810"/>
                <a:gd name="T56" fmla="*/ 1446590 w 808"/>
                <a:gd name="T57" fmla="*/ 1920849 h 810"/>
                <a:gd name="T58" fmla="*/ 1622247 w 808"/>
                <a:gd name="T59" fmla="*/ 1714306 h 810"/>
                <a:gd name="T60" fmla="*/ 1529255 w 808"/>
                <a:gd name="T61" fmla="*/ 939769 h 810"/>
                <a:gd name="T62" fmla="*/ 2283545 w 808"/>
                <a:gd name="T63" fmla="*/ 1177297 h 810"/>
                <a:gd name="T64" fmla="*/ 2634862 w 808"/>
                <a:gd name="T65" fmla="*/ 981078 h 810"/>
                <a:gd name="T66" fmla="*/ 2810521 w 808"/>
                <a:gd name="T67" fmla="*/ 216871 h 810"/>
                <a:gd name="T68" fmla="*/ 3120501 w 808"/>
                <a:gd name="T69" fmla="*/ 123926 h 810"/>
                <a:gd name="T70" fmla="*/ 3699140 w 808"/>
                <a:gd name="T71" fmla="*/ 650612 h 810"/>
                <a:gd name="T72" fmla="*/ 3957454 w 808"/>
                <a:gd name="T73" fmla="*/ 629959 h 810"/>
                <a:gd name="T74" fmla="*/ 4412099 w 808"/>
                <a:gd name="T75" fmla="*/ 0 h 810"/>
                <a:gd name="T76" fmla="*/ 4742747 w 808"/>
                <a:gd name="T77" fmla="*/ 30982 h 810"/>
                <a:gd name="T78" fmla="*/ 5073396 w 808"/>
                <a:gd name="T79" fmla="*/ 733228 h 810"/>
                <a:gd name="T80" fmla="*/ 5321385 w 808"/>
                <a:gd name="T81" fmla="*/ 805517 h 810"/>
                <a:gd name="T82" fmla="*/ 5982680 w 808"/>
                <a:gd name="T83" fmla="*/ 402756 h 810"/>
                <a:gd name="T84" fmla="*/ 6272002 w 808"/>
                <a:gd name="T85" fmla="*/ 557666 h 810"/>
                <a:gd name="T86" fmla="*/ 6313332 w 808"/>
                <a:gd name="T87" fmla="*/ 1342529 h 810"/>
                <a:gd name="T88" fmla="*/ 6509654 w 808"/>
                <a:gd name="T89" fmla="*/ 1507763 h 810"/>
                <a:gd name="T90" fmla="*/ 7284609 w 808"/>
                <a:gd name="T91" fmla="*/ 1383840 h 810"/>
                <a:gd name="T92" fmla="*/ 7491265 w 808"/>
                <a:gd name="T93" fmla="*/ 1631689 h 810"/>
                <a:gd name="T94" fmla="*/ 7284609 w 808"/>
                <a:gd name="T95" fmla="*/ 2488841 h 810"/>
                <a:gd name="T96" fmla="*/ 7398274 w 808"/>
                <a:gd name="T97" fmla="*/ 2726368 h 810"/>
                <a:gd name="T98" fmla="*/ 8173230 w 808"/>
                <a:gd name="T99" fmla="*/ 2943239 h 810"/>
                <a:gd name="T100" fmla="*/ 7646260 w 808"/>
                <a:gd name="T101" fmla="*/ 3542210 h 810"/>
                <a:gd name="T102" fmla="*/ 7687590 w 808"/>
                <a:gd name="T103" fmla="*/ 3800389 h 810"/>
                <a:gd name="T104" fmla="*/ 7697921 w 808"/>
                <a:gd name="T105" fmla="*/ 4079224 h 810"/>
                <a:gd name="T106" fmla="*/ 8338557 w 808"/>
                <a:gd name="T107" fmla="*/ 4564602 h 810"/>
                <a:gd name="T108" fmla="*/ 7615261 w 808"/>
                <a:gd name="T109" fmla="*/ 4926050 h 810"/>
                <a:gd name="T110" fmla="*/ 7542932 w 808"/>
                <a:gd name="T111" fmla="*/ 5184229 h 810"/>
                <a:gd name="T112" fmla="*/ 7460272 w 808"/>
                <a:gd name="T113" fmla="*/ 5432081 h 810"/>
                <a:gd name="T114" fmla="*/ 7873584 w 808"/>
                <a:gd name="T115" fmla="*/ 6144650 h 810"/>
                <a:gd name="T116" fmla="*/ 7057285 w 808"/>
                <a:gd name="T117" fmla="*/ 6185962 h 810"/>
                <a:gd name="T118" fmla="*/ 6902296 w 808"/>
                <a:gd name="T119" fmla="*/ 6402829 h 810"/>
                <a:gd name="T120" fmla="*/ 6726645 w 808"/>
                <a:gd name="T121" fmla="*/ 6599047 h 810"/>
                <a:gd name="T122" fmla="*/ 6840304 w 808"/>
                <a:gd name="T123" fmla="*/ 741489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endParaRPr>
            </a:p>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en-US" altLang="zh-CN" sz="1317" b="0" i="0" u="none" strike="noStrike" kern="1200" cap="none" spc="0" normalizeH="0" baseline="0" noProof="0">
                <a:ln>
                  <a:noFill/>
                </a:ln>
                <a:solidFill>
                  <a:srgbClr val="00A800"/>
                </a:solidFill>
                <a:effectLst/>
                <a:uLnTx/>
                <a:uFillTx/>
                <a:latin typeface="Calibri" pitchFamily="34" charset="0"/>
                <a:ea typeface="微软雅黑" pitchFamily="34" charset="-122"/>
                <a:cs typeface="+mn-cs"/>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微软雅黑" pitchFamily="34" charset="-122"/>
                <a:ea typeface="宋体" charset="-122"/>
                <a:cs typeface="+mn-cs"/>
              </a:rPr>
              <a:t>添加标题内容</a:t>
            </a:r>
            <a:endParaRPr kumimoji="0" lang="zh-CN" altLang="en-US" sz="1505" b="0" i="0" u="none" strike="noStrike" kern="1200" cap="none" spc="0" normalizeH="0" baseline="0" noProof="0">
              <a:ln>
                <a:noFill/>
              </a:ln>
              <a:solidFill>
                <a:srgbClr val="00A800"/>
              </a:solidFill>
              <a:effectLst/>
              <a:uLnTx/>
              <a:uFillTx/>
              <a:latin typeface="Arial" charset="0"/>
              <a:ea typeface="宋体" charset="-122"/>
              <a:cs typeface="+mn-cs"/>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endParaRPr kumimoji="0" lang="zh-CN" altLang="en-US" sz="1505" b="0" i="0" u="none" strike="noStrike" kern="1200" cap="none" spc="0" normalizeH="0" baseline="0" noProof="0">
              <a:ln>
                <a:noFill/>
              </a:ln>
              <a:solidFill>
                <a:srgbClr val="009900"/>
              </a:solidFill>
              <a:effectLst/>
              <a:uLnTx/>
              <a:uFillTx/>
              <a:latin typeface="Arial" charset="0"/>
              <a:ea typeface="微软雅黑" pitchFamily="34" charset="-122"/>
              <a:cs typeface="+mn-cs"/>
            </a:endParaRPr>
          </a:p>
          <a:p>
            <a:pPr marL="0" marR="0" lvl="0" indent="0" algn="ctr" defTabSz="946690" rtl="0" eaLnBrk="1" fontAlgn="base" latinLnBrk="0" hangingPunct="1">
              <a:lnSpc>
                <a:spcPct val="100000"/>
              </a:lnSpc>
              <a:spcBef>
                <a:spcPct val="0"/>
              </a:spcBef>
              <a:spcAft>
                <a:spcPct val="0"/>
              </a:spcAft>
              <a:buClrTx/>
              <a:buSzTx/>
              <a:buFontTx/>
              <a:buNone/>
              <a:tabLst/>
              <a:defRPr/>
            </a:pPr>
            <a:endParaRPr kumimoji="0" lang="zh-CN" altLang="en-US" sz="1505" b="0" i="0" u="none" strike="noStrike" kern="1200" cap="none" spc="0" normalizeH="0" baseline="0" noProof="0">
              <a:ln>
                <a:noFill/>
              </a:ln>
              <a:solidFill>
                <a:srgbClr val="009900"/>
              </a:solidFill>
              <a:effectLst/>
              <a:uLnTx/>
              <a:uFillTx/>
              <a:latin typeface="Arial" charset="0"/>
              <a:ea typeface="宋体" charset="-122"/>
              <a:cs typeface="+mn-cs"/>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9900"/>
                </a:solidFill>
                <a:effectLst/>
                <a:uLnTx/>
                <a:uFillTx/>
                <a:latin typeface="Arial" charset="0"/>
                <a:ea typeface="微软雅黑" pitchFamily="34" charset="-122"/>
                <a:cs typeface="+mn-cs"/>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3078349 w 808"/>
                <a:gd name="T1" fmla="*/ 3628193 h 810"/>
                <a:gd name="T2" fmla="*/ 2900045 w 808"/>
                <a:gd name="T3" fmla="*/ 3727952 h 810"/>
                <a:gd name="T4" fmla="*/ 2805649 w 808"/>
                <a:gd name="T5" fmla="*/ 4142751 h 810"/>
                <a:gd name="T6" fmla="*/ 2669301 w 808"/>
                <a:gd name="T7" fmla="*/ 4184757 h 810"/>
                <a:gd name="T8" fmla="*/ 2359891 w 808"/>
                <a:gd name="T9" fmla="*/ 3890724 h 810"/>
                <a:gd name="T10" fmla="*/ 2228789 w 808"/>
                <a:gd name="T11" fmla="*/ 3906476 h 810"/>
                <a:gd name="T12" fmla="*/ 1982311 w 808"/>
                <a:gd name="T13" fmla="*/ 4253016 h 810"/>
                <a:gd name="T14" fmla="*/ 1840715 w 808"/>
                <a:gd name="T15" fmla="*/ 4237264 h 810"/>
                <a:gd name="T16" fmla="*/ 1662414 w 808"/>
                <a:gd name="T17" fmla="*/ 3848720 h 810"/>
                <a:gd name="T18" fmla="*/ 1531308 w 808"/>
                <a:gd name="T19" fmla="*/ 3811964 h 810"/>
                <a:gd name="T20" fmla="*/ 1179946 w 808"/>
                <a:gd name="T21" fmla="*/ 4037743 h 810"/>
                <a:gd name="T22" fmla="*/ 1043596 w 808"/>
                <a:gd name="T23" fmla="*/ 3964232 h 810"/>
                <a:gd name="T24" fmla="*/ 1033109 w 808"/>
                <a:gd name="T25" fmla="*/ 3544181 h 810"/>
                <a:gd name="T26" fmla="*/ 928225 w 808"/>
                <a:gd name="T27" fmla="*/ 3454923 h 810"/>
                <a:gd name="T28" fmla="*/ 519176 w 808"/>
                <a:gd name="T29" fmla="*/ 3528429 h 810"/>
                <a:gd name="T30" fmla="*/ 424779 w 808"/>
                <a:gd name="T31" fmla="*/ 3407663 h 810"/>
                <a:gd name="T32" fmla="*/ 540155 w 808"/>
                <a:gd name="T33" fmla="*/ 2956110 h 810"/>
                <a:gd name="T34" fmla="*/ 482467 w 808"/>
                <a:gd name="T35" fmla="*/ 2835346 h 810"/>
                <a:gd name="T36" fmla="*/ 83908 w 808"/>
                <a:gd name="T37" fmla="*/ 2735582 h 810"/>
                <a:gd name="T38" fmla="*/ 351362 w 808"/>
                <a:gd name="T39" fmla="*/ 2420544 h 810"/>
                <a:gd name="T40" fmla="*/ 335629 w 808"/>
                <a:gd name="T41" fmla="*/ 2289280 h 810"/>
                <a:gd name="T42" fmla="*/ 325141 w 808"/>
                <a:gd name="T43" fmla="*/ 2152761 h 810"/>
                <a:gd name="T44" fmla="*/ 5244 w 808"/>
                <a:gd name="T45" fmla="*/ 1900731 h 810"/>
                <a:gd name="T46" fmla="*/ 367096 w 808"/>
                <a:gd name="T47" fmla="*/ 1722210 h 810"/>
                <a:gd name="T48" fmla="*/ 409049 w 808"/>
                <a:gd name="T49" fmla="*/ 1590946 h 810"/>
                <a:gd name="T50" fmla="*/ 451003 w 808"/>
                <a:gd name="T51" fmla="*/ 1459678 h 810"/>
                <a:gd name="T52" fmla="*/ 251722 w 808"/>
                <a:gd name="T53" fmla="*/ 1113135 h 810"/>
                <a:gd name="T54" fmla="*/ 655526 w 808"/>
                <a:gd name="T55" fmla="*/ 1081632 h 810"/>
                <a:gd name="T56" fmla="*/ 734189 w 808"/>
                <a:gd name="T57" fmla="*/ 976619 h 810"/>
                <a:gd name="T58" fmla="*/ 823341 w 808"/>
                <a:gd name="T59" fmla="*/ 871606 h 810"/>
                <a:gd name="T60" fmla="*/ 776142 w 808"/>
                <a:gd name="T61" fmla="*/ 477808 h 810"/>
                <a:gd name="T62" fmla="*/ 1158968 w 808"/>
                <a:gd name="T63" fmla="*/ 598574 h 810"/>
                <a:gd name="T64" fmla="*/ 1337273 w 808"/>
                <a:gd name="T65" fmla="*/ 498810 h 810"/>
                <a:gd name="T66" fmla="*/ 1426425 w 808"/>
                <a:gd name="T67" fmla="*/ 110264 h 810"/>
                <a:gd name="T68" fmla="*/ 1583751 w 808"/>
                <a:gd name="T69" fmla="*/ 63009 h 810"/>
                <a:gd name="T70" fmla="*/ 1877427 w 808"/>
                <a:gd name="T71" fmla="*/ 330790 h 810"/>
                <a:gd name="T72" fmla="*/ 2008529 w 808"/>
                <a:gd name="T73" fmla="*/ 320291 h 810"/>
                <a:gd name="T74" fmla="*/ 2239275 w 808"/>
                <a:gd name="T75" fmla="*/ 0 h 810"/>
                <a:gd name="T76" fmla="*/ 2407089 w 808"/>
                <a:gd name="T77" fmla="*/ 15753 h 810"/>
                <a:gd name="T78" fmla="*/ 2574904 w 808"/>
                <a:gd name="T79" fmla="*/ 372795 h 810"/>
                <a:gd name="T80" fmla="*/ 2700764 w 808"/>
                <a:gd name="T81" fmla="*/ 409551 h 810"/>
                <a:gd name="T82" fmla="*/ 3036395 w 808"/>
                <a:gd name="T83" fmla="*/ 204774 h 810"/>
                <a:gd name="T84" fmla="*/ 3183232 w 808"/>
                <a:gd name="T85" fmla="*/ 283536 h 810"/>
                <a:gd name="T86" fmla="*/ 3204209 w 808"/>
                <a:gd name="T87" fmla="*/ 682582 h 810"/>
                <a:gd name="T88" fmla="*/ 3303847 w 808"/>
                <a:gd name="T89" fmla="*/ 766592 h 810"/>
                <a:gd name="T90" fmla="*/ 3697162 w 808"/>
                <a:gd name="T91" fmla="*/ 703587 h 810"/>
                <a:gd name="T92" fmla="*/ 3802050 w 808"/>
                <a:gd name="T93" fmla="*/ 829602 h 810"/>
                <a:gd name="T94" fmla="*/ 3697162 w 808"/>
                <a:gd name="T95" fmla="*/ 1265404 h 810"/>
                <a:gd name="T96" fmla="*/ 3754849 w 808"/>
                <a:gd name="T97" fmla="*/ 1386168 h 810"/>
                <a:gd name="T98" fmla="*/ 4148165 w 808"/>
                <a:gd name="T99" fmla="*/ 1496433 h 810"/>
                <a:gd name="T100" fmla="*/ 3880711 w 808"/>
                <a:gd name="T101" fmla="*/ 1800969 h 810"/>
                <a:gd name="T102" fmla="*/ 3901688 w 808"/>
                <a:gd name="T103" fmla="*/ 1932235 h 810"/>
                <a:gd name="T104" fmla="*/ 3906932 w 808"/>
                <a:gd name="T105" fmla="*/ 2074003 h 810"/>
                <a:gd name="T106" fmla="*/ 4232070 w 808"/>
                <a:gd name="T107" fmla="*/ 2320784 h 810"/>
                <a:gd name="T108" fmla="*/ 3864978 w 808"/>
                <a:gd name="T109" fmla="*/ 2504556 h 810"/>
                <a:gd name="T110" fmla="*/ 3828269 w 808"/>
                <a:gd name="T111" fmla="*/ 2635821 h 810"/>
                <a:gd name="T112" fmla="*/ 3786315 w 808"/>
                <a:gd name="T113" fmla="*/ 2761835 h 810"/>
                <a:gd name="T114" fmla="*/ 3996084 w 808"/>
                <a:gd name="T115" fmla="*/ 3124130 h 810"/>
                <a:gd name="T116" fmla="*/ 3581792 w 808"/>
                <a:gd name="T117" fmla="*/ 3145132 h 810"/>
                <a:gd name="T118" fmla="*/ 3503128 w 808"/>
                <a:gd name="T119" fmla="*/ 3255397 h 810"/>
                <a:gd name="T120" fmla="*/ 3413978 w 808"/>
                <a:gd name="T121" fmla="*/ 3355156 h 810"/>
                <a:gd name="T122" fmla="*/ 3471663 w 808"/>
                <a:gd name="T123" fmla="*/ 3769960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00A800"/>
                  </a:solidFill>
                  <a:effectLst/>
                  <a:uLnTx/>
                  <a:uFillTx/>
                  <a:latin typeface="Arial" charset="0"/>
                  <a:ea typeface="微软雅黑" pitchFamily="34" charset="-122"/>
                  <a:cs typeface="+mn-cs"/>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marL="0" marR="0" lvl="0" indent="0" algn="ctr" defTabSz="946690"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00A800"/>
                </a:solidFill>
                <a:effectLst/>
                <a:uLnTx/>
                <a:uFillTx/>
                <a:latin typeface="Arial" charset="0"/>
                <a:ea typeface="微软雅黑" pitchFamily="34" charset="-122"/>
                <a:cs typeface="+mn-cs"/>
              </a:rPr>
              <a:t>添加标题内容</a:t>
            </a:r>
          </a:p>
        </p:txBody>
      </p:sp>
      <p:grpSp>
        <p:nvGrpSpPr>
          <p:cNvPr id="18" name="Group 8"/>
          <p:cNvGrpSpPr>
            <a:grpSpLocks/>
          </p:cNvGrpSpPr>
          <p:nvPr/>
        </p:nvGrpSpPr>
        <p:grpSpPr bwMode="auto">
          <a:xfrm>
            <a:off x="643545" y="153309"/>
            <a:ext cx="1514046" cy="615346"/>
            <a:chOff x="431" y="159"/>
            <a:chExt cx="1014" cy="407"/>
          </a:xfrm>
        </p:grpSpPr>
        <p:sp>
          <p:nvSpPr>
            <p:cNvPr id="19"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0"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2"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47728624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par>
                                <p:cTn id="50" presetID="9" presetClass="entr" presetSubtype="0" fill="hold"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dissolve">
                                      <p:cBhvr>
                                        <p:cTn id="52" dur="500"/>
                                        <p:tgtEl>
                                          <p:spTgt spid="18"/>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dissolv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marL="0" marR="0" lvl="0" indent="0" algn="l" defTabSz="860085" rtl="0" eaLnBrk="1" fontAlgn="base" latinLnBrk="0" hangingPunct="1">
              <a:lnSpc>
                <a:spcPct val="100000"/>
              </a:lnSpc>
              <a:spcBef>
                <a:spcPct val="0"/>
              </a:spcBef>
              <a:spcAft>
                <a:spcPct val="0"/>
              </a:spcAft>
              <a:buClrTx/>
              <a:buSzTx/>
              <a:buFontTx/>
              <a:buNone/>
              <a:tabLst/>
              <a:defRPr/>
            </a:pPr>
            <a:endParaRPr kumimoji="0" lang="zh-CN" altLang="en-US" sz="1693"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41 h 2222"/>
                <a:gd name="T12" fmla="*/ 17586 w 2222"/>
                <a:gd name="T13" fmla="*/ 10416 h 2222"/>
                <a:gd name="T14" fmla="*/ 10360 w 2222"/>
                <a:gd name="T15" fmla="*/ 17691 h 2222"/>
                <a:gd name="T16" fmla="*/ 3124 w 2222"/>
                <a:gd name="T17" fmla="*/ 10416 h 2222"/>
                <a:gd name="T18" fmla="*/ 10360 w 2222"/>
                <a:gd name="T19" fmla="*/ 314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10360 w 2222"/>
                <a:gd name="T1" fmla="*/ 0 h 2222"/>
                <a:gd name="T2" fmla="*/ 20720 w 2222"/>
                <a:gd name="T3" fmla="*/ 10416 h 2222"/>
                <a:gd name="T4" fmla="*/ 10360 w 2222"/>
                <a:gd name="T5" fmla="*/ 20832 h 2222"/>
                <a:gd name="T6" fmla="*/ 0 w 2222"/>
                <a:gd name="T7" fmla="*/ 10416 h 2222"/>
                <a:gd name="T8" fmla="*/ 10360 w 2222"/>
                <a:gd name="T9" fmla="*/ 0 h 2222"/>
                <a:gd name="T10" fmla="*/ 10360 w 2222"/>
                <a:gd name="T11" fmla="*/ 3150 h 2222"/>
                <a:gd name="T12" fmla="*/ 17596 w 2222"/>
                <a:gd name="T13" fmla="*/ 10416 h 2222"/>
                <a:gd name="T14" fmla="*/ 10360 w 2222"/>
                <a:gd name="T15" fmla="*/ 17691 h 2222"/>
                <a:gd name="T16" fmla="*/ 3133 w 2222"/>
                <a:gd name="T17" fmla="*/ 10416 h 2222"/>
                <a:gd name="T18" fmla="*/ 10360 w 2222"/>
                <a:gd name="T19" fmla="*/ 3150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10430 w 2221"/>
                <a:gd name="T1" fmla="*/ 0 h 2222"/>
                <a:gd name="T2" fmla="*/ 20869 w 2221"/>
                <a:gd name="T3" fmla="*/ 10350 h 2222"/>
                <a:gd name="T4" fmla="*/ 10430 w 2221"/>
                <a:gd name="T5" fmla="*/ 20700 h 2222"/>
                <a:gd name="T6" fmla="*/ 0 w 2221"/>
                <a:gd name="T7" fmla="*/ 10350 h 2222"/>
                <a:gd name="T8" fmla="*/ 10430 w 2221"/>
                <a:gd name="T9" fmla="*/ 0 h 2222"/>
                <a:gd name="T10" fmla="*/ 10430 w 2221"/>
                <a:gd name="T11" fmla="*/ 3121 h 2222"/>
                <a:gd name="T12" fmla="*/ 17722 w 2221"/>
                <a:gd name="T13" fmla="*/ 10350 h 2222"/>
                <a:gd name="T14" fmla="*/ 10430 w 2221"/>
                <a:gd name="T15" fmla="*/ 17570 h 2222"/>
                <a:gd name="T16" fmla="*/ 3148 w 2221"/>
                <a:gd name="T17" fmla="*/ 10350 h 2222"/>
                <a:gd name="T18" fmla="*/ 10430 w 2221"/>
                <a:gd name="T19" fmla="*/ 312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10439 w 2221"/>
                <a:gd name="T1" fmla="*/ 20832 h 2222"/>
                <a:gd name="T2" fmla="*/ 20869 w 2221"/>
                <a:gd name="T3" fmla="*/ 10416 h 2222"/>
                <a:gd name="T4" fmla="*/ 10439 w 2221"/>
                <a:gd name="T5" fmla="*/ 0 h 2222"/>
                <a:gd name="T6" fmla="*/ 0 w 2221"/>
                <a:gd name="T7" fmla="*/ 10416 h 2222"/>
                <a:gd name="T8" fmla="*/ 10439 w 2221"/>
                <a:gd name="T9" fmla="*/ 20832 h 2222"/>
                <a:gd name="T10" fmla="*/ 10439 w 2221"/>
                <a:gd name="T11" fmla="*/ 17691 h 2222"/>
                <a:gd name="T12" fmla="*/ 17722 w 2221"/>
                <a:gd name="T13" fmla="*/ 10416 h 2222"/>
                <a:gd name="T14" fmla="*/ 10439 w 2221"/>
                <a:gd name="T15" fmla="*/ 3141 h 2222"/>
                <a:gd name="T16" fmla="*/ 3148 w 2221"/>
                <a:gd name="T17" fmla="*/ 10416 h 2222"/>
                <a:gd name="T18" fmla="*/ 10439 w 2221"/>
                <a:gd name="T19" fmla="*/ 1769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endParaRPr kumimoji="0" lang="en-US" altLang="zh-CN"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10294 w 2222"/>
                <a:gd name="T1" fmla="*/ 20700 h 2222"/>
                <a:gd name="T2" fmla="*/ 20588 w 2222"/>
                <a:gd name="T3" fmla="*/ 10350 h 2222"/>
                <a:gd name="T4" fmla="*/ 10294 w 2222"/>
                <a:gd name="T5" fmla="*/ 0 h 2222"/>
                <a:gd name="T6" fmla="*/ 0 w 2222"/>
                <a:gd name="T7" fmla="*/ 10350 h 2222"/>
                <a:gd name="T8" fmla="*/ 10294 w 2222"/>
                <a:gd name="T9" fmla="*/ 20700 h 2222"/>
                <a:gd name="T10" fmla="*/ 10294 w 2222"/>
                <a:gd name="T11" fmla="*/ 17579 h 2222"/>
                <a:gd name="T12" fmla="*/ 17484 w 2222"/>
                <a:gd name="T13" fmla="*/ 10350 h 2222"/>
                <a:gd name="T14" fmla="*/ 10294 w 2222"/>
                <a:gd name="T15" fmla="*/ 3121 h 2222"/>
                <a:gd name="T16" fmla="*/ 3104 w 2222"/>
                <a:gd name="T17" fmla="*/ 10350 h 2222"/>
                <a:gd name="T18" fmla="*/ 10294 w 2222"/>
                <a:gd name="T19" fmla="*/ 1757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59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grpSp>
      <p:sp>
        <p:nvSpPr>
          <p:cNvPr id="36" name="等腰三角形 1"/>
          <p:cNvSpPr>
            <a:spLocks/>
          </p:cNvSpPr>
          <p:nvPr/>
        </p:nvSpPr>
        <p:spPr bwMode="auto">
          <a:xfrm flipV="1">
            <a:off x="3458117" y="1417552"/>
            <a:ext cx="1239308" cy="113479"/>
          </a:xfrm>
          <a:custGeom>
            <a:avLst/>
            <a:gdLst>
              <a:gd name="T0" fmla="*/ 102178 w 2313967"/>
              <a:gd name="T1" fmla="*/ 0 h 288032"/>
              <a:gd name="T2" fmla="*/ 129676 w 2313967"/>
              <a:gd name="T3" fmla="*/ 15877 h 288032"/>
              <a:gd name="T4" fmla="*/ 427230 w 2313967"/>
              <a:gd name="T5" fmla="*/ 15877 h 288032"/>
              <a:gd name="T6" fmla="*/ 427230 w 2313967"/>
              <a:gd name="T7" fmla="*/ 21169 h 288032"/>
              <a:gd name="T8" fmla="*/ 138842 w 2313967"/>
              <a:gd name="T9" fmla="*/ 21169 h 288032"/>
              <a:gd name="T10" fmla="*/ 65513 w 2313967"/>
              <a:gd name="T11" fmla="*/ 21169 h 288032"/>
              <a:gd name="T12" fmla="*/ 0 w 2313967"/>
              <a:gd name="T13" fmla="*/ 21169 h 288032"/>
              <a:gd name="T14" fmla="*/ 0 w 2313967"/>
              <a:gd name="T15" fmla="*/ 15877 h 288032"/>
              <a:gd name="T16" fmla="*/ 74679 w 2313967"/>
              <a:gd name="T17" fmla="*/ 1587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38" name="等腰三角形 1"/>
          <p:cNvSpPr>
            <a:spLocks/>
          </p:cNvSpPr>
          <p:nvPr/>
        </p:nvSpPr>
        <p:spPr bwMode="auto">
          <a:xfrm flipV="1">
            <a:off x="5839678" y="1725139"/>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0" name="等腰三角形 1"/>
          <p:cNvSpPr>
            <a:spLocks/>
          </p:cNvSpPr>
          <p:nvPr/>
        </p:nvSpPr>
        <p:spPr bwMode="auto">
          <a:xfrm>
            <a:off x="4074785" y="4129097"/>
            <a:ext cx="1237814" cy="114972"/>
          </a:xfrm>
          <a:custGeom>
            <a:avLst/>
            <a:gdLst>
              <a:gd name="T0" fmla="*/ 101809 w 2313967"/>
              <a:gd name="T1" fmla="*/ 0 h 288032"/>
              <a:gd name="T2" fmla="*/ 129208 w 2313967"/>
              <a:gd name="T3" fmla="*/ 16512 h 288032"/>
              <a:gd name="T4" fmla="*/ 425687 w 2313967"/>
              <a:gd name="T5" fmla="*/ 16512 h 288032"/>
              <a:gd name="T6" fmla="*/ 425687 w 2313967"/>
              <a:gd name="T7" fmla="*/ 22016 h 288032"/>
              <a:gd name="T8" fmla="*/ 138341 w 2313967"/>
              <a:gd name="T9" fmla="*/ 22016 h 288032"/>
              <a:gd name="T10" fmla="*/ 65276 w 2313967"/>
              <a:gd name="T11" fmla="*/ 22016 h 288032"/>
              <a:gd name="T12" fmla="*/ 0 w 2313967"/>
              <a:gd name="T13" fmla="*/ 22016 h 288032"/>
              <a:gd name="T14" fmla="*/ 0 w 2313967"/>
              <a:gd name="T15" fmla="*/ 16512 h 288032"/>
              <a:gd name="T16" fmla="*/ 74409 w 2313967"/>
              <a:gd name="T17" fmla="*/ 1651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42" name="等腰三角形 1"/>
          <p:cNvSpPr>
            <a:spLocks/>
          </p:cNvSpPr>
          <p:nvPr/>
        </p:nvSpPr>
        <p:spPr bwMode="auto">
          <a:xfrm>
            <a:off x="2050085" y="4376959"/>
            <a:ext cx="1237814" cy="116465"/>
          </a:xfrm>
          <a:custGeom>
            <a:avLst/>
            <a:gdLst>
              <a:gd name="T0" fmla="*/ 101809 w 2313967"/>
              <a:gd name="T1" fmla="*/ 0 h 288032"/>
              <a:gd name="T2" fmla="*/ 129208 w 2313967"/>
              <a:gd name="T3" fmla="*/ 17163 h 288032"/>
              <a:gd name="T4" fmla="*/ 425687 w 2313967"/>
              <a:gd name="T5" fmla="*/ 17163 h 288032"/>
              <a:gd name="T6" fmla="*/ 425687 w 2313967"/>
              <a:gd name="T7" fmla="*/ 22884 h 288032"/>
              <a:gd name="T8" fmla="*/ 138341 w 2313967"/>
              <a:gd name="T9" fmla="*/ 22884 h 288032"/>
              <a:gd name="T10" fmla="*/ 65276 w 2313967"/>
              <a:gd name="T11" fmla="*/ 22884 h 288032"/>
              <a:gd name="T12" fmla="*/ 0 w 2313967"/>
              <a:gd name="T13" fmla="*/ 22884 h 288032"/>
              <a:gd name="T14" fmla="*/ 0 w 2313967"/>
              <a:gd name="T15" fmla="*/ 17163 h 288032"/>
              <a:gd name="T16" fmla="*/ 74409 w 2313967"/>
              <a:gd name="T17" fmla="*/ 1716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5000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请在此处添加文字内容请在此处添加文字内容</a:t>
            </a:r>
          </a:p>
        </p:txBody>
      </p:sp>
      <p:grpSp>
        <p:nvGrpSpPr>
          <p:cNvPr id="30" name="Group 8"/>
          <p:cNvGrpSpPr>
            <a:grpSpLocks/>
          </p:cNvGrpSpPr>
          <p:nvPr/>
        </p:nvGrpSpPr>
        <p:grpSpPr bwMode="auto">
          <a:xfrm>
            <a:off x="643545" y="153309"/>
            <a:ext cx="1514046" cy="615346"/>
            <a:chOff x="431" y="159"/>
            <a:chExt cx="1014" cy="407"/>
          </a:xfrm>
        </p:grpSpPr>
        <p:sp>
          <p:nvSpPr>
            <p:cNvPr id="31"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2"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3"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83802183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par>
                                <p:cTn id="79" presetID="9" presetClass="entr" presetSubtype="0" fill="hold" nodeType="with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dissolve">
                                      <p:cBhvr>
                                        <p:cTn id="81" dur="500"/>
                                        <p:tgtEl>
                                          <p:spTgt spid="30"/>
                                        </p:tgtEl>
                                      </p:cBhvr>
                                    </p:animEffect>
                                  </p:childTnLst>
                                </p:cTn>
                              </p:par>
                              <p:par>
                                <p:cTn id="82" presetID="9"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dissolve">
                                      <p:cBhvr>
                                        <p:cTn id="8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0"/>
            <a:ext cx="9144000" cy="5143500"/>
            <a:chOff x="0" y="0"/>
            <a:chExt cx="9144000" cy="514350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grpSp>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03</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单击添加标题内容</a:t>
            </a:r>
            <a:endParaRPr kumimoji="0" lang="zh-CN" altLang="en-US" sz="44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
        <p:nvSpPr>
          <p:cNvPr id="2" name="文本框 1"/>
          <p:cNvSpPr txBox="1"/>
          <p:nvPr/>
        </p:nvSpPr>
        <p:spPr>
          <a:xfrm>
            <a:off x="648835" y="286672"/>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3600" b="0" i="1" u="none" strike="noStrike" kern="1200" cap="none" spc="0" normalizeH="0" baseline="0" noProof="0" dirty="0">
              <a:ln>
                <a:noFill/>
              </a:ln>
              <a:solidFill>
                <a:srgbClr val="61AF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单击此处添加文字内容</a:t>
            </a:r>
            <a:endParaRPr kumimoji="0" lang="zh-CN" altLang="en-US" sz="24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grpSp>
        <p:nvGrpSpPr>
          <p:cNvPr id="15" name="Group 8"/>
          <p:cNvGrpSpPr>
            <a:grpSpLocks/>
          </p:cNvGrpSpPr>
          <p:nvPr/>
        </p:nvGrpSpPr>
        <p:grpSpPr bwMode="auto">
          <a:xfrm>
            <a:off x="643545" y="153309"/>
            <a:ext cx="1514046" cy="615346"/>
            <a:chOff x="431" y="159"/>
            <a:chExt cx="1014" cy="407"/>
          </a:xfrm>
        </p:grpSpPr>
        <p:sp>
          <p:nvSpPr>
            <p:cNvPr id="16"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18"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19"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1123948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9"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dissolve">
                                      <p:cBhvr>
                                        <p:cTn id="22" dur="500"/>
                                        <p:tgtEl>
                                          <p:spTgt spid="15"/>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ssolve">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3386"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7"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标题内</a:t>
            </a:r>
          </a:p>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容</a:t>
            </a:r>
          </a:p>
        </p:txBody>
      </p:sp>
      <p:grpSp>
        <p:nvGrpSpPr>
          <p:cNvPr id="33" name="Group 8"/>
          <p:cNvGrpSpPr>
            <a:grpSpLocks/>
          </p:cNvGrpSpPr>
          <p:nvPr/>
        </p:nvGrpSpPr>
        <p:grpSpPr bwMode="auto">
          <a:xfrm>
            <a:off x="643545" y="153309"/>
            <a:ext cx="1514046" cy="615346"/>
            <a:chOff x="431" y="159"/>
            <a:chExt cx="1014" cy="407"/>
          </a:xfrm>
        </p:grpSpPr>
        <p:sp>
          <p:nvSpPr>
            <p:cNvPr id="34"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5"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40"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6924674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par>
                                <p:cTn id="98" presetID="9" presetClass="entr" presetSubtype="0" fill="hold" nodeType="withEffect">
                                  <p:stCondLst>
                                    <p:cond delay="0"/>
                                  </p:stCondLst>
                                  <p:childTnLst>
                                    <p:set>
                                      <p:cBhvr>
                                        <p:cTn id="99" dur="1" fill="hold">
                                          <p:stCondLst>
                                            <p:cond delay="0"/>
                                          </p:stCondLst>
                                        </p:cTn>
                                        <p:tgtEl>
                                          <p:spTgt spid="33"/>
                                        </p:tgtEl>
                                        <p:attrNameLst>
                                          <p:attrName>style.visibility</p:attrName>
                                        </p:attrNameLst>
                                      </p:cBhvr>
                                      <p:to>
                                        <p:strVal val="visible"/>
                                      </p:to>
                                    </p:set>
                                    <p:animEffect transition="in" filter="dissolve">
                                      <p:cBhvr>
                                        <p:cTn id="100" dur="500"/>
                                        <p:tgtEl>
                                          <p:spTgt spid="33"/>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dissolve">
                                      <p:cBhvr>
                                        <p:cTn id="10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2" y="1541483"/>
            <a:ext cx="1554361" cy="2094877"/>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zh-CN" altLang="en-US" sz="1317" b="0" i="0" u="none" strike="noStrike" kern="1200" cap="none" spc="0" normalizeH="0" baseline="0" noProof="0">
              <a:ln>
                <a:noFill/>
              </a:ln>
              <a:solidFill>
                <a:srgbClr val="000000"/>
              </a:solidFill>
              <a:effectLst/>
              <a:uLnTx/>
              <a:uFillTx/>
              <a:latin typeface="Arial" charset="0"/>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7"/>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endParaRP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造字工房悦黑体验版常规体" pitchFamily="50" charset="-122"/>
                <a:cs typeface="+mn-cs"/>
                <a:sym typeface="微软雅黑" pitchFamily="34" charset="-122"/>
              </a:rPr>
              <a:t>添加文本</a:t>
            </a:r>
          </a:p>
        </p:txBody>
      </p:sp>
      <p:sp>
        <p:nvSpPr>
          <p:cNvPr id="97285" name="矩形 6"/>
          <p:cNvSpPr>
            <a:spLocks noChangeArrowheads="1"/>
          </p:cNvSpPr>
          <p:nvPr/>
        </p:nvSpPr>
        <p:spPr bwMode="auto">
          <a:xfrm>
            <a:off x="6281648" y="1541483"/>
            <a:ext cx="1473730" cy="2094877"/>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添加内容</a:t>
            </a:r>
          </a:p>
        </p:txBody>
      </p:sp>
      <p:sp>
        <p:nvSpPr>
          <p:cNvPr id="97286" name="椭圆 7"/>
          <p:cNvSpPr>
            <a:spLocks noChangeArrowheads="1"/>
          </p:cNvSpPr>
          <p:nvPr/>
        </p:nvSpPr>
        <p:spPr bwMode="auto">
          <a:xfrm>
            <a:off x="2645847" y="2291040"/>
            <a:ext cx="604723"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7" name="椭圆 8"/>
          <p:cNvSpPr>
            <a:spLocks noChangeArrowheads="1"/>
          </p:cNvSpPr>
          <p:nvPr/>
        </p:nvSpPr>
        <p:spPr bwMode="auto">
          <a:xfrm>
            <a:off x="4294276" y="2291040"/>
            <a:ext cx="606216"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8" name="椭圆 9"/>
          <p:cNvSpPr>
            <a:spLocks noChangeArrowheads="1"/>
          </p:cNvSpPr>
          <p:nvPr/>
        </p:nvSpPr>
        <p:spPr bwMode="auto">
          <a:xfrm>
            <a:off x="5932253" y="2291040"/>
            <a:ext cx="604722" cy="595763"/>
          </a:xfrm>
          <a:prstGeom prst="ellipse">
            <a:avLst/>
          </a:prstGeom>
          <a:solidFill>
            <a:srgbClr val="2B2E30"/>
          </a:solidFill>
          <a:ln w="25400">
            <a:noFill/>
            <a:bevel/>
            <a:headEnd/>
            <a:tailEnd/>
          </a:ln>
        </p:spPr>
        <p:txBody>
          <a:bodyPr lIns="0" tIns="0" rIns="0" bIns="0" anchor="ctr"/>
          <a:lstStyle/>
          <a:p>
            <a:pPr marL="0" marR="0" lvl="0" indent="0" algn="ctr" defTabSz="682394" rtl="0" eaLnBrk="1" fontAlgn="base" latinLnBrk="0" hangingPunct="1">
              <a:lnSpc>
                <a:spcPct val="12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微软雅黑" pitchFamily="34" charset="-122"/>
              </a:rPr>
              <a:t>文本</a:t>
            </a:r>
            <a:endParaRPr kumimoji="0" lang="zh-CN" altLang="en-US" sz="131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97289" name="矩形 3"/>
          <p:cNvSpPr>
            <a:spLocks noChangeArrowheads="1"/>
          </p:cNvSpPr>
          <p:nvPr/>
        </p:nvSpPr>
        <p:spPr bwMode="auto">
          <a:xfrm>
            <a:off x="1463279" y="1541483"/>
            <a:ext cx="1437896" cy="2094877"/>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p>
          <a:p>
            <a:pPr marL="0" marR="0" lvl="0" indent="0" algn="ctr" defTabSz="682394" rtl="0" eaLnBrk="1" fontAlgn="base" latinLnBrk="0" hangingPunct="1">
              <a:lnSpc>
                <a:spcPct val="11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rPr>
              <a:t>添加文本</a:t>
            </a:r>
            <a:endParaRPr kumimoji="0" lang="zh-CN" altLang="en-US" sz="941" b="0" i="0" u="none" strike="noStrike" kern="1200" cap="none" spc="0" normalizeH="0" baseline="0" noProof="0">
              <a:ln>
                <a:noFill/>
              </a:ln>
              <a:solidFill>
                <a:srgbClr val="000000"/>
              </a:solidFill>
              <a:effectLst/>
              <a:uLnTx/>
              <a:uFillTx/>
              <a:latin typeface="Arial" charset="0"/>
              <a:ea typeface="微软雅黑" pitchFamily="34" charset="-122"/>
              <a:cs typeface="+mn-cs"/>
            </a:endParaRPr>
          </a:p>
          <a:p>
            <a:pPr marL="0" marR="0" lvl="0" indent="0" algn="ctr" defTabSz="682394" rtl="0" eaLnBrk="1" fontAlgn="base" latinLnBrk="0" hangingPunct="1">
              <a:lnSpc>
                <a:spcPct val="11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微软雅黑" pitchFamily="34" charset="-122"/>
            </a:endParaRPr>
          </a:p>
        </p:txBody>
      </p:sp>
      <p:sp>
        <p:nvSpPr>
          <p:cNvPr id="97294" name="矩形 15"/>
          <p:cNvSpPr>
            <a:spLocks noChangeArrowheads="1"/>
          </p:cNvSpPr>
          <p:nvPr/>
        </p:nvSpPr>
        <p:spPr bwMode="auto">
          <a:xfrm>
            <a:off x="1463280" y="3940962"/>
            <a:ext cx="6292099" cy="798831"/>
          </a:xfrm>
          <a:prstGeom prst="rect">
            <a:avLst/>
          </a:prstGeom>
          <a:solidFill>
            <a:schemeClr val="tx2"/>
          </a:solidFill>
          <a:ln w="25400">
            <a:noFill/>
            <a:bevel/>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宋体" charset="-122"/>
              <a:ea typeface="宋体" charset="-122"/>
              <a:cs typeface="+mn-cs"/>
              <a:sym typeface="宋体" charset="-122"/>
            </a:endParaRPr>
          </a:p>
        </p:txBody>
      </p:sp>
      <p:sp>
        <p:nvSpPr>
          <p:cNvPr id="97295" name="文本框 16"/>
          <p:cNvSpPr>
            <a:spLocks noChangeArrowheads="1"/>
          </p:cNvSpPr>
          <p:nvPr/>
        </p:nvSpPr>
        <p:spPr bwMode="auto">
          <a:xfrm>
            <a:off x="1463279"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7" name="文本框 19"/>
          <p:cNvSpPr>
            <a:spLocks noChangeArrowheads="1"/>
          </p:cNvSpPr>
          <p:nvPr/>
        </p:nvSpPr>
        <p:spPr bwMode="auto">
          <a:xfrm>
            <a:off x="4663082" y="4063399"/>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8" name="文本框 20"/>
          <p:cNvSpPr>
            <a:spLocks noChangeArrowheads="1"/>
          </p:cNvSpPr>
          <p:nvPr/>
        </p:nvSpPr>
        <p:spPr bwMode="auto">
          <a:xfrm>
            <a:off x="6208483" y="4061906"/>
            <a:ext cx="1614087" cy="25532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1" name="文本框 23"/>
          <p:cNvSpPr>
            <a:spLocks noChangeArrowheads="1"/>
          </p:cNvSpPr>
          <p:nvPr/>
        </p:nvSpPr>
        <p:spPr bwMode="auto">
          <a:xfrm>
            <a:off x="4663082" y="4382932"/>
            <a:ext cx="2538341"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sp>
        <p:nvSpPr>
          <p:cNvPr id="97302" name="文本框 24"/>
          <p:cNvSpPr>
            <a:spLocks noChangeArrowheads="1"/>
          </p:cNvSpPr>
          <p:nvPr/>
        </p:nvSpPr>
        <p:spPr bwMode="auto">
          <a:xfrm>
            <a:off x="6198032" y="4400849"/>
            <a:ext cx="1557346" cy="25532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223"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请输入您需要的文字</a:t>
            </a:r>
          </a:p>
        </p:txBody>
      </p:sp>
      <p:grpSp>
        <p:nvGrpSpPr>
          <p:cNvPr id="18" name="Group 8"/>
          <p:cNvGrpSpPr>
            <a:grpSpLocks/>
          </p:cNvGrpSpPr>
          <p:nvPr/>
        </p:nvGrpSpPr>
        <p:grpSpPr bwMode="auto">
          <a:xfrm>
            <a:off x="643545" y="153309"/>
            <a:ext cx="1514046" cy="615346"/>
            <a:chOff x="431" y="159"/>
            <a:chExt cx="1014" cy="407"/>
          </a:xfrm>
        </p:grpSpPr>
        <p:sp>
          <p:nvSpPr>
            <p:cNvPr id="19"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0"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1"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8839921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par>
                                <p:cTn id="91" presetID="9" presetClass="entr" presetSubtype="0" fill="hold"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dissolve">
                                      <p:cBhvr>
                                        <p:cTn id="93" dur="500"/>
                                        <p:tgtEl>
                                          <p:spTgt spid="18"/>
                                        </p:tgtEl>
                                      </p:cBhvr>
                                    </p:animEffect>
                                  </p:childTnLst>
                                </p:cTn>
                              </p:par>
                              <p:par>
                                <p:cTn id="94" presetID="9" presetClass="entr" presetSubtype="0" fill="hold" grpId="0" nodeType="with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dissolve">
                                      <p:cBhvr>
                                        <p:cTn id="9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FFFFFF"/>
                </a:solidFill>
                <a:effectLst/>
                <a:uLnTx/>
                <a:uFillTx/>
                <a:latin typeface="Arial" charset="0"/>
                <a:ea typeface="微软雅黑" pitchFamily="34" charset="-122"/>
                <a:cs typeface="+mn-cs"/>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5F5F5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15" name="Group 8"/>
          <p:cNvGrpSpPr>
            <a:grpSpLocks/>
          </p:cNvGrpSpPr>
          <p:nvPr/>
        </p:nvGrpSpPr>
        <p:grpSpPr bwMode="auto">
          <a:xfrm>
            <a:off x="643545" y="153309"/>
            <a:ext cx="1514046" cy="615346"/>
            <a:chOff x="431" y="159"/>
            <a:chExt cx="1014" cy="407"/>
          </a:xfrm>
        </p:grpSpPr>
        <p:sp>
          <p:nvSpPr>
            <p:cNvPr id="16"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17"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18"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40972890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par>
                                <p:cTn id="66" presetID="9" presetClass="entr" presetSubtype="0" fill="hold"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dissolve">
                                      <p:cBhvr>
                                        <p:cTn id="68" dur="500"/>
                                        <p:tgtEl>
                                          <p:spTgt spid="15"/>
                                        </p:tgtEl>
                                      </p:cBhvr>
                                    </p:animEffect>
                                  </p:childTnLst>
                                </p:cTn>
                              </p:par>
                              <p:par>
                                <p:cTn id="69" presetID="9"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ssolve">
                                      <p:cBhvr>
                                        <p:cTn id="7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endParaRPr kumimoji="0" lang="en-US" altLang="zh-CN" sz="1317"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dirty="0">
                <a:ln>
                  <a:noFill/>
                </a:ln>
                <a:solidFill>
                  <a:srgbClr val="FFFFFF"/>
                </a:solidFill>
                <a:effectLst/>
                <a:uLnTx/>
                <a:uFillTx/>
                <a:latin typeface="Arial"/>
                <a:ea typeface="微软雅黑"/>
                <a:cs typeface="+mn-cs"/>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grpSp>
        <p:nvGrpSpPr>
          <p:cNvPr id="19" name="Group 8"/>
          <p:cNvGrpSpPr>
            <a:grpSpLocks/>
          </p:cNvGrpSpPr>
          <p:nvPr/>
        </p:nvGrpSpPr>
        <p:grpSpPr bwMode="auto">
          <a:xfrm>
            <a:off x="643545" y="153309"/>
            <a:ext cx="1514046" cy="615346"/>
            <a:chOff x="431" y="159"/>
            <a:chExt cx="1014" cy="407"/>
          </a:xfrm>
        </p:grpSpPr>
        <p:sp>
          <p:nvSpPr>
            <p:cNvPr id="2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2"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86794918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9"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9144000" cy="5143500"/>
            <a:chOff x="0" y="0"/>
            <a:chExt cx="9144000" cy="5143500"/>
          </a:xfrm>
        </p:grpSpPr>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19" name="图片 1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grpSp>
      <p:sp>
        <p:nvSpPr>
          <p:cNvPr id="21" name="椭圆 20"/>
          <p:cNvSpPr>
            <a:spLocks noChangeArrowheads="1"/>
          </p:cNvSpPr>
          <p:nvPr/>
        </p:nvSpPr>
        <p:spPr bwMode="auto">
          <a:xfrm>
            <a:off x="861099" y="1118282"/>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01</a:t>
            </a:r>
          </a:p>
          <a:p>
            <a:pPr marL="0" marR="0" lvl="0" indent="0" algn="ctr" defTabSz="725488" rtl="0"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22" name="AutoShape 50"/>
          <p:cNvSpPr>
            <a:spLocks noChangeArrowheads="1"/>
          </p:cNvSpPr>
          <p:nvPr/>
        </p:nvSpPr>
        <p:spPr bwMode="gray">
          <a:xfrm>
            <a:off x="4468813" y="1613582"/>
            <a:ext cx="369887"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3" name="AutoShape 51"/>
          <p:cNvSpPr>
            <a:spLocks noChangeArrowheads="1"/>
          </p:cNvSpPr>
          <p:nvPr/>
        </p:nvSpPr>
        <p:spPr bwMode="gray">
          <a:xfrm>
            <a:off x="2441118" y="1613582"/>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4" name="椭圆 23"/>
          <p:cNvSpPr>
            <a:spLocks noChangeArrowheads="1"/>
          </p:cNvSpPr>
          <p:nvPr/>
        </p:nvSpPr>
        <p:spPr bwMode="auto">
          <a:xfrm>
            <a:off x="2965450" y="1118282"/>
            <a:ext cx="1425575" cy="1409700"/>
          </a:xfrm>
          <a:prstGeom prst="ellipse">
            <a:avLst/>
          </a:prstGeom>
          <a:solidFill>
            <a:srgbClr val="00A8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02</a:t>
            </a:r>
          </a:p>
          <a:p>
            <a:pPr marL="0" marR="0" lvl="0" indent="0" algn="ctr" defTabSz="725488" rtl="0"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zh-CN" sz="1000" b="0" i="0" u="none" strike="noStrike" kern="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5" name="椭圆 24"/>
          <p:cNvSpPr>
            <a:spLocks noChangeArrowheads="1"/>
          </p:cNvSpPr>
          <p:nvPr/>
        </p:nvSpPr>
        <p:spPr bwMode="auto">
          <a:xfrm>
            <a:off x="4972050" y="1118282"/>
            <a:ext cx="1428750"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03</a:t>
            </a:r>
          </a:p>
          <a:p>
            <a:pPr marL="0" marR="0" lvl="0" indent="0" algn="ctr" defTabSz="725488" rtl="0"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a:p>
            <a:pPr marL="0" marR="0" lvl="0" indent="0" algn="ctr" defTabSz="725488" rtl="0" eaLnBrk="1" fontAlgn="base" latinLnBrk="0" hangingPunct="1">
              <a:lnSpc>
                <a:spcPct val="100000"/>
              </a:lnSpc>
              <a:spcBef>
                <a:spcPct val="0"/>
              </a:spcBef>
              <a:spcAft>
                <a:spcPct val="0"/>
              </a:spcAft>
              <a:buClrTx/>
              <a:buSzTx/>
              <a:buFontTx/>
              <a:buNone/>
              <a:tabLst/>
              <a:defRPr/>
            </a:pPr>
            <a:endParaRPr kumimoji="0" lang="zh-CN" altLang="zh-CN" sz="1000" b="0" i="0" u="none" strike="noStrike" kern="0" cap="none" spc="0" normalizeH="0" baseline="0" noProof="0">
              <a:ln>
                <a:noFill/>
              </a:ln>
              <a:solidFill>
                <a:srgbClr val="404040"/>
              </a:solidFill>
              <a:effectLst/>
              <a:uLnTx/>
              <a:uFillTx/>
              <a:latin typeface="微软雅黑" pitchFamily="34" charset="-122"/>
              <a:ea typeface="微软雅黑" pitchFamily="34" charset="-122"/>
              <a:cs typeface="+mn-cs"/>
            </a:endParaRPr>
          </a:p>
        </p:txBody>
      </p:sp>
      <p:sp>
        <p:nvSpPr>
          <p:cNvPr id="26" name="AutoShape 50"/>
          <p:cNvSpPr>
            <a:spLocks noChangeArrowheads="1"/>
          </p:cNvSpPr>
          <p:nvPr/>
        </p:nvSpPr>
        <p:spPr bwMode="gray">
          <a:xfrm>
            <a:off x="6463171" y="1613582"/>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7" name="椭圆 26"/>
          <p:cNvSpPr>
            <a:spLocks noChangeArrowheads="1"/>
          </p:cNvSpPr>
          <p:nvPr/>
        </p:nvSpPr>
        <p:spPr bwMode="auto">
          <a:xfrm>
            <a:off x="6958013" y="1118282"/>
            <a:ext cx="1427162" cy="1409700"/>
          </a:xfrm>
          <a:prstGeom prst="ellipse">
            <a:avLst/>
          </a:prstGeom>
          <a:solidFill>
            <a:srgbClr val="00A8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04</a:t>
            </a:r>
          </a:p>
          <a:p>
            <a:pPr marL="0" marR="0" lvl="0" indent="0" algn="ctr" defTabSz="725488" rtl="0" eaLnBrk="1" fontAlgn="base" latinLnBrk="0" hangingPunct="1">
              <a:lnSpc>
                <a:spcPct val="100000"/>
              </a:lnSpc>
              <a:spcBef>
                <a:spcPct val="0"/>
              </a:spcBef>
              <a:spcAft>
                <a:spcPct val="0"/>
              </a:spcAft>
              <a:buClrTx/>
              <a:buSzTx/>
              <a:buFontTx/>
              <a:buNone/>
              <a:tabLst/>
              <a:defRPr/>
            </a:pPr>
            <a:r>
              <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rPr>
              <a:t>请输入您想要的文字内容</a:t>
            </a:r>
            <a:endParaRPr kumimoji="0" lang="zh-CN" altLang="zh-CN" sz="1000" b="0"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sym typeface="造字工房悦黑体验版常规体" pitchFamily="50" charset="-122"/>
            </a:endParaRPr>
          </a:p>
        </p:txBody>
      </p:sp>
      <p:sp>
        <p:nvSpPr>
          <p:cNvPr id="28" name="TextBox 6"/>
          <p:cNvSpPr txBox="1">
            <a:spLocks noChangeArrowheads="1"/>
          </p:cNvSpPr>
          <p:nvPr/>
        </p:nvSpPr>
        <p:spPr bwMode="auto">
          <a:xfrm>
            <a:off x="619799" y="2856594"/>
            <a:ext cx="1925637" cy="381000"/>
          </a:xfrm>
          <a:prstGeom prst="rect">
            <a:avLst/>
          </a:prstGeom>
          <a:noFill/>
          <a:ln w="9525">
            <a:noFill/>
            <a:miter lim="800000"/>
            <a:headEnd/>
            <a:tailEnd/>
          </a:ln>
        </p:spPr>
        <p:txBody>
          <a:bodyPr>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标题内容</a:t>
            </a:r>
            <a:endParaRPr kumimoji="0" lang="zh-CN" altLang="en-US" sz="19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
        <p:nvSpPr>
          <p:cNvPr id="29" name="TextBox 12"/>
          <p:cNvSpPr txBox="1">
            <a:spLocks noChangeArrowheads="1"/>
          </p:cNvSpPr>
          <p:nvPr/>
        </p:nvSpPr>
        <p:spPr bwMode="auto">
          <a:xfrm>
            <a:off x="2697499" y="2856594"/>
            <a:ext cx="1927225" cy="381000"/>
          </a:xfrm>
          <a:prstGeom prst="rect">
            <a:avLst/>
          </a:prstGeom>
          <a:noFill/>
          <a:ln w="9525">
            <a:noFill/>
            <a:miter lim="800000"/>
            <a:headEnd/>
            <a:tailEnd/>
          </a:ln>
        </p:spPr>
        <p:txBody>
          <a:bodyPr>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sp>
        <p:nvSpPr>
          <p:cNvPr id="30" name="TextBox 18"/>
          <p:cNvSpPr txBox="1">
            <a:spLocks noChangeArrowheads="1"/>
          </p:cNvSpPr>
          <p:nvPr/>
        </p:nvSpPr>
        <p:spPr bwMode="auto">
          <a:xfrm>
            <a:off x="4907421" y="2856594"/>
            <a:ext cx="1927225" cy="381000"/>
          </a:xfrm>
          <a:prstGeom prst="rect">
            <a:avLst/>
          </a:prstGeom>
          <a:noFill/>
          <a:ln w="9525">
            <a:noFill/>
            <a:miter lim="800000"/>
            <a:headEnd/>
            <a:tailEnd/>
          </a:ln>
        </p:spPr>
        <p:txBody>
          <a:bodyPr>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标题内容</a:t>
            </a:r>
          </a:p>
        </p:txBody>
      </p:sp>
      <p:sp>
        <p:nvSpPr>
          <p:cNvPr id="31" name="TextBox 24"/>
          <p:cNvSpPr txBox="1">
            <a:spLocks noChangeArrowheads="1"/>
          </p:cNvSpPr>
          <p:nvPr/>
        </p:nvSpPr>
        <p:spPr bwMode="auto">
          <a:xfrm>
            <a:off x="6704013" y="2856594"/>
            <a:ext cx="1925637" cy="381000"/>
          </a:xfrm>
          <a:prstGeom prst="rect">
            <a:avLst/>
          </a:prstGeom>
          <a:noFill/>
          <a:ln w="9525">
            <a:noFill/>
            <a:miter lim="800000"/>
            <a:headEnd/>
            <a:tailEnd/>
          </a:ln>
        </p:spPr>
        <p:txBody>
          <a:bodyPr>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1900"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标题内容</a:t>
            </a:r>
          </a:p>
        </p:txBody>
      </p:sp>
      <p:sp>
        <p:nvSpPr>
          <p:cNvPr id="2" name="文本框 1"/>
          <p:cNvSpPr txBox="1"/>
          <p:nvPr/>
        </p:nvSpPr>
        <p:spPr>
          <a:xfrm>
            <a:off x="648835" y="286672"/>
            <a:ext cx="2477986"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目录</a:t>
            </a:r>
            <a:r>
              <a:rPr kumimoji="0" lang="en-US" altLang="zh-CN"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MULU</a:t>
            </a:r>
            <a:endParaRPr kumimoji="0" lang="zh-CN" altLang="en-US" sz="3600" b="0" i="1" u="none" strike="noStrike" kern="1200" cap="none" spc="0" normalizeH="0" baseline="0" noProof="0" dirty="0">
              <a:ln>
                <a:noFill/>
              </a:ln>
              <a:solidFill>
                <a:srgbClr val="61AF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69975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barn(inVertical)">
                                      <p:cBhvr>
                                        <p:cTn id="13" dur="500"/>
                                        <p:tgtEl>
                                          <p:spTgt spid="32"/>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35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634"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1</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2</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693" b="1" i="0" u="none" strike="noStrike" kern="1200" cap="none" spc="0" normalizeH="0" baseline="0" noProof="0" dirty="0">
                <a:ln>
                  <a:noFill/>
                </a:ln>
                <a:solidFill>
                  <a:srgbClr val="FFFFFF"/>
                </a:solidFill>
                <a:effectLst/>
                <a:uLnTx/>
                <a:uFillTx/>
                <a:latin typeface="微软雅黑" pitchFamily="34" charset="-122"/>
                <a:ea typeface="微软雅黑"/>
                <a:cs typeface="+mn-cs"/>
              </a:rPr>
              <a:t>3</a:t>
            </a:r>
            <a:endParaRPr kumimoji="0" lang="zh-CN" altLang="en-US" sz="1693" b="1" i="0" u="none" strike="noStrike" kern="1200" cap="none" spc="0" normalizeH="0" baseline="0" noProof="0" dirty="0">
              <a:ln>
                <a:noFill/>
              </a:ln>
              <a:solidFill>
                <a:srgbClr val="FFFFFF"/>
              </a:solidFill>
              <a:effectLst/>
              <a:uLnTx/>
              <a:uFillTx/>
              <a:latin typeface="微软雅黑" pitchFamily="34" charset="-122"/>
              <a:ea typeface="微软雅黑"/>
              <a:cs typeface="+mn-cs"/>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19" name="Group 8"/>
          <p:cNvGrpSpPr>
            <a:grpSpLocks/>
          </p:cNvGrpSpPr>
          <p:nvPr/>
        </p:nvGrpSpPr>
        <p:grpSpPr bwMode="auto">
          <a:xfrm>
            <a:off x="643545" y="153309"/>
            <a:ext cx="1514046" cy="615346"/>
            <a:chOff x="431" y="159"/>
            <a:chExt cx="1014" cy="407"/>
          </a:xfrm>
        </p:grpSpPr>
        <p:sp>
          <p:nvSpPr>
            <p:cNvPr id="21"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2"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3"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64816706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par>
                                <p:cTn id="62" presetID="9" presetClass="entr" presetSubtype="0" fill="hold"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dissolve">
                                      <p:cBhvr>
                                        <p:cTn id="64" dur="500"/>
                                        <p:tgtEl>
                                          <p:spTgt spid="19"/>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dissolve">
                                      <p:cBhvr>
                                        <p:cTn id="6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0"/>
            <a:ext cx="9144000" cy="5143500"/>
            <a:chOff x="0" y="0"/>
            <a:chExt cx="9144000" cy="514350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grpSp>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04</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单击添加标题内容</a:t>
            </a:r>
            <a:endParaRPr kumimoji="0" lang="zh-CN" altLang="en-US" sz="44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
        <p:nvSpPr>
          <p:cNvPr id="2" name="文本框 1"/>
          <p:cNvSpPr txBox="1"/>
          <p:nvPr/>
        </p:nvSpPr>
        <p:spPr>
          <a:xfrm>
            <a:off x="648835" y="286672"/>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3600" b="0" i="1" u="none" strike="noStrike" kern="1200" cap="none" spc="0" normalizeH="0" baseline="0" noProof="0" dirty="0">
              <a:ln>
                <a:noFill/>
              </a:ln>
              <a:solidFill>
                <a:srgbClr val="61AF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单击此处添加文字内容</a:t>
            </a:r>
            <a:endParaRPr kumimoji="0" lang="zh-CN" altLang="en-US" sz="24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99004133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6"/>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a:t>
              </a: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l" defTabSz="910854" rtl="0" eaLnBrk="1" fontAlgn="base" latinLnBrk="0" hangingPunct="1">
                <a:lnSpc>
                  <a:spcPct val="100000"/>
                </a:lnSpc>
                <a:spcBef>
                  <a:spcPct val="0"/>
                </a:spcBef>
                <a:spcAft>
                  <a:spcPct val="0"/>
                </a:spcAft>
                <a:buClrTx/>
                <a:buSzTx/>
                <a:buFontTx/>
                <a:buNone/>
                <a:tabLst/>
                <a:defRPr/>
              </a:pPr>
              <a:endParaRPr kumimoji="0" lang="en-US" altLang="zh-CN" sz="847"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808080"/>
                  </a:solidFill>
                  <a:effectLst/>
                  <a:uLnTx/>
                  <a:uFillTx/>
                  <a:latin typeface="TeXGyreAdventor"/>
                  <a:ea typeface="微软雅黑" pitchFamily="34" charset="-122"/>
                  <a:cs typeface="+mn-cs"/>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3" name="矩形 22"/>
          <p:cNvSpPr>
            <a:spLocks noChangeArrowheads="1"/>
          </p:cNvSpPr>
          <p:nvPr/>
        </p:nvSpPr>
        <p:spPr bwMode="auto">
          <a:xfrm>
            <a:off x="1049679" y="2704640"/>
            <a:ext cx="1157184" cy="1343542"/>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2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2" y="2334341"/>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27" name="矩形 26"/>
          <p:cNvSpPr>
            <a:spLocks noChangeArrowheads="1"/>
          </p:cNvSpPr>
          <p:nvPr/>
        </p:nvSpPr>
        <p:spPr bwMode="auto">
          <a:xfrm>
            <a:off x="2733943" y="2785270"/>
            <a:ext cx="1088500"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0" name="Freeform 10"/>
          <p:cNvSpPr>
            <a:spLocks/>
          </p:cNvSpPr>
          <p:nvPr/>
        </p:nvSpPr>
        <p:spPr bwMode="auto">
          <a:xfrm>
            <a:off x="3961306"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1" name="矩形 30"/>
          <p:cNvSpPr>
            <a:spLocks noChangeArrowheads="1"/>
          </p:cNvSpPr>
          <p:nvPr/>
        </p:nvSpPr>
        <p:spPr bwMode="auto">
          <a:xfrm>
            <a:off x="4319660" y="2785270"/>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2" name="矩形 31"/>
          <p:cNvSpPr>
            <a:spLocks noChangeArrowheads="1"/>
          </p:cNvSpPr>
          <p:nvPr/>
        </p:nvSpPr>
        <p:spPr bwMode="auto">
          <a:xfrm>
            <a:off x="4572000" y="2322396"/>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4" name="Freeform 14"/>
          <p:cNvSpPr>
            <a:spLocks/>
          </p:cNvSpPr>
          <p:nvPr/>
        </p:nvSpPr>
        <p:spPr bwMode="auto">
          <a:xfrm>
            <a:off x="5545529" y="2256698"/>
            <a:ext cx="1824619"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35" name="矩形 34"/>
          <p:cNvSpPr>
            <a:spLocks noChangeArrowheads="1"/>
          </p:cNvSpPr>
          <p:nvPr/>
        </p:nvSpPr>
        <p:spPr bwMode="auto">
          <a:xfrm>
            <a:off x="5897910"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36" name="矩形 35"/>
          <p:cNvSpPr>
            <a:spLocks noChangeArrowheads="1"/>
          </p:cNvSpPr>
          <p:nvPr/>
        </p:nvSpPr>
        <p:spPr bwMode="auto">
          <a:xfrm>
            <a:off x="6157716" y="2325383"/>
            <a:ext cx="262793"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60085" rtl="0" eaLnBrk="1" fontAlgn="auto" latinLnBrk="0" hangingPunct="1">
              <a:lnSpc>
                <a:spcPct val="100000"/>
              </a:lnSpc>
              <a:spcBef>
                <a:spcPts val="0"/>
              </a:spcBef>
              <a:spcAft>
                <a:spcPts val="0"/>
              </a:spcAft>
              <a:buClrTx/>
              <a:buSzTx/>
              <a:buFontTx/>
              <a:buNone/>
              <a:tabLst/>
              <a:defRPr/>
            </a:pPr>
            <a:endParaRPr kumimoji="0" lang="zh-CN" altLang="en-US" sz="1317" b="0" i="0" u="none" strike="noStrike" kern="0" cap="none" spc="0" normalizeH="0" baseline="0" noProof="0">
              <a:ln>
                <a:noFill/>
              </a:ln>
              <a:solidFill>
                <a:srgbClr val="000000"/>
              </a:solidFill>
              <a:effectLst/>
              <a:uLnTx/>
              <a:uFillTx/>
              <a:latin typeface="微软雅黑" panose="020B0503020204020204" pitchFamily="34" charset="-122"/>
              <a:ea typeface="微软雅黑" pitchFamily="34" charset="-122"/>
              <a:cs typeface="+mn-cs"/>
            </a:endParaRPr>
          </a:p>
        </p:txBody>
      </p:sp>
      <p:sp>
        <p:nvSpPr>
          <p:cNvPr id="58" name="矩形 57"/>
          <p:cNvSpPr>
            <a:spLocks noChangeArrowheads="1"/>
          </p:cNvSpPr>
          <p:nvPr/>
        </p:nvSpPr>
        <p:spPr bwMode="auto">
          <a:xfrm>
            <a:off x="7474668" y="2788257"/>
            <a:ext cx="1107911" cy="1265123"/>
          </a:xfrm>
          <a:prstGeom prst="rect">
            <a:avLst/>
          </a:prstGeom>
          <a:noFill/>
          <a:ln w="9525">
            <a:noFill/>
            <a:miter lim="800000"/>
            <a:headEnd/>
            <a:tailEnd/>
          </a:ln>
        </p:spPr>
        <p:txBody>
          <a:bodyPr lIns="91028" tIns="45514" rIns="91028" bIns="45514">
            <a:spAutoFit/>
          </a:bodyPr>
          <a:lstStyle/>
          <a:p>
            <a:pPr marL="0" marR="0" lvl="0" indent="0" algn="l" defTabSz="910854"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Arial" charset="0"/>
                <a:ea typeface="微软雅黑" pitchFamily="3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7" b="0" i="0" u="none" strike="noStrike" kern="1200" cap="none" spc="0" normalizeH="0" baseline="0" noProof="0">
                <a:ln>
                  <a:noFill/>
                </a:ln>
                <a:solidFill>
                  <a:srgbClr val="000000"/>
                </a:solidFill>
                <a:effectLst/>
                <a:uLnTx/>
                <a:uFillTx/>
                <a:latin typeface="Ping Hei"/>
                <a:ea typeface="微软雅黑" pitchFamily="34" charset="-122"/>
                <a:cs typeface="+mn-cs"/>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marL="0" marR="0" lvl="0" indent="0" algn="ctr" defTabSz="910854" rtl="0" eaLnBrk="1" fontAlgn="base" latinLnBrk="0" hangingPunct="1">
              <a:lnSpc>
                <a:spcPts val="1494"/>
              </a:lnSpc>
              <a:spcBef>
                <a:spcPct val="0"/>
              </a:spcBef>
              <a:spcAft>
                <a:spcPct val="0"/>
              </a:spcAft>
              <a:buClrTx/>
              <a:buSzTx/>
              <a:buFontTx/>
              <a:buNone/>
              <a:tabLst/>
              <a:defRPr/>
            </a:pPr>
            <a:r>
              <a:rPr kumimoji="0" lang="en-US" altLang="zh-CN"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3" name="圆角矩形 2"/>
          <p:cNvSpPr>
            <a:spLocks noChangeArrowheads="1"/>
          </p:cNvSpPr>
          <p:nvPr/>
        </p:nvSpPr>
        <p:spPr bwMode="auto">
          <a:xfrm>
            <a:off x="780914"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marL="0" marR="0" lvl="0" indent="0" algn="ctr" defTabSz="91085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FFFFFF"/>
                </a:solidFill>
                <a:effectLst/>
                <a:uLnTx/>
                <a:uFillTx/>
                <a:latin typeface="Ping Hei"/>
                <a:ea typeface="微软雅黑" pitchFamily="34" charset="-122"/>
                <a:cs typeface="+mn-cs"/>
              </a:rPr>
              <a:t>请在此添加主题内容</a:t>
            </a:r>
          </a:p>
        </p:txBody>
      </p:sp>
      <p:grpSp>
        <p:nvGrpSpPr>
          <p:cNvPr id="21" name="Group 8"/>
          <p:cNvGrpSpPr>
            <a:grpSpLocks/>
          </p:cNvGrpSpPr>
          <p:nvPr/>
        </p:nvGrpSpPr>
        <p:grpSpPr bwMode="auto">
          <a:xfrm>
            <a:off x="643545" y="153309"/>
            <a:ext cx="1514046" cy="615346"/>
            <a:chOff x="431" y="159"/>
            <a:chExt cx="1014" cy="407"/>
          </a:xfrm>
        </p:grpSpPr>
        <p:sp>
          <p:nvSpPr>
            <p:cNvPr id="25"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9"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3"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8474985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par>
                                <p:cTn id="88" presetID="9" presetClass="entr" presetSubtype="0" fill="hold"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dissolve">
                                      <p:cBhvr>
                                        <p:cTn id="90" dur="500"/>
                                        <p:tgtEl>
                                          <p:spTgt spid="21"/>
                                        </p:tgtEl>
                                      </p:cBhvr>
                                    </p:animEffect>
                                  </p:childTnLst>
                                </p:cTn>
                              </p:par>
                              <p:par>
                                <p:cTn id="91" presetID="9"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dissolve">
                                      <p:cBhvr>
                                        <p:cTn id="9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317"/>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a:t>
            </a:r>
            <a:endParaRPr kumimoji="0" lang="en-US" altLang="zh-CN" sz="941" b="0"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00A800"/>
                </a:solidFill>
                <a:effectLst/>
                <a:uLnTx/>
                <a:uFillTx/>
                <a:latin typeface="微软雅黑" pitchFamily="34" charset="-122"/>
                <a:ea typeface="微软雅黑" pitchFamily="34" charset="-122"/>
                <a:cs typeface="+mn-cs"/>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nvGrpSpPr>
          <p:cNvPr id="18" name="Group 8"/>
          <p:cNvGrpSpPr>
            <a:grpSpLocks/>
          </p:cNvGrpSpPr>
          <p:nvPr/>
        </p:nvGrpSpPr>
        <p:grpSpPr bwMode="auto">
          <a:xfrm>
            <a:off x="643545" y="153309"/>
            <a:ext cx="1514046" cy="615346"/>
            <a:chOff x="431" y="159"/>
            <a:chExt cx="1014" cy="407"/>
          </a:xfrm>
        </p:grpSpPr>
        <p:sp>
          <p:nvSpPr>
            <p:cNvPr id="19"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0"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1"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6406750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par>
                                <p:cTn id="65" presetID="9"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dissolve">
                                      <p:cBhvr>
                                        <p:cTn id="67" dur="500"/>
                                        <p:tgtEl>
                                          <p:spTgt spid="18"/>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dissolv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请在此处添加您需要的文字内容请在此处添加您需要的文字内容请在此处添加您需要的文字内容请在此处添加您需要的文字内容</a:t>
            </a:r>
          </a:p>
          <a:p>
            <a:pPr marL="0" marR="0" lvl="0" indent="0" algn="r" defTabSz="682394" rtl="0" eaLnBrk="1" fontAlgn="base" latinLnBrk="0" hangingPunct="1">
              <a:lnSpc>
                <a:spcPct val="130000"/>
              </a:lnSpc>
              <a:spcBef>
                <a:spcPts val="447"/>
              </a:spcBef>
              <a:spcAft>
                <a:spcPct val="0"/>
              </a:spcAft>
              <a:buClrTx/>
              <a:buSzTx/>
              <a:buFontTx/>
              <a:buNone/>
              <a:tabLst/>
              <a:defRPr/>
            </a:pPr>
            <a:r>
              <a:rPr kumimoji="0" lang="en-US" altLang="zh-CN"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rPr>
              <a:t>.</a:t>
            </a:r>
            <a:endParaRPr kumimoji="0" lang="zh-CN" altLang="en-US" sz="941"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Arial" charset="0"/>
              </a:rPr>
              <a:t>单击此处添加标题内容</a:t>
            </a:r>
            <a:endPar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sym typeface="微软雅黑" pitchFamily="34" charset="-122"/>
            </a:endParaRPr>
          </a:p>
          <a:p>
            <a:pPr marL="0" marR="0" lvl="0" indent="0" algn="r" defTabSz="682394" rtl="0" eaLnBrk="1" fontAlgn="base" latinLnBrk="0" hangingPunct="1">
              <a:lnSpc>
                <a:spcPct val="100000"/>
              </a:lnSpc>
              <a:spcBef>
                <a:spcPct val="0"/>
              </a:spcBef>
              <a:spcAft>
                <a:spcPct val="0"/>
              </a:spcAft>
              <a:buClrTx/>
              <a:buSzTx/>
              <a:buFontTx/>
              <a:buNone/>
              <a:tabLst/>
              <a:defRPr/>
            </a:pPr>
            <a:endParaRPr kumimoji="0" lang="en-US" altLang="zh-CN" sz="112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marL="0" marR="0" lvl="0" indent="0" algn="r" defTabSz="682394" rtl="0" eaLnBrk="1" fontAlgn="base" latinLnBrk="0" hangingPunct="1">
              <a:lnSpc>
                <a:spcPct val="130000"/>
              </a:lnSpc>
              <a:spcBef>
                <a:spcPts val="447"/>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宋体" charset="-122"/>
                <a:cs typeface="+mn-cs"/>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808080"/>
                </a:solidFill>
                <a:effectLst/>
                <a:uLnTx/>
                <a:uFillTx/>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07741 w 21600"/>
                <a:gd name="T1" fmla="*/ 2171 h 21600"/>
                <a:gd name="T2" fmla="*/ 175852 w 21600"/>
                <a:gd name="T3" fmla="*/ 4342 h 21600"/>
                <a:gd name="T4" fmla="*/ 43963 w 21600"/>
                <a:gd name="T5" fmla="*/ 2171 h 21600"/>
                <a:gd name="T6" fmla="*/ 175852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Arial" charset="0"/>
                  <a:ea typeface="微软雅黑" pitchFamily="34" charset="-122"/>
                  <a:cs typeface="+mn-cs"/>
                  <a:sym typeface="Arial" charset="0"/>
                </a:rPr>
                <a:t>标题</a:t>
              </a:r>
            </a:p>
          </p:txBody>
        </p:sp>
      </p:grpSp>
      <p:grpSp>
        <p:nvGrpSpPr>
          <p:cNvPr id="33" name="Group 8"/>
          <p:cNvGrpSpPr>
            <a:grpSpLocks/>
          </p:cNvGrpSpPr>
          <p:nvPr/>
        </p:nvGrpSpPr>
        <p:grpSpPr bwMode="auto">
          <a:xfrm>
            <a:off x="643545" y="153309"/>
            <a:ext cx="1514046" cy="615346"/>
            <a:chOff x="431" y="159"/>
            <a:chExt cx="1014" cy="407"/>
          </a:xfrm>
        </p:grpSpPr>
        <p:sp>
          <p:nvSpPr>
            <p:cNvPr id="34"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5"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6"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8845830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par>
                                <p:cTn id="70" presetID="9" presetClass="entr" presetSubtype="0"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dissolve">
                                      <p:cBhvr>
                                        <p:cTn id="72" dur="500"/>
                                        <p:tgtEl>
                                          <p:spTgt spid="33"/>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dissolve">
                                      <p:cBhvr>
                                        <p:cTn id="7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ts val="1223"/>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点击输入本栏文字内容，文字内容需概括精炼，无需多余的文字修饰，在不改动排版的情况下，尽量控制在四点内说明，标题将每个具体意义概括提出观点</a:t>
            </a: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marL="0" marR="0" lvl="0" indent="0" algn="ctr" defTabSz="860085" rtl="0" eaLnBrk="1" fontAlgn="base" latinLnBrk="0" hangingPunct="1">
              <a:lnSpc>
                <a:spcPct val="100000"/>
              </a:lnSpc>
              <a:spcBef>
                <a:spcPct val="0"/>
              </a:spcBef>
              <a:spcAft>
                <a:spcPct val="0"/>
              </a:spcAft>
              <a:buClrTx/>
              <a:buSzTx/>
              <a:buFontTx/>
              <a:buNone/>
              <a:tabLst/>
              <a:defRPr/>
            </a:pPr>
            <a:endParaRPr kumimoji="0" lang="zh-CN" altLang="zh-CN" sz="1881" b="0" i="0" u="none" strike="noStrike" kern="1200" cap="none" spc="0" normalizeH="0" baseline="0" noProof="0">
              <a:ln>
                <a:noFill/>
              </a:ln>
              <a:solidFill>
                <a:srgbClr val="FFFFFF"/>
              </a:solidFill>
              <a:effectLst/>
              <a:uLnTx/>
              <a:uFillTx/>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标题</a:t>
            </a:r>
          </a:p>
          <a:p>
            <a:pPr marL="0" marR="0" lvl="0" indent="0" algn="ctr" defTabSz="860085" rtl="0" eaLnBrk="1" fontAlgn="base" latinLnBrk="0" hangingPunct="1">
              <a:lnSpc>
                <a:spcPct val="50000"/>
              </a:lnSpc>
              <a:spcBef>
                <a:spcPct val="50000"/>
              </a:spcBef>
              <a:spcAft>
                <a:spcPct val="0"/>
              </a:spcAft>
              <a:buClrTx/>
              <a:buSzTx/>
              <a:buFontTx/>
              <a:buNone/>
              <a:tabLst/>
              <a:defRPr/>
            </a:pPr>
            <a:r>
              <a:rPr kumimoji="0" lang="zh-CN" altLang="en-US" sz="2634" b="0" i="0" u="none" strike="noStrike" kern="1200" cap="none" spc="0" normalizeH="0" baseline="0" noProof="0">
                <a:ln>
                  <a:noFill/>
                </a:ln>
                <a:solidFill>
                  <a:srgbClr val="B2B2B2"/>
                </a:solidFill>
                <a:effectLst/>
                <a:uLnTx/>
                <a:uFillTx/>
                <a:latin typeface="Arial" charset="0"/>
                <a:ea typeface="方正大黑简体" pitchFamily="2" charset="-122"/>
                <a:cs typeface="+mn-cs"/>
              </a:rPr>
              <a:t>内容</a:t>
            </a:r>
          </a:p>
        </p:txBody>
      </p:sp>
      <p:grpSp>
        <p:nvGrpSpPr>
          <p:cNvPr id="17" name="Group 8"/>
          <p:cNvGrpSpPr>
            <a:grpSpLocks/>
          </p:cNvGrpSpPr>
          <p:nvPr/>
        </p:nvGrpSpPr>
        <p:grpSpPr bwMode="auto">
          <a:xfrm>
            <a:off x="643545" y="153309"/>
            <a:ext cx="1514046" cy="615346"/>
            <a:chOff x="431" y="159"/>
            <a:chExt cx="1014" cy="407"/>
          </a:xfrm>
        </p:grpSpPr>
        <p:sp>
          <p:nvSpPr>
            <p:cNvPr id="18"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2"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3"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38229075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par>
                                <p:cTn id="49" presetID="9"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dissolve">
                                      <p:cBhvr>
                                        <p:cTn id="5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8520492 w 295"/>
                <a:gd name="T1" fmla="*/ 0 h 295"/>
                <a:gd name="T2" fmla="*/ 0 w 295"/>
                <a:gd name="T3" fmla="*/ 8275936 h 295"/>
                <a:gd name="T4" fmla="*/ 8520492 w 295"/>
                <a:gd name="T5" fmla="*/ 16495950 h 295"/>
                <a:gd name="T6" fmla="*/ 16983407 w 295"/>
                <a:gd name="T7" fmla="*/ 8275936 h 295"/>
                <a:gd name="T8" fmla="*/ 8520492 w 295"/>
                <a:gd name="T9" fmla="*/ 0 h 295"/>
                <a:gd name="T10" fmla="*/ 8520492 w 295"/>
                <a:gd name="T11" fmla="*/ 12357980 h 295"/>
                <a:gd name="T12" fmla="*/ 4260248 w 295"/>
                <a:gd name="T13" fmla="*/ 8275936 h 295"/>
                <a:gd name="T14" fmla="*/ 8520492 w 295"/>
                <a:gd name="T15" fmla="*/ 4137963 h 295"/>
                <a:gd name="T16" fmla="*/ 12723160 w 295"/>
                <a:gd name="T17" fmla="*/ 8275936 h 295"/>
                <a:gd name="T18" fmla="*/ 8520492 w 295"/>
                <a:gd name="T19" fmla="*/ 12357980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7" name="Freeform 10"/>
            <p:cNvSpPr>
              <a:spLocks/>
            </p:cNvSpPr>
            <p:nvPr/>
          </p:nvSpPr>
          <p:spPr bwMode="auto">
            <a:xfrm>
              <a:off x="567" y="879"/>
              <a:ext cx="507" cy="500"/>
            </a:xfrm>
            <a:custGeom>
              <a:avLst/>
              <a:gdLst>
                <a:gd name="T0" fmla="*/ 12667717 w 218"/>
                <a:gd name="T1" fmla="*/ 6075129 h 218"/>
                <a:gd name="T2" fmla="*/ 12667717 w 218"/>
                <a:gd name="T3" fmla="*/ 0 h 218"/>
                <a:gd name="T4" fmla="*/ 0 w 218"/>
                <a:gd name="T5" fmla="*/ 12150258 h 218"/>
                <a:gd name="T6" fmla="*/ 6333859 w 218"/>
                <a:gd name="T7" fmla="*/ 12150258 h 218"/>
                <a:gd name="T8" fmla="*/ 12667717 w 218"/>
                <a:gd name="T9" fmla="*/ 6075129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25%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8481342 w 294"/>
                <a:gd name="T1" fmla="*/ 0 h 295"/>
                <a:gd name="T2" fmla="*/ 0 w 294"/>
                <a:gd name="T3" fmla="*/ 8277772 h 295"/>
                <a:gd name="T4" fmla="*/ 8481342 w 294"/>
                <a:gd name="T5" fmla="*/ 16499612 h 295"/>
                <a:gd name="T6" fmla="*/ 16962674 w 294"/>
                <a:gd name="T7" fmla="*/ 8277772 h 295"/>
                <a:gd name="T8" fmla="*/ 8481342 w 294"/>
                <a:gd name="T9" fmla="*/ 0 h 295"/>
                <a:gd name="T10" fmla="*/ 8481342 w 294"/>
                <a:gd name="T11" fmla="*/ 12360716 h 295"/>
                <a:gd name="T12" fmla="*/ 4211825 w 294"/>
                <a:gd name="T13" fmla="*/ 8277772 h 295"/>
                <a:gd name="T14" fmla="*/ 8481342 w 294"/>
                <a:gd name="T15" fmla="*/ 4138879 h 295"/>
                <a:gd name="T16" fmla="*/ 12750848 w 294"/>
                <a:gd name="T17" fmla="*/ 8277772 h 295"/>
                <a:gd name="T18" fmla="*/ 8481342 w 294"/>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5" name="Freeform 15"/>
            <p:cNvSpPr>
              <a:spLocks/>
            </p:cNvSpPr>
            <p:nvPr/>
          </p:nvSpPr>
          <p:spPr bwMode="auto">
            <a:xfrm>
              <a:off x="1830" y="879"/>
              <a:ext cx="504" cy="997"/>
            </a:xfrm>
            <a:custGeom>
              <a:avLst/>
              <a:gdLst>
                <a:gd name="T0" fmla="*/ 6255272 w 217"/>
                <a:gd name="T1" fmla="*/ 12126409 h 435"/>
                <a:gd name="T2" fmla="*/ 12568442 w 217"/>
                <a:gd name="T3" fmla="*/ 6063209 h 435"/>
                <a:gd name="T4" fmla="*/ 12568442 w 217"/>
                <a:gd name="T5" fmla="*/ 0 h 435"/>
                <a:gd name="T6" fmla="*/ 0 w 217"/>
                <a:gd name="T7" fmla="*/ 12126409 h 435"/>
                <a:gd name="T8" fmla="*/ 12568442 w 217"/>
                <a:gd name="T9" fmla="*/ 24197206 h 435"/>
                <a:gd name="T10" fmla="*/ 12568442 w 217"/>
                <a:gd name="T11" fmla="*/ 18133986 h 435"/>
                <a:gd name="T12" fmla="*/ 6255272 w 217"/>
                <a:gd name="T13" fmla="*/ 12126409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50%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8485063 w 295"/>
                <a:gd name="T1" fmla="*/ 0 h 295"/>
                <a:gd name="T2" fmla="*/ 0 w 295"/>
                <a:gd name="T3" fmla="*/ 8277772 h 295"/>
                <a:gd name="T4" fmla="*/ 8485063 w 295"/>
                <a:gd name="T5" fmla="*/ 16499612 h 295"/>
                <a:gd name="T6" fmla="*/ 16912800 w 295"/>
                <a:gd name="T7" fmla="*/ 8277772 h 295"/>
                <a:gd name="T8" fmla="*/ 8485063 w 295"/>
                <a:gd name="T9" fmla="*/ 0 h 295"/>
                <a:gd name="T10" fmla="*/ 8485063 w 295"/>
                <a:gd name="T11" fmla="*/ 12360716 h 295"/>
                <a:gd name="T12" fmla="*/ 4242531 w 295"/>
                <a:gd name="T13" fmla="*/ 8277772 h 295"/>
                <a:gd name="T14" fmla="*/ 8485063 w 295"/>
                <a:gd name="T15" fmla="*/ 4138879 h 295"/>
                <a:gd name="T16" fmla="*/ 12670275 w 295"/>
                <a:gd name="T17" fmla="*/ 8277772 h 295"/>
                <a:gd name="T18" fmla="*/ 848506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3" name="Freeform 20"/>
            <p:cNvSpPr>
              <a:spLocks/>
            </p:cNvSpPr>
            <p:nvPr/>
          </p:nvSpPr>
          <p:spPr bwMode="auto">
            <a:xfrm>
              <a:off x="3088" y="879"/>
              <a:ext cx="1009" cy="997"/>
            </a:xfrm>
            <a:custGeom>
              <a:avLst/>
              <a:gdLst>
                <a:gd name="T0" fmla="*/ 25081469 w 435"/>
                <a:gd name="T1" fmla="*/ 12126409 h 435"/>
                <a:gd name="T2" fmla="*/ 18796691 w 435"/>
                <a:gd name="T3" fmla="*/ 12126409 h 435"/>
                <a:gd name="T4" fmla="*/ 18796691 w 435"/>
                <a:gd name="T5" fmla="*/ 12126409 h 435"/>
                <a:gd name="T6" fmla="*/ 12569571 w 435"/>
                <a:gd name="T7" fmla="*/ 18133986 h 435"/>
                <a:gd name="T8" fmla="*/ 6284786 w 435"/>
                <a:gd name="T9" fmla="*/ 12126409 h 435"/>
                <a:gd name="T10" fmla="*/ 12569571 w 435"/>
                <a:gd name="T11" fmla="*/ 6063209 h 435"/>
                <a:gd name="T12" fmla="*/ 12569571 w 435"/>
                <a:gd name="T13" fmla="*/ 0 h 435"/>
                <a:gd name="T14" fmla="*/ 0 w 435"/>
                <a:gd name="T15" fmla="*/ 12126409 h 435"/>
                <a:gd name="T16" fmla="*/ 12569571 w 435"/>
                <a:gd name="T17" fmla="*/ 24197206 h 435"/>
                <a:gd name="T18" fmla="*/ 25081469 w 435"/>
                <a:gd name="T19" fmla="*/ 12126409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75%</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8464803 w 295"/>
                <a:gd name="T1" fmla="*/ 0 h 295"/>
                <a:gd name="T2" fmla="*/ 0 w 295"/>
                <a:gd name="T3" fmla="*/ 8277772 h 295"/>
                <a:gd name="T4" fmla="*/ 8464803 w 295"/>
                <a:gd name="T5" fmla="*/ 16499612 h 295"/>
                <a:gd name="T6" fmla="*/ 16987182 w 295"/>
                <a:gd name="T7" fmla="*/ 8277772 h 295"/>
                <a:gd name="T8" fmla="*/ 8464803 w 295"/>
                <a:gd name="T9" fmla="*/ 0 h 295"/>
                <a:gd name="T10" fmla="*/ 8464803 w 295"/>
                <a:gd name="T11" fmla="*/ 12360716 h 295"/>
                <a:gd name="T12" fmla="*/ 4261197 w 295"/>
                <a:gd name="T13" fmla="*/ 8277772 h 295"/>
                <a:gd name="T14" fmla="*/ 8464803 w 295"/>
                <a:gd name="T15" fmla="*/ 4138879 h 295"/>
                <a:gd name="T16" fmla="*/ 12725989 w 295"/>
                <a:gd name="T17" fmla="*/ 8277772 h 295"/>
                <a:gd name="T18" fmla="*/ 8464803 w 295"/>
                <a:gd name="T19" fmla="*/ 123607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74771" name="Freeform 25"/>
            <p:cNvSpPr>
              <a:spLocks noEditPoints="1"/>
            </p:cNvSpPr>
            <p:nvPr/>
          </p:nvSpPr>
          <p:spPr bwMode="auto">
            <a:xfrm>
              <a:off x="4511" y="879"/>
              <a:ext cx="1009" cy="997"/>
            </a:xfrm>
            <a:custGeom>
              <a:avLst/>
              <a:gdLst>
                <a:gd name="T0" fmla="*/ 12511907 w 435"/>
                <a:gd name="T1" fmla="*/ 0 h 435"/>
                <a:gd name="T2" fmla="*/ 0 w 435"/>
                <a:gd name="T3" fmla="*/ 12126409 h 435"/>
                <a:gd name="T4" fmla="*/ 12511907 w 435"/>
                <a:gd name="T5" fmla="*/ 24197206 h 435"/>
                <a:gd name="T6" fmla="*/ 25081451 w 435"/>
                <a:gd name="T7" fmla="*/ 12126409 h 435"/>
                <a:gd name="T8" fmla="*/ 12511907 w 435"/>
                <a:gd name="T9" fmla="*/ 0 h 435"/>
                <a:gd name="T10" fmla="*/ 12511907 w 435"/>
                <a:gd name="T11" fmla="*/ 18133986 h 435"/>
                <a:gd name="T12" fmla="*/ 6284786 w 435"/>
                <a:gd name="T13" fmla="*/ 12126409 h 435"/>
                <a:gd name="T14" fmla="*/ 12511907 w 435"/>
                <a:gd name="T15" fmla="*/ 6063209 h 435"/>
                <a:gd name="T16" fmla="*/ 18796691 w 435"/>
                <a:gd name="T17" fmla="*/ 12126409 h 435"/>
                <a:gd name="T18" fmla="*/ 12511907 w 435"/>
                <a:gd name="T19" fmla="*/ 18133986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rPr>
              <a:t>100%</a:t>
            </a:r>
            <a:endParaRPr kumimoji="0" lang="zh-CN" altLang="en-US" sz="1787" b="0" i="0" u="none" strike="noStrike" kern="1200" cap="none" spc="0" normalizeH="0" baseline="0" noProof="0">
              <a:ln>
                <a:noFill/>
              </a:ln>
              <a:solidFill>
                <a:srgbClr val="333333"/>
              </a:solidFill>
              <a:effectLst/>
              <a:uLnTx/>
              <a:uFillTx/>
              <a:latin typeface="Impact" pitchFamily="34" charset="0"/>
              <a:ea typeface="微软雅黑" pitchFamily="34" charset="-122"/>
              <a:cs typeface="+mn-cs"/>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505" b="0" i="0" u="none" strike="noStrike" kern="1200" cap="none" spc="0" normalizeH="0" baseline="0" noProof="0">
                <a:ln>
                  <a:noFill/>
                </a:ln>
                <a:solidFill>
                  <a:srgbClr val="808080"/>
                </a:solidFill>
                <a:effectLst/>
                <a:uLnTx/>
                <a:uFillTx/>
                <a:latin typeface="Arial" charset="0"/>
                <a:ea typeface="微软雅黑" pitchFamily="34" charset="-122"/>
                <a:cs typeface="+mn-cs"/>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marL="0" marR="0" lvl="0" indent="0" algn="ctr" defTabSz="812302" rtl="0" eaLnBrk="1" fontAlgn="base" latinLnBrk="0" hangingPunct="1">
                <a:lnSpc>
                  <a:spcPct val="100000"/>
                </a:lnSpc>
                <a:spcBef>
                  <a:spcPct val="0"/>
                </a:spcBef>
                <a:spcAft>
                  <a:spcPct val="0"/>
                </a:spcAft>
                <a:buClrTx/>
                <a:buSzTx/>
                <a:buFontTx/>
                <a:buNone/>
                <a:tabLst/>
                <a:defRPr/>
              </a:pPr>
              <a:endParaRPr kumimoji="0" lang="zh-CN" altLang="en-US" sz="1599" b="0" i="0" u="none" strike="noStrike" kern="1200" cap="none" spc="0" normalizeH="0" baseline="0" noProof="0">
                <a:ln>
                  <a:noFill/>
                </a:ln>
                <a:solidFill>
                  <a:srgbClr val="FFFFFF"/>
                </a:solidFill>
                <a:effectLst/>
                <a:uLnTx/>
                <a:uFillTx/>
                <a:latin typeface="Calibri" pitchFamily="34" charset="0"/>
                <a:ea typeface="宋体" charset="-122"/>
                <a:cs typeface="+mn-cs"/>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marL="0" marR="0" lvl="0" indent="0" algn="ctr" defTabSz="812302" rtl="0" eaLnBrk="1" fontAlgn="base" latinLnBrk="0" hangingPunct="1">
              <a:lnSpc>
                <a:spcPct val="100000"/>
              </a:lnSpc>
              <a:spcBef>
                <a:spcPct val="0"/>
              </a:spcBef>
              <a:spcAft>
                <a:spcPct val="0"/>
              </a:spcAft>
              <a:buClrTx/>
              <a:buSzTx/>
              <a:buFontTx/>
              <a:buNone/>
              <a:tabLst/>
              <a:defRPr/>
            </a:pPr>
            <a:r>
              <a:rPr kumimoji="0" lang="zh-CN" altLang="en-US" sz="178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输入标题内容和文字</a:t>
            </a:r>
          </a:p>
        </p:txBody>
      </p:sp>
      <p:grpSp>
        <p:nvGrpSpPr>
          <p:cNvPr id="31" name="Group 8"/>
          <p:cNvGrpSpPr>
            <a:grpSpLocks/>
          </p:cNvGrpSpPr>
          <p:nvPr/>
        </p:nvGrpSpPr>
        <p:grpSpPr bwMode="auto">
          <a:xfrm>
            <a:off x="643545" y="153309"/>
            <a:ext cx="1514046" cy="615346"/>
            <a:chOff x="431" y="159"/>
            <a:chExt cx="1014" cy="407"/>
          </a:xfrm>
        </p:grpSpPr>
        <p:sp>
          <p:nvSpPr>
            <p:cNvPr id="32"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3"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4"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360255734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par>
                                <p:cTn id="98" presetID="9" presetClass="entr" presetSubtype="0" fill="hold" nodeType="with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dissolve">
                                      <p:cBhvr>
                                        <p:cTn id="100" dur="500"/>
                                        <p:tgtEl>
                                          <p:spTgt spid="31"/>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dissolve">
                                      <p:cBhvr>
                                        <p:cTn id="10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21"/>
            <a:ext cx="9144000" cy="5143500"/>
          </a:xfrm>
          <a:prstGeom prst="rect">
            <a:avLst/>
          </a:prstGeom>
        </p:spPr>
      </p:pic>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sp>
        <p:nvSpPr>
          <p:cNvPr id="12" name="圆角矩形 11"/>
          <p:cNvSpPr/>
          <p:nvPr/>
        </p:nvSpPr>
        <p:spPr>
          <a:xfrm>
            <a:off x="2134445" y="2085150"/>
            <a:ext cx="4789820" cy="497979"/>
          </a:xfrm>
          <a:prstGeom prst="roundRect">
            <a:avLst>
              <a:gd name="adj" fmla="val 50000"/>
            </a:avLst>
          </a:prstGeom>
          <a:solidFill>
            <a:srgbClr val="0C571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感谢您的观看 </a:t>
            </a:r>
            <a:r>
              <a:rPr lang="en-US" altLang="zh-CN" sz="2800" b="1" dirty="0" smtClean="0"/>
              <a:t>THANK YOU</a:t>
            </a:r>
            <a:endParaRPr lang="zh-CN" altLang="en-US" sz="2800" b="1" dirty="0"/>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5350" y="1191900"/>
            <a:ext cx="7305675" cy="636441"/>
          </a:xfrm>
          <a:prstGeom prst="rect">
            <a:avLst/>
          </a:prstGeom>
        </p:spPr>
      </p:pic>
    </p:spTree>
    <p:extLst>
      <p:ext uri="{BB962C8B-B14F-4D97-AF65-F5344CB8AC3E}">
        <p14:creationId xmlns:p14="http://schemas.microsoft.com/office/powerpoint/2010/main" val="122116616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0-#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2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50" presetClass="entr" presetSubtype="0" decel="10000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000" fill="hold"/>
                                        <p:tgtEl>
                                          <p:spTgt spid="13"/>
                                        </p:tgtEl>
                                        <p:attrNameLst>
                                          <p:attrName>ppt_w</p:attrName>
                                        </p:attrNameLst>
                                      </p:cBhvr>
                                      <p:tavLst>
                                        <p:tav tm="0">
                                          <p:val>
                                            <p:strVal val="#ppt_w+.3"/>
                                          </p:val>
                                        </p:tav>
                                        <p:tav tm="100000">
                                          <p:val>
                                            <p:strVal val="#ppt_w"/>
                                          </p:val>
                                        </p:tav>
                                      </p:tavLst>
                                    </p:anim>
                                    <p:anim calcmode="lin" valueType="num">
                                      <p:cBhvr>
                                        <p:cTn id="25" dur="1000" fill="hold"/>
                                        <p:tgtEl>
                                          <p:spTgt spid="13"/>
                                        </p:tgtEl>
                                        <p:attrNameLst>
                                          <p:attrName>ppt_h</p:attrName>
                                        </p:attrNameLst>
                                      </p:cBhvr>
                                      <p:tavLst>
                                        <p:tav tm="0">
                                          <p:val>
                                            <p:strVal val="#ppt_h"/>
                                          </p:val>
                                        </p:tav>
                                        <p:tav tm="100000">
                                          <p:val>
                                            <p:strVal val="#ppt_h"/>
                                          </p:val>
                                        </p:tav>
                                      </p:tavLst>
                                    </p:anim>
                                    <p:animEffect transition="in" filter="fade">
                                      <p:cBhvr>
                                        <p:cTn id="26" dur="1000"/>
                                        <p:tgtEl>
                                          <p:spTgt spid="13"/>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5788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0"/>
            <a:ext cx="9144000" cy="5143500"/>
            <a:chOff x="0" y="0"/>
            <a:chExt cx="9144000" cy="514350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1" name="图片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grpSp>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01</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单击添加标题内容</a:t>
            </a:r>
            <a:endParaRPr kumimoji="0" lang="zh-CN" altLang="en-US" sz="44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
        <p:nvSpPr>
          <p:cNvPr id="2" name="文本框 1"/>
          <p:cNvSpPr txBox="1"/>
          <p:nvPr/>
        </p:nvSpPr>
        <p:spPr>
          <a:xfrm>
            <a:off x="648835" y="286672"/>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3600" b="0" i="1" u="none" strike="noStrike" kern="1200" cap="none" spc="0" normalizeH="0" baseline="0" noProof="0" dirty="0">
              <a:ln>
                <a:noFill/>
              </a:ln>
              <a:solidFill>
                <a:srgbClr val="61AF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单击此处添加文字内容</a:t>
            </a:r>
            <a:endParaRPr kumimoji="0" lang="zh-CN" altLang="en-US" sz="24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07374470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69"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grpSp>
      </p:grpSp>
      <p:sp>
        <p:nvSpPr>
          <p:cNvPr id="45098" name="TextBox 16"/>
          <p:cNvSpPr txBox="1">
            <a:spLocks noChangeArrowheads="1"/>
          </p:cNvSpPr>
          <p:nvPr/>
        </p:nvSpPr>
        <p:spPr bwMode="auto">
          <a:xfrm>
            <a:off x="4301742" y="1674372"/>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6</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0" name="TextBox 18"/>
          <p:cNvSpPr txBox="1">
            <a:spLocks noChangeArrowheads="1"/>
          </p:cNvSpPr>
          <p:nvPr/>
        </p:nvSpPr>
        <p:spPr bwMode="auto">
          <a:xfrm>
            <a:off x="5320065" y="3300404"/>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1" name="TextBox 19"/>
          <p:cNvSpPr txBox="1">
            <a:spLocks noChangeArrowheads="1"/>
          </p:cNvSpPr>
          <p:nvPr/>
        </p:nvSpPr>
        <p:spPr bwMode="auto">
          <a:xfrm>
            <a:off x="4236044" y="3911099"/>
            <a:ext cx="335956"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2" name="TextBox 20"/>
          <p:cNvSpPr txBox="1">
            <a:spLocks noChangeArrowheads="1"/>
          </p:cNvSpPr>
          <p:nvPr/>
        </p:nvSpPr>
        <p:spPr bwMode="auto">
          <a:xfrm>
            <a:off x="3284912" y="3300404"/>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45103" name="TextBox 21"/>
          <p:cNvSpPr txBox="1">
            <a:spLocks noChangeArrowheads="1"/>
          </p:cNvSpPr>
          <p:nvPr/>
        </p:nvSpPr>
        <p:spPr bwMode="auto">
          <a:xfrm>
            <a:off x="3284912" y="2149192"/>
            <a:ext cx="335957" cy="28943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en-US" altLang="zh-CN"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zh-CN" altLang="en-US" sz="1881"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TextBox 22"/>
          <p:cNvSpPr txBox="1">
            <a:spLocks noChangeArrowheads="1"/>
          </p:cNvSpPr>
          <p:nvPr/>
        </p:nvSpPr>
        <p:spPr bwMode="auto">
          <a:xfrm>
            <a:off x="6299565"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4" name="TextBox 23"/>
          <p:cNvSpPr txBox="1">
            <a:spLocks noChangeArrowheads="1"/>
          </p:cNvSpPr>
          <p:nvPr/>
        </p:nvSpPr>
        <p:spPr bwMode="auto">
          <a:xfrm>
            <a:off x="6299565" y="1632564"/>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25" name="TextBox 24"/>
          <p:cNvSpPr txBox="1">
            <a:spLocks noChangeArrowheads="1"/>
          </p:cNvSpPr>
          <p:nvPr/>
        </p:nvSpPr>
        <p:spPr bwMode="auto">
          <a:xfrm>
            <a:off x="6299565" y="2377642"/>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26" name="TextBox 25"/>
          <p:cNvSpPr txBox="1">
            <a:spLocks noChangeArrowheads="1"/>
          </p:cNvSpPr>
          <p:nvPr/>
        </p:nvSpPr>
        <p:spPr bwMode="auto">
          <a:xfrm>
            <a:off x="6299565" y="2682243"/>
            <a:ext cx="2088905"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37" name="TextBox 36"/>
          <p:cNvSpPr txBox="1">
            <a:spLocks noChangeArrowheads="1"/>
          </p:cNvSpPr>
          <p:nvPr/>
        </p:nvSpPr>
        <p:spPr bwMode="auto">
          <a:xfrm>
            <a:off x="6299565" y="3473608"/>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p:txBody>
      </p:sp>
      <p:sp>
        <p:nvSpPr>
          <p:cNvPr id="38" name="TextBox 37"/>
          <p:cNvSpPr txBox="1">
            <a:spLocks noChangeArrowheads="1"/>
          </p:cNvSpPr>
          <p:nvPr/>
        </p:nvSpPr>
        <p:spPr bwMode="auto">
          <a:xfrm>
            <a:off x="6299565" y="3776716"/>
            <a:ext cx="2088905"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39" name="TextBox 38"/>
          <p:cNvSpPr txBox="1">
            <a:spLocks noChangeArrowheads="1"/>
          </p:cNvSpPr>
          <p:nvPr/>
        </p:nvSpPr>
        <p:spPr bwMode="auto">
          <a:xfrm>
            <a:off x="718202" y="1327963"/>
            <a:ext cx="2126234" cy="20268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请添加文字内容</a:t>
            </a:r>
          </a:p>
        </p:txBody>
      </p:sp>
      <p:sp>
        <p:nvSpPr>
          <p:cNvPr id="40" name="TextBox 39"/>
          <p:cNvSpPr txBox="1">
            <a:spLocks noChangeArrowheads="1"/>
          </p:cNvSpPr>
          <p:nvPr/>
        </p:nvSpPr>
        <p:spPr bwMode="auto">
          <a:xfrm>
            <a:off x="718202" y="1632564"/>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sp>
        <p:nvSpPr>
          <p:cNvPr id="41" name="TextBox 40"/>
          <p:cNvSpPr txBox="1">
            <a:spLocks noChangeArrowheads="1"/>
          </p:cNvSpPr>
          <p:nvPr/>
        </p:nvSpPr>
        <p:spPr bwMode="auto">
          <a:xfrm>
            <a:off x="718202" y="2377643"/>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2" name="TextBox 41"/>
          <p:cNvSpPr txBox="1">
            <a:spLocks noChangeArrowheads="1"/>
          </p:cNvSpPr>
          <p:nvPr/>
        </p:nvSpPr>
        <p:spPr bwMode="auto">
          <a:xfrm>
            <a:off x="718202" y="2682244"/>
            <a:ext cx="2087412" cy="579133"/>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a:p>
            <a:pPr marL="0" marR="0" lvl="0" indent="0" algn="just" defTabSz="909361" rtl="0" eaLnBrk="1" fontAlgn="base" latinLnBrk="0" hangingPunct="1">
              <a:lnSpc>
                <a:spcPct val="100000"/>
              </a:lnSpc>
              <a:spcBef>
                <a:spcPct val="0"/>
              </a:spcBef>
              <a:spcAft>
                <a:spcPct val="0"/>
              </a:spcAft>
              <a:buClrTx/>
              <a:buSzTx/>
              <a:buFontTx/>
              <a:buNone/>
              <a:tabLst/>
              <a:defRPr/>
            </a:pPr>
            <a:endPar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endParaRPr>
          </a:p>
        </p:txBody>
      </p:sp>
      <p:sp>
        <p:nvSpPr>
          <p:cNvPr id="43" name="TextBox 42"/>
          <p:cNvSpPr txBox="1">
            <a:spLocks noChangeArrowheads="1"/>
          </p:cNvSpPr>
          <p:nvPr/>
        </p:nvSpPr>
        <p:spPr bwMode="auto">
          <a:xfrm>
            <a:off x="718202" y="3473609"/>
            <a:ext cx="2126234" cy="405367"/>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009900"/>
                </a:solidFill>
                <a:effectLst/>
                <a:uLnTx/>
                <a:uFillTx/>
                <a:latin typeface="Arial" charset="0"/>
                <a:ea typeface="微软雅黑" pitchFamily="34" charset="-122"/>
                <a:cs typeface="+mn-cs"/>
              </a:rPr>
              <a:t>请添加文字内容</a:t>
            </a:r>
          </a:p>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317" b="1"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sp>
        <p:nvSpPr>
          <p:cNvPr id="44" name="TextBox 43"/>
          <p:cNvSpPr txBox="1">
            <a:spLocks noChangeArrowheads="1"/>
          </p:cNvSpPr>
          <p:nvPr/>
        </p:nvSpPr>
        <p:spPr bwMode="auto">
          <a:xfrm>
            <a:off x="718202" y="3776716"/>
            <a:ext cx="2087412" cy="434350"/>
          </a:xfrm>
          <a:prstGeom prst="rect">
            <a:avLst/>
          </a:prstGeom>
          <a:noFill/>
          <a:ln w="9525">
            <a:noFill/>
            <a:miter lim="800000"/>
            <a:headEnd/>
            <a:tailEnd/>
          </a:ln>
        </p:spPr>
        <p:txBody>
          <a:bodyPr lIns="0" tIns="0" rIns="0" bIns="0">
            <a:spAutoFit/>
          </a:bodyPr>
          <a:lstStyle/>
          <a:p>
            <a:pPr marL="0" marR="0" lvl="0" indent="0" algn="just" defTabSz="909361" rtl="0" eaLnBrk="1" fontAlgn="base" latinLnBrk="0" hangingPunct="1">
              <a:lnSpc>
                <a:spcPct val="100000"/>
              </a:lnSpc>
              <a:spcBef>
                <a:spcPct val="0"/>
              </a:spcBef>
              <a:spcAft>
                <a:spcPct val="0"/>
              </a:spcAft>
              <a:buClrTx/>
              <a:buSzTx/>
              <a:buFontTx/>
              <a:buNone/>
              <a:tabLst/>
              <a:defRPr/>
            </a:pPr>
            <a:r>
              <a:rPr kumimoji="0" lang="zh-CN" altLang="en-US" sz="941"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请在此处插入你需要的文字内容请在此处插入你需要的文字内容请在此处插入你需要的文字内容</a:t>
            </a:r>
            <a:endParaRPr kumimoji="0" lang="en-US" altLang="zh-CN" sz="941" b="1" i="0" u="none" strike="noStrike" kern="1200" cap="none" spc="0" normalizeH="0" baseline="0" noProof="0">
              <a:ln>
                <a:noFill/>
              </a:ln>
              <a:solidFill>
                <a:srgbClr val="808080"/>
              </a:solidFill>
              <a:effectLst/>
              <a:uLnTx/>
              <a:uFillTx/>
              <a:latin typeface="Arial" charset="0"/>
              <a:ea typeface="微软雅黑" pitchFamily="34" charset="-122"/>
              <a:cs typeface="+mn-cs"/>
            </a:endParaRPr>
          </a:p>
        </p:txBody>
      </p:sp>
      <p:grpSp>
        <p:nvGrpSpPr>
          <p:cNvPr id="104" name="组合 103"/>
          <p:cNvGrpSpPr>
            <a:grpSpLocks/>
          </p:cNvGrpSpPr>
          <p:nvPr/>
        </p:nvGrpSpPr>
        <p:grpSpPr bwMode="auto">
          <a:xfrm>
            <a:off x="4639192"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8" y="1425019"/>
            <a:ext cx="2353191"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7"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7"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1" cy="97352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14" name="TextBox 13"/>
          <p:cNvSpPr txBox="1">
            <a:spLocks noChangeArrowheads="1"/>
          </p:cNvSpPr>
          <p:nvPr/>
        </p:nvSpPr>
        <p:spPr bwMode="auto">
          <a:xfrm>
            <a:off x="3894114" y="2526957"/>
            <a:ext cx="1048185" cy="636841"/>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2069"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grpSp>
        <p:nvGrpSpPr>
          <p:cNvPr id="57" name="Group 8"/>
          <p:cNvGrpSpPr>
            <a:grpSpLocks/>
          </p:cNvGrpSpPr>
          <p:nvPr/>
        </p:nvGrpSpPr>
        <p:grpSpPr bwMode="auto">
          <a:xfrm>
            <a:off x="643545" y="153309"/>
            <a:ext cx="1514046" cy="615346"/>
            <a:chOff x="431" y="159"/>
            <a:chExt cx="1014" cy="407"/>
          </a:xfrm>
        </p:grpSpPr>
        <p:sp>
          <p:nvSpPr>
            <p:cNvPr id="59"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61"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62"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34528818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par>
                                <p:cTn id="115" presetID="9" presetClass="entr" presetSubtype="0" fill="hold" nodeType="withEffect">
                                  <p:stCondLst>
                                    <p:cond delay="0"/>
                                  </p:stCondLst>
                                  <p:childTnLst>
                                    <p:set>
                                      <p:cBhvr>
                                        <p:cTn id="116" dur="1" fill="hold">
                                          <p:stCondLst>
                                            <p:cond delay="0"/>
                                          </p:stCondLst>
                                        </p:cTn>
                                        <p:tgtEl>
                                          <p:spTgt spid="57"/>
                                        </p:tgtEl>
                                        <p:attrNameLst>
                                          <p:attrName>style.visibility</p:attrName>
                                        </p:attrNameLst>
                                      </p:cBhvr>
                                      <p:to>
                                        <p:strVal val="visible"/>
                                      </p:to>
                                    </p:set>
                                    <p:animEffect transition="in" filter="dissolve">
                                      <p:cBhvr>
                                        <p:cTn id="117" dur="500"/>
                                        <p:tgtEl>
                                          <p:spTgt spid="57"/>
                                        </p:tgtEl>
                                      </p:cBhvr>
                                    </p:animEffect>
                                  </p:childTnLst>
                                </p:cTn>
                              </p:par>
                              <p:par>
                                <p:cTn id="118" presetID="9" presetClass="entr" presetSubtype="0" fill="hold" grpId="0" nodeType="withEffect">
                                  <p:stCondLst>
                                    <p:cond delay="0"/>
                                  </p:stCondLst>
                                  <p:childTnLst>
                                    <p:set>
                                      <p:cBhvr>
                                        <p:cTn id="119" dur="1" fill="hold">
                                          <p:stCondLst>
                                            <p:cond delay="0"/>
                                          </p:stCondLst>
                                        </p:cTn>
                                        <p:tgtEl>
                                          <p:spTgt spid="62"/>
                                        </p:tgtEl>
                                        <p:attrNameLst>
                                          <p:attrName>style.visibility</p:attrName>
                                        </p:attrNameLst>
                                      </p:cBhvr>
                                      <p:to>
                                        <p:strVal val="visible"/>
                                      </p:to>
                                    </p:set>
                                    <p:animEffect transition="in" filter="dissolve">
                                      <p:cBhvr>
                                        <p:cTn id="120"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A</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3" name="空心弧 12"/>
          <p:cNvSpPr>
            <a:spLocks noChangeArrowheads="1"/>
          </p:cNvSpPr>
          <p:nvPr/>
        </p:nvSpPr>
        <p:spPr bwMode="auto">
          <a:xfrm flipH="1">
            <a:off x="3387939" y="1577319"/>
            <a:ext cx="2463684" cy="2433821"/>
          </a:xfrm>
          <a:custGeom>
            <a:avLst/>
            <a:gdLst>
              <a:gd name="T0" fmla="*/ 87349 w 3286125"/>
              <a:gd name="T1" fmla="*/ 497439 h 3286125"/>
              <a:gd name="T2" fmla="*/ 525850 w 3286125"/>
              <a:gd name="T3" fmla="*/ 82191 h 3286125"/>
              <a:gd name="T4" fmla="*/ 528717 w 3286125"/>
              <a:gd name="T5" fmla="*/ 49744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B</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4" name="空心弧 13"/>
          <p:cNvSpPr>
            <a:spLocks noChangeArrowheads="1"/>
          </p:cNvSpPr>
          <p:nvPr/>
        </p:nvSpPr>
        <p:spPr bwMode="auto">
          <a:xfrm>
            <a:off x="3387939"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C</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5" name="空心弧 14"/>
          <p:cNvSpPr>
            <a:spLocks noChangeArrowheads="1"/>
          </p:cNvSpPr>
          <p:nvPr/>
        </p:nvSpPr>
        <p:spPr bwMode="auto">
          <a:xfrm flipH="1">
            <a:off x="3398391" y="1577319"/>
            <a:ext cx="2463684" cy="2433821"/>
          </a:xfrm>
          <a:custGeom>
            <a:avLst/>
            <a:gdLst>
              <a:gd name="T0" fmla="*/ 530009 w 3286125"/>
              <a:gd name="T1" fmla="*/ 911626 h 3286125"/>
              <a:gd name="T2" fmla="*/ 88524 w 3286125"/>
              <a:gd name="T3" fmla="*/ 502853 h 3286125"/>
              <a:gd name="T4" fmla="*/ 528717 w 3286125"/>
              <a:gd name="T5" fmla="*/ 49744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        D</a:t>
            </a:r>
            <a:endParaRPr kumimoji="0" lang="zh-CN" altLang="en-US" sz="2069"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1317"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标题</a:t>
            </a:r>
          </a:p>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2257"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a:p>
            <a:pPr marL="213528" marR="0" lvl="0" indent="-213528" algn="r" defTabSz="682394" rtl="0" eaLnBrk="1" fontAlgn="base" latinLnBrk="0" hangingPunct="1">
              <a:lnSpc>
                <a:spcPct val="100000"/>
              </a:lnSpc>
              <a:spcBef>
                <a:spcPct val="0"/>
              </a:spcBef>
              <a:spcAft>
                <a:spcPct val="0"/>
              </a:spcAft>
              <a:buClrTx/>
              <a:buSzTx/>
              <a:buFont typeface="Wingdings" pitchFamily="2" charset="2"/>
              <a:buChar char="n"/>
              <a:tabLst/>
              <a:defRPr/>
            </a:pPr>
            <a:r>
              <a:rPr kumimoji="0" lang="zh-CN" altLang="en-US" sz="1129"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请在此处添加您需要的文字内容</a:t>
            </a:r>
          </a:p>
        </p:txBody>
      </p:sp>
      <p:grpSp>
        <p:nvGrpSpPr>
          <p:cNvPr id="19" name="Group 8"/>
          <p:cNvGrpSpPr>
            <a:grpSpLocks/>
          </p:cNvGrpSpPr>
          <p:nvPr/>
        </p:nvGrpSpPr>
        <p:grpSpPr bwMode="auto">
          <a:xfrm>
            <a:off x="643545" y="153309"/>
            <a:ext cx="1514046" cy="615346"/>
            <a:chOff x="431" y="159"/>
            <a:chExt cx="1014" cy="407"/>
          </a:xfrm>
        </p:grpSpPr>
        <p:sp>
          <p:nvSpPr>
            <p:cNvPr id="20"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2"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5"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104956914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par>
                                <p:cTn id="60" presetID="9" presetClass="entr" presetSubtype="0" fill="hold"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dissolve">
                                      <p:cBhvr>
                                        <p:cTn id="62" dur="500"/>
                                        <p:tgtEl>
                                          <p:spTgt spid="19"/>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dissolve">
                                      <p:cBhvr>
                                        <p:cTn id="6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9" name="任意多边形 18"/>
          <p:cNvSpPr>
            <a:spLocks/>
          </p:cNvSpPr>
          <p:nvPr/>
        </p:nvSpPr>
        <p:spPr bwMode="auto">
          <a:xfrm>
            <a:off x="3708964"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1" name="任意多边形 20"/>
          <p:cNvSpPr>
            <a:spLocks/>
          </p:cNvSpPr>
          <p:nvPr/>
        </p:nvSpPr>
        <p:spPr bwMode="auto">
          <a:xfrm>
            <a:off x="6592222" y="2916666"/>
            <a:ext cx="1637976"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09 w 2184400"/>
              <a:gd name="T9" fmla="*/ 888 h 1117600"/>
              <a:gd name="T10" fmla="*/ 80602 w 2184400"/>
              <a:gd name="T11" fmla="*/ 0 h 1117600"/>
              <a:gd name="T12" fmla="*/ 91477 w 2184400"/>
              <a:gd name="T13" fmla="*/ 0 h 1117600"/>
              <a:gd name="T14" fmla="*/ 91530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3" name="任意多边形 22"/>
          <p:cNvSpPr>
            <a:spLocks/>
          </p:cNvSpPr>
          <p:nvPr/>
        </p:nvSpPr>
        <p:spPr bwMode="auto">
          <a:xfrm flipV="1">
            <a:off x="2260617"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5" name="任意多边形 24"/>
          <p:cNvSpPr>
            <a:spLocks/>
          </p:cNvSpPr>
          <p:nvPr/>
        </p:nvSpPr>
        <p:spPr bwMode="auto">
          <a:xfrm flipV="1">
            <a:off x="5157312"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8" name="任意多边形 17"/>
          <p:cNvSpPr>
            <a:spLocks/>
          </p:cNvSpPr>
          <p:nvPr/>
        </p:nvSpPr>
        <p:spPr bwMode="auto">
          <a:xfrm>
            <a:off x="2247179" y="2916666"/>
            <a:ext cx="1639470" cy="827201"/>
          </a:xfrm>
          <a:custGeom>
            <a:avLst/>
            <a:gdLst>
              <a:gd name="T0" fmla="*/ 54 w 2184400"/>
              <a:gd name="T1" fmla="*/ 0 h 1117600"/>
              <a:gd name="T2" fmla="*/ 11069 w 2184400"/>
              <a:gd name="T3" fmla="*/ 0 h 1117600"/>
              <a:gd name="T4" fmla="*/ 10960 w 2184400"/>
              <a:gd name="T5" fmla="*/ 888 h 1117600"/>
              <a:gd name="T6" fmla="*/ 46353 w 2184400"/>
              <a:gd name="T7" fmla="*/ 30012 h 1117600"/>
              <a:gd name="T8" fmla="*/ 81746 w 2184400"/>
              <a:gd name="T9" fmla="*/ 888 h 1117600"/>
              <a:gd name="T10" fmla="*/ 81637 w 2184400"/>
              <a:gd name="T11" fmla="*/ 0 h 1117600"/>
              <a:gd name="T12" fmla="*/ 92652 w 2184400"/>
              <a:gd name="T13" fmla="*/ 0 h 1117600"/>
              <a:gd name="T14" fmla="*/ 92706 w 2184400"/>
              <a:gd name="T15" fmla="*/ 888 h 1117600"/>
              <a:gd name="T16" fmla="*/ 46353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0" name="任意多边形 19"/>
          <p:cNvSpPr>
            <a:spLocks/>
          </p:cNvSpPr>
          <p:nvPr/>
        </p:nvSpPr>
        <p:spPr bwMode="auto">
          <a:xfrm>
            <a:off x="5145366" y="2916666"/>
            <a:ext cx="1637977" cy="827201"/>
          </a:xfrm>
          <a:custGeom>
            <a:avLst/>
            <a:gdLst>
              <a:gd name="T0" fmla="*/ 54 w 2184400"/>
              <a:gd name="T1" fmla="*/ 0 h 1117600"/>
              <a:gd name="T2" fmla="*/ 10928 w 2184400"/>
              <a:gd name="T3" fmla="*/ 0 h 1117600"/>
              <a:gd name="T4" fmla="*/ 10821 w 2184400"/>
              <a:gd name="T5" fmla="*/ 888 h 1117600"/>
              <a:gd name="T6" fmla="*/ 45765 w 2184400"/>
              <a:gd name="T7" fmla="*/ 30012 h 1117600"/>
              <a:gd name="T8" fmla="*/ 80710 w 2184400"/>
              <a:gd name="T9" fmla="*/ 888 h 1117600"/>
              <a:gd name="T10" fmla="*/ 80603 w 2184400"/>
              <a:gd name="T11" fmla="*/ 0 h 1117600"/>
              <a:gd name="T12" fmla="*/ 91478 w 2184400"/>
              <a:gd name="T13" fmla="*/ 0 h 1117600"/>
              <a:gd name="T14" fmla="*/ 91531 w 2184400"/>
              <a:gd name="T15" fmla="*/ 888 h 1117600"/>
              <a:gd name="T16" fmla="*/ 45765 w 2184400"/>
              <a:gd name="T17" fmla="*/ 39031 h 1117600"/>
              <a:gd name="T18" fmla="*/ 0 w 2184400"/>
              <a:gd name="T19" fmla="*/ 88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2" name="任意多边形 21"/>
          <p:cNvSpPr>
            <a:spLocks/>
          </p:cNvSpPr>
          <p:nvPr/>
        </p:nvSpPr>
        <p:spPr bwMode="auto">
          <a:xfrm flipV="1">
            <a:off x="801818"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4" name="任意多边形 23"/>
          <p:cNvSpPr>
            <a:spLocks/>
          </p:cNvSpPr>
          <p:nvPr/>
        </p:nvSpPr>
        <p:spPr bwMode="auto">
          <a:xfrm flipV="1">
            <a:off x="3697019" y="2087973"/>
            <a:ext cx="1637977"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10 w 2184400"/>
              <a:gd name="T9" fmla="*/ 910 h 1117600"/>
              <a:gd name="T10" fmla="*/ 80603 w 2184400"/>
              <a:gd name="T11" fmla="*/ 0 h 1117600"/>
              <a:gd name="T12" fmla="*/ 91478 w 2184400"/>
              <a:gd name="T13" fmla="*/ 0 h 1117600"/>
              <a:gd name="T14" fmla="*/ 91531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26" name="任意多边形 25"/>
          <p:cNvSpPr>
            <a:spLocks/>
          </p:cNvSpPr>
          <p:nvPr/>
        </p:nvSpPr>
        <p:spPr bwMode="auto">
          <a:xfrm flipV="1">
            <a:off x="6592222" y="2087973"/>
            <a:ext cx="1637976" cy="828693"/>
          </a:xfrm>
          <a:custGeom>
            <a:avLst/>
            <a:gdLst>
              <a:gd name="T0" fmla="*/ 54 w 2184400"/>
              <a:gd name="T1" fmla="*/ 0 h 1117600"/>
              <a:gd name="T2" fmla="*/ 10928 w 2184400"/>
              <a:gd name="T3" fmla="*/ 0 h 1117600"/>
              <a:gd name="T4" fmla="*/ 10821 w 2184400"/>
              <a:gd name="T5" fmla="*/ 910 h 1117600"/>
              <a:gd name="T6" fmla="*/ 45765 w 2184400"/>
              <a:gd name="T7" fmla="*/ 30779 h 1117600"/>
              <a:gd name="T8" fmla="*/ 80709 w 2184400"/>
              <a:gd name="T9" fmla="*/ 910 h 1117600"/>
              <a:gd name="T10" fmla="*/ 80602 w 2184400"/>
              <a:gd name="T11" fmla="*/ 0 h 1117600"/>
              <a:gd name="T12" fmla="*/ 91477 w 2184400"/>
              <a:gd name="T13" fmla="*/ 0 h 1117600"/>
              <a:gd name="T14" fmla="*/ 91530 w 2184400"/>
              <a:gd name="T15" fmla="*/ 910 h 1117600"/>
              <a:gd name="T16" fmla="*/ 45765 w 2184400"/>
              <a:gd name="T17" fmla="*/ 40029 h 1117600"/>
              <a:gd name="T18" fmla="*/ 0 w 2184400"/>
              <a:gd name="T19" fmla="*/ 910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1"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01</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02</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03</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04</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rPr>
              <a:t>05</a:t>
            </a:r>
            <a:endParaRPr kumimoji="0" lang="zh-CN" altLang="en-US" sz="4045" b="0" i="0" u="none" strike="noStrike" kern="1200" cap="none" spc="0" normalizeH="0" baseline="0" noProof="0">
              <a:ln>
                <a:noFill/>
              </a:ln>
              <a:solidFill>
                <a:srgbClr val="5F5F5F"/>
              </a:solidFill>
              <a:effectLst/>
              <a:uLnTx/>
              <a:uFillTx/>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zh-CN" altLang="en-US" sz="1505" b="1" i="0" u="none" strike="noStrike" kern="1200" cap="none" spc="0" normalizeH="0" baseline="0" noProof="0">
                  <a:ln>
                    <a:noFill/>
                  </a:ln>
                  <a:solidFill>
                    <a:srgbClr val="5F5F5F"/>
                  </a:solidFill>
                  <a:effectLst/>
                  <a:uLnTx/>
                  <a:uFillTx/>
                  <a:latin typeface="Arial" charset="0"/>
                  <a:ea typeface="微软雅黑" pitchFamily="34" charset="-122"/>
                  <a:cs typeface="+mn-cs"/>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详写内容</a:t>
              </a:r>
              <a:r>
                <a:rPr kumimoji="0" lang="en-US" altLang="zh-CN" sz="752" b="0" i="0" u="none" strike="noStrike" kern="1200" cap="none" spc="0" normalizeH="0" baseline="0" noProof="0">
                  <a:ln>
                    <a:noFill/>
                  </a:ln>
                  <a:solidFill>
                    <a:srgbClr val="595959"/>
                  </a:solidFill>
                  <a:effectLst/>
                  <a:uLnTx/>
                  <a:uFillTx/>
                  <a:latin typeface="微软雅黑" pitchFamily="34" charset="-122"/>
                  <a:ea typeface="微软雅黑" pitchFamily="34" charset="-122"/>
                  <a:cs typeface="+mn-cs"/>
                </a:rPr>
                <a:t>……</a:t>
              </a:r>
              <a:r>
                <a:rPr kumimoji="0" lang="zh-CN" altLang="en-US" sz="752" b="0" i="0" u="none" strike="noStrike" kern="1200" cap="none" spc="0" normalizeH="0" baseline="0" noProof="0">
                  <a:ln>
                    <a:noFill/>
                  </a:ln>
                  <a:solidFill>
                    <a:srgbClr val="595959"/>
                  </a:solidFill>
                  <a:effectLst/>
                  <a:uLnTx/>
                  <a:uFillTx/>
                  <a:latin typeface="Arial" charset="0"/>
                  <a:ea typeface="微软雅黑" pitchFamily="34" charset="-122"/>
                  <a:cs typeface="+mn-cs"/>
                </a:rPr>
                <a:t>点击输入本栏的具体文字，简明扼要的说明分项内容，此为概念图解，请根据您的具体内容酌情修改</a:t>
              </a:r>
              <a:endParaRPr kumimoji="0" lang="en-US" altLang="zh-CN" sz="752" b="0" i="0" u="none" strike="noStrike" kern="1200" cap="none" spc="0" normalizeH="0" baseline="0" noProof="0">
                <a:ln>
                  <a:noFill/>
                </a:ln>
                <a:solidFill>
                  <a:srgbClr val="595959"/>
                </a:solidFill>
                <a:effectLst/>
                <a:uLnTx/>
                <a:uFillTx/>
                <a:latin typeface="Arial" charset="0"/>
                <a:ea typeface="微软雅黑" pitchFamily="34" charset="-122"/>
                <a:cs typeface="+mn-cs"/>
              </a:endParaRPr>
            </a:p>
            <a:p>
              <a:pPr marL="0" marR="0" lvl="0" indent="0" algn="just" defTabSz="682394" rtl="0" eaLnBrk="1" fontAlgn="base" latinLnBrk="0" hangingPunct="1">
                <a:lnSpc>
                  <a:spcPct val="100000"/>
                </a:lnSpc>
                <a:spcBef>
                  <a:spcPct val="0"/>
                </a:spcBef>
                <a:spcAft>
                  <a:spcPct val="0"/>
                </a:spcAft>
                <a:buClrTx/>
                <a:buSzTx/>
                <a:buFontTx/>
                <a:buNone/>
                <a:tabLst>
                  <a:tab pos="1013885" algn="l"/>
                </a:tabLst>
                <a:defRPr/>
              </a:pPr>
              <a:endParaRPr kumimoji="0" lang="en-US" altLang="zh-CN" sz="752"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Times New Roman" pitchFamily="18" charset="0"/>
              </a:endParaRPr>
            </a:p>
          </p:txBody>
        </p:sp>
      </p:grpSp>
      <p:grpSp>
        <p:nvGrpSpPr>
          <p:cNvPr id="32" name="Group 8"/>
          <p:cNvGrpSpPr>
            <a:grpSpLocks/>
          </p:cNvGrpSpPr>
          <p:nvPr/>
        </p:nvGrpSpPr>
        <p:grpSpPr bwMode="auto">
          <a:xfrm>
            <a:off x="643545" y="153309"/>
            <a:ext cx="1514046" cy="615346"/>
            <a:chOff x="431" y="159"/>
            <a:chExt cx="1014" cy="407"/>
          </a:xfrm>
        </p:grpSpPr>
        <p:sp>
          <p:nvSpPr>
            <p:cNvPr id="33"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34"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35"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86849737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par>
                                <p:cTn id="90" presetID="9" presetClass="entr" presetSubtype="0" fill="hold"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dissolve">
                                      <p:cBhvr>
                                        <p:cTn id="92" dur="500"/>
                                        <p:tgtEl>
                                          <p:spTgt spid="32"/>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dissolve">
                                      <p:cBhvr>
                                        <p:cTn id="9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2" y="1316019"/>
            <a:ext cx="3099762" cy="1670826"/>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5" name="组合 4"/>
          <p:cNvGrpSpPr>
            <a:grpSpLocks/>
          </p:cNvGrpSpPr>
          <p:nvPr/>
        </p:nvGrpSpPr>
        <p:grpSpPr bwMode="auto">
          <a:xfrm>
            <a:off x="1923167" y="1826672"/>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25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8" name="矩形 7"/>
          <p:cNvSpPr/>
          <p:nvPr/>
        </p:nvSpPr>
        <p:spPr>
          <a:xfrm>
            <a:off x="4615301"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9" name="矩形 8"/>
          <p:cNvSpPr/>
          <p:nvPr/>
        </p:nvSpPr>
        <p:spPr>
          <a:xfrm>
            <a:off x="1412512"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sp>
        <p:nvSpPr>
          <p:cNvPr id="10" name="矩形 9"/>
          <p:cNvSpPr>
            <a:spLocks noChangeArrowheads="1"/>
          </p:cNvSpPr>
          <p:nvPr/>
        </p:nvSpPr>
        <p:spPr bwMode="auto">
          <a:xfrm>
            <a:off x="4615301" y="3067474"/>
            <a:ext cx="3098269" cy="1672319"/>
          </a:xfrm>
          <a:prstGeom prst="rect">
            <a:avLst/>
          </a:prstGeom>
          <a:solidFill>
            <a:srgbClr val="DDDDDD"/>
          </a:solidFill>
          <a:ln w="15875" algn="ctr">
            <a:noFill/>
            <a:miter lim="800000"/>
            <a:headEnd/>
            <a:tailEnd/>
          </a:ln>
        </p:spPr>
        <p:txBody>
          <a:bodyPr anchor="ctr"/>
          <a:lstStyle/>
          <a:p>
            <a:pPr marL="0" marR="0" lvl="0" indent="0" algn="ctr"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FFFFFF"/>
              </a:solidFill>
              <a:effectLst/>
              <a:uLnTx/>
              <a:uFillTx/>
              <a:latin typeface="Arial"/>
              <a:ea typeface="微软雅黑"/>
              <a:cs typeface="+mn-cs"/>
            </a:endParaRPr>
          </a:p>
        </p:txBody>
      </p:sp>
      <p:grpSp>
        <p:nvGrpSpPr>
          <p:cNvPr id="12" name="组合 11"/>
          <p:cNvGrpSpPr>
            <a:grpSpLocks/>
          </p:cNvGrpSpPr>
          <p:nvPr/>
        </p:nvGrpSpPr>
        <p:grpSpPr bwMode="auto">
          <a:xfrm>
            <a:off x="5125956" y="3579622"/>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插入相关案例图片</a:t>
              </a:r>
              <a:endParaRPr kumimoji="0" lang="en-US" altLang="zh-CN" sz="84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a:t>
              </a:r>
              <a:endParaRPr kumimoji="0" lang="en-US" altLang="zh-CN" sz="847"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16" name="TextBox 15"/>
          <p:cNvSpPr txBox="1">
            <a:spLocks noChangeArrowheads="1"/>
          </p:cNvSpPr>
          <p:nvPr/>
        </p:nvSpPr>
        <p:spPr bwMode="auto">
          <a:xfrm>
            <a:off x="4861669" y="2029740"/>
            <a:ext cx="2605533"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marL="0" marR="0" lvl="0" indent="0" algn="ctr" defTabSz="909361" rtl="0" eaLnBrk="1" fontAlgn="base" latinLnBrk="0" hangingPunct="1">
              <a:lnSpc>
                <a:spcPct val="100000"/>
              </a:lnSpc>
              <a:spcBef>
                <a:spcPct val="0"/>
              </a:spcBef>
              <a:spcAft>
                <a:spcPct val="0"/>
              </a:spcAft>
              <a:buClrTx/>
              <a:buSzTx/>
              <a:buFontTx/>
              <a:buNone/>
              <a:tabLst/>
              <a:defRPr/>
            </a:pPr>
            <a:r>
              <a:rPr kumimoji="0" lang="zh-CN" altLang="en-US" sz="1317" b="1"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点击输入标题</a:t>
            </a:r>
          </a:p>
        </p:txBody>
      </p:sp>
      <p:sp>
        <p:nvSpPr>
          <p:cNvPr id="32" name="TextBox 31"/>
          <p:cNvSpPr txBox="1">
            <a:spLocks noChangeArrowheads="1"/>
          </p:cNvSpPr>
          <p:nvPr/>
        </p:nvSpPr>
        <p:spPr bwMode="auto">
          <a:xfrm>
            <a:off x="1658882" y="3743867"/>
            <a:ext cx="2607025" cy="543034"/>
          </a:xfrm>
          <a:prstGeom prst="rect">
            <a:avLst/>
          </a:prstGeom>
          <a:noFill/>
          <a:ln w="9525">
            <a:noFill/>
            <a:miter lim="800000"/>
            <a:headEnd/>
            <a:tailEnd/>
          </a:ln>
        </p:spPr>
        <p:txBody>
          <a:bodyPr lIns="0" tIns="0" rIns="0" bIns="0">
            <a:spAutoFit/>
          </a:bodyPr>
          <a:lstStyle/>
          <a:p>
            <a:pPr marL="0" marR="0" lvl="0" indent="0" algn="l" defTabSz="909361" rtl="0" eaLnBrk="1" fontAlgn="base" latinLnBrk="0" hangingPunct="1">
              <a:lnSpc>
                <a:spcPct val="125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1" b="0" i="0" u="none" strike="noStrike" kern="1200" cap="none" spc="0" normalizeH="0" baseline="0" noProof="0">
              <a:ln>
                <a:noFill/>
              </a:ln>
              <a:solidFill>
                <a:srgbClr val="FFFFFF"/>
              </a:solidFill>
              <a:effectLst/>
              <a:uLnTx/>
              <a:uFillTx/>
              <a:latin typeface="Arial" charset="0"/>
              <a:ea typeface="微软雅黑" pitchFamily="34" charset="-122"/>
              <a:cs typeface="+mn-cs"/>
              <a:sym typeface="造字工房悦黑体验版常规体" pitchFamily="50" charset="-122"/>
            </a:endParaRPr>
          </a:p>
        </p:txBody>
      </p:sp>
      <p:sp>
        <p:nvSpPr>
          <p:cNvPr id="64552" name="AutoShape 40"/>
          <p:cNvSpPr>
            <a:spLocks noChangeArrowheads="1"/>
          </p:cNvSpPr>
          <p:nvPr/>
        </p:nvSpPr>
        <p:spPr bwMode="auto">
          <a:xfrm>
            <a:off x="4240523"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sp>
        <p:nvSpPr>
          <p:cNvPr id="64553" name="AutoShape 41"/>
          <p:cNvSpPr>
            <a:spLocks noChangeArrowheads="1"/>
          </p:cNvSpPr>
          <p:nvPr/>
        </p:nvSpPr>
        <p:spPr bwMode="auto">
          <a:xfrm flipH="1">
            <a:off x="4692945" y="2638942"/>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微软雅黑" pitchFamily="34" charset="-122"/>
              <a:cs typeface="+mn-cs"/>
            </a:endParaRPr>
          </a:p>
        </p:txBody>
      </p:sp>
      <p:grpSp>
        <p:nvGrpSpPr>
          <p:cNvPr id="18" name="Group 8"/>
          <p:cNvGrpSpPr>
            <a:grpSpLocks/>
          </p:cNvGrpSpPr>
          <p:nvPr/>
        </p:nvGrpSpPr>
        <p:grpSpPr bwMode="auto">
          <a:xfrm>
            <a:off x="643545" y="153309"/>
            <a:ext cx="1514046" cy="615346"/>
            <a:chOff x="431" y="159"/>
            <a:chExt cx="1014" cy="407"/>
          </a:xfrm>
        </p:grpSpPr>
        <p:sp>
          <p:nvSpPr>
            <p:cNvPr id="19"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0"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1"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404381022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par>
                                <p:cTn id="59" presetID="9" presetClass="entr" presetSubtype="0"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dissolve">
                                      <p:cBhvr>
                                        <p:cTn id="61" dur="500"/>
                                        <p:tgtEl>
                                          <p:spTgt spid="18"/>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dissolve">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marL="0" marR="0" lvl="0" indent="0" algn="ctr" defTabSz="682394" rtl="0" eaLnBrk="1" fontAlgn="base" latinLnBrk="0" hangingPunct="1">
              <a:lnSpc>
                <a:spcPct val="100000"/>
              </a:lnSpc>
              <a:spcBef>
                <a:spcPct val="0"/>
              </a:spcBef>
              <a:spcAft>
                <a:spcPct val="0"/>
              </a:spcAft>
              <a:buClrTx/>
              <a:buSzTx/>
              <a:buFontTx/>
              <a:buNone/>
              <a:tabLst/>
              <a:defRPr/>
            </a:pPr>
            <a:r>
              <a:rPr kumimoji="0" lang="en-US" altLang="zh-CN"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rPr>
              <a:t>000T</a:t>
            </a: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marL="0" marR="0" lvl="0" indent="0" algn="ctr" defTabSz="682394" rtl="0" eaLnBrk="1" fontAlgn="base" latinLnBrk="0" hangingPunct="1">
              <a:lnSpc>
                <a:spcPct val="100000"/>
              </a:lnSpc>
              <a:spcBef>
                <a:spcPct val="0"/>
              </a:spcBef>
              <a:spcAft>
                <a:spcPct val="0"/>
              </a:spcAft>
              <a:buClrTx/>
              <a:buSzTx/>
              <a:buFontTx/>
              <a:buNone/>
              <a:tabLst/>
              <a:defRPr/>
            </a:pPr>
            <a:endParaRPr kumimoji="0" lang="zh-CN" altLang="en-US" sz="941" b="0" i="0" u="none" strike="noStrike" kern="1200" cap="none" spc="0" normalizeH="0" baseline="0" noProof="0">
              <a:ln>
                <a:noFill/>
              </a:ln>
              <a:solidFill>
                <a:srgbClr val="FFFFFF"/>
              </a:solidFill>
              <a:effectLst/>
              <a:uLnTx/>
              <a:uFillTx/>
              <a:latin typeface="Calibri" pitchFamily="34" charset="0"/>
              <a:ea typeface="微软雅黑" pitchFamily="34" charset="-122"/>
              <a:cs typeface="+mn-cs"/>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marL="0" marR="0" lvl="0" indent="0" algn="ctr"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Arial" charset="0"/>
                <a:ea typeface="微软雅黑" pitchFamily="3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035" b="1"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marL="0" marR="0" lvl="0" indent="0" algn="l" defTabSz="682394" rtl="0" eaLnBrk="1" fontAlgn="base" latinLnBrk="0" hangingPunct="1">
                <a:lnSpc>
                  <a:spcPct val="100000"/>
                </a:lnSpc>
                <a:spcBef>
                  <a:spcPct val="0"/>
                </a:spcBef>
                <a:spcAft>
                  <a:spcPct val="0"/>
                </a:spcAft>
                <a:buClrTx/>
                <a:buSzTx/>
                <a:buFontTx/>
                <a:buNone/>
                <a:tabLst/>
                <a:defRPr/>
              </a:pPr>
              <a:r>
                <a:rPr kumimoji="0" lang="zh-CN" altLang="en-US" sz="1129" b="1" i="0" u="none" strike="noStrike" kern="1200" cap="none" spc="0" normalizeH="0" baseline="0" noProof="0">
                  <a:ln>
                    <a:noFill/>
                  </a:ln>
                  <a:solidFill>
                    <a:srgbClr val="808080"/>
                  </a:solidFill>
                  <a:effectLst/>
                  <a:uLnTx/>
                  <a:uFillTx/>
                  <a:latin typeface="Arial" charset="0"/>
                  <a:ea typeface="微软雅黑" pitchFamily="34" charset="-122"/>
                  <a:cs typeface="+mn-cs"/>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marL="0" marR="0" lvl="0" indent="0" algn="just" defTabSz="682394" rtl="0" eaLnBrk="1" fontAlgn="base" latinLnBrk="0" hangingPunct="1">
                <a:lnSpc>
                  <a:spcPct val="150000"/>
                </a:lnSpc>
                <a:spcBef>
                  <a:spcPct val="0"/>
                </a:spcBef>
                <a:spcAft>
                  <a:spcPct val="0"/>
                </a:spcAft>
                <a:buClrTx/>
                <a:buSzTx/>
                <a:buFontTx/>
                <a:buNone/>
                <a:tabLst/>
                <a:defRPr/>
              </a:pP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在此添加正文并根据需要调整字体大小，建议采用</a:t>
              </a:r>
              <a:r>
                <a:rPr kumimoji="0" lang="en-US" altLang="zh-CN"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1.5</a:t>
              </a:r>
              <a:r>
                <a:rPr kumimoji="0" lang="zh-CN" altLang="en-US" sz="941" b="0" i="0" u="none" strike="noStrike" kern="1200" cap="none" spc="0" normalizeH="0" baseline="0" noProof="0">
                  <a:ln>
                    <a:noFill/>
                  </a:ln>
                  <a:solidFill>
                    <a:srgbClr val="808080"/>
                  </a:solidFill>
                  <a:effectLst/>
                  <a:uLnTx/>
                  <a:uFillTx/>
                  <a:latin typeface="微软雅黑" pitchFamily="34" charset="-122"/>
                  <a:ea typeface="微软雅黑" pitchFamily="34" charset="-122"/>
                  <a:cs typeface="+mn-cs"/>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marL="0" marR="0" lvl="0" indent="0" algn="ctr" defTabSz="860085" rtl="0" eaLnBrk="1" fontAlgn="base" latinLnBrk="0" hangingPunct="1">
              <a:lnSpc>
                <a:spcPct val="100000"/>
              </a:lnSpc>
              <a:spcBef>
                <a:spcPct val="0"/>
              </a:spcBef>
              <a:spcAft>
                <a:spcPct val="0"/>
              </a:spcAft>
              <a:buClrTx/>
              <a:buSzTx/>
              <a:buFontTx/>
              <a:buNone/>
              <a:tabLst/>
              <a:defRPr/>
            </a:pPr>
            <a:r>
              <a:rPr kumimoji="0" lang="zh-CN" altLang="en-US" sz="752" b="0" i="0" u="none" strike="noStrike" kern="1200" cap="none" spc="0" normalizeH="0" baseline="0" noProof="0">
                <a:ln>
                  <a:noFill/>
                </a:ln>
                <a:solidFill>
                  <a:srgbClr val="000000"/>
                </a:solidFill>
                <a:effectLst/>
                <a:uLnTx/>
                <a:uFillTx/>
                <a:latin typeface="Arial" charset="0"/>
                <a:ea typeface="微软雅黑" pitchFamily="34" charset="-122"/>
                <a:cs typeface="+mn-cs"/>
              </a:rPr>
              <a:t>添加标题内容</a:t>
            </a:r>
          </a:p>
        </p:txBody>
      </p:sp>
      <p:grpSp>
        <p:nvGrpSpPr>
          <p:cNvPr id="23" name="Group 8"/>
          <p:cNvGrpSpPr>
            <a:grpSpLocks/>
          </p:cNvGrpSpPr>
          <p:nvPr/>
        </p:nvGrpSpPr>
        <p:grpSpPr bwMode="auto">
          <a:xfrm>
            <a:off x="643545" y="153309"/>
            <a:ext cx="1514046" cy="615346"/>
            <a:chOff x="431" y="159"/>
            <a:chExt cx="1014" cy="407"/>
          </a:xfrm>
        </p:grpSpPr>
        <p:sp>
          <p:nvSpPr>
            <p:cNvPr id="24" name="TextBox 3"/>
            <p:cNvSpPr txBox="1">
              <a:spLocks noChangeArrowheads="1"/>
            </p:cNvSpPr>
            <p:nvPr userDrawn="1"/>
          </p:nvSpPr>
          <p:spPr bwMode="auto">
            <a:xfrm>
              <a:off x="431" y="159"/>
              <a:ext cx="998" cy="233"/>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zh-CN" altLang="en-US" sz="1693"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输入你的标题</a:t>
              </a:r>
            </a:p>
          </p:txBody>
        </p:sp>
        <p:sp>
          <p:nvSpPr>
            <p:cNvPr id="25" name="TextBox 4"/>
            <p:cNvSpPr txBox="1">
              <a:spLocks noChangeArrowheads="1"/>
            </p:cNvSpPr>
            <p:nvPr userDrawn="1"/>
          </p:nvSpPr>
          <p:spPr bwMode="auto">
            <a:xfrm>
              <a:off x="447" y="352"/>
              <a:ext cx="998" cy="214"/>
            </a:xfrm>
            <a:prstGeom prst="rect">
              <a:avLst/>
            </a:prstGeom>
            <a:noFill/>
            <a:ln w="9525">
              <a:noFill/>
              <a:miter lim="800000"/>
              <a:headEnd/>
              <a:tailEnd/>
            </a:ln>
          </p:spPr>
          <p:txBody>
            <a:bodyPr>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rPr>
                <a:t>Add your title</a:t>
              </a:r>
              <a:endParaRPr kumimoji="0" lang="zh-CN" altLang="en-US" sz="1505" b="0" i="0" u="none" strike="noStrike" kern="1200" cap="none" spc="0" normalizeH="0" baseline="0" noProof="0">
                <a:ln>
                  <a:noFill/>
                </a:ln>
                <a:solidFill>
                  <a:srgbClr val="009900"/>
                </a:solidFill>
                <a:effectLst/>
                <a:uLnTx/>
                <a:uFillTx/>
                <a:latin typeface="微软雅黑" pitchFamily="34" charset="-122"/>
                <a:ea typeface="微软雅黑" pitchFamily="34" charset="-122"/>
                <a:cs typeface="+mn-cs"/>
              </a:endParaRPr>
            </a:p>
          </p:txBody>
        </p:sp>
      </p:grpSp>
      <p:sp>
        <p:nvSpPr>
          <p:cNvPr id="26" name="Text Box 11"/>
          <p:cNvSpPr txBox="1">
            <a:spLocks noChangeArrowheads="1"/>
          </p:cNvSpPr>
          <p:nvPr/>
        </p:nvSpPr>
        <p:spPr bwMode="auto">
          <a:xfrm>
            <a:off x="8213773" y="269726"/>
            <a:ext cx="838178" cy="367345"/>
          </a:xfrm>
          <a:prstGeom prst="rect">
            <a:avLst/>
          </a:prstGeom>
          <a:noFill/>
          <a:ln w="9525">
            <a:noFill/>
            <a:miter lim="800000"/>
            <a:headEnd/>
            <a:tailEnd/>
          </a:ln>
          <a:effectLst/>
        </p:spPr>
        <p:txBody>
          <a:bodyPr wrap="none">
            <a:spAutoFit/>
          </a:bodyPr>
          <a:lstStyle/>
          <a:p>
            <a:pPr marL="0" marR="0" lvl="0" indent="0" algn="l" defTabSz="860085" rtl="0" eaLnBrk="1" fontAlgn="base" latinLnBrk="0" hangingPunct="1">
              <a:lnSpc>
                <a:spcPct val="100000"/>
              </a:lnSpc>
              <a:spcBef>
                <a:spcPct val="0"/>
              </a:spcBef>
              <a:spcAft>
                <a:spcPct val="0"/>
              </a:spcAft>
              <a:buClrTx/>
              <a:buSzTx/>
              <a:buFontTx/>
              <a:buNone/>
              <a:tabLst/>
              <a:defRPr/>
            </a:pPr>
            <a:r>
              <a:rPr kumimoji="0" lang="en-US" altLang="zh-CN" sz="1787"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rPr>
              <a:t>LOGO</a:t>
            </a:r>
          </a:p>
        </p:txBody>
      </p:sp>
    </p:spTree>
    <p:extLst>
      <p:ext uri="{BB962C8B-B14F-4D97-AF65-F5344CB8AC3E}">
        <p14:creationId xmlns:p14="http://schemas.microsoft.com/office/powerpoint/2010/main" val="251543747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par>
                                <p:cTn id="63" presetID="9" presetClass="entr" presetSubtype="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dissolve">
                                      <p:cBhvr>
                                        <p:cTn id="65" dur="500"/>
                                        <p:tgtEl>
                                          <p:spTgt spid="23"/>
                                        </p:tgtEl>
                                      </p:cBhvr>
                                    </p:animEffect>
                                  </p:childTnLst>
                                </p:cTn>
                              </p:par>
                              <p:par>
                                <p:cTn id="66" presetID="9" presetClass="entr" presetSubtype="0" fill="hold" grpId="0"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dissolve">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0"/>
            <a:ext cx="9144000" cy="5143500"/>
            <a:chOff x="0" y="0"/>
            <a:chExt cx="9144000" cy="514350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24500" y="0"/>
              <a:ext cx="3619500" cy="5045580"/>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4171033"/>
              <a:ext cx="9144000" cy="972467"/>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80999" y="3333163"/>
              <a:ext cx="3204010" cy="1810337"/>
            </a:xfrm>
            <a:prstGeom prst="rect">
              <a:avLst/>
            </a:prstGeom>
          </p:spPr>
        </p:pic>
      </p:grpSp>
      <p:sp>
        <p:nvSpPr>
          <p:cNvPr id="21" name="椭圆 20"/>
          <p:cNvSpPr>
            <a:spLocks noChangeArrowheads="1"/>
          </p:cNvSpPr>
          <p:nvPr/>
        </p:nvSpPr>
        <p:spPr bwMode="auto">
          <a:xfrm>
            <a:off x="890135" y="1513113"/>
            <a:ext cx="1427162" cy="1409700"/>
          </a:xfrm>
          <a:prstGeom prst="ellipse">
            <a:avLst/>
          </a:prstGeom>
          <a:solidFill>
            <a:srgbClr val="009900"/>
          </a:solidFill>
          <a:ln w="9525" algn="ctr">
            <a:noFill/>
            <a:miter lim="800000"/>
            <a:headEnd/>
            <a:tailEnd/>
          </a:ln>
        </p:spPr>
        <p:txBody>
          <a:bodyPr lIns="72585" tIns="36293" rIns="72585" bIns="36293" anchor="ctr"/>
          <a:lstStyle/>
          <a:p>
            <a:pPr marL="0" marR="0" lvl="0" indent="0" algn="ctr" defTabSz="725488" rtl="0" eaLnBrk="1" fontAlgn="base" latinLnBrk="0" hangingPunct="1">
              <a:lnSpc>
                <a:spcPct val="100000"/>
              </a:lnSpc>
              <a:spcBef>
                <a:spcPct val="0"/>
              </a:spcBef>
              <a:spcAft>
                <a:spcPct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mn-cs"/>
              </a:rPr>
              <a:t>02</a:t>
            </a:r>
            <a:endParaRPr kumimoji="0" lang="en-US" altLang="zh-CN" sz="48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3" name="AutoShape 51"/>
          <p:cNvSpPr>
            <a:spLocks noChangeArrowheads="1"/>
          </p:cNvSpPr>
          <p:nvPr/>
        </p:nvSpPr>
        <p:spPr bwMode="gray">
          <a:xfrm>
            <a:off x="2470154" y="2008413"/>
            <a:ext cx="371475" cy="419100"/>
          </a:xfrm>
          <a:prstGeom prst="chevron">
            <a:avLst>
              <a:gd name="adj" fmla="val 52514"/>
            </a:avLst>
          </a:prstGeom>
          <a:solidFill>
            <a:srgbClr val="00A800"/>
          </a:solidFill>
          <a:ln w="9525">
            <a:noFill/>
            <a:miter lim="800000"/>
            <a:headEnd/>
            <a:tailEnd/>
          </a:ln>
        </p:spPr>
        <p:txBody>
          <a:bodyPr wrap="none" lIns="72585" tIns="36293" rIns="72585" bIns="36293" anchor="ctr"/>
          <a:lstStyle/>
          <a:p>
            <a:pPr marL="0" marR="0" lvl="0" indent="0" algn="l" defTabSz="725488" rtl="0" eaLnBrk="1" fontAlgn="base" latinLnBrk="0" hangingPunct="1">
              <a:lnSpc>
                <a:spcPct val="100000"/>
              </a:lnSpc>
              <a:spcBef>
                <a:spcPct val="0"/>
              </a:spcBef>
              <a:spcAft>
                <a:spcPct val="0"/>
              </a:spcAft>
              <a:buClrTx/>
              <a:buSzTx/>
              <a:buFontTx/>
              <a:buNone/>
              <a:tabLst/>
              <a:defRPr/>
            </a:pPr>
            <a:endParaRPr kumimoji="0" lang="zh-CN" altLang="en-US" sz="1400" b="0"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endParaRPr>
          </a:p>
        </p:txBody>
      </p:sp>
      <p:sp>
        <p:nvSpPr>
          <p:cNvPr id="28" name="TextBox 6"/>
          <p:cNvSpPr txBox="1">
            <a:spLocks noChangeArrowheads="1"/>
          </p:cNvSpPr>
          <p:nvPr/>
        </p:nvSpPr>
        <p:spPr bwMode="auto">
          <a:xfrm>
            <a:off x="2655891" y="1666564"/>
            <a:ext cx="5460542" cy="769441"/>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4400" b="1"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单击添加标题内容</a:t>
            </a:r>
            <a:endParaRPr kumimoji="0" lang="zh-CN" altLang="en-US" sz="4400" b="1"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
        <p:nvSpPr>
          <p:cNvPr id="2" name="文本框 1"/>
          <p:cNvSpPr txBox="1"/>
          <p:nvPr/>
        </p:nvSpPr>
        <p:spPr>
          <a:xfrm>
            <a:off x="648835" y="286672"/>
            <a:ext cx="1569660" cy="6463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600" b="0" i="1" u="none" strike="noStrike" kern="1200" cap="none" spc="0" normalizeH="0" baseline="0" noProof="0" dirty="0" smtClean="0">
                <a:ln>
                  <a:noFill/>
                </a:ln>
                <a:solidFill>
                  <a:srgbClr val="61AF00"/>
                </a:solidFill>
                <a:effectLst/>
                <a:uLnTx/>
                <a:uFillTx/>
                <a:latin typeface="微软雅黑" panose="020B0503020204020204" pitchFamily="34" charset="-122"/>
                <a:ea typeface="微软雅黑" panose="020B0503020204020204" pitchFamily="34" charset="-122"/>
                <a:cs typeface="+mn-cs"/>
              </a:rPr>
              <a:t>过渡页</a:t>
            </a:r>
            <a:endParaRPr kumimoji="0" lang="zh-CN" altLang="en-US" sz="3600" b="0" i="1" u="none" strike="noStrike" kern="1200" cap="none" spc="0" normalizeH="0" baseline="0" noProof="0" dirty="0">
              <a:ln>
                <a:noFill/>
              </a:ln>
              <a:solidFill>
                <a:srgbClr val="61AF00"/>
              </a:solidFill>
              <a:effectLst/>
              <a:uLnTx/>
              <a:uFillTx/>
              <a:latin typeface="微软雅黑" panose="020B0503020204020204" pitchFamily="34" charset="-122"/>
              <a:ea typeface="微软雅黑" panose="020B0503020204020204" pitchFamily="34" charset="-122"/>
              <a:cs typeface="+mn-cs"/>
            </a:endParaRPr>
          </a:p>
        </p:txBody>
      </p:sp>
      <p:cxnSp>
        <p:nvCxnSpPr>
          <p:cNvPr id="32" name="直接连接符 31"/>
          <p:cNvCxnSpPr/>
          <p:nvPr/>
        </p:nvCxnSpPr>
        <p:spPr>
          <a:xfrm>
            <a:off x="648835" y="1025642"/>
            <a:ext cx="765333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6"/>
          <p:cNvSpPr txBox="1">
            <a:spLocks noChangeArrowheads="1"/>
          </p:cNvSpPr>
          <p:nvPr/>
        </p:nvSpPr>
        <p:spPr bwMode="auto">
          <a:xfrm>
            <a:off x="2655891" y="2340917"/>
            <a:ext cx="5460542" cy="461665"/>
          </a:xfrm>
          <a:prstGeom prst="rect">
            <a:avLst/>
          </a:prstGeom>
          <a:noFill/>
          <a:ln w="9525">
            <a:noFill/>
            <a:miter lim="800000"/>
            <a:headEnd/>
            <a:tailEnd/>
          </a:ln>
        </p:spPr>
        <p:txBody>
          <a:bodyPr wrap="square">
            <a:spAutoFit/>
          </a:bodyPr>
          <a:lstStyle/>
          <a:p>
            <a:pPr marL="0" marR="0" lvl="0" indent="0" algn="ctr" defTabSz="966788" rtl="0" eaLnBrk="1" fontAlgn="base" latinLnBrk="0" hangingPunct="1">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smtClean="0">
                <a:ln>
                  <a:noFill/>
                </a:ln>
                <a:solidFill>
                  <a:srgbClr val="009900"/>
                </a:solidFill>
                <a:effectLst/>
                <a:uLnTx/>
                <a:uFillTx/>
                <a:latin typeface="微软雅黑" pitchFamily="34" charset="-122"/>
                <a:ea typeface="微软雅黑" pitchFamily="34" charset="-122"/>
                <a:cs typeface="+mn-cs"/>
              </a:rPr>
              <a:t>单击此处添加文字内容</a:t>
            </a:r>
            <a:endParaRPr kumimoji="0" lang="zh-CN" altLang="en-US" sz="2400" b="0" i="0" u="none" strike="noStrike" kern="1200" cap="none" spc="0" normalizeH="0" baseline="0" noProof="0" dirty="0">
              <a:ln>
                <a:noFill/>
              </a:ln>
              <a:solidFill>
                <a:srgbClr val="0099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02856357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8" grpId="0"/>
      <p:bldP spid="17" grpId="0"/>
    </p:bldLst>
  </p:timing>
</p:sld>
</file>

<file path=ppt/theme/theme1.xml><?xml version="1.0" encoding="utf-8"?>
<a:theme xmlns:a="http://schemas.openxmlformats.org/drawingml/2006/main" name="第一PPT，www.1ppt.com">
  <a:themeElements>
    <a:clrScheme name="">
      <a:dk1>
        <a:srgbClr val="000000"/>
      </a:dk1>
      <a:lt1>
        <a:srgbClr val="FFFFFF"/>
      </a:lt1>
      <a:dk2>
        <a:srgbClr val="009900"/>
      </a:dk2>
      <a:lt2>
        <a:srgbClr val="00A8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99CC00"/>
        </a:dk2>
        <a:lt2>
          <a:srgbClr val="00CC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6">
        <a:dk1>
          <a:srgbClr val="000000"/>
        </a:dk1>
        <a:lt1>
          <a:srgbClr val="FFFFFF"/>
        </a:lt1>
        <a:dk2>
          <a:srgbClr val="669900"/>
        </a:dk2>
        <a:lt2>
          <a:srgbClr val="008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4684</Words>
  <Application>Microsoft Office PowerPoint</Application>
  <PresentationFormat>全屏显示(16:9)</PresentationFormat>
  <Paragraphs>387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绿色出行</dc:title>
  <dc:creator>第一PPT</dc:creator>
  <cp:keywords>www.1ppt.com</cp:keywords>
  <cp:lastModifiedBy>Windows User</cp:lastModifiedBy>
  <cp:revision>18</cp:revision>
  <dcterms:created xsi:type="dcterms:W3CDTF">2016-12-25T02:27:54Z</dcterms:created>
  <dcterms:modified xsi:type="dcterms:W3CDTF">2019-01-14T14:30:38Z</dcterms:modified>
</cp:coreProperties>
</file>